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sldIdLst>
    <p:sldId id="318" r:id="rId4"/>
    <p:sldId id="271" r:id="rId5"/>
    <p:sldId id="317" r:id="rId6"/>
    <p:sldId id="278" r:id="rId7"/>
    <p:sldId id="282" r:id="rId8"/>
    <p:sldId id="290" r:id="rId9"/>
    <p:sldId id="277" r:id="rId10"/>
    <p:sldId id="299" r:id="rId11"/>
    <p:sldId id="295" r:id="rId12"/>
    <p:sldId id="281" r:id="rId13"/>
    <p:sldId id="292" r:id="rId14"/>
    <p:sldId id="297" r:id="rId15"/>
    <p:sldId id="289" r:id="rId16"/>
    <p:sldId id="286" r:id="rId17"/>
    <p:sldId id="285" r:id="rId18"/>
    <p:sldId id="287" r:id="rId19"/>
    <p:sldId id="283" r:id="rId20"/>
    <p:sldId id="279" r:id="rId21"/>
    <p:sldId id="294" r:id="rId22"/>
    <p:sldId id="284" r:id="rId23"/>
    <p:sldId id="280" r:id="rId24"/>
    <p:sldId id="303" r:id="rId25"/>
    <p:sldId id="296" r:id="rId26"/>
    <p:sldId id="288" r:id="rId27"/>
    <p:sldId id="298" r:id="rId28"/>
    <p:sldId id="293" r:id="rId29"/>
    <p:sldId id="300" r:id="rId30"/>
    <p:sldId id="301" r:id="rId31"/>
    <p:sldId id="302" r:id="rId32"/>
    <p:sldId id="291" r:id="rId33"/>
    <p:sldId id="304" r:id="rId34"/>
    <p:sldId id="319" r:id="rId35"/>
    <p:sldId id="306" r:id="rId36"/>
    <p:sldId id="307" r:id="rId37"/>
    <p:sldId id="308" r:id="rId38"/>
    <p:sldId id="309" r:id="rId39"/>
    <p:sldId id="310" r:id="rId40"/>
    <p:sldId id="320" r:id="rId41"/>
    <p:sldId id="312" r:id="rId42"/>
    <p:sldId id="313" r:id="rId43"/>
    <p:sldId id="315" r:id="rId44"/>
    <p:sldId id="314" r:id="rId45"/>
    <p:sldId id="316" r:id="rId46"/>
    <p:sldId id="275" r:id="rId47"/>
    <p:sldId id="276" r:id="rId48"/>
    <p:sldId id="257" r:id="rId49"/>
    <p:sldId id="258" r:id="rId50"/>
    <p:sldId id="259"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40" autoAdjust="0"/>
    <p:restoredTop sz="94660"/>
  </p:normalViewPr>
  <p:slideViewPr>
    <p:cSldViewPr snapToGrid="0" showGuides="1">
      <p:cViewPr varScale="1">
        <p:scale>
          <a:sx n="109" d="100"/>
          <a:sy n="109" d="100"/>
        </p:scale>
        <p:origin x="1506"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Series 1</c:v>
                </c:pt>
              </c:strCache>
            </c:strRef>
          </c:tx>
          <c:spPr>
            <a:ln w="19050">
              <a:solidFill>
                <a:schemeClr val="accent2"/>
              </a:solidFill>
            </a:ln>
          </c:spPr>
          <c:marker>
            <c:symbol val="circle"/>
            <c:size val="5"/>
            <c:spPr>
              <a:solidFill>
                <a:schemeClr val="accent2"/>
              </a:solidFill>
              <a:ln>
                <a:noFill/>
              </a:ln>
            </c:spPr>
          </c:marker>
          <c:cat>
            <c:strRef>
              <c:f>Sheet1!$A$2:$A$8</c:f>
              <c:strCache>
                <c:ptCount val="7"/>
                <c:pt idx="0">
                  <c:v>Item 1</c:v>
                </c:pt>
                <c:pt idx="1">
                  <c:v>Item 2</c:v>
                </c:pt>
                <c:pt idx="2">
                  <c:v>Item 3</c:v>
                </c:pt>
                <c:pt idx="3">
                  <c:v>Item 4</c:v>
                </c:pt>
                <c:pt idx="4">
                  <c:v>Item 5</c:v>
                </c:pt>
                <c:pt idx="5">
                  <c:v>Item 6</c:v>
                </c:pt>
                <c:pt idx="6">
                  <c:v>Item 7</c:v>
                </c:pt>
              </c:strCache>
            </c:strRef>
          </c:cat>
          <c:val>
            <c:numRef>
              <c:f>Sheet1!$B$2:$B$8</c:f>
              <c:numCache>
                <c:formatCode>General</c:formatCode>
                <c:ptCount val="7"/>
                <c:pt idx="0">
                  <c:v>4300</c:v>
                </c:pt>
                <c:pt idx="1">
                  <c:v>3700</c:v>
                </c:pt>
                <c:pt idx="2">
                  <c:v>5050</c:v>
                </c:pt>
                <c:pt idx="3">
                  <c:v>3500</c:v>
                </c:pt>
                <c:pt idx="4">
                  <c:v>4500</c:v>
                </c:pt>
                <c:pt idx="5">
                  <c:v>6700</c:v>
                </c:pt>
                <c:pt idx="6">
                  <c:v>3600</c:v>
                </c:pt>
              </c:numCache>
            </c:numRef>
          </c:val>
          <c:smooth val="0"/>
          <c:extLst>
            <c:ext xmlns:c16="http://schemas.microsoft.com/office/drawing/2014/chart" uri="{C3380CC4-5D6E-409C-BE32-E72D297353CC}">
              <c16:uniqueId val="{00000000-D52B-4ECA-AE22-7E5BC400838A}"/>
            </c:ext>
          </c:extLst>
        </c:ser>
        <c:ser>
          <c:idx val="1"/>
          <c:order val="1"/>
          <c:tx>
            <c:strRef>
              <c:f>Sheet1!$C$1</c:f>
              <c:strCache>
                <c:ptCount val="1"/>
                <c:pt idx="0">
                  <c:v>Series 2</c:v>
                </c:pt>
              </c:strCache>
            </c:strRef>
          </c:tx>
          <c:spPr>
            <a:ln w="19050">
              <a:solidFill>
                <a:schemeClr val="accent1"/>
              </a:solidFill>
            </a:ln>
          </c:spPr>
          <c:marker>
            <c:symbol val="circle"/>
            <c:size val="5"/>
            <c:spPr>
              <a:solidFill>
                <a:schemeClr val="accent1"/>
              </a:solidFill>
              <a:ln>
                <a:noFill/>
              </a:ln>
            </c:spPr>
          </c:marker>
          <c:cat>
            <c:strRef>
              <c:f>Sheet1!$A$2:$A$8</c:f>
              <c:strCache>
                <c:ptCount val="7"/>
                <c:pt idx="0">
                  <c:v>Item 1</c:v>
                </c:pt>
                <c:pt idx="1">
                  <c:v>Item 2</c:v>
                </c:pt>
                <c:pt idx="2">
                  <c:v>Item 3</c:v>
                </c:pt>
                <c:pt idx="3">
                  <c:v>Item 4</c:v>
                </c:pt>
                <c:pt idx="4">
                  <c:v>Item 5</c:v>
                </c:pt>
                <c:pt idx="5">
                  <c:v>Item 6</c:v>
                </c:pt>
                <c:pt idx="6">
                  <c:v>Item 7</c:v>
                </c:pt>
              </c:strCache>
            </c:strRef>
          </c:cat>
          <c:val>
            <c:numRef>
              <c:f>Sheet1!$C$2:$C$8</c:f>
              <c:numCache>
                <c:formatCode>General</c:formatCode>
                <c:ptCount val="7"/>
                <c:pt idx="0">
                  <c:v>2400</c:v>
                </c:pt>
                <c:pt idx="1">
                  <c:v>4400</c:v>
                </c:pt>
                <c:pt idx="2">
                  <c:v>1800</c:v>
                </c:pt>
                <c:pt idx="3">
                  <c:v>2800</c:v>
                </c:pt>
                <c:pt idx="4">
                  <c:v>6700</c:v>
                </c:pt>
                <c:pt idx="5">
                  <c:v>5900</c:v>
                </c:pt>
                <c:pt idx="6">
                  <c:v>7700</c:v>
                </c:pt>
              </c:numCache>
            </c:numRef>
          </c:val>
          <c:smooth val="0"/>
          <c:extLst>
            <c:ext xmlns:c16="http://schemas.microsoft.com/office/drawing/2014/chart" uri="{C3380CC4-5D6E-409C-BE32-E72D297353CC}">
              <c16:uniqueId val="{00000001-D52B-4ECA-AE22-7E5BC400838A}"/>
            </c:ext>
          </c:extLst>
        </c:ser>
        <c:ser>
          <c:idx val="2"/>
          <c:order val="2"/>
          <c:tx>
            <c:strRef>
              <c:f>Sheet1!$D$1</c:f>
              <c:strCache>
                <c:ptCount val="1"/>
                <c:pt idx="0">
                  <c:v>Series 3</c:v>
                </c:pt>
              </c:strCache>
            </c:strRef>
          </c:tx>
          <c:spPr>
            <a:ln w="19050">
              <a:solidFill>
                <a:schemeClr val="accent3"/>
              </a:solidFill>
            </a:ln>
          </c:spPr>
          <c:marker>
            <c:symbol val="circle"/>
            <c:size val="5"/>
            <c:spPr>
              <a:solidFill>
                <a:schemeClr val="accent3"/>
              </a:solidFill>
              <a:ln>
                <a:noFill/>
              </a:ln>
            </c:spPr>
          </c:marker>
          <c:cat>
            <c:strRef>
              <c:f>Sheet1!$A$2:$A$8</c:f>
              <c:strCache>
                <c:ptCount val="7"/>
                <c:pt idx="0">
                  <c:v>Item 1</c:v>
                </c:pt>
                <c:pt idx="1">
                  <c:v>Item 2</c:v>
                </c:pt>
                <c:pt idx="2">
                  <c:v>Item 3</c:v>
                </c:pt>
                <c:pt idx="3">
                  <c:v>Item 4</c:v>
                </c:pt>
                <c:pt idx="4">
                  <c:v>Item 5</c:v>
                </c:pt>
                <c:pt idx="5">
                  <c:v>Item 6</c:v>
                </c:pt>
                <c:pt idx="6">
                  <c:v>Item 7</c:v>
                </c:pt>
              </c:strCache>
            </c:strRef>
          </c:cat>
          <c:val>
            <c:numRef>
              <c:f>Sheet1!$D$2:$D$8</c:f>
              <c:numCache>
                <c:formatCode>General</c:formatCode>
                <c:ptCount val="7"/>
                <c:pt idx="0">
                  <c:v>2300</c:v>
                </c:pt>
                <c:pt idx="1">
                  <c:v>3500</c:v>
                </c:pt>
                <c:pt idx="2">
                  <c:v>3007</c:v>
                </c:pt>
                <c:pt idx="3">
                  <c:v>5200</c:v>
                </c:pt>
                <c:pt idx="4">
                  <c:v>3400</c:v>
                </c:pt>
                <c:pt idx="5">
                  <c:v>3500</c:v>
                </c:pt>
                <c:pt idx="6">
                  <c:v>6400</c:v>
                </c:pt>
              </c:numCache>
            </c:numRef>
          </c:val>
          <c:smooth val="0"/>
          <c:extLst>
            <c:ext xmlns:c16="http://schemas.microsoft.com/office/drawing/2014/chart" uri="{C3380CC4-5D6E-409C-BE32-E72D297353CC}">
              <c16:uniqueId val="{00000002-D52B-4ECA-AE22-7E5BC400838A}"/>
            </c:ext>
          </c:extLst>
        </c:ser>
        <c:ser>
          <c:idx val="3"/>
          <c:order val="3"/>
          <c:tx>
            <c:strRef>
              <c:f>Sheet1!$E$1</c:f>
              <c:strCache>
                <c:ptCount val="1"/>
                <c:pt idx="0">
                  <c:v>Series 4</c:v>
                </c:pt>
              </c:strCache>
            </c:strRef>
          </c:tx>
          <c:spPr>
            <a:ln w="19050">
              <a:solidFill>
                <a:schemeClr val="accent4"/>
              </a:solidFill>
            </a:ln>
          </c:spPr>
          <c:marker>
            <c:symbol val="circle"/>
            <c:size val="5"/>
            <c:spPr>
              <a:solidFill>
                <a:schemeClr val="accent4"/>
              </a:solidFill>
              <a:ln>
                <a:noFill/>
              </a:ln>
            </c:spPr>
          </c:marker>
          <c:cat>
            <c:strRef>
              <c:f>Sheet1!$A$2:$A$8</c:f>
              <c:strCache>
                <c:ptCount val="7"/>
                <c:pt idx="0">
                  <c:v>Item 1</c:v>
                </c:pt>
                <c:pt idx="1">
                  <c:v>Item 2</c:v>
                </c:pt>
                <c:pt idx="2">
                  <c:v>Item 3</c:v>
                </c:pt>
                <c:pt idx="3">
                  <c:v>Item 4</c:v>
                </c:pt>
                <c:pt idx="4">
                  <c:v>Item 5</c:v>
                </c:pt>
                <c:pt idx="5">
                  <c:v>Item 6</c:v>
                </c:pt>
                <c:pt idx="6">
                  <c:v>Item 7</c:v>
                </c:pt>
              </c:strCache>
            </c:strRef>
          </c:cat>
          <c:val>
            <c:numRef>
              <c:f>Sheet1!$E$2:$E$8</c:f>
              <c:numCache>
                <c:formatCode>General</c:formatCode>
                <c:ptCount val="7"/>
                <c:pt idx="0">
                  <c:v>5500</c:v>
                </c:pt>
                <c:pt idx="1">
                  <c:v>8200</c:v>
                </c:pt>
                <c:pt idx="2">
                  <c:v>6700</c:v>
                </c:pt>
                <c:pt idx="3">
                  <c:v>7800</c:v>
                </c:pt>
                <c:pt idx="4">
                  <c:v>5500</c:v>
                </c:pt>
                <c:pt idx="5">
                  <c:v>9000</c:v>
                </c:pt>
                <c:pt idx="6">
                  <c:v>9500</c:v>
                </c:pt>
              </c:numCache>
            </c:numRef>
          </c:val>
          <c:smooth val="0"/>
          <c:extLst>
            <c:ext xmlns:c16="http://schemas.microsoft.com/office/drawing/2014/chart" uri="{C3380CC4-5D6E-409C-BE32-E72D297353CC}">
              <c16:uniqueId val="{00000003-D52B-4ECA-AE22-7E5BC400838A}"/>
            </c:ext>
          </c:extLst>
        </c:ser>
        <c:dLbls>
          <c:showLegendKey val="0"/>
          <c:showVal val="0"/>
          <c:showCatName val="0"/>
          <c:showSerName val="0"/>
          <c:showPercent val="0"/>
          <c:showBubbleSize val="0"/>
        </c:dLbls>
        <c:marker val="1"/>
        <c:smooth val="0"/>
        <c:axId val="550931840"/>
        <c:axId val="552397824"/>
      </c:lineChart>
      <c:catAx>
        <c:axId val="550931840"/>
        <c:scaling>
          <c:orientation val="minMax"/>
        </c:scaling>
        <c:delete val="0"/>
        <c:axPos val="b"/>
        <c:numFmt formatCode="General" sourceLinked="0"/>
        <c:majorTickMark val="out"/>
        <c:minorTickMark val="none"/>
        <c:tickLblPos val="nextTo"/>
        <c:txPr>
          <a:bodyPr/>
          <a:lstStyle/>
          <a:p>
            <a:pPr>
              <a:defRPr sz="1000">
                <a:solidFill>
                  <a:schemeClr val="tx1">
                    <a:lumMod val="75000"/>
                    <a:lumOff val="25000"/>
                  </a:schemeClr>
                </a:solidFill>
              </a:defRPr>
            </a:pPr>
            <a:endParaRPr lang="en-US"/>
          </a:p>
        </c:txPr>
        <c:crossAx val="552397824"/>
        <c:crosses val="autoZero"/>
        <c:auto val="1"/>
        <c:lblAlgn val="ctr"/>
        <c:lblOffset val="100"/>
        <c:noMultiLvlLbl val="0"/>
      </c:catAx>
      <c:valAx>
        <c:axId val="552397824"/>
        <c:scaling>
          <c:orientation val="minMax"/>
        </c:scaling>
        <c:delete val="0"/>
        <c:axPos val="l"/>
        <c:majorGridlines>
          <c:spPr>
            <a:ln>
              <a:solidFill>
                <a:schemeClr val="bg1">
                  <a:lumMod val="85000"/>
                </a:schemeClr>
              </a:solidFill>
              <a:prstDash val="dash"/>
            </a:ln>
          </c:spPr>
        </c:majorGridlines>
        <c:numFmt formatCode="General" sourceLinked="1"/>
        <c:majorTickMark val="out"/>
        <c:minorTickMark val="none"/>
        <c:tickLblPos val="nextTo"/>
        <c:txPr>
          <a:bodyPr/>
          <a:lstStyle/>
          <a:p>
            <a:pPr>
              <a:defRPr sz="1000">
                <a:solidFill>
                  <a:schemeClr val="tx1">
                    <a:lumMod val="75000"/>
                    <a:lumOff val="25000"/>
                  </a:schemeClr>
                </a:solidFill>
              </a:defRPr>
            </a:pPr>
            <a:endParaRPr lang="en-US"/>
          </a:p>
        </c:txPr>
        <c:crossAx val="55093184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effectLst>
              <a:outerShdw blurRad="50800" dist="38100" dir="2700000" algn="tl" rotWithShape="0">
                <a:prstClr val="black">
                  <a:alpha val="40000"/>
                </a:prstClr>
              </a:outerShdw>
            </a:effectLst>
          </c:spPr>
          <c:invertIfNegative val="0"/>
          <c:dPt>
            <c:idx val="0"/>
            <c:invertIfNegative val="0"/>
            <c:bubble3D val="0"/>
            <c:spPr>
              <a:solidFill>
                <a:schemeClr val="accent3"/>
              </a:solidFill>
              <a:effectLst>
                <a:outerShdw blurRad="50800" dist="38100" dir="2700000" algn="tl" rotWithShape="0">
                  <a:prstClr val="black">
                    <a:alpha val="40000"/>
                  </a:prstClr>
                </a:outerShdw>
              </a:effectLst>
            </c:spPr>
            <c:extLst>
              <c:ext xmlns:c16="http://schemas.microsoft.com/office/drawing/2014/chart" uri="{C3380CC4-5D6E-409C-BE32-E72D297353CC}">
                <c16:uniqueId val="{00000001-D259-4AD8-B49B-E3D43D27B712}"/>
              </c:ext>
            </c:extLst>
          </c:dPt>
          <c:dPt>
            <c:idx val="1"/>
            <c:invertIfNegative val="0"/>
            <c:bubble3D val="0"/>
            <c:spPr>
              <a:solidFill>
                <a:schemeClr val="accent4"/>
              </a:solidFill>
              <a:effectLst>
                <a:outerShdw blurRad="50800" dist="38100" dir="2700000" algn="tl" rotWithShape="0">
                  <a:prstClr val="black">
                    <a:alpha val="40000"/>
                  </a:prstClr>
                </a:outerShdw>
              </a:effectLst>
            </c:spPr>
            <c:extLst>
              <c:ext xmlns:c16="http://schemas.microsoft.com/office/drawing/2014/chart" uri="{C3380CC4-5D6E-409C-BE32-E72D297353CC}">
                <c16:uniqueId val="{00000003-D259-4AD8-B49B-E3D43D27B712}"/>
              </c:ext>
            </c:extLst>
          </c:dPt>
          <c:cat>
            <c:strRef>
              <c:f>Sheet1!$A$2:$A$3</c:f>
              <c:strCache>
                <c:ptCount val="2"/>
                <c:pt idx="0">
                  <c:v>Category 1</c:v>
                </c:pt>
                <c:pt idx="1">
                  <c:v>Category 2</c:v>
                </c:pt>
              </c:strCache>
            </c:strRef>
          </c:cat>
          <c:val>
            <c:numRef>
              <c:f>Sheet1!$B$2:$B$3</c:f>
              <c:numCache>
                <c:formatCode>General</c:formatCode>
                <c:ptCount val="2"/>
                <c:pt idx="0">
                  <c:v>85</c:v>
                </c:pt>
                <c:pt idx="1">
                  <c:v>20</c:v>
                </c:pt>
              </c:numCache>
            </c:numRef>
          </c:val>
          <c:extLst>
            <c:ext xmlns:c16="http://schemas.microsoft.com/office/drawing/2014/chart" uri="{C3380CC4-5D6E-409C-BE32-E72D297353CC}">
              <c16:uniqueId val="{00000004-D259-4AD8-B49B-E3D43D27B712}"/>
            </c:ext>
          </c:extLst>
        </c:ser>
        <c:dLbls>
          <c:showLegendKey val="0"/>
          <c:showVal val="0"/>
          <c:showCatName val="0"/>
          <c:showSerName val="0"/>
          <c:showPercent val="0"/>
          <c:showBubbleSize val="0"/>
        </c:dLbls>
        <c:gapWidth val="30"/>
        <c:overlap val="100"/>
        <c:axId val="249866496"/>
        <c:axId val="249876480"/>
      </c:barChart>
      <c:catAx>
        <c:axId val="249866496"/>
        <c:scaling>
          <c:orientation val="minMax"/>
        </c:scaling>
        <c:delete val="1"/>
        <c:axPos val="b"/>
        <c:numFmt formatCode="General" sourceLinked="0"/>
        <c:majorTickMark val="out"/>
        <c:minorTickMark val="none"/>
        <c:tickLblPos val="nextTo"/>
        <c:crossAx val="249876480"/>
        <c:crosses val="autoZero"/>
        <c:auto val="1"/>
        <c:lblAlgn val="ctr"/>
        <c:lblOffset val="100"/>
        <c:noMultiLvlLbl val="0"/>
      </c:catAx>
      <c:valAx>
        <c:axId val="249876480"/>
        <c:scaling>
          <c:orientation val="minMax"/>
        </c:scaling>
        <c:delete val="1"/>
        <c:axPos val="l"/>
        <c:majorGridlines>
          <c:spPr>
            <a:ln>
              <a:noFill/>
            </a:ln>
          </c:spPr>
        </c:majorGridlines>
        <c:numFmt formatCode="General" sourceLinked="1"/>
        <c:majorTickMark val="out"/>
        <c:minorTickMark val="none"/>
        <c:tickLblPos val="nextTo"/>
        <c:crossAx val="24986649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effectLst>
              <a:outerShdw blurRad="50800" dist="38100" dir="2700000" algn="tl" rotWithShape="0">
                <a:prstClr val="black">
                  <a:alpha val="40000"/>
                </a:prstClr>
              </a:outerShdw>
            </a:effectLst>
          </c:spPr>
          <c:invertIfNegative val="0"/>
          <c:dPt>
            <c:idx val="0"/>
            <c:invertIfNegative val="0"/>
            <c:bubble3D val="0"/>
            <c:spPr>
              <a:solidFill>
                <a:schemeClr val="accent3"/>
              </a:solidFill>
              <a:effectLst>
                <a:outerShdw blurRad="50800" dist="38100" dir="2700000" algn="tl" rotWithShape="0">
                  <a:prstClr val="black">
                    <a:alpha val="40000"/>
                  </a:prstClr>
                </a:outerShdw>
              </a:effectLst>
            </c:spPr>
            <c:extLst>
              <c:ext xmlns:c16="http://schemas.microsoft.com/office/drawing/2014/chart" uri="{C3380CC4-5D6E-409C-BE32-E72D297353CC}">
                <c16:uniqueId val="{00000001-C6EE-439F-8E08-CF930268EE4D}"/>
              </c:ext>
            </c:extLst>
          </c:dPt>
          <c:dPt>
            <c:idx val="1"/>
            <c:invertIfNegative val="0"/>
            <c:bubble3D val="0"/>
            <c:spPr>
              <a:solidFill>
                <a:schemeClr val="accent4"/>
              </a:solidFill>
              <a:effectLst>
                <a:outerShdw blurRad="50800" dist="38100" dir="2700000" algn="tl" rotWithShape="0">
                  <a:prstClr val="black">
                    <a:alpha val="40000"/>
                  </a:prstClr>
                </a:outerShdw>
              </a:effectLst>
            </c:spPr>
            <c:extLst>
              <c:ext xmlns:c16="http://schemas.microsoft.com/office/drawing/2014/chart" uri="{C3380CC4-5D6E-409C-BE32-E72D297353CC}">
                <c16:uniqueId val="{00000003-C6EE-439F-8E08-CF930268EE4D}"/>
              </c:ext>
            </c:extLst>
          </c:dPt>
          <c:cat>
            <c:strRef>
              <c:f>Sheet1!$A$2:$A$3</c:f>
              <c:strCache>
                <c:ptCount val="2"/>
                <c:pt idx="0">
                  <c:v>Category 1</c:v>
                </c:pt>
                <c:pt idx="1">
                  <c:v>Category 2</c:v>
                </c:pt>
              </c:strCache>
            </c:strRef>
          </c:cat>
          <c:val>
            <c:numRef>
              <c:f>Sheet1!$B$2:$B$3</c:f>
              <c:numCache>
                <c:formatCode>General</c:formatCode>
                <c:ptCount val="2"/>
                <c:pt idx="0">
                  <c:v>65</c:v>
                </c:pt>
                <c:pt idx="1">
                  <c:v>85</c:v>
                </c:pt>
              </c:numCache>
            </c:numRef>
          </c:val>
          <c:extLst>
            <c:ext xmlns:c16="http://schemas.microsoft.com/office/drawing/2014/chart" uri="{C3380CC4-5D6E-409C-BE32-E72D297353CC}">
              <c16:uniqueId val="{00000004-C6EE-439F-8E08-CF930268EE4D}"/>
            </c:ext>
          </c:extLst>
        </c:ser>
        <c:dLbls>
          <c:showLegendKey val="0"/>
          <c:showVal val="0"/>
          <c:showCatName val="0"/>
          <c:showSerName val="0"/>
          <c:showPercent val="0"/>
          <c:showBubbleSize val="0"/>
        </c:dLbls>
        <c:gapWidth val="30"/>
        <c:overlap val="100"/>
        <c:axId val="249866496"/>
        <c:axId val="249876480"/>
      </c:barChart>
      <c:catAx>
        <c:axId val="249866496"/>
        <c:scaling>
          <c:orientation val="minMax"/>
        </c:scaling>
        <c:delete val="1"/>
        <c:axPos val="b"/>
        <c:numFmt formatCode="General" sourceLinked="0"/>
        <c:majorTickMark val="out"/>
        <c:minorTickMark val="none"/>
        <c:tickLblPos val="nextTo"/>
        <c:crossAx val="249876480"/>
        <c:crosses val="autoZero"/>
        <c:auto val="1"/>
        <c:lblAlgn val="ctr"/>
        <c:lblOffset val="100"/>
        <c:noMultiLvlLbl val="0"/>
      </c:catAx>
      <c:valAx>
        <c:axId val="249876480"/>
        <c:scaling>
          <c:orientation val="minMax"/>
        </c:scaling>
        <c:delete val="1"/>
        <c:axPos val="l"/>
        <c:majorGridlines>
          <c:spPr>
            <a:ln>
              <a:noFill/>
            </a:ln>
          </c:spPr>
        </c:majorGridlines>
        <c:numFmt formatCode="General" sourceLinked="1"/>
        <c:majorTickMark val="out"/>
        <c:minorTickMark val="none"/>
        <c:tickLblPos val="nextTo"/>
        <c:crossAx val="24986649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effectLst>
              <a:outerShdw blurRad="50800" dist="38100" dir="2700000" algn="tl" rotWithShape="0">
                <a:prstClr val="black">
                  <a:alpha val="40000"/>
                </a:prstClr>
              </a:outerShdw>
            </a:effectLst>
          </c:spPr>
          <c:invertIfNegative val="0"/>
          <c:dPt>
            <c:idx val="0"/>
            <c:invertIfNegative val="0"/>
            <c:bubble3D val="0"/>
            <c:spPr>
              <a:solidFill>
                <a:schemeClr val="accent3"/>
              </a:solidFill>
              <a:effectLst>
                <a:outerShdw blurRad="50800" dist="38100" dir="2700000" algn="tl" rotWithShape="0">
                  <a:prstClr val="black">
                    <a:alpha val="40000"/>
                  </a:prstClr>
                </a:outerShdw>
              </a:effectLst>
            </c:spPr>
            <c:extLst>
              <c:ext xmlns:c16="http://schemas.microsoft.com/office/drawing/2014/chart" uri="{C3380CC4-5D6E-409C-BE32-E72D297353CC}">
                <c16:uniqueId val="{00000001-4B68-483B-97F2-D7C745B03216}"/>
              </c:ext>
            </c:extLst>
          </c:dPt>
          <c:dPt>
            <c:idx val="1"/>
            <c:invertIfNegative val="0"/>
            <c:bubble3D val="0"/>
            <c:spPr>
              <a:solidFill>
                <a:schemeClr val="accent4"/>
              </a:solidFill>
              <a:effectLst>
                <a:outerShdw blurRad="50800" dist="38100" dir="2700000" algn="tl" rotWithShape="0">
                  <a:prstClr val="black">
                    <a:alpha val="40000"/>
                  </a:prstClr>
                </a:outerShdw>
              </a:effectLst>
            </c:spPr>
            <c:extLst>
              <c:ext xmlns:c16="http://schemas.microsoft.com/office/drawing/2014/chart" uri="{C3380CC4-5D6E-409C-BE32-E72D297353CC}">
                <c16:uniqueId val="{00000003-4B68-483B-97F2-D7C745B03216}"/>
              </c:ext>
            </c:extLst>
          </c:dPt>
          <c:cat>
            <c:strRef>
              <c:f>Sheet1!$A$2:$A$3</c:f>
              <c:strCache>
                <c:ptCount val="2"/>
                <c:pt idx="0">
                  <c:v>Category 1</c:v>
                </c:pt>
                <c:pt idx="1">
                  <c:v>Category 2</c:v>
                </c:pt>
              </c:strCache>
            </c:strRef>
          </c:cat>
          <c:val>
            <c:numRef>
              <c:f>Sheet1!$B$2:$B$3</c:f>
              <c:numCache>
                <c:formatCode>General</c:formatCode>
                <c:ptCount val="2"/>
                <c:pt idx="0">
                  <c:v>85</c:v>
                </c:pt>
                <c:pt idx="1">
                  <c:v>35</c:v>
                </c:pt>
              </c:numCache>
            </c:numRef>
          </c:val>
          <c:extLst>
            <c:ext xmlns:c16="http://schemas.microsoft.com/office/drawing/2014/chart" uri="{C3380CC4-5D6E-409C-BE32-E72D297353CC}">
              <c16:uniqueId val="{00000004-4B68-483B-97F2-D7C745B03216}"/>
            </c:ext>
          </c:extLst>
        </c:ser>
        <c:dLbls>
          <c:showLegendKey val="0"/>
          <c:showVal val="0"/>
          <c:showCatName val="0"/>
          <c:showSerName val="0"/>
          <c:showPercent val="0"/>
          <c:showBubbleSize val="0"/>
        </c:dLbls>
        <c:gapWidth val="30"/>
        <c:overlap val="100"/>
        <c:axId val="249866496"/>
        <c:axId val="249876480"/>
      </c:barChart>
      <c:catAx>
        <c:axId val="249866496"/>
        <c:scaling>
          <c:orientation val="minMax"/>
        </c:scaling>
        <c:delete val="1"/>
        <c:axPos val="b"/>
        <c:numFmt formatCode="General" sourceLinked="0"/>
        <c:majorTickMark val="out"/>
        <c:minorTickMark val="none"/>
        <c:tickLblPos val="nextTo"/>
        <c:crossAx val="249876480"/>
        <c:crosses val="autoZero"/>
        <c:auto val="1"/>
        <c:lblAlgn val="ctr"/>
        <c:lblOffset val="100"/>
        <c:noMultiLvlLbl val="0"/>
      </c:catAx>
      <c:valAx>
        <c:axId val="249876480"/>
        <c:scaling>
          <c:orientation val="minMax"/>
        </c:scaling>
        <c:delete val="1"/>
        <c:axPos val="l"/>
        <c:majorGridlines>
          <c:spPr>
            <a:ln>
              <a:noFill/>
            </a:ln>
          </c:spPr>
        </c:majorGridlines>
        <c:numFmt formatCode="General" sourceLinked="1"/>
        <c:majorTickMark val="out"/>
        <c:minorTickMark val="none"/>
        <c:tickLblPos val="nextTo"/>
        <c:crossAx val="24986649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effectLst>
              <a:outerShdw blurRad="50800" dist="38100" dir="2700000" algn="tl" rotWithShape="0">
                <a:prstClr val="black">
                  <a:alpha val="40000"/>
                </a:prstClr>
              </a:outerShdw>
            </a:effectLst>
          </c:spPr>
          <c:invertIfNegative val="0"/>
          <c:dPt>
            <c:idx val="0"/>
            <c:invertIfNegative val="0"/>
            <c:bubble3D val="0"/>
            <c:spPr>
              <a:solidFill>
                <a:schemeClr val="accent3"/>
              </a:solidFill>
              <a:effectLst>
                <a:outerShdw blurRad="50800" dist="38100" dir="2700000" algn="tl" rotWithShape="0">
                  <a:prstClr val="black">
                    <a:alpha val="40000"/>
                  </a:prstClr>
                </a:outerShdw>
              </a:effectLst>
            </c:spPr>
            <c:extLst>
              <c:ext xmlns:c16="http://schemas.microsoft.com/office/drawing/2014/chart" uri="{C3380CC4-5D6E-409C-BE32-E72D297353CC}">
                <c16:uniqueId val="{00000001-D88C-4D27-84D8-3FC87ECC6309}"/>
              </c:ext>
            </c:extLst>
          </c:dPt>
          <c:dPt>
            <c:idx val="1"/>
            <c:invertIfNegative val="0"/>
            <c:bubble3D val="0"/>
            <c:spPr>
              <a:solidFill>
                <a:schemeClr val="accent4"/>
              </a:solidFill>
              <a:effectLst>
                <a:outerShdw blurRad="50800" dist="38100" dir="2700000" algn="tl" rotWithShape="0">
                  <a:prstClr val="black">
                    <a:alpha val="40000"/>
                  </a:prstClr>
                </a:outerShdw>
              </a:effectLst>
            </c:spPr>
            <c:extLst>
              <c:ext xmlns:c16="http://schemas.microsoft.com/office/drawing/2014/chart" uri="{C3380CC4-5D6E-409C-BE32-E72D297353CC}">
                <c16:uniqueId val="{00000003-D88C-4D27-84D8-3FC87ECC6309}"/>
              </c:ext>
            </c:extLst>
          </c:dPt>
          <c:cat>
            <c:strRef>
              <c:f>Sheet1!$A$2:$A$3</c:f>
              <c:strCache>
                <c:ptCount val="2"/>
                <c:pt idx="0">
                  <c:v>Category 1</c:v>
                </c:pt>
                <c:pt idx="1">
                  <c:v>Category 2</c:v>
                </c:pt>
              </c:strCache>
            </c:strRef>
          </c:cat>
          <c:val>
            <c:numRef>
              <c:f>Sheet1!$B$2:$B$3</c:f>
              <c:numCache>
                <c:formatCode>General</c:formatCode>
                <c:ptCount val="2"/>
                <c:pt idx="0">
                  <c:v>50</c:v>
                </c:pt>
                <c:pt idx="1">
                  <c:v>75</c:v>
                </c:pt>
              </c:numCache>
            </c:numRef>
          </c:val>
          <c:extLst>
            <c:ext xmlns:c16="http://schemas.microsoft.com/office/drawing/2014/chart" uri="{C3380CC4-5D6E-409C-BE32-E72D297353CC}">
              <c16:uniqueId val="{00000004-D88C-4D27-84D8-3FC87ECC6309}"/>
            </c:ext>
          </c:extLst>
        </c:ser>
        <c:dLbls>
          <c:showLegendKey val="0"/>
          <c:showVal val="0"/>
          <c:showCatName val="0"/>
          <c:showSerName val="0"/>
          <c:showPercent val="0"/>
          <c:showBubbleSize val="0"/>
        </c:dLbls>
        <c:gapWidth val="30"/>
        <c:overlap val="100"/>
        <c:axId val="249866496"/>
        <c:axId val="249876480"/>
      </c:barChart>
      <c:catAx>
        <c:axId val="249866496"/>
        <c:scaling>
          <c:orientation val="minMax"/>
        </c:scaling>
        <c:delete val="1"/>
        <c:axPos val="b"/>
        <c:numFmt formatCode="General" sourceLinked="0"/>
        <c:majorTickMark val="out"/>
        <c:minorTickMark val="none"/>
        <c:tickLblPos val="nextTo"/>
        <c:crossAx val="249876480"/>
        <c:crosses val="autoZero"/>
        <c:auto val="1"/>
        <c:lblAlgn val="ctr"/>
        <c:lblOffset val="100"/>
        <c:noMultiLvlLbl val="0"/>
      </c:catAx>
      <c:valAx>
        <c:axId val="249876480"/>
        <c:scaling>
          <c:orientation val="minMax"/>
        </c:scaling>
        <c:delete val="1"/>
        <c:axPos val="l"/>
        <c:majorGridlines>
          <c:spPr>
            <a:ln>
              <a:noFill/>
            </a:ln>
          </c:spPr>
        </c:majorGridlines>
        <c:numFmt formatCode="General" sourceLinked="1"/>
        <c:majorTickMark val="out"/>
        <c:minorTickMark val="none"/>
        <c:tickLblPos val="nextTo"/>
        <c:crossAx val="24986649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bg1">
                  <a:lumMod val="85000"/>
                </a:schemeClr>
              </a:solidFill>
            </c:spPr>
            <c:extLst>
              <c:ext xmlns:c16="http://schemas.microsoft.com/office/drawing/2014/chart" uri="{C3380CC4-5D6E-409C-BE32-E72D297353CC}">
                <c16:uniqueId val="{00000001-AEC4-4DE8-95F6-21FD00D716F2}"/>
              </c:ext>
            </c:extLst>
          </c:dPt>
          <c:dPt>
            <c:idx val="1"/>
            <c:bubble3D val="0"/>
            <c:spPr>
              <a:solidFill>
                <a:schemeClr val="accent3"/>
              </a:solidFill>
            </c:spPr>
            <c:extLst>
              <c:ext xmlns:c16="http://schemas.microsoft.com/office/drawing/2014/chart" uri="{C3380CC4-5D6E-409C-BE32-E72D297353CC}">
                <c16:uniqueId val="{00000003-AEC4-4DE8-95F6-21FD00D716F2}"/>
              </c:ext>
            </c:extLst>
          </c:dPt>
          <c:cat>
            <c:strRef>
              <c:f>Sheet1!$A$2:$A$3</c:f>
              <c:strCache>
                <c:ptCount val="2"/>
                <c:pt idx="0">
                  <c:v>1st Qtr</c:v>
                </c:pt>
                <c:pt idx="1">
                  <c:v>2nd Qtr</c:v>
                </c:pt>
              </c:strCache>
            </c:strRef>
          </c:cat>
          <c:val>
            <c:numRef>
              <c:f>Sheet1!$B$2:$B$3</c:f>
              <c:numCache>
                <c:formatCode>General</c:formatCode>
                <c:ptCount val="2"/>
                <c:pt idx="0">
                  <c:v>82</c:v>
                </c:pt>
                <c:pt idx="1">
                  <c:v>32</c:v>
                </c:pt>
              </c:numCache>
            </c:numRef>
          </c:val>
          <c:extLst>
            <c:ext xmlns:c16="http://schemas.microsoft.com/office/drawing/2014/chart" uri="{C3380CC4-5D6E-409C-BE32-E72D297353CC}">
              <c16:uniqueId val="{00000004-AEC4-4DE8-95F6-21FD00D716F2}"/>
            </c:ext>
          </c:extLst>
        </c:ser>
        <c:dLbls>
          <c:showLegendKey val="0"/>
          <c:showVal val="0"/>
          <c:showCatName val="0"/>
          <c:showSerName val="0"/>
          <c:showPercent val="0"/>
          <c:showBubbleSize val="0"/>
          <c:showLeaderLines val="1"/>
        </c:dLbls>
        <c:firstSliceAng val="0"/>
        <c:holeSize val="78"/>
      </c:doughnutChart>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bg1">
                  <a:lumMod val="85000"/>
                </a:schemeClr>
              </a:solidFill>
            </c:spPr>
            <c:extLst>
              <c:ext xmlns:c16="http://schemas.microsoft.com/office/drawing/2014/chart" uri="{C3380CC4-5D6E-409C-BE32-E72D297353CC}">
                <c16:uniqueId val="{00000001-C764-4801-8BF9-EB47EB5E98C4}"/>
              </c:ext>
            </c:extLst>
          </c:dPt>
          <c:dPt>
            <c:idx val="1"/>
            <c:bubble3D val="0"/>
            <c:spPr>
              <a:solidFill>
                <a:schemeClr val="accent2"/>
              </a:solidFill>
            </c:spPr>
            <c:extLst>
              <c:ext xmlns:c16="http://schemas.microsoft.com/office/drawing/2014/chart" uri="{C3380CC4-5D6E-409C-BE32-E72D297353CC}">
                <c16:uniqueId val="{00000003-C764-4801-8BF9-EB47EB5E98C4}"/>
              </c:ext>
            </c:extLst>
          </c:dPt>
          <c:cat>
            <c:strRef>
              <c:f>Sheet1!$A$2:$A$3</c:f>
              <c:strCache>
                <c:ptCount val="2"/>
                <c:pt idx="0">
                  <c:v>1st Qtr</c:v>
                </c:pt>
                <c:pt idx="1">
                  <c:v>2nd Qtr</c:v>
                </c:pt>
              </c:strCache>
            </c:strRef>
          </c:cat>
          <c:val>
            <c:numRef>
              <c:f>Sheet1!$B$2:$B$3</c:f>
              <c:numCache>
                <c:formatCode>General</c:formatCode>
                <c:ptCount val="2"/>
                <c:pt idx="0">
                  <c:v>82</c:v>
                </c:pt>
                <c:pt idx="1">
                  <c:v>32</c:v>
                </c:pt>
              </c:numCache>
            </c:numRef>
          </c:val>
          <c:extLst>
            <c:ext xmlns:c16="http://schemas.microsoft.com/office/drawing/2014/chart" uri="{C3380CC4-5D6E-409C-BE32-E72D297353CC}">
              <c16:uniqueId val="{00000004-C764-4801-8BF9-EB47EB5E98C4}"/>
            </c:ext>
          </c:extLst>
        </c:ser>
        <c:dLbls>
          <c:showLegendKey val="0"/>
          <c:showVal val="0"/>
          <c:showCatName val="0"/>
          <c:showSerName val="0"/>
          <c:showPercent val="0"/>
          <c:showBubbleSize val="0"/>
          <c:showLeaderLines val="1"/>
        </c:dLbls>
        <c:firstSliceAng val="0"/>
        <c:holeSize val="78"/>
      </c:doughnutChart>
    </c:plotArea>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bg1">
                  <a:lumMod val="85000"/>
                </a:schemeClr>
              </a:solidFill>
            </c:spPr>
            <c:extLst>
              <c:ext xmlns:c16="http://schemas.microsoft.com/office/drawing/2014/chart" uri="{C3380CC4-5D6E-409C-BE32-E72D297353CC}">
                <c16:uniqueId val="{00000001-C1A3-44F8-B030-40A451A0799B}"/>
              </c:ext>
            </c:extLst>
          </c:dPt>
          <c:dPt>
            <c:idx val="1"/>
            <c:bubble3D val="0"/>
            <c:spPr>
              <a:solidFill>
                <a:schemeClr val="accent1"/>
              </a:solidFill>
            </c:spPr>
            <c:extLst>
              <c:ext xmlns:c16="http://schemas.microsoft.com/office/drawing/2014/chart" uri="{C3380CC4-5D6E-409C-BE32-E72D297353CC}">
                <c16:uniqueId val="{00000003-C1A3-44F8-B030-40A451A0799B}"/>
              </c:ext>
            </c:extLst>
          </c:dPt>
          <c:cat>
            <c:strRef>
              <c:f>Sheet1!$A$2:$A$3</c:f>
              <c:strCache>
                <c:ptCount val="2"/>
                <c:pt idx="0">
                  <c:v>1st Qtr</c:v>
                </c:pt>
                <c:pt idx="1">
                  <c:v>2nd Qtr</c:v>
                </c:pt>
              </c:strCache>
            </c:strRef>
          </c:cat>
          <c:val>
            <c:numRef>
              <c:f>Sheet1!$B$2:$B$3</c:f>
              <c:numCache>
                <c:formatCode>General</c:formatCode>
                <c:ptCount val="2"/>
                <c:pt idx="0">
                  <c:v>82</c:v>
                </c:pt>
                <c:pt idx="1">
                  <c:v>32</c:v>
                </c:pt>
              </c:numCache>
            </c:numRef>
          </c:val>
          <c:extLst>
            <c:ext xmlns:c16="http://schemas.microsoft.com/office/drawing/2014/chart" uri="{C3380CC4-5D6E-409C-BE32-E72D297353CC}">
              <c16:uniqueId val="{00000004-C1A3-44F8-B030-40A451A0799B}"/>
            </c:ext>
          </c:extLst>
        </c:ser>
        <c:dLbls>
          <c:showLegendKey val="0"/>
          <c:showVal val="0"/>
          <c:showCatName val="0"/>
          <c:showSerName val="0"/>
          <c:showPercent val="0"/>
          <c:showBubbleSize val="0"/>
          <c:showLeaderLines val="1"/>
        </c:dLbls>
        <c:firstSliceAng val="0"/>
        <c:holeSize val="78"/>
      </c:doughnutChart>
    </c:plotArea>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61865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C232DA6-59C3-4D4A-A1D9-E3A6F6AE7D8E}"/>
              </a:ext>
            </a:extLst>
          </p:cNvPr>
          <p:cNvSpPr/>
          <p:nvPr userDrawn="1"/>
        </p:nvSpPr>
        <p:spPr>
          <a:xfrm>
            <a:off x="3215473" y="2039814"/>
            <a:ext cx="2150348" cy="2150348"/>
          </a:xfrm>
          <a:prstGeom prst="ellipse">
            <a:avLst/>
          </a:prstGeom>
          <a:gradFill flip="none" rotWithShape="1">
            <a:gsLst>
              <a:gs pos="0">
                <a:schemeClr val="accent1">
                  <a:alpha val="80000"/>
                </a:schemeClr>
              </a:gs>
              <a:gs pos="30000">
                <a:srgbClr val="FD2906">
                  <a:alpha val="40000"/>
                </a:srgbClr>
              </a:gs>
              <a:gs pos="15000">
                <a:schemeClr val="accent1">
                  <a:alpha val="70000"/>
                </a:schemeClr>
              </a:gs>
              <a:gs pos="50000">
                <a:srgbClr val="FD2906">
                  <a:alpha val="20000"/>
                </a:srgbClr>
              </a:gs>
              <a:gs pos="70000">
                <a:schemeClr val="accent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3165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01583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9">
            <a:extLst>
              <a:ext uri="{FF2B5EF4-FFF2-40B4-BE49-F238E27FC236}">
                <a16:creationId xmlns:a16="http://schemas.microsoft.com/office/drawing/2014/main" id="{701AAEBB-D86C-4E30-86D1-FE1B4A25F356}"/>
              </a:ext>
            </a:extLst>
          </p:cNvPr>
          <p:cNvSpPr>
            <a:spLocks noGrp="1"/>
          </p:cNvSpPr>
          <p:nvPr>
            <p:ph type="body" sz="quarter" idx="10" hasCustomPrompt="1"/>
          </p:nvPr>
        </p:nvSpPr>
        <p:spPr>
          <a:xfrm>
            <a:off x="557349" y="226292"/>
            <a:ext cx="11339377" cy="724247"/>
          </a:xfrm>
          <a:prstGeom prst="rect">
            <a:avLst/>
          </a:prstGeom>
          <a:noFill/>
        </p:spPr>
        <p:txBody>
          <a:bodyPr anchor="ctr"/>
          <a:lstStyle>
            <a:lvl1pPr marL="0" indent="0" algn="l">
              <a:buNone/>
              <a:defRPr sz="5400" b="0" baseline="0">
                <a:solidFill>
                  <a:schemeClr val="tx1"/>
                </a:solidFill>
                <a:latin typeface="+mj-lt"/>
                <a:cs typeface="Arial" pitchFamily="34" charset="0"/>
              </a:defRPr>
            </a:lvl1pPr>
          </a:lstStyle>
          <a:p>
            <a:pPr lvl="0"/>
            <a:r>
              <a:rPr lang="en-US" altLang="ko-KR" dirty="0"/>
              <a:t>BASIC LAYOUT</a:t>
            </a:r>
          </a:p>
        </p:txBody>
      </p:sp>
      <p:sp>
        <p:nvSpPr>
          <p:cNvPr id="3" name="Rectangle 2">
            <a:extLst>
              <a:ext uri="{FF2B5EF4-FFF2-40B4-BE49-F238E27FC236}">
                <a16:creationId xmlns:a16="http://schemas.microsoft.com/office/drawing/2014/main" id="{2AE944D9-5778-4315-976B-A286E91C5CEF}"/>
              </a:ext>
            </a:extLst>
          </p:cNvPr>
          <p:cNvSpPr/>
          <p:nvPr userDrawn="1"/>
        </p:nvSpPr>
        <p:spPr>
          <a:xfrm>
            <a:off x="0" y="2117377"/>
            <a:ext cx="12192000" cy="23488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
        <p:nvSpPr>
          <p:cNvPr id="5" name="Picture Placeholder 2">
            <a:extLst>
              <a:ext uri="{FF2B5EF4-FFF2-40B4-BE49-F238E27FC236}">
                <a16:creationId xmlns:a16="http://schemas.microsoft.com/office/drawing/2014/main" id="{84836274-AFF8-4D37-8BD5-DF458FCFF87D}"/>
              </a:ext>
            </a:extLst>
          </p:cNvPr>
          <p:cNvSpPr>
            <a:spLocks noGrp="1"/>
          </p:cNvSpPr>
          <p:nvPr>
            <p:ph type="pic" idx="11" hasCustomPrompt="1"/>
          </p:nvPr>
        </p:nvSpPr>
        <p:spPr>
          <a:xfrm>
            <a:off x="915027" y="2355817"/>
            <a:ext cx="1872000" cy="1872000"/>
          </a:xfrm>
          <a:prstGeom prst="ellipse">
            <a:avLst/>
          </a:prstGeom>
          <a:solidFill>
            <a:schemeClr val="bg1">
              <a:lumMod val="95000"/>
            </a:schemeClr>
          </a:solidFill>
          <a:ln w="12700">
            <a:noFill/>
          </a:ln>
          <a:effectLst>
            <a:innerShdw blurRad="63500" dist="50800" dir="13500000">
              <a:prstClr val="black">
                <a:alpha val="50000"/>
              </a:prstClr>
            </a:innerShdw>
          </a:effectLst>
        </p:spPr>
        <p:txBody>
          <a:bodyPr anchor="ctr"/>
          <a:lstStyle>
            <a:lvl1pPr marL="0" indent="0" algn="ctr">
              <a:buNone/>
              <a:defRPr sz="14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6" name="Picture Placeholder 2">
            <a:extLst>
              <a:ext uri="{FF2B5EF4-FFF2-40B4-BE49-F238E27FC236}">
                <a16:creationId xmlns:a16="http://schemas.microsoft.com/office/drawing/2014/main" id="{A4A98D3D-18A3-415D-8C2F-81A141548DE1}"/>
              </a:ext>
            </a:extLst>
          </p:cNvPr>
          <p:cNvSpPr>
            <a:spLocks noGrp="1"/>
          </p:cNvSpPr>
          <p:nvPr>
            <p:ph type="pic" idx="12" hasCustomPrompt="1"/>
          </p:nvPr>
        </p:nvSpPr>
        <p:spPr>
          <a:xfrm>
            <a:off x="3795613" y="2355817"/>
            <a:ext cx="1872000" cy="1872000"/>
          </a:xfrm>
          <a:prstGeom prst="ellipse">
            <a:avLst/>
          </a:prstGeom>
          <a:solidFill>
            <a:schemeClr val="bg1">
              <a:lumMod val="95000"/>
            </a:schemeClr>
          </a:solidFill>
          <a:ln w="12700">
            <a:noFill/>
          </a:ln>
          <a:effectLst>
            <a:innerShdw blurRad="63500" dist="50800" dir="13500000">
              <a:prstClr val="black">
                <a:alpha val="50000"/>
              </a:prstClr>
            </a:innerShdw>
          </a:effectLst>
        </p:spPr>
        <p:txBody>
          <a:bodyPr anchor="ctr"/>
          <a:lstStyle>
            <a:lvl1pPr marL="0" indent="0" algn="ctr">
              <a:buNone/>
              <a:defRPr sz="14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7" name="Picture Placeholder 2">
            <a:extLst>
              <a:ext uri="{FF2B5EF4-FFF2-40B4-BE49-F238E27FC236}">
                <a16:creationId xmlns:a16="http://schemas.microsoft.com/office/drawing/2014/main" id="{A1E7CD97-BB3B-48EB-89E2-6AAF4DE93648}"/>
              </a:ext>
            </a:extLst>
          </p:cNvPr>
          <p:cNvSpPr>
            <a:spLocks noGrp="1"/>
          </p:cNvSpPr>
          <p:nvPr>
            <p:ph type="pic" idx="13" hasCustomPrompt="1"/>
          </p:nvPr>
        </p:nvSpPr>
        <p:spPr>
          <a:xfrm>
            <a:off x="6676200" y="2355817"/>
            <a:ext cx="1872000" cy="1872000"/>
          </a:xfrm>
          <a:prstGeom prst="ellipse">
            <a:avLst/>
          </a:prstGeom>
          <a:solidFill>
            <a:schemeClr val="bg1">
              <a:lumMod val="95000"/>
            </a:schemeClr>
          </a:solidFill>
          <a:ln w="12700">
            <a:noFill/>
          </a:ln>
          <a:effectLst>
            <a:innerShdw blurRad="63500" dist="50800" dir="13500000">
              <a:prstClr val="black">
                <a:alpha val="50000"/>
              </a:prstClr>
            </a:innerShdw>
          </a:effectLst>
        </p:spPr>
        <p:txBody>
          <a:bodyPr anchor="ctr"/>
          <a:lstStyle>
            <a:lvl1pPr marL="0" indent="0" algn="ctr">
              <a:buNone/>
              <a:defRPr sz="14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98850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Image slide layout">
    <p:bg>
      <p:bgPr>
        <a:solidFill>
          <a:schemeClr val="tx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059AC0-94C0-461D-A3BF-6F2CCC0C05CB}"/>
              </a:ext>
            </a:extLst>
          </p:cNvPr>
          <p:cNvSpPr/>
          <p:nvPr userDrawn="1"/>
        </p:nvSpPr>
        <p:spPr>
          <a:xfrm>
            <a:off x="0" y="1082710"/>
            <a:ext cx="12192000" cy="469258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0" y="1208315"/>
            <a:ext cx="12192000" cy="4441371"/>
          </a:xfrm>
          <a:prstGeom prst="rect">
            <a:avLst/>
          </a:prstGeom>
          <a:solidFill>
            <a:schemeClr val="bg1">
              <a:lumMod val="95000"/>
            </a:schemeClr>
          </a:solidFill>
          <a:ln w="19050">
            <a:noFill/>
          </a:ln>
        </p:spPr>
        <p:txBody>
          <a:bodyPr anchor="ctr"/>
          <a:lstStyle>
            <a:lvl1pPr marL="0" indent="0" algn="ctr">
              <a:lnSpc>
                <a:spcPct val="100000"/>
              </a:lnSpc>
              <a:buNone/>
              <a:defRPr sz="18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1779134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3D1FC1-A995-4009-A918-B06752B41A5D}"/>
              </a:ext>
            </a:extLst>
          </p:cNvPr>
          <p:cNvSpPr/>
          <p:nvPr userDrawn="1"/>
        </p:nvSpPr>
        <p:spPr>
          <a:xfrm>
            <a:off x="0" y="2373923"/>
            <a:ext cx="12192000" cy="32958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iamond 5">
            <a:extLst>
              <a:ext uri="{FF2B5EF4-FFF2-40B4-BE49-F238E27FC236}">
                <a16:creationId xmlns:a16="http://schemas.microsoft.com/office/drawing/2014/main" id="{46E0D925-4D03-4269-9479-90AE9F5C7D95}"/>
              </a:ext>
            </a:extLst>
          </p:cNvPr>
          <p:cNvSpPr/>
          <p:nvPr userDrawn="1"/>
        </p:nvSpPr>
        <p:spPr>
          <a:xfrm>
            <a:off x="1210826" y="1522325"/>
            <a:ext cx="4999055" cy="4999055"/>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BBB72DB5-CE6A-4579-BC00-B09EC56F0889}"/>
              </a:ext>
            </a:extLst>
          </p:cNvPr>
          <p:cNvSpPr>
            <a:spLocks noGrp="1"/>
          </p:cNvSpPr>
          <p:nvPr>
            <p:ph type="pic" sz="quarter" idx="14" hasCustomPrompt="1"/>
          </p:nvPr>
        </p:nvSpPr>
        <p:spPr>
          <a:xfrm>
            <a:off x="502419" y="1620297"/>
            <a:ext cx="4803112" cy="4803112"/>
          </a:xfrm>
          <a:custGeom>
            <a:avLst/>
            <a:gdLst>
              <a:gd name="connsiteX0" fmla="*/ 2190541 w 4381081"/>
              <a:gd name="connsiteY0" fmla="*/ 0 h 4381081"/>
              <a:gd name="connsiteX1" fmla="*/ 4381081 w 4381081"/>
              <a:gd name="connsiteY1" fmla="*/ 2190541 h 4381081"/>
              <a:gd name="connsiteX2" fmla="*/ 2190541 w 4381081"/>
              <a:gd name="connsiteY2" fmla="*/ 4381081 h 4381081"/>
              <a:gd name="connsiteX3" fmla="*/ 0 w 4381081"/>
              <a:gd name="connsiteY3" fmla="*/ 2190541 h 4381081"/>
            </a:gdLst>
            <a:ahLst/>
            <a:cxnLst>
              <a:cxn ang="0">
                <a:pos x="connsiteX0" y="connsiteY0"/>
              </a:cxn>
              <a:cxn ang="0">
                <a:pos x="connsiteX1" y="connsiteY1"/>
              </a:cxn>
              <a:cxn ang="0">
                <a:pos x="connsiteX2" y="connsiteY2"/>
              </a:cxn>
              <a:cxn ang="0">
                <a:pos x="connsiteX3" y="connsiteY3"/>
              </a:cxn>
            </a:cxnLst>
            <a:rect l="l" t="t" r="r" b="b"/>
            <a:pathLst>
              <a:path w="4381081" h="4381081">
                <a:moveTo>
                  <a:pt x="2190541" y="0"/>
                </a:moveTo>
                <a:lnTo>
                  <a:pt x="4381081" y="2190541"/>
                </a:lnTo>
                <a:lnTo>
                  <a:pt x="2190541" y="4381081"/>
                </a:lnTo>
                <a:lnTo>
                  <a:pt x="0" y="2190541"/>
                </a:ln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6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0870882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EC410C82-B589-4E0B-9479-0A401B4ACA42}"/>
              </a:ext>
            </a:extLst>
          </p:cNvPr>
          <p:cNvSpPr>
            <a:spLocks noGrp="1"/>
          </p:cNvSpPr>
          <p:nvPr>
            <p:ph type="pic" sz="quarter" idx="14" hasCustomPrompt="1"/>
          </p:nvPr>
        </p:nvSpPr>
        <p:spPr>
          <a:xfrm>
            <a:off x="524349" y="777240"/>
            <a:ext cx="5770675" cy="5303520"/>
          </a:xfrm>
          <a:custGeom>
            <a:avLst/>
            <a:gdLst>
              <a:gd name="connsiteX0" fmla="*/ 2651762 w 5770675"/>
              <a:gd name="connsiteY0" fmla="*/ 1143000 h 5303520"/>
              <a:gd name="connsiteX1" fmla="*/ 3718618 w 5770675"/>
              <a:gd name="connsiteY1" fmla="*/ 1584906 h 5303520"/>
              <a:gd name="connsiteX2" fmla="*/ 3798142 w 5770675"/>
              <a:gd name="connsiteY2" fmla="*/ 1672404 h 5303520"/>
              <a:gd name="connsiteX3" fmla="*/ 3100596 w 5770675"/>
              <a:gd name="connsiteY3" fmla="*/ 2137041 h 5303520"/>
              <a:gd name="connsiteX4" fmla="*/ 3035200 w 5770675"/>
              <a:gd name="connsiteY4" fmla="*/ 2083084 h 5303520"/>
              <a:gd name="connsiteX5" fmla="*/ 2651762 w 5770675"/>
              <a:gd name="connsiteY5" fmla="*/ 1965960 h 5303520"/>
              <a:gd name="connsiteX6" fmla="*/ 1965961 w 5770675"/>
              <a:gd name="connsiteY6" fmla="*/ 2651760 h 5303520"/>
              <a:gd name="connsiteX7" fmla="*/ 2651762 w 5770675"/>
              <a:gd name="connsiteY7" fmla="*/ 3337560 h 5303520"/>
              <a:gd name="connsiteX8" fmla="*/ 3337563 w 5770675"/>
              <a:gd name="connsiteY8" fmla="*/ 2651760 h 5303520"/>
              <a:gd name="connsiteX9" fmla="*/ 3323630 w 5770675"/>
              <a:gd name="connsiteY9" fmla="*/ 2513547 h 5303520"/>
              <a:gd name="connsiteX10" fmla="*/ 3288675 w 5770675"/>
              <a:gd name="connsiteY10" fmla="*/ 2400940 h 5303520"/>
              <a:gd name="connsiteX11" fmla="*/ 3981670 w 5770675"/>
              <a:gd name="connsiteY11" fmla="*/ 1939333 h 5303520"/>
              <a:gd name="connsiteX12" fmla="*/ 4041958 w 5770675"/>
              <a:gd name="connsiteY12" fmla="*/ 2064483 h 5303520"/>
              <a:gd name="connsiteX13" fmla="*/ 4160524 w 5770675"/>
              <a:gd name="connsiteY13" fmla="*/ 2651760 h 5303520"/>
              <a:gd name="connsiteX14" fmla="*/ 2651762 w 5770675"/>
              <a:gd name="connsiteY14" fmla="*/ 4160520 h 5303520"/>
              <a:gd name="connsiteX15" fmla="*/ 1143000 w 5770675"/>
              <a:gd name="connsiteY15" fmla="*/ 2651760 h 5303520"/>
              <a:gd name="connsiteX16" fmla="*/ 2651762 w 5770675"/>
              <a:gd name="connsiteY16" fmla="*/ 1143000 h 5303520"/>
              <a:gd name="connsiteX17" fmla="*/ 5192878 w 5770675"/>
              <a:gd name="connsiteY17" fmla="*/ 285077 h 5303520"/>
              <a:gd name="connsiteX18" fmla="*/ 5213453 w 5770675"/>
              <a:gd name="connsiteY18" fmla="*/ 800830 h 5303520"/>
              <a:gd name="connsiteX19" fmla="*/ 5214199 w 5770675"/>
              <a:gd name="connsiteY19" fmla="*/ 800332 h 5303520"/>
              <a:gd name="connsiteX20" fmla="*/ 5356632 w 5770675"/>
              <a:gd name="connsiteY20" fmla="*/ 828877 h 5303520"/>
              <a:gd name="connsiteX21" fmla="*/ 5328088 w 5770675"/>
              <a:gd name="connsiteY21" fmla="*/ 971310 h 5303520"/>
              <a:gd name="connsiteX22" fmla="*/ 5302676 w 5770675"/>
              <a:gd name="connsiteY22" fmla="*/ 988237 h 5303520"/>
              <a:gd name="connsiteX23" fmla="*/ 5770675 w 5770675"/>
              <a:gd name="connsiteY23" fmla="*/ 1205962 h 5303520"/>
              <a:gd name="connsiteX24" fmla="*/ 4781688 w 5770675"/>
              <a:gd name="connsiteY24" fmla="*/ 1864729 h 5303520"/>
              <a:gd name="connsiteX25" fmla="*/ 4313690 w 5770675"/>
              <a:gd name="connsiteY25" fmla="*/ 1647004 h 5303520"/>
              <a:gd name="connsiteX26" fmla="*/ 3072878 w 5770675"/>
              <a:gd name="connsiteY26" fmla="*/ 2473512 h 5303520"/>
              <a:gd name="connsiteX27" fmla="*/ 3073033 w 5770675"/>
              <a:gd name="connsiteY27" fmla="*/ 2473797 h 5303520"/>
              <a:gd name="connsiteX28" fmla="*/ 3108962 w 5770675"/>
              <a:gd name="connsiteY28" fmla="*/ 2651760 h 5303520"/>
              <a:gd name="connsiteX29" fmla="*/ 2651762 w 5770675"/>
              <a:gd name="connsiteY29" fmla="*/ 3108960 h 5303520"/>
              <a:gd name="connsiteX30" fmla="*/ 2194562 w 5770675"/>
              <a:gd name="connsiteY30" fmla="*/ 2651760 h 5303520"/>
              <a:gd name="connsiteX31" fmla="*/ 2651762 w 5770675"/>
              <a:gd name="connsiteY31" fmla="*/ 2194560 h 5303520"/>
              <a:gd name="connsiteX32" fmla="*/ 2907387 w 5770675"/>
              <a:gd name="connsiteY32" fmla="*/ 2272643 h 5303520"/>
              <a:gd name="connsiteX33" fmla="*/ 2950484 w 5770675"/>
              <a:gd name="connsiteY33" fmla="*/ 2308201 h 5303520"/>
              <a:gd name="connsiteX34" fmla="*/ 4224466 w 5770675"/>
              <a:gd name="connsiteY34" fmla="*/ 1459597 h 5303520"/>
              <a:gd name="connsiteX35" fmla="*/ 4203891 w 5770675"/>
              <a:gd name="connsiteY35" fmla="*/ 943844 h 5303520"/>
              <a:gd name="connsiteX36" fmla="*/ 2651762 w 5770675"/>
              <a:gd name="connsiteY36" fmla="*/ 0 h 5303520"/>
              <a:gd name="connsiteX37" fmla="*/ 4338530 w 5770675"/>
              <a:gd name="connsiteY37" fmla="*/ 605533 h 5303520"/>
              <a:gd name="connsiteX38" fmla="*/ 4429079 w 5770675"/>
              <a:gd name="connsiteY38" fmla="*/ 687830 h 5303520"/>
              <a:gd name="connsiteX39" fmla="*/ 4091397 w 5770675"/>
              <a:gd name="connsiteY39" fmla="*/ 912761 h 5303520"/>
              <a:gd name="connsiteX40" fmla="*/ 4113326 w 5770675"/>
              <a:gd name="connsiteY40" fmla="*/ 1462459 h 5303520"/>
              <a:gd name="connsiteX41" fmla="*/ 3990342 w 5770675"/>
              <a:gd name="connsiteY41" fmla="*/ 1544379 h 5303520"/>
              <a:gd name="connsiteX42" fmla="*/ 3880263 w 5770675"/>
              <a:gd name="connsiteY42" fmla="*/ 1423261 h 5303520"/>
              <a:gd name="connsiteX43" fmla="*/ 2651761 w 5770675"/>
              <a:gd name="connsiteY43" fmla="*/ 914400 h 5303520"/>
              <a:gd name="connsiteX44" fmla="*/ 914398 w 5770675"/>
              <a:gd name="connsiteY44" fmla="*/ 2651760 h 5303520"/>
              <a:gd name="connsiteX45" fmla="*/ 2651761 w 5770675"/>
              <a:gd name="connsiteY45" fmla="*/ 4389120 h 5303520"/>
              <a:gd name="connsiteX46" fmla="*/ 4389125 w 5770675"/>
              <a:gd name="connsiteY46" fmla="*/ 2651760 h 5303520"/>
              <a:gd name="connsiteX47" fmla="*/ 4179435 w 5770675"/>
              <a:gd name="connsiteY47" fmla="*/ 1823631 h 5303520"/>
              <a:gd name="connsiteX48" fmla="*/ 4172502 w 5770675"/>
              <a:gd name="connsiteY48" fmla="*/ 1812220 h 5303520"/>
              <a:gd name="connsiteX49" fmla="*/ 4264219 w 5770675"/>
              <a:gd name="connsiteY49" fmla="*/ 1751126 h 5303520"/>
              <a:gd name="connsiteX50" fmla="*/ 4763017 w 5770675"/>
              <a:gd name="connsiteY50" fmla="*/ 1983181 h 5303520"/>
              <a:gd name="connsiteX51" fmla="*/ 5137033 w 5770675"/>
              <a:gd name="connsiteY51" fmla="*/ 1734047 h 5303520"/>
              <a:gd name="connsiteX52" fmla="*/ 5184306 w 5770675"/>
              <a:gd name="connsiteY52" fmla="*/ 1863208 h 5303520"/>
              <a:gd name="connsiteX53" fmla="*/ 5303524 w 5770675"/>
              <a:gd name="connsiteY53" fmla="*/ 2651760 h 5303520"/>
              <a:gd name="connsiteX54" fmla="*/ 2651762 w 5770675"/>
              <a:gd name="connsiteY54" fmla="*/ 5303520 h 5303520"/>
              <a:gd name="connsiteX55" fmla="*/ 0 w 5770675"/>
              <a:gd name="connsiteY55" fmla="*/ 2651760 h 5303520"/>
              <a:gd name="connsiteX56" fmla="*/ 2651762 w 5770675"/>
              <a:gd name="connsiteY56" fmla="*/ 0 h 5303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5770675" h="5303520">
                <a:moveTo>
                  <a:pt x="2651762" y="1143000"/>
                </a:moveTo>
                <a:cubicBezTo>
                  <a:pt x="3068395" y="1143000"/>
                  <a:pt x="3445586" y="1311874"/>
                  <a:pt x="3718618" y="1584906"/>
                </a:cubicBezTo>
                <a:lnTo>
                  <a:pt x="3798142" y="1672404"/>
                </a:lnTo>
                <a:lnTo>
                  <a:pt x="3100596" y="2137041"/>
                </a:lnTo>
                <a:lnTo>
                  <a:pt x="3035200" y="2083084"/>
                </a:lnTo>
                <a:cubicBezTo>
                  <a:pt x="2925745" y="2009138"/>
                  <a:pt x="2793796" y="1965960"/>
                  <a:pt x="2651762" y="1965960"/>
                </a:cubicBezTo>
                <a:cubicBezTo>
                  <a:pt x="2273005" y="1965960"/>
                  <a:pt x="1965961" y="2273003"/>
                  <a:pt x="1965961" y="2651760"/>
                </a:cubicBezTo>
                <a:cubicBezTo>
                  <a:pt x="1965961" y="3030517"/>
                  <a:pt x="2273005" y="3337560"/>
                  <a:pt x="2651762" y="3337560"/>
                </a:cubicBezTo>
                <a:cubicBezTo>
                  <a:pt x="3030519" y="3337560"/>
                  <a:pt x="3337563" y="3030517"/>
                  <a:pt x="3337563" y="2651760"/>
                </a:cubicBezTo>
                <a:cubicBezTo>
                  <a:pt x="3337563" y="2604416"/>
                  <a:pt x="3332766" y="2558191"/>
                  <a:pt x="3323630" y="2513547"/>
                </a:cubicBezTo>
                <a:lnTo>
                  <a:pt x="3288675" y="2400940"/>
                </a:lnTo>
                <a:lnTo>
                  <a:pt x="3981670" y="1939333"/>
                </a:lnTo>
                <a:lnTo>
                  <a:pt x="4041958" y="2064483"/>
                </a:lnTo>
                <a:cubicBezTo>
                  <a:pt x="4118306" y="2244988"/>
                  <a:pt x="4160524" y="2443444"/>
                  <a:pt x="4160524" y="2651760"/>
                </a:cubicBezTo>
                <a:cubicBezTo>
                  <a:pt x="4160524" y="3485025"/>
                  <a:pt x="3485028" y="4160520"/>
                  <a:pt x="2651762" y="4160520"/>
                </a:cubicBezTo>
                <a:cubicBezTo>
                  <a:pt x="1818496" y="4160520"/>
                  <a:pt x="1143000" y="3485025"/>
                  <a:pt x="1143000" y="2651760"/>
                </a:cubicBezTo>
                <a:cubicBezTo>
                  <a:pt x="1143000" y="1818495"/>
                  <a:pt x="1818496" y="1143000"/>
                  <a:pt x="2651762" y="1143000"/>
                </a:cubicBezTo>
                <a:close/>
                <a:moveTo>
                  <a:pt x="5192878" y="285077"/>
                </a:moveTo>
                <a:lnTo>
                  <a:pt x="5213453" y="800830"/>
                </a:lnTo>
                <a:lnTo>
                  <a:pt x="5214199" y="800332"/>
                </a:lnTo>
                <a:cubicBezTo>
                  <a:pt x="5261414" y="768883"/>
                  <a:pt x="5325183" y="781663"/>
                  <a:pt x="5356632" y="828877"/>
                </a:cubicBezTo>
                <a:cubicBezTo>
                  <a:pt x="5388082" y="876092"/>
                  <a:pt x="5375302" y="939860"/>
                  <a:pt x="5328088" y="971310"/>
                </a:cubicBezTo>
                <a:lnTo>
                  <a:pt x="5302676" y="988237"/>
                </a:lnTo>
                <a:lnTo>
                  <a:pt x="5770675" y="1205962"/>
                </a:lnTo>
                <a:lnTo>
                  <a:pt x="4781688" y="1864729"/>
                </a:lnTo>
                <a:lnTo>
                  <a:pt x="4313690" y="1647004"/>
                </a:lnTo>
                <a:lnTo>
                  <a:pt x="3072878" y="2473512"/>
                </a:lnTo>
                <a:lnTo>
                  <a:pt x="3073033" y="2473797"/>
                </a:lnTo>
                <a:cubicBezTo>
                  <a:pt x="3096169" y="2528496"/>
                  <a:pt x="3108962" y="2588634"/>
                  <a:pt x="3108962" y="2651760"/>
                </a:cubicBezTo>
                <a:cubicBezTo>
                  <a:pt x="3108962" y="2904265"/>
                  <a:pt x="2904267" y="3108960"/>
                  <a:pt x="2651762" y="3108960"/>
                </a:cubicBezTo>
                <a:cubicBezTo>
                  <a:pt x="2399257" y="3108960"/>
                  <a:pt x="2194562" y="2904265"/>
                  <a:pt x="2194562" y="2651760"/>
                </a:cubicBezTo>
                <a:cubicBezTo>
                  <a:pt x="2194562" y="2399255"/>
                  <a:pt x="2399257" y="2194560"/>
                  <a:pt x="2651762" y="2194560"/>
                </a:cubicBezTo>
                <a:cubicBezTo>
                  <a:pt x="2746452" y="2194560"/>
                  <a:pt x="2834418" y="2223345"/>
                  <a:pt x="2907387" y="2272643"/>
                </a:cubicBezTo>
                <a:lnTo>
                  <a:pt x="2950484" y="2308201"/>
                </a:lnTo>
                <a:lnTo>
                  <a:pt x="4224466" y="1459597"/>
                </a:lnTo>
                <a:lnTo>
                  <a:pt x="4203891" y="943844"/>
                </a:lnTo>
                <a:close/>
                <a:moveTo>
                  <a:pt x="2651762" y="0"/>
                </a:moveTo>
                <a:cubicBezTo>
                  <a:pt x="3292494" y="0"/>
                  <a:pt x="3880149" y="227244"/>
                  <a:pt x="4338530" y="605533"/>
                </a:cubicBezTo>
                <a:lnTo>
                  <a:pt x="4429079" y="687830"/>
                </a:lnTo>
                <a:lnTo>
                  <a:pt x="4091397" y="912761"/>
                </a:lnTo>
                <a:lnTo>
                  <a:pt x="4113326" y="1462459"/>
                </a:lnTo>
                <a:lnTo>
                  <a:pt x="3990342" y="1544379"/>
                </a:lnTo>
                <a:lnTo>
                  <a:pt x="3880263" y="1423261"/>
                </a:lnTo>
                <a:cubicBezTo>
                  <a:pt x="3565862" y="1108861"/>
                  <a:pt x="3131521" y="914400"/>
                  <a:pt x="2651761" y="914400"/>
                </a:cubicBezTo>
                <a:cubicBezTo>
                  <a:pt x="1692242" y="914400"/>
                  <a:pt x="914398" y="1692243"/>
                  <a:pt x="914398" y="2651760"/>
                </a:cubicBezTo>
                <a:cubicBezTo>
                  <a:pt x="914398" y="3611277"/>
                  <a:pt x="1692242" y="4389120"/>
                  <a:pt x="2651761" y="4389120"/>
                </a:cubicBezTo>
                <a:cubicBezTo>
                  <a:pt x="3611280" y="4389120"/>
                  <a:pt x="4389125" y="3611277"/>
                  <a:pt x="4389125" y="2651760"/>
                </a:cubicBezTo>
                <a:cubicBezTo>
                  <a:pt x="4389125" y="2351911"/>
                  <a:pt x="4313164" y="2069804"/>
                  <a:pt x="4179435" y="1823631"/>
                </a:cubicBezTo>
                <a:lnTo>
                  <a:pt x="4172502" y="1812220"/>
                </a:lnTo>
                <a:lnTo>
                  <a:pt x="4264219" y="1751126"/>
                </a:lnTo>
                <a:lnTo>
                  <a:pt x="4763017" y="1983181"/>
                </a:lnTo>
                <a:lnTo>
                  <a:pt x="5137033" y="1734047"/>
                </a:lnTo>
                <a:lnTo>
                  <a:pt x="5184306" y="1863208"/>
                </a:lnTo>
                <a:cubicBezTo>
                  <a:pt x="5261786" y="2112311"/>
                  <a:pt x="5303524" y="2377161"/>
                  <a:pt x="5303524" y="2651760"/>
                </a:cubicBezTo>
                <a:cubicBezTo>
                  <a:pt x="5303524" y="4116287"/>
                  <a:pt x="4116291" y="5303520"/>
                  <a:pt x="2651762" y="5303520"/>
                </a:cubicBezTo>
                <a:cubicBezTo>
                  <a:pt x="1187234" y="5303520"/>
                  <a:pt x="0" y="4116287"/>
                  <a:pt x="0" y="2651760"/>
                </a:cubicBezTo>
                <a:cubicBezTo>
                  <a:pt x="0" y="1187233"/>
                  <a:pt x="1187234" y="0"/>
                  <a:pt x="2651762" y="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8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29065824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0_Images and Contents Layout">
    <p:spTree>
      <p:nvGrpSpPr>
        <p:cNvPr id="1" name=""/>
        <p:cNvGrpSpPr/>
        <p:nvPr/>
      </p:nvGrpSpPr>
      <p:grpSpPr>
        <a:xfrm>
          <a:off x="0" y="0"/>
          <a:ext cx="0" cy="0"/>
          <a:chOff x="0" y="0"/>
          <a:chExt cx="0" cy="0"/>
        </a:xfrm>
      </p:grpSpPr>
      <p:sp>
        <p:nvSpPr>
          <p:cNvPr id="6" name="Rectangle 5"/>
          <p:cNvSpPr/>
          <p:nvPr userDrawn="1"/>
        </p:nvSpPr>
        <p:spPr>
          <a:xfrm>
            <a:off x="0" y="1903712"/>
            <a:ext cx="12192000" cy="3573016"/>
          </a:xfrm>
          <a:prstGeom prst="rect">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sp>
        <p:nvSpPr>
          <p:cNvPr id="7" name="Picture Placeholder 2"/>
          <p:cNvSpPr>
            <a:spLocks noGrp="1"/>
          </p:cNvSpPr>
          <p:nvPr>
            <p:ph type="pic" idx="13" hasCustomPrompt="1"/>
          </p:nvPr>
        </p:nvSpPr>
        <p:spPr>
          <a:xfrm>
            <a:off x="6862354" y="2142048"/>
            <a:ext cx="4610245" cy="3096344"/>
          </a:xfrm>
          <a:prstGeom prst="rect">
            <a:avLst/>
          </a:prstGeom>
          <a:solidFill>
            <a:schemeClr val="bg1">
              <a:lumMod val="95000"/>
            </a:schemeClr>
          </a:solidFill>
        </p:spPr>
        <p:txBody>
          <a:bodyPr anchor="ctr">
            <a:normAutofit/>
          </a:bodyPr>
          <a:lstStyle>
            <a:lvl1pPr marL="0" indent="0" algn="ctr">
              <a:buNone/>
              <a:defRPr sz="16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Place Your Picture Here</a:t>
            </a:r>
            <a:endParaRPr lang="ko-KR" altLang="en-US" dirty="0"/>
          </a:p>
        </p:txBody>
      </p:sp>
    </p:spTree>
    <p:extLst>
      <p:ext uri="{BB962C8B-B14F-4D97-AF65-F5344CB8AC3E}">
        <p14:creationId xmlns:p14="http://schemas.microsoft.com/office/powerpoint/2010/main" val="809678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8" hasCustomPrompt="1"/>
          </p:nvPr>
        </p:nvSpPr>
        <p:spPr>
          <a:xfrm>
            <a:off x="3439889" y="1"/>
            <a:ext cx="2520000" cy="4725143"/>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Place Your Picture Here And Send To Back</a:t>
            </a:r>
            <a:endParaRPr lang="ko-KR" altLang="en-US" dirty="0"/>
          </a:p>
        </p:txBody>
      </p:sp>
      <p:sp>
        <p:nvSpPr>
          <p:cNvPr id="6" name="Picture Placeholder 2"/>
          <p:cNvSpPr>
            <a:spLocks noGrp="1"/>
          </p:cNvSpPr>
          <p:nvPr>
            <p:ph type="pic" idx="19" hasCustomPrompt="1"/>
          </p:nvPr>
        </p:nvSpPr>
        <p:spPr>
          <a:xfrm>
            <a:off x="6235774" y="692696"/>
            <a:ext cx="2520000" cy="6165304"/>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144412637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1322428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20173921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B331BA0-D300-4BEF-883C-D467B75DC67A}"/>
              </a:ext>
            </a:extLst>
          </p:cNvPr>
          <p:cNvSpPr/>
          <p:nvPr userDrawn="1"/>
        </p:nvSpPr>
        <p:spPr>
          <a:xfrm>
            <a:off x="-1" y="-1"/>
            <a:ext cx="12192001" cy="1097281"/>
          </a:xfrm>
          <a:prstGeom prst="rect">
            <a:avLst/>
          </a:prstGeom>
          <a:gradFill flip="none" rotWithShape="1">
            <a:gsLst>
              <a:gs pos="0">
                <a:schemeClr val="bg1">
                  <a:alpha val="0"/>
                </a:schemeClr>
              </a:gs>
              <a:gs pos="25000">
                <a:schemeClr val="accent6">
                  <a:alpha val="50000"/>
                </a:schemeClr>
              </a:gs>
              <a:gs pos="50000">
                <a:schemeClr val="accent6"/>
              </a:gs>
              <a:gs pos="100000">
                <a:schemeClr val="accent6"/>
              </a:gs>
            </a:gsLst>
            <a:lin ang="13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557349" y="226292"/>
            <a:ext cx="11339377" cy="724247"/>
          </a:xfrm>
          <a:prstGeom prst="rect">
            <a:avLst/>
          </a:prstGeom>
          <a:noFill/>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02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6161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6743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11422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4513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74195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65" r:id="rId13"/>
    <p:sldLayoutId id="2147483679" r:id="rId14"/>
    <p:sldLayoutId id="2147483681" r:id="rId15"/>
    <p:sldLayoutId id="2147483682" r:id="rId16"/>
    <p:sldLayoutId id="2147483660" r:id="rId17"/>
    <p:sldLayoutId id="2147483659"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3.xml"/><Relationship Id="rId5" Type="http://schemas.openxmlformats.org/officeDocument/2006/relationships/chart" Target="../charts/chart5.xml"/><Relationship Id="rId4" Type="http://schemas.openxmlformats.org/officeDocument/2006/relationships/chart" Target="../charts/char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3.xml"/><Relationship Id="rId4" Type="http://schemas.openxmlformats.org/officeDocument/2006/relationships/chart" Target="../charts/char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hlinkClick r:id="rId2"/>
            <a:extLst>
              <a:ext uri="{FF2B5EF4-FFF2-40B4-BE49-F238E27FC236}">
                <a16:creationId xmlns:a16="http://schemas.microsoft.com/office/drawing/2014/main" id="{46673C6C-F4E2-45EA-9333-0F52A6A69329}"/>
              </a:ext>
            </a:extLst>
          </p:cNvPr>
          <p:cNvSpPr txBox="1"/>
          <p:nvPr/>
        </p:nvSpPr>
        <p:spPr>
          <a:xfrm>
            <a:off x="6687947" y="6467568"/>
            <a:ext cx="5169613" cy="246221"/>
          </a:xfrm>
          <a:prstGeom prst="rect">
            <a:avLst/>
          </a:prstGeom>
          <a:noFill/>
        </p:spPr>
        <p:txBody>
          <a:bodyPr wrap="square" rtlCol="0">
            <a:spAutoFit/>
          </a:bodyPr>
          <a:lstStyle/>
          <a:p>
            <a:pPr algn="r"/>
            <a:r>
              <a:rPr lang="en-US" altLang="ko-KR" sz="1000" dirty="0">
                <a:solidFill>
                  <a:schemeClr val="bg1"/>
                </a:solidFill>
                <a:cs typeface="Arial" pitchFamily="34" charset="0"/>
                <a:hlinkClick r:id="rId2">
                  <a:extLst>
                    <a:ext uri="{A12FA001-AC4F-418D-AE19-62706E023703}">
                      <ahyp:hlinkClr xmlns:ahyp="http://schemas.microsoft.com/office/drawing/2018/hyperlinkcolor" val="tx"/>
                    </a:ext>
                  </a:extLst>
                </a:hlinkClick>
              </a:rPr>
              <a:t>http://www.free-powerpoint-templates-design.com</a:t>
            </a:r>
            <a:endParaRPr lang="ko-KR" altLang="en-US" sz="1000" dirty="0">
              <a:solidFill>
                <a:schemeClr val="bg1"/>
              </a:solidFill>
              <a:cs typeface="Arial" pitchFamily="34" charset="0"/>
            </a:endParaRPr>
          </a:p>
        </p:txBody>
      </p:sp>
      <p:sp>
        <p:nvSpPr>
          <p:cNvPr id="21" name="TextBox 20">
            <a:extLst>
              <a:ext uri="{FF2B5EF4-FFF2-40B4-BE49-F238E27FC236}">
                <a16:creationId xmlns:a16="http://schemas.microsoft.com/office/drawing/2014/main" id="{93AEA043-746F-4334-A00A-A4587B060237}"/>
              </a:ext>
            </a:extLst>
          </p:cNvPr>
          <p:cNvSpPr txBox="1"/>
          <p:nvPr/>
        </p:nvSpPr>
        <p:spPr>
          <a:xfrm>
            <a:off x="6687947" y="3847836"/>
            <a:ext cx="5169613" cy="1754326"/>
          </a:xfrm>
          <a:prstGeom prst="rect">
            <a:avLst/>
          </a:prstGeom>
          <a:noFill/>
        </p:spPr>
        <p:txBody>
          <a:bodyPr wrap="square" rtlCol="0" anchor="ctr">
            <a:spAutoFit/>
          </a:bodyPr>
          <a:lstStyle/>
          <a:p>
            <a:pPr algn="r"/>
            <a:r>
              <a:rPr lang="en-US" sz="5400" dirty="0">
                <a:solidFill>
                  <a:schemeClr val="bg1"/>
                </a:solidFill>
                <a:latin typeface="+mj-lt"/>
              </a:rPr>
              <a:t>Free </a:t>
            </a:r>
          </a:p>
          <a:p>
            <a:pPr algn="r"/>
            <a:r>
              <a:rPr lang="en-US" sz="5400" dirty="0">
                <a:solidFill>
                  <a:schemeClr val="bg1"/>
                </a:solidFill>
                <a:latin typeface="+mj-lt"/>
              </a:rPr>
              <a:t>PPT Templates</a:t>
            </a:r>
            <a:endParaRPr lang="ko-KR" altLang="en-US" sz="5400" dirty="0">
              <a:solidFill>
                <a:schemeClr val="bg1"/>
              </a:solidFill>
              <a:latin typeface="+mj-lt"/>
              <a:cs typeface="Arial" pitchFamily="34" charset="0"/>
            </a:endParaRPr>
          </a:p>
        </p:txBody>
      </p:sp>
      <p:sp>
        <p:nvSpPr>
          <p:cNvPr id="22" name="TextBox 21">
            <a:extLst>
              <a:ext uri="{FF2B5EF4-FFF2-40B4-BE49-F238E27FC236}">
                <a16:creationId xmlns:a16="http://schemas.microsoft.com/office/drawing/2014/main" id="{7DC83D12-1353-440F-A5DC-1ACD4C118187}"/>
              </a:ext>
            </a:extLst>
          </p:cNvPr>
          <p:cNvSpPr txBox="1"/>
          <p:nvPr/>
        </p:nvSpPr>
        <p:spPr>
          <a:xfrm>
            <a:off x="6687947" y="5602162"/>
            <a:ext cx="5169613" cy="379656"/>
          </a:xfrm>
          <a:prstGeom prst="rect">
            <a:avLst/>
          </a:prstGeom>
          <a:noFill/>
        </p:spPr>
        <p:txBody>
          <a:bodyPr wrap="square" rtlCol="0" anchor="ctr">
            <a:spAutoFit/>
          </a:bodyPr>
          <a:lstStyle/>
          <a:p>
            <a:pPr algn="r"/>
            <a:r>
              <a:rPr lang="en-US" altLang="ko-KR" sz="1867" dirty="0">
                <a:solidFill>
                  <a:schemeClr val="bg1"/>
                </a:solidFill>
                <a:cs typeface="Arial" pitchFamily="34" charset="0"/>
              </a:rPr>
              <a:t>Insert the Sub Title of Your Presentation</a:t>
            </a:r>
            <a:endParaRPr lang="ko-KR" altLang="en-US" sz="1867" dirty="0">
              <a:solidFill>
                <a:schemeClr val="bg1"/>
              </a:solidFill>
              <a:cs typeface="Arial" pitchFamily="34" charset="0"/>
            </a:endParaRPr>
          </a:p>
        </p:txBody>
      </p:sp>
      <p:grpSp>
        <p:nvGrpSpPr>
          <p:cNvPr id="15" name="Group 14">
            <a:extLst>
              <a:ext uri="{FF2B5EF4-FFF2-40B4-BE49-F238E27FC236}">
                <a16:creationId xmlns:a16="http://schemas.microsoft.com/office/drawing/2014/main" id="{2252ACAC-7BE2-4E25-8554-8315AC0EB995}"/>
              </a:ext>
            </a:extLst>
          </p:cNvPr>
          <p:cNvGrpSpPr/>
          <p:nvPr/>
        </p:nvGrpSpPr>
        <p:grpSpPr>
          <a:xfrm>
            <a:off x="10103863" y="397168"/>
            <a:ext cx="1684599" cy="413563"/>
            <a:chOff x="864753" y="5755727"/>
            <a:chExt cx="1544830" cy="413563"/>
          </a:xfrm>
        </p:grpSpPr>
        <p:sp>
          <p:nvSpPr>
            <p:cNvPr id="16" name="Rounded Rectangle 7">
              <a:extLst>
                <a:ext uri="{FF2B5EF4-FFF2-40B4-BE49-F238E27FC236}">
                  <a16:creationId xmlns:a16="http://schemas.microsoft.com/office/drawing/2014/main" id="{4727B90F-0CF2-4972-ACAB-3BCB73550F19}"/>
                </a:ext>
              </a:extLst>
            </p:cNvPr>
            <p:cNvSpPr/>
            <p:nvPr/>
          </p:nvSpPr>
          <p:spPr>
            <a:xfrm>
              <a:off x="864753" y="5755727"/>
              <a:ext cx="1544830" cy="413563"/>
            </a:xfrm>
            <a:prstGeom prst="roundRect">
              <a:avLst>
                <a:gd name="adj" fmla="val 50000"/>
              </a:avLst>
            </a:prstGeom>
            <a:solidFill>
              <a:schemeClr val="bg1">
                <a:alpha val="0"/>
              </a:schemeClr>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8" name="Freeform: Shape 17">
              <a:extLst>
                <a:ext uri="{FF2B5EF4-FFF2-40B4-BE49-F238E27FC236}">
                  <a16:creationId xmlns:a16="http://schemas.microsoft.com/office/drawing/2014/main" id="{26D129B3-E70A-4344-B692-46F5C8BB2951}"/>
                </a:ext>
              </a:extLst>
            </p:cNvPr>
            <p:cNvSpPr/>
            <p:nvPr/>
          </p:nvSpPr>
          <p:spPr>
            <a:xfrm>
              <a:off x="1584900" y="5839450"/>
              <a:ext cx="493113" cy="238870"/>
            </a:xfrm>
            <a:custGeom>
              <a:avLst/>
              <a:gdLst>
                <a:gd name="connsiteX0" fmla="*/ 208619 w 476008"/>
                <a:gd name="connsiteY0" fmla="*/ 31142 h 184091"/>
                <a:gd name="connsiteX1" fmla="*/ 208619 w 476008"/>
                <a:gd name="connsiteY1" fmla="*/ 83381 h 184091"/>
                <a:gd name="connsiteX2" fmla="*/ 228962 w 476008"/>
                <a:gd name="connsiteY2" fmla="*/ 83381 h 184091"/>
                <a:gd name="connsiteX3" fmla="*/ 258347 w 476008"/>
                <a:gd name="connsiteY3" fmla="*/ 80493 h 184091"/>
                <a:gd name="connsiteX4" fmla="*/ 269962 w 476008"/>
                <a:gd name="connsiteY4" fmla="*/ 71452 h 184091"/>
                <a:gd name="connsiteX5" fmla="*/ 274169 w 476008"/>
                <a:gd name="connsiteY5" fmla="*/ 57136 h 184091"/>
                <a:gd name="connsiteX6" fmla="*/ 268267 w 476008"/>
                <a:gd name="connsiteY6" fmla="*/ 40560 h 184091"/>
                <a:gd name="connsiteX7" fmla="*/ 253324 w 476008"/>
                <a:gd name="connsiteY7" fmla="*/ 32398 h 184091"/>
                <a:gd name="connsiteX8" fmla="*/ 226576 w 476008"/>
                <a:gd name="connsiteY8" fmla="*/ 31142 h 184091"/>
                <a:gd name="connsiteX9" fmla="*/ 37169 w 476008"/>
                <a:gd name="connsiteY9" fmla="*/ 31142 h 184091"/>
                <a:gd name="connsiteX10" fmla="*/ 37169 w 476008"/>
                <a:gd name="connsiteY10" fmla="*/ 83381 h 184091"/>
                <a:gd name="connsiteX11" fmla="*/ 57512 w 476008"/>
                <a:gd name="connsiteY11" fmla="*/ 83381 h 184091"/>
                <a:gd name="connsiteX12" fmla="*/ 86897 w 476008"/>
                <a:gd name="connsiteY12" fmla="*/ 80493 h 184091"/>
                <a:gd name="connsiteX13" fmla="*/ 98512 w 476008"/>
                <a:gd name="connsiteY13" fmla="*/ 71452 h 184091"/>
                <a:gd name="connsiteX14" fmla="*/ 102719 w 476008"/>
                <a:gd name="connsiteY14" fmla="*/ 57136 h 184091"/>
                <a:gd name="connsiteX15" fmla="*/ 96817 w 476008"/>
                <a:gd name="connsiteY15" fmla="*/ 40560 h 184091"/>
                <a:gd name="connsiteX16" fmla="*/ 81874 w 476008"/>
                <a:gd name="connsiteY16" fmla="*/ 32398 h 184091"/>
                <a:gd name="connsiteX17" fmla="*/ 55126 w 476008"/>
                <a:gd name="connsiteY17" fmla="*/ 31142 h 184091"/>
                <a:gd name="connsiteX18" fmla="*/ 329714 w 476008"/>
                <a:gd name="connsiteY18" fmla="*/ 0 h 184091"/>
                <a:gd name="connsiteX19" fmla="*/ 476008 w 476008"/>
                <a:gd name="connsiteY19" fmla="*/ 0 h 184091"/>
                <a:gd name="connsiteX20" fmla="*/ 476008 w 476008"/>
                <a:gd name="connsiteY20" fmla="*/ 31142 h 184091"/>
                <a:gd name="connsiteX21" fmla="*/ 421509 w 476008"/>
                <a:gd name="connsiteY21" fmla="*/ 31142 h 184091"/>
                <a:gd name="connsiteX22" fmla="*/ 421509 w 476008"/>
                <a:gd name="connsiteY22" fmla="*/ 184091 h 184091"/>
                <a:gd name="connsiteX23" fmla="*/ 384339 w 476008"/>
                <a:gd name="connsiteY23" fmla="*/ 184091 h 184091"/>
                <a:gd name="connsiteX24" fmla="*/ 384339 w 476008"/>
                <a:gd name="connsiteY24" fmla="*/ 31142 h 184091"/>
                <a:gd name="connsiteX25" fmla="*/ 329714 w 476008"/>
                <a:gd name="connsiteY25" fmla="*/ 31142 h 184091"/>
                <a:gd name="connsiteX26" fmla="*/ 171450 w 476008"/>
                <a:gd name="connsiteY26" fmla="*/ 0 h 184091"/>
                <a:gd name="connsiteX27" fmla="*/ 231097 w 476008"/>
                <a:gd name="connsiteY27" fmla="*/ 0 h 184091"/>
                <a:gd name="connsiteX28" fmla="*/ 275299 w 476008"/>
                <a:gd name="connsiteY28" fmla="*/ 2763 h 184091"/>
                <a:gd name="connsiteX29" fmla="*/ 301795 w 476008"/>
                <a:gd name="connsiteY29" fmla="*/ 20783 h 184091"/>
                <a:gd name="connsiteX30" fmla="*/ 312469 w 476008"/>
                <a:gd name="connsiteY30" fmla="*/ 56634 h 184091"/>
                <a:gd name="connsiteX31" fmla="*/ 306316 w 476008"/>
                <a:gd name="connsiteY31" fmla="*/ 85139 h 184091"/>
                <a:gd name="connsiteX32" fmla="*/ 290682 w 476008"/>
                <a:gd name="connsiteY32" fmla="*/ 103285 h 184091"/>
                <a:gd name="connsiteX33" fmla="*/ 271406 w 476008"/>
                <a:gd name="connsiteY33" fmla="*/ 112012 h 184091"/>
                <a:gd name="connsiteX34" fmla="*/ 232855 w 476008"/>
                <a:gd name="connsiteY34" fmla="*/ 114649 h 184091"/>
                <a:gd name="connsiteX35" fmla="*/ 208619 w 476008"/>
                <a:gd name="connsiteY35" fmla="*/ 114649 h 184091"/>
                <a:gd name="connsiteX36" fmla="*/ 208619 w 476008"/>
                <a:gd name="connsiteY36" fmla="*/ 184091 h 184091"/>
                <a:gd name="connsiteX37" fmla="*/ 171450 w 476008"/>
                <a:gd name="connsiteY37" fmla="*/ 184091 h 184091"/>
                <a:gd name="connsiteX38" fmla="*/ 0 w 476008"/>
                <a:gd name="connsiteY38" fmla="*/ 0 h 184091"/>
                <a:gd name="connsiteX39" fmla="*/ 59647 w 476008"/>
                <a:gd name="connsiteY39" fmla="*/ 0 h 184091"/>
                <a:gd name="connsiteX40" fmla="*/ 103849 w 476008"/>
                <a:gd name="connsiteY40" fmla="*/ 2763 h 184091"/>
                <a:gd name="connsiteX41" fmla="*/ 130345 w 476008"/>
                <a:gd name="connsiteY41" fmla="*/ 20783 h 184091"/>
                <a:gd name="connsiteX42" fmla="*/ 141019 w 476008"/>
                <a:gd name="connsiteY42" fmla="*/ 56634 h 184091"/>
                <a:gd name="connsiteX43" fmla="*/ 134866 w 476008"/>
                <a:gd name="connsiteY43" fmla="*/ 85139 h 184091"/>
                <a:gd name="connsiteX44" fmla="*/ 119232 w 476008"/>
                <a:gd name="connsiteY44" fmla="*/ 103285 h 184091"/>
                <a:gd name="connsiteX45" fmla="*/ 99956 w 476008"/>
                <a:gd name="connsiteY45" fmla="*/ 112012 h 184091"/>
                <a:gd name="connsiteX46" fmla="*/ 61405 w 476008"/>
                <a:gd name="connsiteY46" fmla="*/ 114649 h 184091"/>
                <a:gd name="connsiteX47" fmla="*/ 37169 w 476008"/>
                <a:gd name="connsiteY47" fmla="*/ 114649 h 184091"/>
                <a:gd name="connsiteX48" fmla="*/ 37169 w 476008"/>
                <a:gd name="connsiteY48" fmla="*/ 184091 h 184091"/>
                <a:gd name="connsiteX49" fmla="*/ 0 w 476008"/>
                <a:gd name="connsiteY49" fmla="*/ 184091 h 184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76008" h="184091">
                  <a:moveTo>
                    <a:pt x="208619" y="31142"/>
                  </a:moveTo>
                  <a:lnTo>
                    <a:pt x="208619" y="83381"/>
                  </a:lnTo>
                  <a:lnTo>
                    <a:pt x="228962" y="83381"/>
                  </a:lnTo>
                  <a:cubicBezTo>
                    <a:pt x="243613" y="83381"/>
                    <a:pt x="253407" y="82418"/>
                    <a:pt x="258347" y="80493"/>
                  </a:cubicBezTo>
                  <a:cubicBezTo>
                    <a:pt x="263286" y="78567"/>
                    <a:pt x="267158" y="75554"/>
                    <a:pt x="269962" y="71452"/>
                  </a:cubicBezTo>
                  <a:cubicBezTo>
                    <a:pt x="272767" y="67350"/>
                    <a:pt x="274169" y="62578"/>
                    <a:pt x="274169" y="57136"/>
                  </a:cubicBezTo>
                  <a:cubicBezTo>
                    <a:pt x="274169" y="50439"/>
                    <a:pt x="272202" y="44914"/>
                    <a:pt x="268267" y="40560"/>
                  </a:cubicBezTo>
                  <a:cubicBezTo>
                    <a:pt x="264332" y="36207"/>
                    <a:pt x="259351" y="33486"/>
                    <a:pt x="253324" y="32398"/>
                  </a:cubicBezTo>
                  <a:cubicBezTo>
                    <a:pt x="248887" y="31561"/>
                    <a:pt x="239971" y="31142"/>
                    <a:pt x="226576" y="31142"/>
                  </a:cubicBezTo>
                  <a:close/>
                  <a:moveTo>
                    <a:pt x="37169" y="31142"/>
                  </a:moveTo>
                  <a:lnTo>
                    <a:pt x="37169" y="83381"/>
                  </a:lnTo>
                  <a:lnTo>
                    <a:pt x="57512" y="83381"/>
                  </a:lnTo>
                  <a:cubicBezTo>
                    <a:pt x="72163" y="83381"/>
                    <a:pt x="81957" y="82418"/>
                    <a:pt x="86897" y="80493"/>
                  </a:cubicBezTo>
                  <a:cubicBezTo>
                    <a:pt x="91836" y="78567"/>
                    <a:pt x="95708" y="75554"/>
                    <a:pt x="98512" y="71452"/>
                  </a:cubicBezTo>
                  <a:cubicBezTo>
                    <a:pt x="101317" y="67350"/>
                    <a:pt x="102719" y="62578"/>
                    <a:pt x="102719" y="57136"/>
                  </a:cubicBezTo>
                  <a:cubicBezTo>
                    <a:pt x="102719" y="50439"/>
                    <a:pt x="100752" y="44914"/>
                    <a:pt x="96817" y="40560"/>
                  </a:cubicBezTo>
                  <a:cubicBezTo>
                    <a:pt x="92882" y="36207"/>
                    <a:pt x="87901" y="33486"/>
                    <a:pt x="81874" y="32398"/>
                  </a:cubicBezTo>
                  <a:cubicBezTo>
                    <a:pt x="77437" y="31561"/>
                    <a:pt x="68521" y="31142"/>
                    <a:pt x="55126" y="31142"/>
                  </a:cubicBezTo>
                  <a:close/>
                  <a:moveTo>
                    <a:pt x="329714" y="0"/>
                  </a:moveTo>
                  <a:lnTo>
                    <a:pt x="476008" y="0"/>
                  </a:lnTo>
                  <a:lnTo>
                    <a:pt x="476008" y="31142"/>
                  </a:lnTo>
                  <a:lnTo>
                    <a:pt x="421509" y="31142"/>
                  </a:lnTo>
                  <a:lnTo>
                    <a:pt x="421509" y="184091"/>
                  </a:lnTo>
                  <a:lnTo>
                    <a:pt x="384339" y="184091"/>
                  </a:lnTo>
                  <a:lnTo>
                    <a:pt x="384339" y="31142"/>
                  </a:lnTo>
                  <a:lnTo>
                    <a:pt x="329714" y="31142"/>
                  </a:lnTo>
                  <a:close/>
                  <a:moveTo>
                    <a:pt x="171450" y="0"/>
                  </a:moveTo>
                  <a:lnTo>
                    <a:pt x="231097" y="0"/>
                  </a:lnTo>
                  <a:cubicBezTo>
                    <a:pt x="253700" y="0"/>
                    <a:pt x="268434" y="921"/>
                    <a:pt x="275299" y="2763"/>
                  </a:cubicBezTo>
                  <a:cubicBezTo>
                    <a:pt x="285847" y="5525"/>
                    <a:pt x="294679" y="11532"/>
                    <a:pt x="301795" y="20783"/>
                  </a:cubicBezTo>
                  <a:cubicBezTo>
                    <a:pt x="308911" y="30033"/>
                    <a:pt x="312469" y="41984"/>
                    <a:pt x="312469" y="56634"/>
                  </a:cubicBezTo>
                  <a:cubicBezTo>
                    <a:pt x="312469" y="67936"/>
                    <a:pt x="310418" y="77437"/>
                    <a:pt x="306316" y="85139"/>
                  </a:cubicBezTo>
                  <a:cubicBezTo>
                    <a:pt x="302214" y="92841"/>
                    <a:pt x="297002" y="98889"/>
                    <a:pt x="290682" y="103285"/>
                  </a:cubicBezTo>
                  <a:cubicBezTo>
                    <a:pt x="284361" y="107680"/>
                    <a:pt x="277936" y="110589"/>
                    <a:pt x="271406" y="112012"/>
                  </a:cubicBezTo>
                  <a:cubicBezTo>
                    <a:pt x="262532" y="113770"/>
                    <a:pt x="249682" y="114649"/>
                    <a:pt x="232855" y="114649"/>
                  </a:cubicBezTo>
                  <a:lnTo>
                    <a:pt x="208619" y="114649"/>
                  </a:lnTo>
                  <a:lnTo>
                    <a:pt x="208619" y="184091"/>
                  </a:lnTo>
                  <a:lnTo>
                    <a:pt x="171450" y="184091"/>
                  </a:lnTo>
                  <a:close/>
                  <a:moveTo>
                    <a:pt x="0" y="0"/>
                  </a:moveTo>
                  <a:lnTo>
                    <a:pt x="59647" y="0"/>
                  </a:lnTo>
                  <a:cubicBezTo>
                    <a:pt x="82250" y="0"/>
                    <a:pt x="96984" y="921"/>
                    <a:pt x="103849" y="2763"/>
                  </a:cubicBezTo>
                  <a:cubicBezTo>
                    <a:pt x="114397" y="5525"/>
                    <a:pt x="123229" y="11532"/>
                    <a:pt x="130345" y="20783"/>
                  </a:cubicBezTo>
                  <a:cubicBezTo>
                    <a:pt x="137461" y="30033"/>
                    <a:pt x="141019" y="41984"/>
                    <a:pt x="141019" y="56634"/>
                  </a:cubicBezTo>
                  <a:cubicBezTo>
                    <a:pt x="141019" y="67936"/>
                    <a:pt x="138968" y="77437"/>
                    <a:pt x="134866" y="85139"/>
                  </a:cubicBezTo>
                  <a:cubicBezTo>
                    <a:pt x="130764" y="92841"/>
                    <a:pt x="125552" y="98889"/>
                    <a:pt x="119232" y="103285"/>
                  </a:cubicBezTo>
                  <a:cubicBezTo>
                    <a:pt x="112911" y="107680"/>
                    <a:pt x="106486" y="110589"/>
                    <a:pt x="99956" y="112012"/>
                  </a:cubicBezTo>
                  <a:cubicBezTo>
                    <a:pt x="91082" y="113770"/>
                    <a:pt x="78232" y="114649"/>
                    <a:pt x="61405" y="114649"/>
                  </a:cubicBezTo>
                  <a:lnTo>
                    <a:pt x="37169" y="114649"/>
                  </a:lnTo>
                  <a:lnTo>
                    <a:pt x="37169" y="184091"/>
                  </a:lnTo>
                  <a:lnTo>
                    <a:pt x="0" y="18409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565591F8-B5F4-4174-B1E5-4980B7EC2497}"/>
                </a:ext>
              </a:extLst>
            </p:cNvPr>
            <p:cNvSpPr/>
            <p:nvPr/>
          </p:nvSpPr>
          <p:spPr>
            <a:xfrm>
              <a:off x="1095829" y="5851239"/>
              <a:ext cx="164495" cy="228600"/>
            </a:xfrm>
            <a:custGeom>
              <a:avLst/>
              <a:gdLst>
                <a:gd name="connsiteX0" fmla="*/ 0 w 164495"/>
                <a:gd name="connsiteY0" fmla="*/ 208038 h 212876"/>
                <a:gd name="connsiteX1" fmla="*/ 79828 w 164495"/>
                <a:gd name="connsiteY1" fmla="*/ 0 h 212876"/>
                <a:gd name="connsiteX2" fmla="*/ 164495 w 164495"/>
                <a:gd name="connsiteY2" fmla="*/ 212876 h 212876"/>
              </a:gdLst>
              <a:ahLst/>
              <a:cxnLst>
                <a:cxn ang="0">
                  <a:pos x="connsiteX0" y="connsiteY0"/>
                </a:cxn>
                <a:cxn ang="0">
                  <a:pos x="connsiteX1" y="connsiteY1"/>
                </a:cxn>
                <a:cxn ang="0">
                  <a:pos x="connsiteX2" y="connsiteY2"/>
                </a:cxn>
              </a:cxnLst>
              <a:rect l="l" t="t" r="r" b="b"/>
              <a:pathLst>
                <a:path w="164495" h="212876">
                  <a:moveTo>
                    <a:pt x="0" y="208038"/>
                  </a:moveTo>
                  <a:lnTo>
                    <a:pt x="79828" y="0"/>
                  </a:lnTo>
                  <a:lnTo>
                    <a:pt x="164495" y="212876"/>
                  </a:lnTo>
                </a:path>
              </a:pathLst>
            </a:cu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64705832-CFBA-4D48-B5D3-F00E8BF5514D}"/>
                </a:ext>
              </a:extLst>
            </p:cNvPr>
            <p:cNvSpPr/>
            <p:nvPr/>
          </p:nvSpPr>
          <p:spPr>
            <a:xfrm>
              <a:off x="130155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4B2E8772-97F8-4650-8AD0-6200BDAD6896}"/>
                </a:ext>
              </a:extLst>
            </p:cNvPr>
            <p:cNvSpPr/>
            <p:nvPr/>
          </p:nvSpPr>
          <p:spPr>
            <a:xfrm>
              <a:off x="144438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D43547C0-8CAF-46E7-94F3-7A74A9AF3DEF}"/>
                </a:ext>
              </a:extLst>
            </p:cNvPr>
            <p:cNvSpPr/>
            <p:nvPr/>
          </p:nvSpPr>
          <p:spPr>
            <a:xfrm>
              <a:off x="2040716" y="6018447"/>
              <a:ext cx="200512" cy="61391"/>
            </a:xfrm>
            <a:custGeom>
              <a:avLst/>
              <a:gdLst>
                <a:gd name="connsiteX0" fmla="*/ 0 w 253314"/>
                <a:gd name="connsiteY0" fmla="*/ 61903 h 77558"/>
                <a:gd name="connsiteX1" fmla="*/ 14375 w 253314"/>
                <a:gd name="connsiteY1" fmla="*/ 61903 h 77558"/>
                <a:gd name="connsiteX2" fmla="*/ 14375 w 253314"/>
                <a:gd name="connsiteY2" fmla="*/ 76279 h 77558"/>
                <a:gd name="connsiteX3" fmla="*/ 0 w 253314"/>
                <a:gd name="connsiteY3" fmla="*/ 76279 h 77558"/>
                <a:gd name="connsiteX4" fmla="*/ 138233 w 253314"/>
                <a:gd name="connsiteY4" fmla="*/ 12944 h 77558"/>
                <a:gd name="connsiteX5" fmla="*/ 123141 w 253314"/>
                <a:gd name="connsiteY5" fmla="*/ 19364 h 77558"/>
                <a:gd name="connsiteX6" fmla="*/ 117411 w 253314"/>
                <a:gd name="connsiteY6" fmla="*/ 38728 h 77558"/>
                <a:gd name="connsiteX7" fmla="*/ 123294 w 253314"/>
                <a:gd name="connsiteY7" fmla="*/ 58041 h 77558"/>
                <a:gd name="connsiteX8" fmla="*/ 138233 w 253314"/>
                <a:gd name="connsiteY8" fmla="*/ 64615 h 77558"/>
                <a:gd name="connsiteX9" fmla="*/ 153095 w 253314"/>
                <a:gd name="connsiteY9" fmla="*/ 58092 h 77558"/>
                <a:gd name="connsiteX10" fmla="*/ 158902 w 253314"/>
                <a:gd name="connsiteY10" fmla="*/ 38523 h 77558"/>
                <a:gd name="connsiteX11" fmla="*/ 153248 w 253314"/>
                <a:gd name="connsiteY11" fmla="*/ 19287 h 77558"/>
                <a:gd name="connsiteX12" fmla="*/ 138233 w 253314"/>
                <a:gd name="connsiteY12" fmla="*/ 12944 h 77558"/>
                <a:gd name="connsiteX13" fmla="*/ 180872 w 253314"/>
                <a:gd name="connsiteY13" fmla="*/ 1279 h 77558"/>
                <a:gd name="connsiteX14" fmla="*/ 203536 w 253314"/>
                <a:gd name="connsiteY14" fmla="*/ 1279 h 77558"/>
                <a:gd name="connsiteX15" fmla="*/ 217144 w 253314"/>
                <a:gd name="connsiteY15" fmla="*/ 52439 h 77558"/>
                <a:gd name="connsiteX16" fmla="*/ 230599 w 253314"/>
                <a:gd name="connsiteY16" fmla="*/ 1279 h 77558"/>
                <a:gd name="connsiteX17" fmla="*/ 253314 w 253314"/>
                <a:gd name="connsiteY17" fmla="*/ 1279 h 77558"/>
                <a:gd name="connsiteX18" fmla="*/ 253314 w 253314"/>
                <a:gd name="connsiteY18" fmla="*/ 76279 h 77558"/>
                <a:gd name="connsiteX19" fmla="*/ 239245 w 253314"/>
                <a:gd name="connsiteY19" fmla="*/ 76279 h 77558"/>
                <a:gd name="connsiteX20" fmla="*/ 239245 w 253314"/>
                <a:gd name="connsiteY20" fmla="*/ 17241 h 77558"/>
                <a:gd name="connsiteX21" fmla="*/ 224358 w 253314"/>
                <a:gd name="connsiteY21" fmla="*/ 76279 h 77558"/>
                <a:gd name="connsiteX22" fmla="*/ 209778 w 253314"/>
                <a:gd name="connsiteY22" fmla="*/ 76279 h 77558"/>
                <a:gd name="connsiteX23" fmla="*/ 194941 w 253314"/>
                <a:gd name="connsiteY23" fmla="*/ 17241 h 77558"/>
                <a:gd name="connsiteX24" fmla="*/ 194941 w 253314"/>
                <a:gd name="connsiteY24" fmla="*/ 76279 h 77558"/>
                <a:gd name="connsiteX25" fmla="*/ 180872 w 253314"/>
                <a:gd name="connsiteY25" fmla="*/ 76279 h 77558"/>
                <a:gd name="connsiteX26" fmla="*/ 138080 w 253314"/>
                <a:gd name="connsiteY26" fmla="*/ 0 h 77558"/>
                <a:gd name="connsiteX27" fmla="*/ 164606 w 253314"/>
                <a:gd name="connsiteY27" fmla="*/ 10283 h 77558"/>
                <a:gd name="connsiteX28" fmla="*/ 174556 w 253314"/>
                <a:gd name="connsiteY28" fmla="*/ 38882 h 77558"/>
                <a:gd name="connsiteX29" fmla="*/ 164683 w 253314"/>
                <a:gd name="connsiteY29" fmla="*/ 67301 h 77558"/>
                <a:gd name="connsiteX30" fmla="*/ 138284 w 253314"/>
                <a:gd name="connsiteY30" fmla="*/ 77558 h 77558"/>
                <a:gd name="connsiteX31" fmla="*/ 111681 w 253314"/>
                <a:gd name="connsiteY31" fmla="*/ 67352 h 77558"/>
                <a:gd name="connsiteX32" fmla="*/ 101807 w 253314"/>
                <a:gd name="connsiteY32" fmla="*/ 39240 h 77558"/>
                <a:gd name="connsiteX33" fmla="*/ 105235 w 253314"/>
                <a:gd name="connsiteY33" fmla="*/ 20004 h 77558"/>
                <a:gd name="connsiteX34" fmla="*/ 112218 w 253314"/>
                <a:gd name="connsiteY34" fmla="*/ 9721 h 77558"/>
                <a:gd name="connsiteX35" fmla="*/ 121913 w 253314"/>
                <a:gd name="connsiteY35" fmla="*/ 2967 h 77558"/>
                <a:gd name="connsiteX36" fmla="*/ 138080 w 253314"/>
                <a:gd name="connsiteY36" fmla="*/ 0 h 77558"/>
                <a:gd name="connsiteX37" fmla="*/ 61112 w 253314"/>
                <a:gd name="connsiteY37" fmla="*/ 0 h 77558"/>
                <a:gd name="connsiteX38" fmla="*/ 83469 w 253314"/>
                <a:gd name="connsiteY38" fmla="*/ 8135 h 77558"/>
                <a:gd name="connsiteX39" fmla="*/ 91143 w 253314"/>
                <a:gd name="connsiteY39" fmla="*/ 21948 h 77558"/>
                <a:gd name="connsiteX40" fmla="*/ 76153 w 253314"/>
                <a:gd name="connsiteY40" fmla="*/ 25529 h 77558"/>
                <a:gd name="connsiteX41" fmla="*/ 70602 w 253314"/>
                <a:gd name="connsiteY41" fmla="*/ 16320 h 77558"/>
                <a:gd name="connsiteX42" fmla="*/ 60345 w 253314"/>
                <a:gd name="connsiteY42" fmla="*/ 12944 h 77558"/>
                <a:gd name="connsiteX43" fmla="*/ 46813 w 253314"/>
                <a:gd name="connsiteY43" fmla="*/ 18929 h 77558"/>
                <a:gd name="connsiteX44" fmla="*/ 41620 w 253314"/>
                <a:gd name="connsiteY44" fmla="*/ 38319 h 77558"/>
                <a:gd name="connsiteX45" fmla="*/ 46736 w 253314"/>
                <a:gd name="connsiteY45" fmla="*/ 58578 h 77558"/>
                <a:gd name="connsiteX46" fmla="*/ 60038 w 253314"/>
                <a:gd name="connsiteY46" fmla="*/ 64615 h 77558"/>
                <a:gd name="connsiteX47" fmla="*/ 70423 w 253314"/>
                <a:gd name="connsiteY47" fmla="*/ 60778 h 77558"/>
                <a:gd name="connsiteX48" fmla="*/ 76665 w 253314"/>
                <a:gd name="connsiteY48" fmla="*/ 48704 h 77558"/>
                <a:gd name="connsiteX49" fmla="*/ 91348 w 253314"/>
                <a:gd name="connsiteY49" fmla="*/ 53360 h 77558"/>
                <a:gd name="connsiteX50" fmla="*/ 80118 w 253314"/>
                <a:gd name="connsiteY50" fmla="*/ 71598 h 77558"/>
                <a:gd name="connsiteX51" fmla="*/ 60191 w 253314"/>
                <a:gd name="connsiteY51" fmla="*/ 77558 h 77558"/>
                <a:gd name="connsiteX52" fmla="*/ 35635 w 253314"/>
                <a:gd name="connsiteY52" fmla="*/ 67352 h 77558"/>
                <a:gd name="connsiteX53" fmla="*/ 26017 w 253314"/>
                <a:gd name="connsiteY53" fmla="*/ 39444 h 77558"/>
                <a:gd name="connsiteX54" fmla="*/ 35686 w 253314"/>
                <a:gd name="connsiteY54" fmla="*/ 10360 h 77558"/>
                <a:gd name="connsiteX55" fmla="*/ 61112 w 253314"/>
                <a:gd name="connsiteY55" fmla="*/ 0 h 77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53314" h="77558">
                  <a:moveTo>
                    <a:pt x="0" y="61903"/>
                  </a:moveTo>
                  <a:lnTo>
                    <a:pt x="14375" y="61903"/>
                  </a:lnTo>
                  <a:lnTo>
                    <a:pt x="14375" y="76279"/>
                  </a:lnTo>
                  <a:lnTo>
                    <a:pt x="0" y="76279"/>
                  </a:lnTo>
                  <a:close/>
                  <a:moveTo>
                    <a:pt x="138233" y="12944"/>
                  </a:moveTo>
                  <a:cubicBezTo>
                    <a:pt x="131992" y="12944"/>
                    <a:pt x="126961" y="15084"/>
                    <a:pt x="123141" y="19364"/>
                  </a:cubicBezTo>
                  <a:cubicBezTo>
                    <a:pt x="119321" y="23644"/>
                    <a:pt x="117411" y="30099"/>
                    <a:pt x="117411" y="38728"/>
                  </a:cubicBezTo>
                  <a:cubicBezTo>
                    <a:pt x="117411" y="47221"/>
                    <a:pt x="119372" y="53658"/>
                    <a:pt x="123294" y="58041"/>
                  </a:cubicBezTo>
                  <a:cubicBezTo>
                    <a:pt x="127217" y="62423"/>
                    <a:pt x="132196" y="64615"/>
                    <a:pt x="138233" y="64615"/>
                  </a:cubicBezTo>
                  <a:cubicBezTo>
                    <a:pt x="144270" y="64615"/>
                    <a:pt x="149224" y="62441"/>
                    <a:pt x="153095" y="58092"/>
                  </a:cubicBezTo>
                  <a:cubicBezTo>
                    <a:pt x="156966" y="53743"/>
                    <a:pt x="158902" y="47221"/>
                    <a:pt x="158902" y="38523"/>
                  </a:cubicBezTo>
                  <a:cubicBezTo>
                    <a:pt x="158902" y="29929"/>
                    <a:pt x="157017" y="23517"/>
                    <a:pt x="153248" y="19287"/>
                  </a:cubicBezTo>
                  <a:cubicBezTo>
                    <a:pt x="149480" y="15058"/>
                    <a:pt x="144475" y="12944"/>
                    <a:pt x="138233" y="12944"/>
                  </a:cubicBezTo>
                  <a:close/>
                  <a:moveTo>
                    <a:pt x="180872" y="1279"/>
                  </a:moveTo>
                  <a:lnTo>
                    <a:pt x="203536" y="1279"/>
                  </a:lnTo>
                  <a:lnTo>
                    <a:pt x="217144" y="52439"/>
                  </a:lnTo>
                  <a:lnTo>
                    <a:pt x="230599" y="1279"/>
                  </a:lnTo>
                  <a:lnTo>
                    <a:pt x="253314" y="1279"/>
                  </a:lnTo>
                  <a:lnTo>
                    <a:pt x="253314" y="76279"/>
                  </a:lnTo>
                  <a:lnTo>
                    <a:pt x="239245" y="76279"/>
                  </a:lnTo>
                  <a:lnTo>
                    <a:pt x="239245" y="17241"/>
                  </a:lnTo>
                  <a:lnTo>
                    <a:pt x="224358" y="76279"/>
                  </a:lnTo>
                  <a:lnTo>
                    <a:pt x="209778" y="76279"/>
                  </a:lnTo>
                  <a:lnTo>
                    <a:pt x="194941" y="17241"/>
                  </a:lnTo>
                  <a:lnTo>
                    <a:pt x="194941" y="76279"/>
                  </a:lnTo>
                  <a:lnTo>
                    <a:pt x="180872" y="76279"/>
                  </a:lnTo>
                  <a:close/>
                  <a:moveTo>
                    <a:pt x="138080" y="0"/>
                  </a:moveTo>
                  <a:cubicBezTo>
                    <a:pt x="149130" y="0"/>
                    <a:pt x="157972" y="3428"/>
                    <a:pt x="164606" y="10283"/>
                  </a:cubicBezTo>
                  <a:cubicBezTo>
                    <a:pt x="171240" y="17139"/>
                    <a:pt x="174556" y="26671"/>
                    <a:pt x="174556" y="38882"/>
                  </a:cubicBezTo>
                  <a:cubicBezTo>
                    <a:pt x="174556" y="50989"/>
                    <a:pt x="171265" y="60462"/>
                    <a:pt x="164683" y="67301"/>
                  </a:cubicBezTo>
                  <a:cubicBezTo>
                    <a:pt x="158100" y="74139"/>
                    <a:pt x="149301" y="77558"/>
                    <a:pt x="138284" y="77558"/>
                  </a:cubicBezTo>
                  <a:cubicBezTo>
                    <a:pt x="127131" y="77558"/>
                    <a:pt x="118264" y="74156"/>
                    <a:pt x="111681" y="67352"/>
                  </a:cubicBezTo>
                  <a:cubicBezTo>
                    <a:pt x="105099" y="60548"/>
                    <a:pt x="101807" y="51177"/>
                    <a:pt x="101807" y="39240"/>
                  </a:cubicBezTo>
                  <a:cubicBezTo>
                    <a:pt x="101807" y="31600"/>
                    <a:pt x="102950" y="25188"/>
                    <a:pt x="105235" y="20004"/>
                  </a:cubicBezTo>
                  <a:cubicBezTo>
                    <a:pt x="106940" y="16184"/>
                    <a:pt x="109268" y="12756"/>
                    <a:pt x="112218" y="9721"/>
                  </a:cubicBezTo>
                  <a:cubicBezTo>
                    <a:pt x="115169" y="6685"/>
                    <a:pt x="118400" y="4434"/>
                    <a:pt x="121913" y="2967"/>
                  </a:cubicBezTo>
                  <a:cubicBezTo>
                    <a:pt x="126586" y="989"/>
                    <a:pt x="131975" y="0"/>
                    <a:pt x="138080" y="0"/>
                  </a:cubicBezTo>
                  <a:close/>
                  <a:moveTo>
                    <a:pt x="61112" y="0"/>
                  </a:moveTo>
                  <a:cubicBezTo>
                    <a:pt x="70287" y="0"/>
                    <a:pt x="77739" y="2712"/>
                    <a:pt x="83469" y="8135"/>
                  </a:cubicBezTo>
                  <a:cubicBezTo>
                    <a:pt x="86880" y="11341"/>
                    <a:pt x="89438" y="15945"/>
                    <a:pt x="91143" y="21948"/>
                  </a:cubicBezTo>
                  <a:lnTo>
                    <a:pt x="76153" y="25529"/>
                  </a:lnTo>
                  <a:cubicBezTo>
                    <a:pt x="75266" y="21641"/>
                    <a:pt x="73416" y="18571"/>
                    <a:pt x="70602" y="16320"/>
                  </a:cubicBezTo>
                  <a:cubicBezTo>
                    <a:pt x="67788" y="14069"/>
                    <a:pt x="64369" y="12944"/>
                    <a:pt x="60345" y="12944"/>
                  </a:cubicBezTo>
                  <a:cubicBezTo>
                    <a:pt x="54785" y="12944"/>
                    <a:pt x="50275" y="14939"/>
                    <a:pt x="46813" y="18929"/>
                  </a:cubicBezTo>
                  <a:cubicBezTo>
                    <a:pt x="43351" y="22920"/>
                    <a:pt x="41620" y="29383"/>
                    <a:pt x="41620" y="38319"/>
                  </a:cubicBezTo>
                  <a:cubicBezTo>
                    <a:pt x="41620" y="47800"/>
                    <a:pt x="43326" y="54553"/>
                    <a:pt x="46736" y="58578"/>
                  </a:cubicBezTo>
                  <a:cubicBezTo>
                    <a:pt x="50147" y="62603"/>
                    <a:pt x="54581" y="64615"/>
                    <a:pt x="60038" y="64615"/>
                  </a:cubicBezTo>
                  <a:cubicBezTo>
                    <a:pt x="64062" y="64615"/>
                    <a:pt x="67524" y="63336"/>
                    <a:pt x="70423" y="60778"/>
                  </a:cubicBezTo>
                  <a:cubicBezTo>
                    <a:pt x="73322" y="58220"/>
                    <a:pt x="75403" y="54195"/>
                    <a:pt x="76665" y="48704"/>
                  </a:cubicBezTo>
                  <a:lnTo>
                    <a:pt x="91348" y="53360"/>
                  </a:lnTo>
                  <a:cubicBezTo>
                    <a:pt x="89097" y="61545"/>
                    <a:pt x="85353" y="67625"/>
                    <a:pt x="80118" y="71598"/>
                  </a:cubicBezTo>
                  <a:cubicBezTo>
                    <a:pt x="74883" y="75572"/>
                    <a:pt x="68240" y="77558"/>
                    <a:pt x="60191" y="77558"/>
                  </a:cubicBezTo>
                  <a:cubicBezTo>
                    <a:pt x="50232" y="77558"/>
                    <a:pt x="42047" y="74156"/>
                    <a:pt x="35635" y="67352"/>
                  </a:cubicBezTo>
                  <a:cubicBezTo>
                    <a:pt x="29223" y="60548"/>
                    <a:pt x="26017" y="51245"/>
                    <a:pt x="26017" y="39444"/>
                  </a:cubicBezTo>
                  <a:cubicBezTo>
                    <a:pt x="26017" y="26961"/>
                    <a:pt x="29240" y="17267"/>
                    <a:pt x="35686" y="10360"/>
                  </a:cubicBezTo>
                  <a:cubicBezTo>
                    <a:pt x="42132" y="3453"/>
                    <a:pt x="50607" y="0"/>
                    <a:pt x="611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Tree>
    <p:extLst>
      <p:ext uri="{BB962C8B-B14F-4D97-AF65-F5344CB8AC3E}">
        <p14:creationId xmlns:p14="http://schemas.microsoft.com/office/powerpoint/2010/main" val="2336610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grpSp>
        <p:nvGrpSpPr>
          <p:cNvPr id="3" name="Group 2">
            <a:extLst>
              <a:ext uri="{FF2B5EF4-FFF2-40B4-BE49-F238E27FC236}">
                <a16:creationId xmlns:a16="http://schemas.microsoft.com/office/drawing/2014/main" id="{42B02945-43D4-44BA-8FCE-4AB138BD1795}"/>
              </a:ext>
            </a:extLst>
          </p:cNvPr>
          <p:cNvGrpSpPr/>
          <p:nvPr/>
        </p:nvGrpSpPr>
        <p:grpSpPr>
          <a:xfrm>
            <a:off x="979310" y="1816820"/>
            <a:ext cx="2358792" cy="2715991"/>
            <a:chOff x="1380965" y="1465124"/>
            <a:chExt cx="2358792" cy="2715991"/>
          </a:xfrm>
        </p:grpSpPr>
        <p:pic>
          <p:nvPicPr>
            <p:cNvPr id="4" name="Picture 2" descr="E:\002-KIMS BUSINESS\007-04-1-FIVERR\01-PPT-TEMPLATE\COVER-PSD\05-cut-01.png">
              <a:extLst>
                <a:ext uri="{FF2B5EF4-FFF2-40B4-BE49-F238E27FC236}">
                  <a16:creationId xmlns:a16="http://schemas.microsoft.com/office/drawing/2014/main" id="{A8C242E8-D263-4A3B-92B4-C6396CD8F4C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8000000" flipV="1">
              <a:off x="538723" y="2656414"/>
              <a:ext cx="2715991" cy="33341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233EDA3B-34A9-43E4-B185-68856887907C}"/>
                </a:ext>
              </a:extLst>
            </p:cNvPr>
            <p:cNvGrpSpPr/>
            <p:nvPr/>
          </p:nvGrpSpPr>
          <p:grpSpPr>
            <a:xfrm>
              <a:off x="1380965" y="2018710"/>
              <a:ext cx="2358792" cy="1608820"/>
              <a:chOff x="1380965" y="2018710"/>
              <a:chExt cx="2358792" cy="1608820"/>
            </a:xfrm>
          </p:grpSpPr>
          <p:sp>
            <p:nvSpPr>
              <p:cNvPr id="6" name="Parallelogram 5">
                <a:extLst>
                  <a:ext uri="{FF2B5EF4-FFF2-40B4-BE49-F238E27FC236}">
                    <a16:creationId xmlns:a16="http://schemas.microsoft.com/office/drawing/2014/main" id="{B84B98E5-3CED-4B91-B70B-4460AD40F31E}"/>
                  </a:ext>
                </a:extLst>
              </p:cNvPr>
              <p:cNvSpPr/>
              <p:nvPr/>
            </p:nvSpPr>
            <p:spPr>
              <a:xfrm rot="14414865" flipH="1">
                <a:off x="1487101" y="2457044"/>
                <a:ext cx="661487" cy="873760"/>
              </a:xfrm>
              <a:prstGeom prst="parallelogram">
                <a:avLst>
                  <a:gd name="adj" fmla="val 76778"/>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EDF491FE-8DF1-40BC-8DF2-64435C4B7377}"/>
                  </a:ext>
                </a:extLst>
              </p:cNvPr>
              <p:cNvSpPr/>
              <p:nvPr/>
            </p:nvSpPr>
            <p:spPr>
              <a:xfrm>
                <a:off x="1528770" y="2018710"/>
                <a:ext cx="2210987" cy="1608820"/>
              </a:xfrm>
              <a:custGeom>
                <a:avLst/>
                <a:gdLst>
                  <a:gd name="connsiteX0" fmla="*/ 1636300 w 2210987"/>
                  <a:gd name="connsiteY0" fmla="*/ 0 h 1608820"/>
                  <a:gd name="connsiteX1" fmla="*/ 2210987 w 2210987"/>
                  <a:gd name="connsiteY1" fmla="*/ 804410 h 1608820"/>
                  <a:gd name="connsiteX2" fmla="*/ 1636300 w 2210987"/>
                  <a:gd name="connsiteY2" fmla="*/ 1608820 h 1608820"/>
                  <a:gd name="connsiteX3" fmla="*/ 1636300 w 2210987"/>
                  <a:gd name="connsiteY3" fmla="*/ 1241341 h 1608820"/>
                  <a:gd name="connsiteX4" fmla="*/ 0 w 2210987"/>
                  <a:gd name="connsiteY4" fmla="*/ 1241341 h 1608820"/>
                  <a:gd name="connsiteX5" fmla="*/ 501792 w 2210987"/>
                  <a:gd name="connsiteY5" fmla="*/ 367479 h 1608820"/>
                  <a:gd name="connsiteX6" fmla="*/ 1636300 w 2210987"/>
                  <a:gd name="connsiteY6" fmla="*/ 367479 h 1608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10987" h="1608820">
                    <a:moveTo>
                      <a:pt x="1636300" y="0"/>
                    </a:moveTo>
                    <a:lnTo>
                      <a:pt x="2210987" y="804410"/>
                    </a:lnTo>
                    <a:lnTo>
                      <a:pt x="1636300" y="1608820"/>
                    </a:lnTo>
                    <a:lnTo>
                      <a:pt x="1636300" y="1241341"/>
                    </a:lnTo>
                    <a:lnTo>
                      <a:pt x="0" y="1241341"/>
                    </a:lnTo>
                    <a:lnTo>
                      <a:pt x="501792" y="367479"/>
                    </a:lnTo>
                    <a:lnTo>
                      <a:pt x="1636300" y="367479"/>
                    </a:lnTo>
                    <a:close/>
                  </a:path>
                </a:pathLst>
              </a:cu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 name="Group 7">
            <a:extLst>
              <a:ext uri="{FF2B5EF4-FFF2-40B4-BE49-F238E27FC236}">
                <a16:creationId xmlns:a16="http://schemas.microsoft.com/office/drawing/2014/main" id="{BFA31A33-3006-421B-94B1-CEA04F574CA4}"/>
              </a:ext>
            </a:extLst>
          </p:cNvPr>
          <p:cNvGrpSpPr/>
          <p:nvPr/>
        </p:nvGrpSpPr>
        <p:grpSpPr>
          <a:xfrm>
            <a:off x="3670568" y="1816820"/>
            <a:ext cx="2358792" cy="2715991"/>
            <a:chOff x="1380965" y="1465124"/>
            <a:chExt cx="2358792" cy="2715991"/>
          </a:xfrm>
        </p:grpSpPr>
        <p:pic>
          <p:nvPicPr>
            <p:cNvPr id="9" name="Picture 2" descr="E:\002-KIMS BUSINESS\007-04-1-FIVERR\01-PPT-TEMPLATE\COVER-PSD\05-cut-01.png">
              <a:extLst>
                <a:ext uri="{FF2B5EF4-FFF2-40B4-BE49-F238E27FC236}">
                  <a16:creationId xmlns:a16="http://schemas.microsoft.com/office/drawing/2014/main" id="{43C3C033-4E3E-4520-ADE5-8325C558731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8000000" flipV="1">
              <a:off x="538723" y="2656414"/>
              <a:ext cx="2715991" cy="333412"/>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86AB8770-6D98-466A-ADAA-A71FBFE4974D}"/>
                </a:ext>
              </a:extLst>
            </p:cNvPr>
            <p:cNvGrpSpPr/>
            <p:nvPr/>
          </p:nvGrpSpPr>
          <p:grpSpPr>
            <a:xfrm>
              <a:off x="1380965" y="2018710"/>
              <a:ext cx="2358792" cy="1608820"/>
              <a:chOff x="1380965" y="2018710"/>
              <a:chExt cx="2358792" cy="1608820"/>
            </a:xfrm>
          </p:grpSpPr>
          <p:sp>
            <p:nvSpPr>
              <p:cNvPr id="11" name="Parallelogram 10">
                <a:extLst>
                  <a:ext uri="{FF2B5EF4-FFF2-40B4-BE49-F238E27FC236}">
                    <a16:creationId xmlns:a16="http://schemas.microsoft.com/office/drawing/2014/main" id="{FF4C1C6B-A00F-462E-BEE7-EB606018EF25}"/>
                  </a:ext>
                </a:extLst>
              </p:cNvPr>
              <p:cNvSpPr/>
              <p:nvPr/>
            </p:nvSpPr>
            <p:spPr>
              <a:xfrm rot="14414865" flipH="1">
                <a:off x="1487101" y="2457044"/>
                <a:ext cx="661487" cy="873760"/>
              </a:xfrm>
              <a:prstGeom prst="parallelogram">
                <a:avLst>
                  <a:gd name="adj" fmla="val 76778"/>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4C25031-6DA0-43A5-857B-F3A1BFB05358}"/>
                  </a:ext>
                </a:extLst>
              </p:cNvPr>
              <p:cNvSpPr/>
              <p:nvPr/>
            </p:nvSpPr>
            <p:spPr>
              <a:xfrm>
                <a:off x="1528770" y="2018710"/>
                <a:ext cx="2210987" cy="1608820"/>
              </a:xfrm>
              <a:custGeom>
                <a:avLst/>
                <a:gdLst>
                  <a:gd name="connsiteX0" fmla="*/ 1636300 w 2210987"/>
                  <a:gd name="connsiteY0" fmla="*/ 0 h 1608820"/>
                  <a:gd name="connsiteX1" fmla="*/ 2210987 w 2210987"/>
                  <a:gd name="connsiteY1" fmla="*/ 804410 h 1608820"/>
                  <a:gd name="connsiteX2" fmla="*/ 1636300 w 2210987"/>
                  <a:gd name="connsiteY2" fmla="*/ 1608820 h 1608820"/>
                  <a:gd name="connsiteX3" fmla="*/ 1636300 w 2210987"/>
                  <a:gd name="connsiteY3" fmla="*/ 1241341 h 1608820"/>
                  <a:gd name="connsiteX4" fmla="*/ 0 w 2210987"/>
                  <a:gd name="connsiteY4" fmla="*/ 1241341 h 1608820"/>
                  <a:gd name="connsiteX5" fmla="*/ 501792 w 2210987"/>
                  <a:gd name="connsiteY5" fmla="*/ 367479 h 1608820"/>
                  <a:gd name="connsiteX6" fmla="*/ 1636300 w 2210987"/>
                  <a:gd name="connsiteY6" fmla="*/ 367479 h 1608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10987" h="1608820">
                    <a:moveTo>
                      <a:pt x="1636300" y="0"/>
                    </a:moveTo>
                    <a:lnTo>
                      <a:pt x="2210987" y="804410"/>
                    </a:lnTo>
                    <a:lnTo>
                      <a:pt x="1636300" y="1608820"/>
                    </a:lnTo>
                    <a:lnTo>
                      <a:pt x="1636300" y="1241341"/>
                    </a:lnTo>
                    <a:lnTo>
                      <a:pt x="0" y="1241341"/>
                    </a:lnTo>
                    <a:lnTo>
                      <a:pt x="501792" y="367479"/>
                    </a:lnTo>
                    <a:lnTo>
                      <a:pt x="1636300" y="367479"/>
                    </a:lnTo>
                    <a:close/>
                  </a:path>
                </a:pathLst>
              </a:cu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3" name="Group 12">
            <a:extLst>
              <a:ext uri="{FF2B5EF4-FFF2-40B4-BE49-F238E27FC236}">
                <a16:creationId xmlns:a16="http://schemas.microsoft.com/office/drawing/2014/main" id="{57E21615-9DD5-4ACD-88C2-F0D8894550EE}"/>
              </a:ext>
            </a:extLst>
          </p:cNvPr>
          <p:cNvGrpSpPr/>
          <p:nvPr/>
        </p:nvGrpSpPr>
        <p:grpSpPr>
          <a:xfrm>
            <a:off x="6361826" y="1816820"/>
            <a:ext cx="2358792" cy="2715991"/>
            <a:chOff x="1380965" y="1465124"/>
            <a:chExt cx="2358792" cy="2715991"/>
          </a:xfrm>
        </p:grpSpPr>
        <p:pic>
          <p:nvPicPr>
            <p:cNvPr id="14" name="Picture 2" descr="E:\002-KIMS BUSINESS\007-04-1-FIVERR\01-PPT-TEMPLATE\COVER-PSD\05-cut-01.png">
              <a:extLst>
                <a:ext uri="{FF2B5EF4-FFF2-40B4-BE49-F238E27FC236}">
                  <a16:creationId xmlns:a16="http://schemas.microsoft.com/office/drawing/2014/main" id="{8237E37D-AD34-48A3-A5CC-25AFB54B1DD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8000000" flipV="1">
              <a:off x="538723" y="2656414"/>
              <a:ext cx="2715991" cy="333412"/>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9D64405E-8C7F-4721-A224-E0202C16D405}"/>
                </a:ext>
              </a:extLst>
            </p:cNvPr>
            <p:cNvGrpSpPr/>
            <p:nvPr/>
          </p:nvGrpSpPr>
          <p:grpSpPr>
            <a:xfrm>
              <a:off x="1380965" y="2018710"/>
              <a:ext cx="2358792" cy="1608820"/>
              <a:chOff x="1380965" y="2018710"/>
              <a:chExt cx="2358792" cy="1608820"/>
            </a:xfrm>
          </p:grpSpPr>
          <p:sp>
            <p:nvSpPr>
              <p:cNvPr id="16" name="Parallelogram 15">
                <a:extLst>
                  <a:ext uri="{FF2B5EF4-FFF2-40B4-BE49-F238E27FC236}">
                    <a16:creationId xmlns:a16="http://schemas.microsoft.com/office/drawing/2014/main" id="{5E36F305-42E1-4A12-8BCE-CDFC82696FFD}"/>
                  </a:ext>
                </a:extLst>
              </p:cNvPr>
              <p:cNvSpPr/>
              <p:nvPr/>
            </p:nvSpPr>
            <p:spPr>
              <a:xfrm rot="14414865" flipH="1">
                <a:off x="1487101" y="2457044"/>
                <a:ext cx="661487" cy="873760"/>
              </a:xfrm>
              <a:prstGeom prst="parallelogram">
                <a:avLst>
                  <a:gd name="adj" fmla="val 76778"/>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1732BE1D-CF1B-4918-9D2E-B1A46C7FAF63}"/>
                  </a:ext>
                </a:extLst>
              </p:cNvPr>
              <p:cNvSpPr/>
              <p:nvPr/>
            </p:nvSpPr>
            <p:spPr>
              <a:xfrm>
                <a:off x="1528770" y="2018710"/>
                <a:ext cx="2210987" cy="1608820"/>
              </a:xfrm>
              <a:custGeom>
                <a:avLst/>
                <a:gdLst>
                  <a:gd name="connsiteX0" fmla="*/ 1636300 w 2210987"/>
                  <a:gd name="connsiteY0" fmla="*/ 0 h 1608820"/>
                  <a:gd name="connsiteX1" fmla="*/ 2210987 w 2210987"/>
                  <a:gd name="connsiteY1" fmla="*/ 804410 h 1608820"/>
                  <a:gd name="connsiteX2" fmla="*/ 1636300 w 2210987"/>
                  <a:gd name="connsiteY2" fmla="*/ 1608820 h 1608820"/>
                  <a:gd name="connsiteX3" fmla="*/ 1636300 w 2210987"/>
                  <a:gd name="connsiteY3" fmla="*/ 1241341 h 1608820"/>
                  <a:gd name="connsiteX4" fmla="*/ 0 w 2210987"/>
                  <a:gd name="connsiteY4" fmla="*/ 1241341 h 1608820"/>
                  <a:gd name="connsiteX5" fmla="*/ 501792 w 2210987"/>
                  <a:gd name="connsiteY5" fmla="*/ 367479 h 1608820"/>
                  <a:gd name="connsiteX6" fmla="*/ 1636300 w 2210987"/>
                  <a:gd name="connsiteY6" fmla="*/ 367479 h 1608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10987" h="1608820">
                    <a:moveTo>
                      <a:pt x="1636300" y="0"/>
                    </a:moveTo>
                    <a:lnTo>
                      <a:pt x="2210987" y="804410"/>
                    </a:lnTo>
                    <a:lnTo>
                      <a:pt x="1636300" y="1608820"/>
                    </a:lnTo>
                    <a:lnTo>
                      <a:pt x="1636300" y="1241341"/>
                    </a:lnTo>
                    <a:lnTo>
                      <a:pt x="0" y="1241341"/>
                    </a:lnTo>
                    <a:lnTo>
                      <a:pt x="501792" y="367479"/>
                    </a:lnTo>
                    <a:lnTo>
                      <a:pt x="1636300" y="367479"/>
                    </a:lnTo>
                    <a:close/>
                  </a:path>
                </a:pathLst>
              </a:custGeom>
              <a:solidFill>
                <a:schemeClr val="accent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8" name="Group 17">
            <a:extLst>
              <a:ext uri="{FF2B5EF4-FFF2-40B4-BE49-F238E27FC236}">
                <a16:creationId xmlns:a16="http://schemas.microsoft.com/office/drawing/2014/main" id="{B8D8F8A9-485E-4B87-9C24-CADA921BA20C}"/>
              </a:ext>
            </a:extLst>
          </p:cNvPr>
          <p:cNvGrpSpPr/>
          <p:nvPr/>
        </p:nvGrpSpPr>
        <p:grpSpPr>
          <a:xfrm>
            <a:off x="9053085" y="1816820"/>
            <a:ext cx="2358792" cy="2715991"/>
            <a:chOff x="1380965" y="1465124"/>
            <a:chExt cx="2358792" cy="2715991"/>
          </a:xfrm>
        </p:grpSpPr>
        <p:pic>
          <p:nvPicPr>
            <p:cNvPr id="19" name="Picture 2" descr="E:\002-KIMS BUSINESS\007-04-1-FIVERR\01-PPT-TEMPLATE\COVER-PSD\05-cut-01.png">
              <a:extLst>
                <a:ext uri="{FF2B5EF4-FFF2-40B4-BE49-F238E27FC236}">
                  <a16:creationId xmlns:a16="http://schemas.microsoft.com/office/drawing/2014/main" id="{4CFC6EDF-47CA-4B08-B62F-2D363AE8918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8000000" flipV="1">
              <a:off x="538723" y="2656414"/>
              <a:ext cx="2715991" cy="33341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9D6E4BF1-AE6E-450E-86F3-F1BD5CBB56E6}"/>
                </a:ext>
              </a:extLst>
            </p:cNvPr>
            <p:cNvGrpSpPr/>
            <p:nvPr/>
          </p:nvGrpSpPr>
          <p:grpSpPr>
            <a:xfrm>
              <a:off x="1380965" y="2018710"/>
              <a:ext cx="2358792" cy="1608820"/>
              <a:chOff x="1380965" y="2018710"/>
              <a:chExt cx="2358792" cy="1608820"/>
            </a:xfrm>
          </p:grpSpPr>
          <p:sp>
            <p:nvSpPr>
              <p:cNvPr id="21" name="Parallelogram 20">
                <a:extLst>
                  <a:ext uri="{FF2B5EF4-FFF2-40B4-BE49-F238E27FC236}">
                    <a16:creationId xmlns:a16="http://schemas.microsoft.com/office/drawing/2014/main" id="{540E41AF-F36F-4C37-9F92-C41DD766D13B}"/>
                  </a:ext>
                </a:extLst>
              </p:cNvPr>
              <p:cNvSpPr/>
              <p:nvPr/>
            </p:nvSpPr>
            <p:spPr>
              <a:xfrm rot="14414865" flipH="1">
                <a:off x="1487101" y="2457044"/>
                <a:ext cx="661487" cy="873760"/>
              </a:xfrm>
              <a:prstGeom prst="parallelogram">
                <a:avLst>
                  <a:gd name="adj" fmla="val 76778"/>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6C246DD-6A84-4E0B-8306-CC3CA827BAB3}"/>
                  </a:ext>
                </a:extLst>
              </p:cNvPr>
              <p:cNvSpPr/>
              <p:nvPr/>
            </p:nvSpPr>
            <p:spPr>
              <a:xfrm>
                <a:off x="1528770" y="2018710"/>
                <a:ext cx="2210987" cy="1608820"/>
              </a:xfrm>
              <a:custGeom>
                <a:avLst/>
                <a:gdLst>
                  <a:gd name="connsiteX0" fmla="*/ 1636300 w 2210987"/>
                  <a:gd name="connsiteY0" fmla="*/ 0 h 1608820"/>
                  <a:gd name="connsiteX1" fmla="*/ 2210987 w 2210987"/>
                  <a:gd name="connsiteY1" fmla="*/ 804410 h 1608820"/>
                  <a:gd name="connsiteX2" fmla="*/ 1636300 w 2210987"/>
                  <a:gd name="connsiteY2" fmla="*/ 1608820 h 1608820"/>
                  <a:gd name="connsiteX3" fmla="*/ 1636300 w 2210987"/>
                  <a:gd name="connsiteY3" fmla="*/ 1241341 h 1608820"/>
                  <a:gd name="connsiteX4" fmla="*/ 0 w 2210987"/>
                  <a:gd name="connsiteY4" fmla="*/ 1241341 h 1608820"/>
                  <a:gd name="connsiteX5" fmla="*/ 501792 w 2210987"/>
                  <a:gd name="connsiteY5" fmla="*/ 367479 h 1608820"/>
                  <a:gd name="connsiteX6" fmla="*/ 1636300 w 2210987"/>
                  <a:gd name="connsiteY6" fmla="*/ 367479 h 1608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10987" h="1608820">
                    <a:moveTo>
                      <a:pt x="1636300" y="0"/>
                    </a:moveTo>
                    <a:lnTo>
                      <a:pt x="2210987" y="804410"/>
                    </a:lnTo>
                    <a:lnTo>
                      <a:pt x="1636300" y="1608820"/>
                    </a:lnTo>
                    <a:lnTo>
                      <a:pt x="1636300" y="1241341"/>
                    </a:lnTo>
                    <a:lnTo>
                      <a:pt x="0" y="1241341"/>
                    </a:lnTo>
                    <a:lnTo>
                      <a:pt x="501792" y="367479"/>
                    </a:lnTo>
                    <a:lnTo>
                      <a:pt x="1636300" y="367479"/>
                    </a:lnTo>
                    <a:close/>
                  </a:path>
                </a:pathLst>
              </a:custGeom>
              <a:solidFill>
                <a:schemeClr val="accent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3" name="Parallelogram 30">
            <a:extLst>
              <a:ext uri="{FF2B5EF4-FFF2-40B4-BE49-F238E27FC236}">
                <a16:creationId xmlns:a16="http://schemas.microsoft.com/office/drawing/2014/main" id="{C10F3E07-4926-4E6E-A328-72687231F7C5}"/>
              </a:ext>
            </a:extLst>
          </p:cNvPr>
          <p:cNvSpPr/>
          <p:nvPr/>
        </p:nvSpPr>
        <p:spPr>
          <a:xfrm flipH="1">
            <a:off x="7370033" y="2967688"/>
            <a:ext cx="373419" cy="374343"/>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4" name="Block Arc 14">
            <a:extLst>
              <a:ext uri="{FF2B5EF4-FFF2-40B4-BE49-F238E27FC236}">
                <a16:creationId xmlns:a16="http://schemas.microsoft.com/office/drawing/2014/main" id="{18AF4140-0D8D-45B7-AAA3-23555D601003}"/>
              </a:ext>
            </a:extLst>
          </p:cNvPr>
          <p:cNvSpPr/>
          <p:nvPr/>
        </p:nvSpPr>
        <p:spPr>
          <a:xfrm rot="16200000">
            <a:off x="10030974" y="2949007"/>
            <a:ext cx="411433" cy="411704"/>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25" name="Rectangle 16">
            <a:extLst>
              <a:ext uri="{FF2B5EF4-FFF2-40B4-BE49-F238E27FC236}">
                <a16:creationId xmlns:a16="http://schemas.microsoft.com/office/drawing/2014/main" id="{E846212F-104B-42EF-81E8-BD525B299705}"/>
              </a:ext>
            </a:extLst>
          </p:cNvPr>
          <p:cNvSpPr/>
          <p:nvPr/>
        </p:nvSpPr>
        <p:spPr>
          <a:xfrm rot="2700000">
            <a:off x="2004999" y="2901755"/>
            <a:ext cx="282354" cy="506208"/>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6" name="Teardrop 1">
            <a:extLst>
              <a:ext uri="{FF2B5EF4-FFF2-40B4-BE49-F238E27FC236}">
                <a16:creationId xmlns:a16="http://schemas.microsoft.com/office/drawing/2014/main" id="{59C17246-6260-441F-91F8-E88E77328AA0}"/>
              </a:ext>
            </a:extLst>
          </p:cNvPr>
          <p:cNvSpPr/>
          <p:nvPr/>
        </p:nvSpPr>
        <p:spPr>
          <a:xfrm rot="18805991">
            <a:off x="4684581" y="2956871"/>
            <a:ext cx="400152" cy="395977"/>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nvGrpSpPr>
          <p:cNvPr id="27" name="Group 26">
            <a:extLst>
              <a:ext uri="{FF2B5EF4-FFF2-40B4-BE49-F238E27FC236}">
                <a16:creationId xmlns:a16="http://schemas.microsoft.com/office/drawing/2014/main" id="{F356DE2D-BE9F-4306-A47E-951F166E991E}"/>
              </a:ext>
            </a:extLst>
          </p:cNvPr>
          <p:cNvGrpSpPr/>
          <p:nvPr/>
        </p:nvGrpSpPr>
        <p:grpSpPr>
          <a:xfrm>
            <a:off x="924065" y="4749486"/>
            <a:ext cx="2071093" cy="765069"/>
            <a:chOff x="1985511" y="4256909"/>
            <a:chExt cx="7456448" cy="765069"/>
          </a:xfrm>
        </p:grpSpPr>
        <p:sp>
          <p:nvSpPr>
            <p:cNvPr id="28" name="TextBox 27">
              <a:extLst>
                <a:ext uri="{FF2B5EF4-FFF2-40B4-BE49-F238E27FC236}">
                  <a16:creationId xmlns:a16="http://schemas.microsoft.com/office/drawing/2014/main" id="{8285FA3C-21AA-4E25-8D46-DC9F073E3EB1}"/>
                </a:ext>
              </a:extLst>
            </p:cNvPr>
            <p:cNvSpPr txBox="1"/>
            <p:nvPr/>
          </p:nvSpPr>
          <p:spPr>
            <a:xfrm>
              <a:off x="1985511" y="4560313"/>
              <a:ext cx="7456444" cy="461665"/>
            </a:xfrm>
            <a:prstGeom prst="rect">
              <a:avLst/>
            </a:prstGeom>
            <a:noFill/>
          </p:spPr>
          <p:txBody>
            <a:bodyPr wrap="square" rtlCol="0">
              <a:spAutoFit/>
            </a:bodyPr>
            <a:lstStyle/>
            <a:p>
              <a:r>
                <a:rPr lang="en-US" altLang="ko-KR" sz="1200" dirty="0">
                  <a:cs typeface="Arial" pitchFamily="34" charset="0"/>
                </a:rPr>
                <a:t>Easy to change colors, photos and Text.  </a:t>
              </a:r>
              <a:r>
                <a:rPr lang="ko-KR" altLang="en-US" sz="1200" dirty="0">
                  <a:cs typeface="Arial" pitchFamily="34" charset="0"/>
                </a:rPr>
                <a:t>  </a:t>
              </a:r>
              <a:r>
                <a:rPr lang="en-US" altLang="ko-KR" sz="1200" dirty="0">
                  <a:cs typeface="Arial" pitchFamily="34" charset="0"/>
                </a:rPr>
                <a:t> </a:t>
              </a:r>
              <a:endParaRPr lang="ko-KR" altLang="en-US" sz="1200" dirty="0">
                <a:cs typeface="Arial" pitchFamily="34" charset="0"/>
              </a:endParaRPr>
            </a:p>
          </p:txBody>
        </p:sp>
        <p:sp>
          <p:nvSpPr>
            <p:cNvPr id="29" name="TextBox 28">
              <a:extLst>
                <a:ext uri="{FF2B5EF4-FFF2-40B4-BE49-F238E27FC236}">
                  <a16:creationId xmlns:a16="http://schemas.microsoft.com/office/drawing/2014/main" id="{FC4F94F6-4469-441C-A79F-13C6246A65EE}"/>
                </a:ext>
              </a:extLst>
            </p:cNvPr>
            <p:cNvSpPr txBox="1"/>
            <p:nvPr/>
          </p:nvSpPr>
          <p:spPr>
            <a:xfrm>
              <a:off x="1985515" y="4256909"/>
              <a:ext cx="7456444" cy="338554"/>
            </a:xfrm>
            <a:prstGeom prst="rect">
              <a:avLst/>
            </a:prstGeom>
            <a:noFill/>
          </p:spPr>
          <p:txBody>
            <a:bodyPr wrap="square" rtlCol="0">
              <a:spAutoFit/>
            </a:bodyPr>
            <a:lstStyle/>
            <a:p>
              <a:r>
                <a:rPr lang="en-US" altLang="ko-KR" sz="1600" b="1" dirty="0">
                  <a:cs typeface="Arial" pitchFamily="34" charset="0"/>
                </a:rPr>
                <a:t>Content  Here</a:t>
              </a:r>
              <a:endParaRPr lang="ko-KR" altLang="en-US" sz="1600" b="1" dirty="0">
                <a:cs typeface="Arial" pitchFamily="34" charset="0"/>
              </a:endParaRPr>
            </a:p>
          </p:txBody>
        </p:sp>
      </p:grpSp>
      <p:sp>
        <p:nvSpPr>
          <p:cNvPr id="30" name="TextBox 29">
            <a:extLst>
              <a:ext uri="{FF2B5EF4-FFF2-40B4-BE49-F238E27FC236}">
                <a16:creationId xmlns:a16="http://schemas.microsoft.com/office/drawing/2014/main" id="{F7728683-7F71-4EB1-BB6C-DB5EDFDE9FA0}"/>
              </a:ext>
            </a:extLst>
          </p:cNvPr>
          <p:cNvSpPr txBox="1"/>
          <p:nvPr/>
        </p:nvSpPr>
        <p:spPr>
          <a:xfrm>
            <a:off x="924065" y="5492887"/>
            <a:ext cx="1313181" cy="584775"/>
          </a:xfrm>
          <a:prstGeom prst="rect">
            <a:avLst/>
          </a:prstGeom>
          <a:noFill/>
        </p:spPr>
        <p:txBody>
          <a:bodyPr wrap="square" rtlCol="0" anchor="ctr">
            <a:spAutoFit/>
          </a:bodyPr>
          <a:lstStyle/>
          <a:p>
            <a:r>
              <a:rPr lang="en-US" altLang="ko-KR" sz="3200" b="1" dirty="0">
                <a:solidFill>
                  <a:schemeClr val="accent1"/>
                </a:solidFill>
                <a:cs typeface="Arial" pitchFamily="34" charset="0"/>
              </a:rPr>
              <a:t>52</a:t>
            </a:r>
            <a:r>
              <a:rPr lang="en-US" altLang="ko-KR" sz="2400" b="1" dirty="0">
                <a:solidFill>
                  <a:schemeClr val="accent1"/>
                </a:solidFill>
                <a:cs typeface="Arial" pitchFamily="34" charset="0"/>
              </a:rPr>
              <a:t>%</a:t>
            </a:r>
            <a:endParaRPr lang="ko-KR" altLang="en-US" sz="2400" b="1" dirty="0">
              <a:solidFill>
                <a:schemeClr val="accent1"/>
              </a:solidFill>
              <a:cs typeface="Arial" pitchFamily="34" charset="0"/>
            </a:endParaRPr>
          </a:p>
        </p:txBody>
      </p:sp>
      <p:grpSp>
        <p:nvGrpSpPr>
          <p:cNvPr id="31" name="Group 30">
            <a:extLst>
              <a:ext uri="{FF2B5EF4-FFF2-40B4-BE49-F238E27FC236}">
                <a16:creationId xmlns:a16="http://schemas.microsoft.com/office/drawing/2014/main" id="{CF41BD51-6CF8-44B2-B3E9-F559CEF41FF8}"/>
              </a:ext>
            </a:extLst>
          </p:cNvPr>
          <p:cNvGrpSpPr/>
          <p:nvPr/>
        </p:nvGrpSpPr>
        <p:grpSpPr>
          <a:xfrm>
            <a:off x="3564025" y="4749486"/>
            <a:ext cx="2071093" cy="765069"/>
            <a:chOff x="1985511" y="4256909"/>
            <a:chExt cx="7456448" cy="765069"/>
          </a:xfrm>
        </p:grpSpPr>
        <p:sp>
          <p:nvSpPr>
            <p:cNvPr id="32" name="TextBox 31">
              <a:extLst>
                <a:ext uri="{FF2B5EF4-FFF2-40B4-BE49-F238E27FC236}">
                  <a16:creationId xmlns:a16="http://schemas.microsoft.com/office/drawing/2014/main" id="{3C3D3031-4E64-42D3-A1C7-46591A7B4414}"/>
                </a:ext>
              </a:extLst>
            </p:cNvPr>
            <p:cNvSpPr txBox="1"/>
            <p:nvPr/>
          </p:nvSpPr>
          <p:spPr>
            <a:xfrm>
              <a:off x="1985511" y="4560313"/>
              <a:ext cx="7456444" cy="461665"/>
            </a:xfrm>
            <a:prstGeom prst="rect">
              <a:avLst/>
            </a:prstGeom>
            <a:noFill/>
          </p:spPr>
          <p:txBody>
            <a:bodyPr wrap="square" rtlCol="0">
              <a:spAutoFit/>
            </a:bodyPr>
            <a:lstStyle/>
            <a:p>
              <a:r>
                <a:rPr lang="en-US" altLang="ko-KR" sz="1200" dirty="0">
                  <a:cs typeface="Arial" pitchFamily="34" charset="0"/>
                </a:rPr>
                <a:t>Easy to change colors, photos and Text.  </a:t>
              </a:r>
              <a:r>
                <a:rPr lang="ko-KR" altLang="en-US" sz="1200" dirty="0">
                  <a:cs typeface="Arial" pitchFamily="34" charset="0"/>
                </a:rPr>
                <a:t>  </a:t>
              </a:r>
              <a:r>
                <a:rPr lang="en-US" altLang="ko-KR" sz="1200" dirty="0">
                  <a:cs typeface="Arial" pitchFamily="34" charset="0"/>
                </a:rPr>
                <a:t> </a:t>
              </a:r>
              <a:endParaRPr lang="ko-KR" altLang="en-US" sz="1200" dirty="0">
                <a:cs typeface="Arial" pitchFamily="34" charset="0"/>
              </a:endParaRPr>
            </a:p>
          </p:txBody>
        </p:sp>
        <p:sp>
          <p:nvSpPr>
            <p:cNvPr id="33" name="TextBox 32">
              <a:extLst>
                <a:ext uri="{FF2B5EF4-FFF2-40B4-BE49-F238E27FC236}">
                  <a16:creationId xmlns:a16="http://schemas.microsoft.com/office/drawing/2014/main" id="{40BE4BA1-D756-4A0B-8DB6-6CCFC8BBD9CC}"/>
                </a:ext>
              </a:extLst>
            </p:cNvPr>
            <p:cNvSpPr txBox="1"/>
            <p:nvPr/>
          </p:nvSpPr>
          <p:spPr>
            <a:xfrm>
              <a:off x="1985515" y="4256909"/>
              <a:ext cx="7456444" cy="338554"/>
            </a:xfrm>
            <a:prstGeom prst="rect">
              <a:avLst/>
            </a:prstGeom>
            <a:noFill/>
          </p:spPr>
          <p:txBody>
            <a:bodyPr wrap="square" rtlCol="0">
              <a:spAutoFit/>
            </a:bodyPr>
            <a:lstStyle/>
            <a:p>
              <a:r>
                <a:rPr lang="en-US" altLang="ko-KR" sz="1600" b="1" dirty="0">
                  <a:cs typeface="Arial" pitchFamily="34" charset="0"/>
                </a:rPr>
                <a:t>Content  Here</a:t>
              </a:r>
              <a:endParaRPr lang="ko-KR" altLang="en-US" sz="1600" b="1" dirty="0">
                <a:cs typeface="Arial" pitchFamily="34" charset="0"/>
              </a:endParaRPr>
            </a:p>
          </p:txBody>
        </p:sp>
      </p:grpSp>
      <p:sp>
        <p:nvSpPr>
          <p:cNvPr id="34" name="TextBox 33">
            <a:extLst>
              <a:ext uri="{FF2B5EF4-FFF2-40B4-BE49-F238E27FC236}">
                <a16:creationId xmlns:a16="http://schemas.microsoft.com/office/drawing/2014/main" id="{4847DD9D-3ECA-4B25-8F4B-12537EBDB2A6}"/>
              </a:ext>
            </a:extLst>
          </p:cNvPr>
          <p:cNvSpPr txBox="1"/>
          <p:nvPr/>
        </p:nvSpPr>
        <p:spPr>
          <a:xfrm>
            <a:off x="3564025" y="5492887"/>
            <a:ext cx="1313181" cy="584775"/>
          </a:xfrm>
          <a:prstGeom prst="rect">
            <a:avLst/>
          </a:prstGeom>
          <a:noFill/>
        </p:spPr>
        <p:txBody>
          <a:bodyPr wrap="square" rtlCol="0" anchor="ctr">
            <a:spAutoFit/>
          </a:bodyPr>
          <a:lstStyle/>
          <a:p>
            <a:r>
              <a:rPr lang="en-US" altLang="ko-KR" sz="3200" b="1" dirty="0">
                <a:solidFill>
                  <a:schemeClr val="accent2"/>
                </a:solidFill>
                <a:cs typeface="Arial" pitchFamily="34" charset="0"/>
              </a:rPr>
              <a:t>25</a:t>
            </a:r>
            <a:r>
              <a:rPr lang="en-US" altLang="ko-KR" sz="2400" b="1" dirty="0">
                <a:solidFill>
                  <a:schemeClr val="accent2"/>
                </a:solidFill>
                <a:cs typeface="Arial" pitchFamily="34" charset="0"/>
              </a:rPr>
              <a:t>%</a:t>
            </a:r>
            <a:endParaRPr lang="ko-KR" altLang="en-US" sz="2400" b="1" dirty="0">
              <a:solidFill>
                <a:schemeClr val="accent2"/>
              </a:solidFill>
              <a:cs typeface="Arial" pitchFamily="34" charset="0"/>
            </a:endParaRPr>
          </a:p>
        </p:txBody>
      </p:sp>
      <p:grpSp>
        <p:nvGrpSpPr>
          <p:cNvPr id="35" name="Group 34">
            <a:extLst>
              <a:ext uri="{FF2B5EF4-FFF2-40B4-BE49-F238E27FC236}">
                <a16:creationId xmlns:a16="http://schemas.microsoft.com/office/drawing/2014/main" id="{4C551138-F1C3-477C-B805-21E9C166FBFB}"/>
              </a:ext>
            </a:extLst>
          </p:cNvPr>
          <p:cNvGrpSpPr/>
          <p:nvPr/>
        </p:nvGrpSpPr>
        <p:grpSpPr>
          <a:xfrm>
            <a:off x="6203985" y="4749486"/>
            <a:ext cx="2071093" cy="765069"/>
            <a:chOff x="1985511" y="4256909"/>
            <a:chExt cx="7456448" cy="765069"/>
          </a:xfrm>
        </p:grpSpPr>
        <p:sp>
          <p:nvSpPr>
            <p:cNvPr id="36" name="TextBox 35">
              <a:extLst>
                <a:ext uri="{FF2B5EF4-FFF2-40B4-BE49-F238E27FC236}">
                  <a16:creationId xmlns:a16="http://schemas.microsoft.com/office/drawing/2014/main" id="{9531575B-DF6C-4A53-8826-F750CC5A0763}"/>
                </a:ext>
              </a:extLst>
            </p:cNvPr>
            <p:cNvSpPr txBox="1"/>
            <p:nvPr/>
          </p:nvSpPr>
          <p:spPr>
            <a:xfrm>
              <a:off x="1985511" y="4560313"/>
              <a:ext cx="7456444" cy="461665"/>
            </a:xfrm>
            <a:prstGeom prst="rect">
              <a:avLst/>
            </a:prstGeom>
            <a:noFill/>
          </p:spPr>
          <p:txBody>
            <a:bodyPr wrap="square" rtlCol="0">
              <a:spAutoFit/>
            </a:bodyPr>
            <a:lstStyle/>
            <a:p>
              <a:r>
                <a:rPr lang="en-US" altLang="ko-KR" sz="1200" dirty="0">
                  <a:cs typeface="Arial" pitchFamily="34" charset="0"/>
                </a:rPr>
                <a:t>Easy to change colors, photos and Text.  </a:t>
              </a:r>
              <a:r>
                <a:rPr lang="ko-KR" altLang="en-US" sz="1200" dirty="0">
                  <a:cs typeface="Arial" pitchFamily="34" charset="0"/>
                </a:rPr>
                <a:t>  </a:t>
              </a:r>
              <a:r>
                <a:rPr lang="en-US" altLang="ko-KR" sz="1200" dirty="0">
                  <a:cs typeface="Arial" pitchFamily="34" charset="0"/>
                </a:rPr>
                <a:t> </a:t>
              </a:r>
              <a:endParaRPr lang="ko-KR" altLang="en-US" sz="1200" dirty="0">
                <a:cs typeface="Arial" pitchFamily="34" charset="0"/>
              </a:endParaRPr>
            </a:p>
          </p:txBody>
        </p:sp>
        <p:sp>
          <p:nvSpPr>
            <p:cNvPr id="37" name="TextBox 36">
              <a:extLst>
                <a:ext uri="{FF2B5EF4-FFF2-40B4-BE49-F238E27FC236}">
                  <a16:creationId xmlns:a16="http://schemas.microsoft.com/office/drawing/2014/main" id="{55752376-0A79-4673-A819-459E2565AE5D}"/>
                </a:ext>
              </a:extLst>
            </p:cNvPr>
            <p:cNvSpPr txBox="1"/>
            <p:nvPr/>
          </p:nvSpPr>
          <p:spPr>
            <a:xfrm>
              <a:off x="1985515" y="4256909"/>
              <a:ext cx="7456444" cy="338554"/>
            </a:xfrm>
            <a:prstGeom prst="rect">
              <a:avLst/>
            </a:prstGeom>
            <a:noFill/>
          </p:spPr>
          <p:txBody>
            <a:bodyPr wrap="square" rtlCol="0">
              <a:spAutoFit/>
            </a:bodyPr>
            <a:lstStyle/>
            <a:p>
              <a:r>
                <a:rPr lang="en-US" altLang="ko-KR" sz="1600" b="1" dirty="0">
                  <a:cs typeface="Arial" pitchFamily="34" charset="0"/>
                </a:rPr>
                <a:t>Content  Here</a:t>
              </a:r>
              <a:endParaRPr lang="ko-KR" altLang="en-US" sz="1600" b="1" dirty="0">
                <a:cs typeface="Arial" pitchFamily="34" charset="0"/>
              </a:endParaRPr>
            </a:p>
          </p:txBody>
        </p:sp>
      </p:grpSp>
      <p:sp>
        <p:nvSpPr>
          <p:cNvPr id="38" name="TextBox 37">
            <a:extLst>
              <a:ext uri="{FF2B5EF4-FFF2-40B4-BE49-F238E27FC236}">
                <a16:creationId xmlns:a16="http://schemas.microsoft.com/office/drawing/2014/main" id="{9E876933-9E36-41AF-B590-974539756DD8}"/>
              </a:ext>
            </a:extLst>
          </p:cNvPr>
          <p:cNvSpPr txBox="1"/>
          <p:nvPr/>
        </p:nvSpPr>
        <p:spPr>
          <a:xfrm>
            <a:off x="6203985" y="5492887"/>
            <a:ext cx="1313181" cy="584775"/>
          </a:xfrm>
          <a:prstGeom prst="rect">
            <a:avLst/>
          </a:prstGeom>
          <a:noFill/>
        </p:spPr>
        <p:txBody>
          <a:bodyPr wrap="square" rtlCol="0" anchor="ctr">
            <a:spAutoFit/>
          </a:bodyPr>
          <a:lstStyle/>
          <a:p>
            <a:r>
              <a:rPr lang="en-US" altLang="ko-KR" sz="3200" b="1" dirty="0">
                <a:solidFill>
                  <a:schemeClr val="accent3"/>
                </a:solidFill>
                <a:cs typeface="Arial" pitchFamily="34" charset="0"/>
              </a:rPr>
              <a:t>35</a:t>
            </a:r>
            <a:r>
              <a:rPr lang="en-US" altLang="ko-KR" sz="2400" b="1" dirty="0">
                <a:solidFill>
                  <a:schemeClr val="accent3"/>
                </a:solidFill>
                <a:cs typeface="Arial" pitchFamily="34" charset="0"/>
              </a:rPr>
              <a:t>%</a:t>
            </a:r>
            <a:endParaRPr lang="ko-KR" altLang="en-US" sz="2400" b="1" dirty="0">
              <a:solidFill>
                <a:schemeClr val="accent3"/>
              </a:solidFill>
              <a:cs typeface="Arial" pitchFamily="34" charset="0"/>
            </a:endParaRPr>
          </a:p>
        </p:txBody>
      </p:sp>
      <p:grpSp>
        <p:nvGrpSpPr>
          <p:cNvPr id="39" name="Group 38">
            <a:extLst>
              <a:ext uri="{FF2B5EF4-FFF2-40B4-BE49-F238E27FC236}">
                <a16:creationId xmlns:a16="http://schemas.microsoft.com/office/drawing/2014/main" id="{3471A671-A266-4820-A4B8-60AF528F38BD}"/>
              </a:ext>
            </a:extLst>
          </p:cNvPr>
          <p:cNvGrpSpPr/>
          <p:nvPr/>
        </p:nvGrpSpPr>
        <p:grpSpPr>
          <a:xfrm>
            <a:off x="8843945" y="4749486"/>
            <a:ext cx="2071093" cy="765069"/>
            <a:chOff x="1985511" y="4256909"/>
            <a:chExt cx="7456448" cy="765069"/>
          </a:xfrm>
        </p:grpSpPr>
        <p:sp>
          <p:nvSpPr>
            <p:cNvPr id="40" name="TextBox 39">
              <a:extLst>
                <a:ext uri="{FF2B5EF4-FFF2-40B4-BE49-F238E27FC236}">
                  <a16:creationId xmlns:a16="http://schemas.microsoft.com/office/drawing/2014/main" id="{9600E299-68E7-4DDC-9CA0-599931C61876}"/>
                </a:ext>
              </a:extLst>
            </p:cNvPr>
            <p:cNvSpPr txBox="1"/>
            <p:nvPr/>
          </p:nvSpPr>
          <p:spPr>
            <a:xfrm>
              <a:off x="1985511" y="4560313"/>
              <a:ext cx="7456444" cy="461665"/>
            </a:xfrm>
            <a:prstGeom prst="rect">
              <a:avLst/>
            </a:prstGeom>
            <a:noFill/>
          </p:spPr>
          <p:txBody>
            <a:bodyPr wrap="square" rtlCol="0">
              <a:spAutoFit/>
            </a:bodyPr>
            <a:lstStyle/>
            <a:p>
              <a:r>
                <a:rPr lang="en-US" altLang="ko-KR" sz="1200" dirty="0">
                  <a:cs typeface="Arial" pitchFamily="34" charset="0"/>
                </a:rPr>
                <a:t>Easy to change colors, photos and Text.  </a:t>
              </a:r>
              <a:r>
                <a:rPr lang="ko-KR" altLang="en-US" sz="1200" dirty="0">
                  <a:cs typeface="Arial" pitchFamily="34" charset="0"/>
                </a:rPr>
                <a:t>  </a:t>
              </a:r>
              <a:r>
                <a:rPr lang="en-US" altLang="ko-KR" sz="1200" dirty="0">
                  <a:cs typeface="Arial" pitchFamily="34" charset="0"/>
                </a:rPr>
                <a:t> </a:t>
              </a:r>
              <a:endParaRPr lang="ko-KR" altLang="en-US" sz="1200" dirty="0">
                <a:cs typeface="Arial" pitchFamily="34" charset="0"/>
              </a:endParaRPr>
            </a:p>
          </p:txBody>
        </p:sp>
        <p:sp>
          <p:nvSpPr>
            <p:cNvPr id="41" name="TextBox 40">
              <a:extLst>
                <a:ext uri="{FF2B5EF4-FFF2-40B4-BE49-F238E27FC236}">
                  <a16:creationId xmlns:a16="http://schemas.microsoft.com/office/drawing/2014/main" id="{2C564ECB-D73F-49C2-86E9-9BAF9D1C36C7}"/>
                </a:ext>
              </a:extLst>
            </p:cNvPr>
            <p:cNvSpPr txBox="1"/>
            <p:nvPr/>
          </p:nvSpPr>
          <p:spPr>
            <a:xfrm>
              <a:off x="1985515" y="4256909"/>
              <a:ext cx="7456444" cy="338554"/>
            </a:xfrm>
            <a:prstGeom prst="rect">
              <a:avLst/>
            </a:prstGeom>
            <a:noFill/>
          </p:spPr>
          <p:txBody>
            <a:bodyPr wrap="square" rtlCol="0">
              <a:spAutoFit/>
            </a:bodyPr>
            <a:lstStyle/>
            <a:p>
              <a:r>
                <a:rPr lang="en-US" altLang="ko-KR" sz="1600" b="1" dirty="0">
                  <a:cs typeface="Arial" pitchFamily="34" charset="0"/>
                </a:rPr>
                <a:t>Content  Here</a:t>
              </a:r>
              <a:endParaRPr lang="ko-KR" altLang="en-US" sz="1600" b="1" dirty="0">
                <a:cs typeface="Arial" pitchFamily="34" charset="0"/>
              </a:endParaRPr>
            </a:p>
          </p:txBody>
        </p:sp>
      </p:grpSp>
      <p:sp>
        <p:nvSpPr>
          <p:cNvPr id="42" name="TextBox 41">
            <a:extLst>
              <a:ext uri="{FF2B5EF4-FFF2-40B4-BE49-F238E27FC236}">
                <a16:creationId xmlns:a16="http://schemas.microsoft.com/office/drawing/2014/main" id="{287FE4D8-2752-4930-B003-BACFE90D790A}"/>
              </a:ext>
            </a:extLst>
          </p:cNvPr>
          <p:cNvSpPr txBox="1"/>
          <p:nvPr/>
        </p:nvSpPr>
        <p:spPr>
          <a:xfrm>
            <a:off x="8843945" y="5492887"/>
            <a:ext cx="1313181" cy="584775"/>
          </a:xfrm>
          <a:prstGeom prst="rect">
            <a:avLst/>
          </a:prstGeom>
          <a:noFill/>
        </p:spPr>
        <p:txBody>
          <a:bodyPr wrap="square" rtlCol="0" anchor="ctr">
            <a:spAutoFit/>
          </a:bodyPr>
          <a:lstStyle/>
          <a:p>
            <a:r>
              <a:rPr lang="en-US" altLang="ko-KR" sz="3200" b="1" dirty="0">
                <a:solidFill>
                  <a:schemeClr val="accent4"/>
                </a:solidFill>
                <a:cs typeface="Arial" pitchFamily="34" charset="0"/>
              </a:rPr>
              <a:t>42</a:t>
            </a:r>
            <a:r>
              <a:rPr lang="en-US" altLang="ko-KR" sz="2400" b="1" dirty="0">
                <a:solidFill>
                  <a:schemeClr val="accent4"/>
                </a:solidFill>
                <a:cs typeface="Arial" pitchFamily="34" charset="0"/>
              </a:rPr>
              <a:t>%</a:t>
            </a:r>
            <a:endParaRPr lang="ko-KR" altLang="en-US" sz="2400" b="1" dirty="0">
              <a:solidFill>
                <a:schemeClr val="accent4"/>
              </a:solidFill>
              <a:cs typeface="Arial" pitchFamily="34" charset="0"/>
            </a:endParaRPr>
          </a:p>
        </p:txBody>
      </p:sp>
    </p:spTree>
    <p:extLst>
      <p:ext uri="{BB962C8B-B14F-4D97-AF65-F5344CB8AC3E}">
        <p14:creationId xmlns:p14="http://schemas.microsoft.com/office/powerpoint/2010/main" val="2241350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E18239-E095-4C48-A7A1-37F3DD4FD17B}"/>
              </a:ext>
            </a:extLst>
          </p:cNvPr>
          <p:cNvSpPr txBox="1"/>
          <p:nvPr/>
        </p:nvSpPr>
        <p:spPr>
          <a:xfrm>
            <a:off x="6096000" y="698345"/>
            <a:ext cx="2241327" cy="1631216"/>
          </a:xfrm>
          <a:prstGeom prst="rect">
            <a:avLst/>
          </a:prstGeom>
          <a:noFill/>
        </p:spPr>
        <p:txBody>
          <a:bodyPr wrap="square" rtlCol="0" anchor="ctr">
            <a:spAutoFit/>
          </a:bodyPr>
          <a:lstStyle/>
          <a:p>
            <a:pPr algn="r"/>
            <a:r>
              <a:rPr lang="en-GB" altLang="ko-KR" sz="2000" dirty="0">
                <a:solidFill>
                  <a:schemeClr val="accent1"/>
                </a:solidFill>
                <a:cs typeface="Arial" pitchFamily="34" charset="0"/>
              </a:rPr>
              <a:t>ALLPPT </a:t>
            </a:r>
          </a:p>
          <a:p>
            <a:pPr algn="r"/>
            <a:r>
              <a:rPr lang="en-GB" altLang="ko-KR" sz="2000" dirty="0">
                <a:solidFill>
                  <a:schemeClr val="tx1">
                    <a:lumMod val="75000"/>
                    <a:lumOff val="25000"/>
                  </a:schemeClr>
                </a:solidFill>
                <a:cs typeface="Arial" pitchFamily="34" charset="0"/>
              </a:rPr>
              <a:t>Layout</a:t>
            </a:r>
          </a:p>
          <a:p>
            <a:pPr algn="r"/>
            <a:r>
              <a:rPr lang="en-GB" altLang="ko-KR" sz="2000" dirty="0">
                <a:solidFill>
                  <a:schemeClr val="tx1">
                    <a:lumMod val="75000"/>
                    <a:lumOff val="25000"/>
                  </a:schemeClr>
                </a:solidFill>
                <a:cs typeface="Arial" pitchFamily="34" charset="0"/>
              </a:rPr>
              <a:t>Clean Text Slide </a:t>
            </a:r>
          </a:p>
          <a:p>
            <a:pPr algn="r"/>
            <a:r>
              <a:rPr lang="en-GB" altLang="ko-KR" sz="2000" dirty="0">
                <a:solidFill>
                  <a:schemeClr val="tx1">
                    <a:lumMod val="75000"/>
                    <a:lumOff val="25000"/>
                  </a:schemeClr>
                </a:solidFill>
                <a:cs typeface="Arial" pitchFamily="34" charset="0"/>
              </a:rPr>
              <a:t>for your </a:t>
            </a:r>
          </a:p>
          <a:p>
            <a:pPr algn="r"/>
            <a:r>
              <a:rPr lang="en-GB" altLang="ko-KR" sz="2000" dirty="0">
                <a:solidFill>
                  <a:schemeClr val="tx1">
                    <a:lumMod val="75000"/>
                    <a:lumOff val="25000"/>
                  </a:schemeClr>
                </a:solidFill>
                <a:cs typeface="Arial" pitchFamily="34" charset="0"/>
              </a:rPr>
              <a:t>Presentation</a:t>
            </a:r>
            <a:endParaRPr lang="ko-KR" altLang="en-US" sz="2000" dirty="0">
              <a:solidFill>
                <a:schemeClr val="tx1">
                  <a:lumMod val="75000"/>
                  <a:lumOff val="25000"/>
                </a:schemeClr>
              </a:solidFill>
              <a:cs typeface="Arial" pitchFamily="34" charset="0"/>
            </a:endParaRPr>
          </a:p>
        </p:txBody>
      </p:sp>
      <p:sp>
        <p:nvSpPr>
          <p:cNvPr id="4" name="TextBox 3">
            <a:extLst>
              <a:ext uri="{FF2B5EF4-FFF2-40B4-BE49-F238E27FC236}">
                <a16:creationId xmlns:a16="http://schemas.microsoft.com/office/drawing/2014/main" id="{5170DE5F-D963-43CC-9513-2D02634D0C30}"/>
              </a:ext>
            </a:extLst>
          </p:cNvPr>
          <p:cNvSpPr txBox="1"/>
          <p:nvPr/>
        </p:nvSpPr>
        <p:spPr>
          <a:xfrm>
            <a:off x="8754076" y="498291"/>
            <a:ext cx="3044345" cy="2031325"/>
          </a:xfrm>
          <a:prstGeom prst="rect">
            <a:avLst/>
          </a:prstGeom>
          <a:noFill/>
        </p:spPr>
        <p:txBody>
          <a:bodyPr wrap="square" rtlCol="0">
            <a:spAutoFit/>
          </a:bodyPr>
          <a:lstStyle/>
          <a:p>
            <a:r>
              <a:rPr lang="en-US" altLang="ko-KR" sz="1400" dirty="0">
                <a:solidFill>
                  <a:schemeClr val="tx1">
                    <a:lumMod val="75000"/>
                    <a:lumOff val="25000"/>
                  </a:schemeClr>
                </a:solidFill>
                <a:cs typeface="Arial" pitchFamily="34" charset="0"/>
              </a:rPr>
              <a:t>You can simply impress your audience and add a unique zing and appeal to your Presentations. I hope and I believe that this Template will your Time, Money and Reputation. </a:t>
            </a:r>
          </a:p>
          <a:p>
            <a:endParaRPr lang="en-US" altLang="ko-KR" sz="1400" dirty="0">
              <a:solidFill>
                <a:schemeClr val="tx1">
                  <a:lumMod val="75000"/>
                  <a:lumOff val="25000"/>
                </a:schemeClr>
              </a:solidFill>
              <a:cs typeface="Arial" pitchFamily="34" charset="0"/>
            </a:endParaRPr>
          </a:p>
          <a:p>
            <a:r>
              <a:rPr lang="en-US" altLang="ko-KR" sz="1400" dirty="0">
                <a:solidFill>
                  <a:schemeClr val="tx1">
                    <a:lumMod val="75000"/>
                    <a:lumOff val="25000"/>
                  </a:schemeClr>
                </a:solidFill>
                <a:cs typeface="Arial" pitchFamily="34" charset="0"/>
              </a:rPr>
              <a:t>Get a modern PowerPoint  Presentation that is beautifully designed.</a:t>
            </a:r>
          </a:p>
        </p:txBody>
      </p:sp>
      <p:sp>
        <p:nvSpPr>
          <p:cNvPr id="6" name="TextBox 5">
            <a:extLst>
              <a:ext uri="{FF2B5EF4-FFF2-40B4-BE49-F238E27FC236}">
                <a16:creationId xmlns:a16="http://schemas.microsoft.com/office/drawing/2014/main" id="{CEB1C8FA-EF05-4C60-BF57-88C079586BA2}"/>
              </a:ext>
            </a:extLst>
          </p:cNvPr>
          <p:cNvSpPr txBox="1"/>
          <p:nvPr userDrawn="1"/>
        </p:nvSpPr>
        <p:spPr>
          <a:xfrm>
            <a:off x="8754077" y="2769575"/>
            <a:ext cx="1471145" cy="553998"/>
          </a:xfrm>
          <a:prstGeom prst="rect">
            <a:avLst/>
          </a:prstGeom>
          <a:noFill/>
        </p:spPr>
        <p:txBody>
          <a:bodyPr wrap="square" lIns="48000" tIns="0" rIns="24000" bIns="0" rtlCol="0">
            <a:spAutoFit/>
          </a:bodyPr>
          <a:lstStyle/>
          <a:p>
            <a:r>
              <a:rPr lang="en-US" altLang="ko-KR" sz="3600" b="1" dirty="0">
                <a:solidFill>
                  <a:schemeClr val="accent2"/>
                </a:solidFill>
                <a:cs typeface="Arial" pitchFamily="34" charset="0"/>
              </a:rPr>
              <a:t>25%</a:t>
            </a:r>
            <a:endParaRPr lang="ko-KR" altLang="en-US" sz="3600" b="1" dirty="0">
              <a:solidFill>
                <a:schemeClr val="accent2"/>
              </a:solidFill>
              <a:cs typeface="Arial" pitchFamily="34" charset="0"/>
            </a:endParaRPr>
          </a:p>
        </p:txBody>
      </p:sp>
      <p:grpSp>
        <p:nvGrpSpPr>
          <p:cNvPr id="7" name="Group 64">
            <a:extLst>
              <a:ext uri="{FF2B5EF4-FFF2-40B4-BE49-F238E27FC236}">
                <a16:creationId xmlns:a16="http://schemas.microsoft.com/office/drawing/2014/main" id="{15F123DF-81B5-4BB9-B64E-7F7445F85248}"/>
              </a:ext>
            </a:extLst>
          </p:cNvPr>
          <p:cNvGrpSpPr/>
          <p:nvPr userDrawn="1"/>
        </p:nvGrpSpPr>
        <p:grpSpPr>
          <a:xfrm>
            <a:off x="8754076" y="3323573"/>
            <a:ext cx="3044345" cy="684028"/>
            <a:chOff x="910640" y="2975795"/>
            <a:chExt cx="1527408" cy="1710865"/>
          </a:xfrm>
        </p:grpSpPr>
        <p:sp>
          <p:nvSpPr>
            <p:cNvPr id="8" name="TextBox 7">
              <a:extLst>
                <a:ext uri="{FF2B5EF4-FFF2-40B4-BE49-F238E27FC236}">
                  <a16:creationId xmlns:a16="http://schemas.microsoft.com/office/drawing/2014/main" id="{FB4EA312-CA60-43D5-B0CA-EBDA94CDCB70}"/>
                </a:ext>
              </a:extLst>
            </p:cNvPr>
            <p:cNvSpPr txBox="1"/>
            <p:nvPr/>
          </p:nvSpPr>
          <p:spPr>
            <a:xfrm>
              <a:off x="910640" y="2975795"/>
              <a:ext cx="1527408" cy="769801"/>
            </a:xfrm>
            <a:prstGeom prst="rect">
              <a:avLst/>
            </a:prstGeom>
            <a:noFill/>
          </p:spPr>
          <p:txBody>
            <a:bodyPr wrap="square" rtlCol="0" anchor="ctr">
              <a:spAutoFit/>
            </a:bodyPr>
            <a:lstStyle/>
            <a:p>
              <a:r>
                <a:rPr lang="en-US" altLang="ko-KR" sz="1400" b="1" dirty="0">
                  <a:solidFill>
                    <a:schemeClr val="tx1">
                      <a:lumMod val="75000"/>
                      <a:lumOff val="25000"/>
                    </a:schemeClr>
                  </a:solidFill>
                  <a:cs typeface="Arial" pitchFamily="34" charset="0"/>
                </a:rPr>
                <a:t>Content  Here</a:t>
              </a:r>
              <a:endParaRPr lang="ko-KR" altLang="en-US" sz="1400" b="1" dirty="0">
                <a:solidFill>
                  <a:schemeClr val="tx1">
                    <a:lumMod val="75000"/>
                    <a:lumOff val="25000"/>
                  </a:schemeClr>
                </a:solidFill>
                <a:cs typeface="Arial" pitchFamily="34" charset="0"/>
              </a:endParaRPr>
            </a:p>
          </p:txBody>
        </p:sp>
        <p:sp>
          <p:nvSpPr>
            <p:cNvPr id="9" name="TextBox 8">
              <a:extLst>
                <a:ext uri="{FF2B5EF4-FFF2-40B4-BE49-F238E27FC236}">
                  <a16:creationId xmlns:a16="http://schemas.microsoft.com/office/drawing/2014/main" id="{537F5140-F47C-483C-895D-843572E9B198}"/>
                </a:ext>
              </a:extLst>
            </p:cNvPr>
            <p:cNvSpPr txBox="1"/>
            <p:nvPr/>
          </p:nvSpPr>
          <p:spPr>
            <a:xfrm>
              <a:off x="910640" y="3531961"/>
              <a:ext cx="1527408" cy="11546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t>
              </a:r>
            </a:p>
          </p:txBody>
        </p:sp>
      </p:grpSp>
      <p:sp>
        <p:nvSpPr>
          <p:cNvPr id="11" name="TextBox 10">
            <a:extLst>
              <a:ext uri="{FF2B5EF4-FFF2-40B4-BE49-F238E27FC236}">
                <a16:creationId xmlns:a16="http://schemas.microsoft.com/office/drawing/2014/main" id="{03B9B5AA-5DAB-4CC8-8DEC-7808606BC7CC}"/>
              </a:ext>
            </a:extLst>
          </p:cNvPr>
          <p:cNvSpPr txBox="1"/>
          <p:nvPr userDrawn="1"/>
        </p:nvSpPr>
        <p:spPr>
          <a:xfrm>
            <a:off x="8754077" y="3954393"/>
            <a:ext cx="1471145" cy="553998"/>
          </a:xfrm>
          <a:prstGeom prst="rect">
            <a:avLst/>
          </a:prstGeom>
          <a:noFill/>
        </p:spPr>
        <p:txBody>
          <a:bodyPr wrap="square" lIns="48000" tIns="0" rIns="24000" bIns="0" rtlCol="0">
            <a:spAutoFit/>
          </a:bodyPr>
          <a:lstStyle/>
          <a:p>
            <a:r>
              <a:rPr lang="en-US" altLang="ko-KR" sz="3600" b="1" dirty="0">
                <a:solidFill>
                  <a:schemeClr val="accent3"/>
                </a:solidFill>
                <a:cs typeface="Arial" pitchFamily="34" charset="0"/>
              </a:rPr>
              <a:t>28%</a:t>
            </a:r>
            <a:endParaRPr lang="ko-KR" altLang="en-US" sz="3600" b="1" dirty="0">
              <a:solidFill>
                <a:schemeClr val="accent3"/>
              </a:solidFill>
              <a:cs typeface="Arial" pitchFamily="34" charset="0"/>
            </a:endParaRPr>
          </a:p>
        </p:txBody>
      </p:sp>
      <p:grpSp>
        <p:nvGrpSpPr>
          <p:cNvPr id="12" name="Group 64">
            <a:extLst>
              <a:ext uri="{FF2B5EF4-FFF2-40B4-BE49-F238E27FC236}">
                <a16:creationId xmlns:a16="http://schemas.microsoft.com/office/drawing/2014/main" id="{44016CB2-6D92-4267-A4B2-6A059C3C3777}"/>
              </a:ext>
            </a:extLst>
          </p:cNvPr>
          <p:cNvGrpSpPr/>
          <p:nvPr userDrawn="1"/>
        </p:nvGrpSpPr>
        <p:grpSpPr>
          <a:xfrm>
            <a:off x="8754076" y="4508391"/>
            <a:ext cx="3044345" cy="684028"/>
            <a:chOff x="910640" y="2975795"/>
            <a:chExt cx="1527408" cy="1710865"/>
          </a:xfrm>
        </p:grpSpPr>
        <p:sp>
          <p:nvSpPr>
            <p:cNvPr id="13" name="TextBox 12">
              <a:extLst>
                <a:ext uri="{FF2B5EF4-FFF2-40B4-BE49-F238E27FC236}">
                  <a16:creationId xmlns:a16="http://schemas.microsoft.com/office/drawing/2014/main" id="{F7EA6947-6A8C-4792-B454-6A3F17EAAC6F}"/>
                </a:ext>
              </a:extLst>
            </p:cNvPr>
            <p:cNvSpPr txBox="1"/>
            <p:nvPr/>
          </p:nvSpPr>
          <p:spPr>
            <a:xfrm>
              <a:off x="910640" y="2975795"/>
              <a:ext cx="1527408" cy="769801"/>
            </a:xfrm>
            <a:prstGeom prst="rect">
              <a:avLst/>
            </a:prstGeom>
            <a:noFill/>
          </p:spPr>
          <p:txBody>
            <a:bodyPr wrap="square" rtlCol="0" anchor="ctr">
              <a:spAutoFit/>
            </a:bodyPr>
            <a:lstStyle/>
            <a:p>
              <a:r>
                <a:rPr lang="en-US" altLang="ko-KR" sz="1400" b="1" dirty="0">
                  <a:solidFill>
                    <a:schemeClr val="tx1">
                      <a:lumMod val="75000"/>
                      <a:lumOff val="25000"/>
                    </a:schemeClr>
                  </a:solidFill>
                  <a:cs typeface="Arial" pitchFamily="34" charset="0"/>
                </a:rPr>
                <a:t>Content  Here</a:t>
              </a:r>
              <a:endParaRPr lang="ko-KR" altLang="en-US" sz="1400" b="1" dirty="0">
                <a:solidFill>
                  <a:schemeClr val="tx1">
                    <a:lumMod val="75000"/>
                    <a:lumOff val="25000"/>
                  </a:schemeClr>
                </a:solidFill>
                <a:cs typeface="Arial" pitchFamily="34" charset="0"/>
              </a:endParaRPr>
            </a:p>
          </p:txBody>
        </p:sp>
        <p:sp>
          <p:nvSpPr>
            <p:cNvPr id="14" name="TextBox 13">
              <a:extLst>
                <a:ext uri="{FF2B5EF4-FFF2-40B4-BE49-F238E27FC236}">
                  <a16:creationId xmlns:a16="http://schemas.microsoft.com/office/drawing/2014/main" id="{0D508497-6538-42C8-BA7F-96AC8E30B4AB}"/>
                </a:ext>
              </a:extLst>
            </p:cNvPr>
            <p:cNvSpPr txBox="1"/>
            <p:nvPr/>
          </p:nvSpPr>
          <p:spPr>
            <a:xfrm>
              <a:off x="910640" y="3531961"/>
              <a:ext cx="1527408" cy="11546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t>
              </a:r>
            </a:p>
          </p:txBody>
        </p:sp>
      </p:grpSp>
      <p:sp>
        <p:nvSpPr>
          <p:cNvPr id="16" name="TextBox 15">
            <a:extLst>
              <a:ext uri="{FF2B5EF4-FFF2-40B4-BE49-F238E27FC236}">
                <a16:creationId xmlns:a16="http://schemas.microsoft.com/office/drawing/2014/main" id="{80A8ED9D-41FB-46D7-92CD-B8B71376EA3B}"/>
              </a:ext>
            </a:extLst>
          </p:cNvPr>
          <p:cNvSpPr txBox="1"/>
          <p:nvPr userDrawn="1"/>
        </p:nvSpPr>
        <p:spPr>
          <a:xfrm>
            <a:off x="8754077" y="5139211"/>
            <a:ext cx="1471145" cy="553998"/>
          </a:xfrm>
          <a:prstGeom prst="rect">
            <a:avLst/>
          </a:prstGeom>
          <a:noFill/>
        </p:spPr>
        <p:txBody>
          <a:bodyPr wrap="square" lIns="48000" tIns="0" rIns="24000" bIns="0" rtlCol="0">
            <a:spAutoFit/>
          </a:bodyPr>
          <a:lstStyle/>
          <a:p>
            <a:r>
              <a:rPr lang="en-US" altLang="ko-KR" sz="3600" b="1" dirty="0">
                <a:solidFill>
                  <a:schemeClr val="accent4"/>
                </a:solidFill>
                <a:cs typeface="Arial" pitchFamily="34" charset="0"/>
              </a:rPr>
              <a:t>36%</a:t>
            </a:r>
            <a:endParaRPr lang="ko-KR" altLang="en-US" sz="3600" b="1" dirty="0">
              <a:solidFill>
                <a:schemeClr val="accent4"/>
              </a:solidFill>
              <a:cs typeface="Arial" pitchFamily="34" charset="0"/>
            </a:endParaRPr>
          </a:p>
        </p:txBody>
      </p:sp>
      <p:grpSp>
        <p:nvGrpSpPr>
          <p:cNvPr id="17" name="Group 64">
            <a:extLst>
              <a:ext uri="{FF2B5EF4-FFF2-40B4-BE49-F238E27FC236}">
                <a16:creationId xmlns:a16="http://schemas.microsoft.com/office/drawing/2014/main" id="{F24F70AA-992D-4753-BF28-44995CE944DC}"/>
              </a:ext>
            </a:extLst>
          </p:cNvPr>
          <p:cNvGrpSpPr/>
          <p:nvPr userDrawn="1"/>
        </p:nvGrpSpPr>
        <p:grpSpPr>
          <a:xfrm>
            <a:off x="8754076" y="5693209"/>
            <a:ext cx="3044345" cy="684028"/>
            <a:chOff x="910640" y="2975795"/>
            <a:chExt cx="1527408" cy="1710865"/>
          </a:xfrm>
        </p:grpSpPr>
        <p:sp>
          <p:nvSpPr>
            <p:cNvPr id="18" name="TextBox 17">
              <a:extLst>
                <a:ext uri="{FF2B5EF4-FFF2-40B4-BE49-F238E27FC236}">
                  <a16:creationId xmlns:a16="http://schemas.microsoft.com/office/drawing/2014/main" id="{DC44BD0E-4984-422E-A7AA-DED6E538BC6A}"/>
                </a:ext>
              </a:extLst>
            </p:cNvPr>
            <p:cNvSpPr txBox="1"/>
            <p:nvPr/>
          </p:nvSpPr>
          <p:spPr>
            <a:xfrm>
              <a:off x="910640" y="2975795"/>
              <a:ext cx="1527408" cy="769801"/>
            </a:xfrm>
            <a:prstGeom prst="rect">
              <a:avLst/>
            </a:prstGeom>
            <a:noFill/>
          </p:spPr>
          <p:txBody>
            <a:bodyPr wrap="square" rtlCol="0" anchor="ctr">
              <a:spAutoFit/>
            </a:bodyPr>
            <a:lstStyle/>
            <a:p>
              <a:r>
                <a:rPr lang="en-US" altLang="ko-KR" sz="1400" b="1" dirty="0">
                  <a:solidFill>
                    <a:schemeClr val="tx1">
                      <a:lumMod val="75000"/>
                      <a:lumOff val="25000"/>
                    </a:schemeClr>
                  </a:solidFill>
                  <a:cs typeface="Arial" pitchFamily="34" charset="0"/>
                </a:rPr>
                <a:t>Content  Here</a:t>
              </a:r>
              <a:endParaRPr lang="ko-KR" altLang="en-US" sz="1400" b="1" dirty="0">
                <a:solidFill>
                  <a:schemeClr val="tx1">
                    <a:lumMod val="75000"/>
                    <a:lumOff val="25000"/>
                  </a:schemeClr>
                </a:solidFill>
                <a:cs typeface="Arial" pitchFamily="34" charset="0"/>
              </a:endParaRPr>
            </a:p>
          </p:txBody>
        </p:sp>
        <p:sp>
          <p:nvSpPr>
            <p:cNvPr id="19" name="TextBox 18">
              <a:extLst>
                <a:ext uri="{FF2B5EF4-FFF2-40B4-BE49-F238E27FC236}">
                  <a16:creationId xmlns:a16="http://schemas.microsoft.com/office/drawing/2014/main" id="{4CD2D624-1C67-4488-A10E-F4E963B42528}"/>
                </a:ext>
              </a:extLst>
            </p:cNvPr>
            <p:cNvSpPr txBox="1"/>
            <p:nvPr/>
          </p:nvSpPr>
          <p:spPr>
            <a:xfrm>
              <a:off x="910640" y="3531961"/>
              <a:ext cx="1527408" cy="11546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t>
              </a:r>
            </a:p>
          </p:txBody>
        </p:sp>
      </p:grpSp>
    </p:spTree>
    <p:extLst>
      <p:ext uri="{BB962C8B-B14F-4D97-AF65-F5344CB8AC3E}">
        <p14:creationId xmlns:p14="http://schemas.microsoft.com/office/powerpoint/2010/main" val="1815976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1C3A76B2-9E19-4323-8735-FC6E77933051}"/>
              </a:ext>
            </a:extLst>
          </p:cNvPr>
          <p:cNvGrpSpPr/>
          <p:nvPr/>
        </p:nvGrpSpPr>
        <p:grpSpPr>
          <a:xfrm>
            <a:off x="1358365" y="1600376"/>
            <a:ext cx="6937256" cy="5265888"/>
            <a:chOff x="4308820" y="4093831"/>
            <a:chExt cx="2620337" cy="1989030"/>
          </a:xfrm>
        </p:grpSpPr>
        <p:grpSp>
          <p:nvGrpSpPr>
            <p:cNvPr id="66" name="Group 65">
              <a:extLst>
                <a:ext uri="{FF2B5EF4-FFF2-40B4-BE49-F238E27FC236}">
                  <a16:creationId xmlns:a16="http://schemas.microsoft.com/office/drawing/2014/main" id="{B41E2AFF-7667-4251-804E-19AE314EEEDC}"/>
                </a:ext>
              </a:extLst>
            </p:cNvPr>
            <p:cNvGrpSpPr/>
            <p:nvPr/>
          </p:nvGrpSpPr>
          <p:grpSpPr>
            <a:xfrm>
              <a:off x="4308820" y="4093831"/>
              <a:ext cx="1989030" cy="1989030"/>
              <a:chOff x="7041527" y="1014883"/>
              <a:chExt cx="1371600" cy="1371600"/>
            </a:xfrm>
          </p:grpSpPr>
          <p:sp>
            <p:nvSpPr>
              <p:cNvPr id="61" name="Oval 60">
                <a:extLst>
                  <a:ext uri="{FF2B5EF4-FFF2-40B4-BE49-F238E27FC236}">
                    <a16:creationId xmlns:a16="http://schemas.microsoft.com/office/drawing/2014/main" id="{CB8CAEAA-15D4-4E4E-8447-2EC04FC2A268}"/>
                  </a:ext>
                </a:extLst>
              </p:cNvPr>
              <p:cNvSpPr>
                <a:spLocks noChangeAspect="1"/>
              </p:cNvSpPr>
              <p:nvPr/>
            </p:nvSpPr>
            <p:spPr>
              <a:xfrm>
                <a:off x="7041527" y="1014883"/>
                <a:ext cx="1371600" cy="1371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91A23456-A07B-4238-B406-B70DFE809C82}"/>
                  </a:ext>
                </a:extLst>
              </p:cNvPr>
              <p:cNvSpPr>
                <a:spLocks noChangeAspect="1"/>
              </p:cNvSpPr>
              <p:nvPr/>
            </p:nvSpPr>
            <p:spPr>
              <a:xfrm>
                <a:off x="7178687" y="1152043"/>
                <a:ext cx="1097280" cy="10972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5BE087-7C23-4103-8D68-643ED36F6628}"/>
                  </a:ext>
                </a:extLst>
              </p:cNvPr>
              <p:cNvSpPr>
                <a:spLocks noChangeAspect="1"/>
              </p:cNvSpPr>
              <p:nvPr/>
            </p:nvSpPr>
            <p:spPr>
              <a:xfrm>
                <a:off x="7315847" y="1289203"/>
                <a:ext cx="822960" cy="8229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8CB35D9F-2B2D-4645-A455-DEC268185295}"/>
                  </a:ext>
                </a:extLst>
              </p:cNvPr>
              <p:cNvSpPr>
                <a:spLocks noChangeAspect="1"/>
              </p:cNvSpPr>
              <p:nvPr/>
            </p:nvSpPr>
            <p:spPr>
              <a:xfrm>
                <a:off x="7453007" y="1426363"/>
                <a:ext cx="548640" cy="548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9E5BA15E-95FF-45C0-8BF7-83884A49CBD6}"/>
                  </a:ext>
                </a:extLst>
              </p:cNvPr>
              <p:cNvSpPr>
                <a:spLocks noChangeAspect="1"/>
              </p:cNvSpPr>
              <p:nvPr/>
            </p:nvSpPr>
            <p:spPr>
              <a:xfrm>
                <a:off x="7590167" y="1563523"/>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a:extLst>
                <a:ext uri="{FF2B5EF4-FFF2-40B4-BE49-F238E27FC236}">
                  <a16:creationId xmlns:a16="http://schemas.microsoft.com/office/drawing/2014/main" id="{3EBAEE9B-A484-453E-9928-35BD1CB03563}"/>
                </a:ext>
              </a:extLst>
            </p:cNvPr>
            <p:cNvGrpSpPr/>
            <p:nvPr/>
          </p:nvGrpSpPr>
          <p:grpSpPr>
            <a:xfrm rot="2780013" flipH="1">
              <a:off x="5776701" y="3513286"/>
              <a:ext cx="413720" cy="1891192"/>
              <a:chOff x="8236553" y="425631"/>
              <a:chExt cx="1175476" cy="5373315"/>
            </a:xfrm>
          </p:grpSpPr>
          <p:sp>
            <p:nvSpPr>
              <p:cNvPr id="67" name="Rectangle: Top Corners Rounded 66">
                <a:extLst>
                  <a:ext uri="{FF2B5EF4-FFF2-40B4-BE49-F238E27FC236}">
                    <a16:creationId xmlns:a16="http://schemas.microsoft.com/office/drawing/2014/main" id="{427DC45A-89CA-4365-995B-4AF50B26D877}"/>
                  </a:ext>
                </a:extLst>
              </p:cNvPr>
              <p:cNvSpPr/>
              <p:nvPr/>
            </p:nvSpPr>
            <p:spPr>
              <a:xfrm>
                <a:off x="8730582" y="602901"/>
                <a:ext cx="187419" cy="5196045"/>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Parallelogram 67">
                <a:extLst>
                  <a:ext uri="{FF2B5EF4-FFF2-40B4-BE49-F238E27FC236}">
                    <a16:creationId xmlns:a16="http://schemas.microsoft.com/office/drawing/2014/main" id="{9DAB432F-05C6-4021-8DC2-244BC2E3ABBA}"/>
                  </a:ext>
                </a:extLst>
              </p:cNvPr>
              <p:cNvSpPr/>
              <p:nvPr/>
            </p:nvSpPr>
            <p:spPr>
              <a:xfrm rot="5400000">
                <a:off x="7696887" y="965297"/>
                <a:ext cx="1581749" cy="502417"/>
              </a:xfrm>
              <a:prstGeom prst="parallelogram">
                <a:avLst>
                  <a:gd name="adj" fmla="val 61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Parallelogram 68">
                <a:extLst>
                  <a:ext uri="{FF2B5EF4-FFF2-40B4-BE49-F238E27FC236}">
                    <a16:creationId xmlns:a16="http://schemas.microsoft.com/office/drawing/2014/main" id="{230397BD-49EF-4D42-AD1E-FA00C04B306B}"/>
                  </a:ext>
                </a:extLst>
              </p:cNvPr>
              <p:cNvSpPr/>
              <p:nvPr/>
            </p:nvSpPr>
            <p:spPr>
              <a:xfrm rot="16200000" flipH="1">
                <a:off x="8369946" y="965297"/>
                <a:ext cx="1581749" cy="502417"/>
              </a:xfrm>
              <a:prstGeom prst="parallelogram">
                <a:avLst>
                  <a:gd name="adj" fmla="val 61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72" name="Rectangle 71">
            <a:extLst>
              <a:ext uri="{FF2B5EF4-FFF2-40B4-BE49-F238E27FC236}">
                <a16:creationId xmlns:a16="http://schemas.microsoft.com/office/drawing/2014/main" id="{2DDBE830-3078-466F-B151-09984B321B28}"/>
              </a:ext>
            </a:extLst>
          </p:cNvPr>
          <p:cNvSpPr/>
          <p:nvPr/>
        </p:nvSpPr>
        <p:spPr>
          <a:xfrm>
            <a:off x="0" y="0"/>
            <a:ext cx="12192000" cy="6866264"/>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aphic 24">
            <a:extLst>
              <a:ext uri="{FF2B5EF4-FFF2-40B4-BE49-F238E27FC236}">
                <a16:creationId xmlns:a16="http://schemas.microsoft.com/office/drawing/2014/main" id="{4DE3C970-6375-4A47-9032-A81F30EB1149}"/>
              </a:ext>
            </a:extLst>
          </p:cNvPr>
          <p:cNvGrpSpPr/>
          <p:nvPr/>
        </p:nvGrpSpPr>
        <p:grpSpPr>
          <a:xfrm>
            <a:off x="27513" y="433895"/>
            <a:ext cx="5275384" cy="6432369"/>
            <a:chOff x="3282132" y="608"/>
            <a:chExt cx="5624458" cy="6858000"/>
          </a:xfrm>
        </p:grpSpPr>
        <p:grpSp>
          <p:nvGrpSpPr>
            <p:cNvPr id="4" name="Graphic 24">
              <a:extLst>
                <a:ext uri="{FF2B5EF4-FFF2-40B4-BE49-F238E27FC236}">
                  <a16:creationId xmlns:a16="http://schemas.microsoft.com/office/drawing/2014/main" id="{B3B2A302-1145-4A3E-85D5-B656817D62D1}"/>
                </a:ext>
              </a:extLst>
            </p:cNvPr>
            <p:cNvGrpSpPr/>
            <p:nvPr/>
          </p:nvGrpSpPr>
          <p:grpSpPr>
            <a:xfrm>
              <a:off x="3286299" y="608"/>
              <a:ext cx="5620291" cy="6858000"/>
              <a:chOff x="3286299" y="608"/>
              <a:chExt cx="5620291" cy="6858000"/>
            </a:xfrm>
            <a:solidFill>
              <a:schemeClr val="accent1"/>
            </a:solidFill>
          </p:grpSpPr>
          <p:sp>
            <p:nvSpPr>
              <p:cNvPr id="25" name="Freeform: Shape 24">
                <a:extLst>
                  <a:ext uri="{FF2B5EF4-FFF2-40B4-BE49-F238E27FC236}">
                    <a16:creationId xmlns:a16="http://schemas.microsoft.com/office/drawing/2014/main" id="{46DB24BC-08D1-4B17-9F82-BF29ED3C3939}"/>
                  </a:ext>
                </a:extLst>
              </p:cNvPr>
              <p:cNvSpPr/>
              <p:nvPr/>
            </p:nvSpPr>
            <p:spPr>
              <a:xfrm>
                <a:off x="6980300" y="5304247"/>
                <a:ext cx="7784" cy="7784"/>
              </a:xfrm>
              <a:custGeom>
                <a:avLst/>
                <a:gdLst>
                  <a:gd name="connsiteX0" fmla="*/ 0 w 0"/>
                  <a:gd name="connsiteY0" fmla="*/ 0 h 0"/>
                  <a:gd name="connsiteX1" fmla="*/ 0 w 0"/>
                  <a:gd name="connsiteY1" fmla="*/ 0 h 0"/>
                  <a:gd name="connsiteX2" fmla="*/ 0 w 0"/>
                  <a:gd name="connsiteY2" fmla="*/ 0 h 0"/>
                  <a:gd name="connsiteX3" fmla="*/ 0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0" y="0"/>
                    </a:moveTo>
                    <a:cubicBezTo>
                      <a:pt x="0" y="778"/>
                      <a:pt x="0" y="778"/>
                      <a:pt x="0" y="0"/>
                    </a:cubicBezTo>
                    <a:cubicBezTo>
                      <a:pt x="0" y="778"/>
                      <a:pt x="0" y="778"/>
                      <a:pt x="0" y="0"/>
                    </a:cubicBezTo>
                    <a:lnTo>
                      <a:pt x="0" y="0"/>
                    </a:lnTo>
                    <a:close/>
                  </a:path>
                </a:pathLst>
              </a:custGeom>
              <a:solidFill>
                <a:srgbClr val="A1C1E2"/>
              </a:solidFill>
              <a:ln w="777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1DAE0A93-6BEE-45BE-A55D-D39601B0B3D2}"/>
                  </a:ext>
                </a:extLst>
              </p:cNvPr>
              <p:cNvSpPr/>
              <p:nvPr/>
            </p:nvSpPr>
            <p:spPr>
              <a:xfrm>
                <a:off x="6925031" y="5090177"/>
                <a:ext cx="7784" cy="7784"/>
              </a:xfrm>
              <a:custGeom>
                <a:avLst/>
                <a:gdLst>
                  <a:gd name="connsiteX0" fmla="*/ 0 w 0"/>
                  <a:gd name="connsiteY0" fmla="*/ 0 h 0"/>
                  <a:gd name="connsiteX1" fmla="*/ 0 w 0"/>
                  <a:gd name="connsiteY1" fmla="*/ 0 h 0"/>
                  <a:gd name="connsiteX2" fmla="*/ 0 w 0"/>
                  <a:gd name="connsiteY2" fmla="*/ 0 h 0"/>
                  <a:gd name="connsiteX3" fmla="*/ 0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0" y="0"/>
                    </a:moveTo>
                    <a:cubicBezTo>
                      <a:pt x="0" y="0"/>
                      <a:pt x="0" y="778"/>
                      <a:pt x="0" y="0"/>
                    </a:cubicBezTo>
                    <a:cubicBezTo>
                      <a:pt x="0" y="778"/>
                      <a:pt x="0" y="778"/>
                      <a:pt x="0" y="0"/>
                    </a:cubicBezTo>
                    <a:lnTo>
                      <a:pt x="0" y="0"/>
                    </a:lnTo>
                    <a:close/>
                  </a:path>
                </a:pathLst>
              </a:custGeom>
              <a:solidFill>
                <a:srgbClr val="A1C1E2"/>
              </a:solidFill>
              <a:ln w="777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C0D0E830-FFED-4DF7-962A-2A47D0231AB3}"/>
                  </a:ext>
                </a:extLst>
              </p:cNvPr>
              <p:cNvSpPr/>
              <p:nvPr/>
            </p:nvSpPr>
            <p:spPr>
              <a:xfrm>
                <a:off x="8639920" y="790110"/>
                <a:ext cx="7784" cy="7784"/>
              </a:xfrm>
              <a:custGeom>
                <a:avLst/>
                <a:gdLst>
                  <a:gd name="connsiteX0" fmla="*/ 0 w 0"/>
                  <a:gd name="connsiteY0" fmla="*/ 0 h 0"/>
                  <a:gd name="connsiteX1" fmla="*/ 0 w 0"/>
                  <a:gd name="connsiteY1" fmla="*/ 0 h 0"/>
                  <a:gd name="connsiteX2" fmla="*/ 0 w 0"/>
                  <a:gd name="connsiteY2" fmla="*/ 0 h 0"/>
                  <a:gd name="connsiteX3" fmla="*/ 0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0" y="0"/>
                    </a:moveTo>
                    <a:cubicBezTo>
                      <a:pt x="0" y="0"/>
                      <a:pt x="0" y="0"/>
                      <a:pt x="0" y="0"/>
                    </a:cubicBezTo>
                    <a:lnTo>
                      <a:pt x="0" y="0"/>
                    </a:lnTo>
                    <a:lnTo>
                      <a:pt x="0" y="0"/>
                    </a:lnTo>
                    <a:close/>
                  </a:path>
                </a:pathLst>
              </a:custGeom>
              <a:solidFill>
                <a:srgbClr val="A1C1E2"/>
              </a:solidFill>
              <a:ln w="7773"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F6A308B6-76E0-4880-8B85-EB88D2541178}"/>
                  </a:ext>
                </a:extLst>
              </p:cNvPr>
              <p:cNvSpPr/>
              <p:nvPr/>
            </p:nvSpPr>
            <p:spPr>
              <a:xfrm>
                <a:off x="3286299" y="608"/>
                <a:ext cx="5620291" cy="6858000"/>
              </a:xfrm>
              <a:custGeom>
                <a:avLst/>
                <a:gdLst>
                  <a:gd name="connsiteX0" fmla="*/ 5622960 w 5620290"/>
                  <a:gd name="connsiteY0" fmla="*/ 1118001 h 6858000"/>
                  <a:gd name="connsiteX1" fmla="*/ 5610504 w 5620290"/>
                  <a:gd name="connsiteY1" fmla="*/ 1073630 h 6858000"/>
                  <a:gd name="connsiteX2" fmla="*/ 5466494 w 5620290"/>
                  <a:gd name="connsiteY2" fmla="*/ 916387 h 6858000"/>
                  <a:gd name="connsiteX3" fmla="*/ 5423680 w 5620290"/>
                  <a:gd name="connsiteY3" fmla="*/ 783275 h 6858000"/>
                  <a:gd name="connsiteX4" fmla="*/ 5324819 w 5620290"/>
                  <a:gd name="connsiteY4" fmla="*/ 840879 h 6858000"/>
                  <a:gd name="connsiteX5" fmla="*/ 5250868 w 5620290"/>
                  <a:gd name="connsiteY5" fmla="*/ 868902 h 6858000"/>
                  <a:gd name="connsiteX6" fmla="*/ 5121648 w 5620290"/>
                  <a:gd name="connsiteY6" fmla="*/ 943632 h 6858000"/>
                  <a:gd name="connsiteX7" fmla="*/ 4992428 w 5620290"/>
                  <a:gd name="connsiteY7" fmla="*/ 1118779 h 6858000"/>
                  <a:gd name="connsiteX8" fmla="*/ 5121648 w 5620290"/>
                  <a:gd name="connsiteY8" fmla="*/ 1484643 h 6858000"/>
                  <a:gd name="connsiteX9" fmla="*/ 5112307 w 5620290"/>
                  <a:gd name="connsiteY9" fmla="*/ 1689371 h 6858000"/>
                  <a:gd name="connsiteX10" fmla="*/ 5030571 w 5620290"/>
                  <a:gd name="connsiteY10" fmla="*/ 1882423 h 6858000"/>
                  <a:gd name="connsiteX11" fmla="*/ 4964404 w 5620290"/>
                  <a:gd name="connsiteY11" fmla="*/ 1907333 h 6858000"/>
                  <a:gd name="connsiteX12" fmla="*/ 4885004 w 5620290"/>
                  <a:gd name="connsiteY12" fmla="*/ 2028768 h 6858000"/>
                  <a:gd name="connsiteX13" fmla="*/ 4588421 w 5620290"/>
                  <a:gd name="connsiteY13" fmla="*/ 2488823 h 6858000"/>
                  <a:gd name="connsiteX14" fmla="*/ 4435070 w 5620290"/>
                  <a:gd name="connsiteY14" fmla="*/ 2723131 h 6858000"/>
                  <a:gd name="connsiteX15" fmla="*/ 4297287 w 5620290"/>
                  <a:gd name="connsiteY15" fmla="*/ 2909955 h 6858000"/>
                  <a:gd name="connsiteX16" fmla="*/ 4108906 w 5620290"/>
                  <a:gd name="connsiteY16" fmla="*/ 2942649 h 6858000"/>
                  <a:gd name="connsiteX17" fmla="*/ 3887831 w 5620290"/>
                  <a:gd name="connsiteY17" fmla="*/ 2969895 h 6858000"/>
                  <a:gd name="connsiteX18" fmla="*/ 2873532 w 5620290"/>
                  <a:gd name="connsiteY18" fmla="*/ 2864028 h 6858000"/>
                  <a:gd name="connsiteX19" fmla="*/ 2650121 w 5620290"/>
                  <a:gd name="connsiteY19" fmla="*/ 2882710 h 6858000"/>
                  <a:gd name="connsiteX20" fmla="*/ 2527129 w 5620290"/>
                  <a:gd name="connsiteY20" fmla="*/ 2937200 h 6858000"/>
                  <a:gd name="connsiteX21" fmla="*/ 2455513 w 5620290"/>
                  <a:gd name="connsiteY21" fmla="*/ 2920075 h 6858000"/>
                  <a:gd name="connsiteX22" fmla="*/ 2536470 w 5620290"/>
                  <a:gd name="connsiteY22" fmla="*/ 2705227 h 6858000"/>
                  <a:gd name="connsiteX23" fmla="*/ 2684372 w 5620290"/>
                  <a:gd name="connsiteY23" fmla="*/ 2368165 h 6858000"/>
                  <a:gd name="connsiteX24" fmla="*/ 2683594 w 5620290"/>
                  <a:gd name="connsiteY24" fmla="*/ 2255292 h 6858000"/>
                  <a:gd name="connsiteX25" fmla="*/ 2657906 w 5620290"/>
                  <a:gd name="connsiteY25" fmla="*/ 2052121 h 6858000"/>
                  <a:gd name="connsiteX26" fmla="*/ 2672696 w 5620290"/>
                  <a:gd name="connsiteY26" fmla="*/ 1753203 h 6858000"/>
                  <a:gd name="connsiteX27" fmla="*/ 2618984 w 5620290"/>
                  <a:gd name="connsiteY27" fmla="*/ 1554702 h 6858000"/>
                  <a:gd name="connsiteX28" fmla="*/ 2566829 w 5620290"/>
                  <a:gd name="connsiteY28" fmla="*/ 1455063 h 6858000"/>
                  <a:gd name="connsiteX29" fmla="*/ 2562937 w 5620290"/>
                  <a:gd name="connsiteY29" fmla="*/ 1375663 h 6858000"/>
                  <a:gd name="connsiteX30" fmla="*/ 2326293 w 5620290"/>
                  <a:gd name="connsiteY30" fmla="*/ 1143689 h 6858000"/>
                  <a:gd name="connsiteX31" fmla="*/ 1781389 w 5620290"/>
                  <a:gd name="connsiteY31" fmla="*/ 1128121 h 6858000"/>
                  <a:gd name="connsiteX32" fmla="*/ 1572769 w 5620290"/>
                  <a:gd name="connsiteY32" fmla="*/ 1281472 h 6858000"/>
                  <a:gd name="connsiteX33" fmla="*/ 1441214 w 5620290"/>
                  <a:gd name="connsiteY33" fmla="*/ 1490871 h 6858000"/>
                  <a:gd name="connsiteX34" fmla="*/ 1438100 w 5620290"/>
                  <a:gd name="connsiteY34" fmla="*/ 1497098 h 6858000"/>
                  <a:gd name="connsiteX35" fmla="*/ 1337682 w 5620290"/>
                  <a:gd name="connsiteY35" fmla="*/ 1996074 h 6858000"/>
                  <a:gd name="connsiteX36" fmla="*/ 1547859 w 5620290"/>
                  <a:gd name="connsiteY36" fmla="*/ 2529301 h 6858000"/>
                  <a:gd name="connsiteX37" fmla="*/ 1569655 w 5620290"/>
                  <a:gd name="connsiteY37" fmla="*/ 2550319 h 6858000"/>
                  <a:gd name="connsiteX38" fmla="*/ 1569655 w 5620290"/>
                  <a:gd name="connsiteY38" fmla="*/ 2550319 h 6858000"/>
                  <a:gd name="connsiteX39" fmla="*/ 1540075 w 5620290"/>
                  <a:gd name="connsiteY39" fmla="*/ 2727023 h 6858000"/>
                  <a:gd name="connsiteX40" fmla="*/ 1522949 w 5620290"/>
                  <a:gd name="connsiteY40" fmla="*/ 2895943 h 6858000"/>
                  <a:gd name="connsiteX41" fmla="*/ 1073015 w 5620290"/>
                  <a:gd name="connsiteY41" fmla="*/ 3086660 h 6858000"/>
                  <a:gd name="connsiteX42" fmla="*/ 728169 w 5620290"/>
                  <a:gd name="connsiteY42" fmla="*/ 2980014 h 6858000"/>
                  <a:gd name="connsiteX43" fmla="*/ 723498 w 5620290"/>
                  <a:gd name="connsiteY43" fmla="*/ 2944985 h 6858000"/>
                  <a:gd name="connsiteX44" fmla="*/ 733618 w 5620290"/>
                  <a:gd name="connsiteY44" fmla="*/ 1404465 h 6858000"/>
                  <a:gd name="connsiteX45" fmla="*/ 718049 w 5620290"/>
                  <a:gd name="connsiteY45" fmla="*/ 1376441 h 6858000"/>
                  <a:gd name="connsiteX46" fmla="*/ 700923 w 5620290"/>
                  <a:gd name="connsiteY46" fmla="*/ 1374884 h 6858000"/>
                  <a:gd name="connsiteX47" fmla="*/ 718827 w 5620290"/>
                  <a:gd name="connsiteY47" fmla="*/ 1348417 h 6858000"/>
                  <a:gd name="connsiteX48" fmla="*/ 883077 w 5620290"/>
                  <a:gd name="connsiteY48" fmla="*/ 918722 h 6858000"/>
                  <a:gd name="connsiteX49" fmla="*/ 898646 w 5620290"/>
                  <a:gd name="connsiteY49" fmla="*/ 903932 h 6858000"/>
                  <a:gd name="connsiteX50" fmla="*/ 1093254 w 5620290"/>
                  <a:gd name="connsiteY50" fmla="*/ 710880 h 6858000"/>
                  <a:gd name="connsiteX51" fmla="*/ 1272294 w 5620290"/>
                  <a:gd name="connsiteY51" fmla="*/ 215796 h 6858000"/>
                  <a:gd name="connsiteX52" fmla="*/ 1299539 w 5620290"/>
                  <a:gd name="connsiteY52" fmla="*/ 54661 h 6858000"/>
                  <a:gd name="connsiteX53" fmla="*/ 1232594 w 5620290"/>
                  <a:gd name="connsiteY53" fmla="*/ 1727 h 6858000"/>
                  <a:gd name="connsiteX54" fmla="*/ 1118942 w 5620290"/>
                  <a:gd name="connsiteY54" fmla="*/ 79571 h 6858000"/>
                  <a:gd name="connsiteX55" fmla="*/ 1079242 w 5620290"/>
                  <a:gd name="connsiteY55" fmla="*/ 98253 h 6858000"/>
                  <a:gd name="connsiteX56" fmla="*/ 607511 w 5620290"/>
                  <a:gd name="connsiteY56" fmla="*/ 109151 h 6858000"/>
                  <a:gd name="connsiteX57" fmla="*/ 590386 w 5620290"/>
                  <a:gd name="connsiteY57" fmla="*/ 120049 h 6858000"/>
                  <a:gd name="connsiteX58" fmla="*/ 430807 w 5620290"/>
                  <a:gd name="connsiteY58" fmla="*/ 728006 h 6858000"/>
                  <a:gd name="connsiteX59" fmla="*/ 359191 w 5620290"/>
                  <a:gd name="connsiteY59" fmla="*/ 1103989 h 6858000"/>
                  <a:gd name="connsiteX60" fmla="*/ 288354 w 5620290"/>
                  <a:gd name="connsiteY60" fmla="*/ 1289256 h 6858000"/>
                  <a:gd name="connsiteX61" fmla="*/ 207397 w 5620290"/>
                  <a:gd name="connsiteY61" fmla="*/ 1321951 h 6858000"/>
                  <a:gd name="connsiteX62" fmla="*/ 156798 w 5620290"/>
                  <a:gd name="connsiteY62" fmla="*/ 1335962 h 6858000"/>
                  <a:gd name="connsiteX63" fmla="*/ 151349 w 5620290"/>
                  <a:gd name="connsiteY63" fmla="*/ 1344525 h 6858000"/>
                  <a:gd name="connsiteX64" fmla="*/ 108535 w 5620290"/>
                  <a:gd name="connsiteY64" fmla="*/ 1578834 h 6858000"/>
                  <a:gd name="connsiteX65" fmla="*/ 4225 w 5620290"/>
                  <a:gd name="connsiteY65" fmla="*/ 2533193 h 6858000"/>
                  <a:gd name="connsiteX66" fmla="*/ 120990 w 5620290"/>
                  <a:gd name="connsiteY66" fmla="*/ 3475876 h 6858000"/>
                  <a:gd name="connsiteX67" fmla="*/ 416017 w 5620290"/>
                  <a:gd name="connsiteY67" fmla="*/ 3993535 h 6858000"/>
                  <a:gd name="connsiteX68" fmla="*/ 695474 w 5620290"/>
                  <a:gd name="connsiteY68" fmla="*/ 4238741 h 6858000"/>
                  <a:gd name="connsiteX69" fmla="*/ 862059 w 5620290"/>
                  <a:gd name="connsiteY69" fmla="*/ 4336824 h 6858000"/>
                  <a:gd name="connsiteX70" fmla="*/ 991279 w 5620290"/>
                  <a:gd name="connsiteY70" fmla="*/ 4479277 h 6858000"/>
                  <a:gd name="connsiteX71" fmla="*/ 1363370 w 5620290"/>
                  <a:gd name="connsiteY71" fmla="*/ 4968134 h 6858000"/>
                  <a:gd name="connsiteX72" fmla="*/ 1671630 w 5620290"/>
                  <a:gd name="connsiteY72" fmla="*/ 5476451 h 6858000"/>
                  <a:gd name="connsiteX73" fmla="*/ 1808634 w 5620290"/>
                  <a:gd name="connsiteY73" fmla="*/ 6085965 h 6858000"/>
                  <a:gd name="connsiteX74" fmla="*/ 1821868 w 5620290"/>
                  <a:gd name="connsiteY74" fmla="*/ 6108539 h 6858000"/>
                  <a:gd name="connsiteX75" fmla="*/ 1794623 w 5620290"/>
                  <a:gd name="connsiteY75" fmla="*/ 6142790 h 6858000"/>
                  <a:gd name="connsiteX76" fmla="*/ 1737019 w 5620290"/>
                  <a:gd name="connsiteY76" fmla="*/ 6553025 h 6858000"/>
                  <a:gd name="connsiteX77" fmla="*/ 1741689 w 5620290"/>
                  <a:gd name="connsiteY77" fmla="*/ 6823920 h 6858000"/>
                  <a:gd name="connsiteX78" fmla="*/ 1755701 w 5620290"/>
                  <a:gd name="connsiteY78" fmla="*/ 6852722 h 6858000"/>
                  <a:gd name="connsiteX79" fmla="*/ 1898154 w 5620290"/>
                  <a:gd name="connsiteY79" fmla="*/ 6852722 h 6858000"/>
                  <a:gd name="connsiteX80" fmla="*/ 2066296 w 5620290"/>
                  <a:gd name="connsiteY80" fmla="*/ 6852722 h 6858000"/>
                  <a:gd name="connsiteX81" fmla="*/ 2390125 w 5620290"/>
                  <a:gd name="connsiteY81" fmla="*/ 6852722 h 6858000"/>
                  <a:gd name="connsiteX82" fmla="*/ 3037003 w 5620290"/>
                  <a:gd name="connsiteY82" fmla="*/ 6852722 h 6858000"/>
                  <a:gd name="connsiteX83" fmla="*/ 3683881 w 5620290"/>
                  <a:gd name="connsiteY83" fmla="*/ 6852722 h 6858000"/>
                  <a:gd name="connsiteX84" fmla="*/ 4097230 w 5620290"/>
                  <a:gd name="connsiteY84" fmla="*/ 6859727 h 6858000"/>
                  <a:gd name="connsiteX85" fmla="*/ 3904956 w 5620290"/>
                  <a:gd name="connsiteY85" fmla="*/ 6193388 h 6858000"/>
                  <a:gd name="connsiteX86" fmla="*/ 3760168 w 5620290"/>
                  <a:gd name="connsiteY86" fmla="*/ 5566749 h 6858000"/>
                  <a:gd name="connsiteX87" fmla="*/ 3616157 w 5620290"/>
                  <a:gd name="connsiteY87" fmla="*/ 5004720 h 6858000"/>
                  <a:gd name="connsiteX88" fmla="*/ 3304784 w 5620290"/>
                  <a:gd name="connsiteY88" fmla="*/ 3805154 h 6858000"/>
                  <a:gd name="connsiteX89" fmla="*/ 3319574 w 5620290"/>
                  <a:gd name="connsiteY89" fmla="*/ 3777909 h 6858000"/>
                  <a:gd name="connsiteX90" fmla="*/ 3616157 w 5620290"/>
                  <a:gd name="connsiteY90" fmla="*/ 3771681 h 6858000"/>
                  <a:gd name="connsiteX91" fmla="*/ 3949327 w 5620290"/>
                  <a:gd name="connsiteY91" fmla="*/ 3693059 h 6858000"/>
                  <a:gd name="connsiteX92" fmla="*/ 4364232 w 5620290"/>
                  <a:gd name="connsiteY92" fmla="*/ 3593420 h 6858000"/>
                  <a:gd name="connsiteX93" fmla="*/ 4565846 w 5620290"/>
                  <a:gd name="connsiteY93" fmla="*/ 3545157 h 6858000"/>
                  <a:gd name="connsiteX94" fmla="*/ 4718420 w 5620290"/>
                  <a:gd name="connsiteY94" fmla="*/ 3489110 h 6858000"/>
                  <a:gd name="connsiteX95" fmla="*/ 4823508 w 5620290"/>
                  <a:gd name="connsiteY95" fmla="*/ 3407374 h 6858000"/>
                  <a:gd name="connsiteX96" fmla="*/ 5000213 w 5620290"/>
                  <a:gd name="connsiteY96" fmla="*/ 3107677 h 6858000"/>
                  <a:gd name="connsiteX97" fmla="*/ 5173025 w 5620290"/>
                  <a:gd name="connsiteY97" fmla="*/ 2784627 h 6858000"/>
                  <a:gd name="connsiteX98" fmla="*/ 5401884 w 5620290"/>
                  <a:gd name="connsiteY98" fmla="*/ 2112839 h 6858000"/>
                  <a:gd name="connsiteX99" fmla="*/ 5390208 w 5620290"/>
                  <a:gd name="connsiteY99" fmla="*/ 2064576 h 6858000"/>
                  <a:gd name="connsiteX100" fmla="*/ 5362963 w 5620290"/>
                  <a:gd name="connsiteY100" fmla="*/ 2043559 h 6858000"/>
                  <a:gd name="connsiteX101" fmla="*/ 5357513 w 5620290"/>
                  <a:gd name="connsiteY101" fmla="*/ 2039666 h 6858000"/>
                  <a:gd name="connsiteX102" fmla="*/ 5367633 w 5620290"/>
                  <a:gd name="connsiteY102" fmla="*/ 2030325 h 6858000"/>
                  <a:gd name="connsiteX103" fmla="*/ 5513200 w 5620290"/>
                  <a:gd name="connsiteY103" fmla="*/ 1653563 h 6858000"/>
                  <a:gd name="connsiteX104" fmla="*/ 5605055 w 5620290"/>
                  <a:gd name="connsiteY104" fmla="*/ 1431710 h 6858000"/>
                  <a:gd name="connsiteX105" fmla="*/ 5626852 w 5620290"/>
                  <a:gd name="connsiteY105" fmla="*/ 1182611 h 6858000"/>
                  <a:gd name="connsiteX106" fmla="*/ 5622960 w 5620290"/>
                  <a:gd name="connsiteY106" fmla="*/ 1118001 h 6858000"/>
                  <a:gd name="connsiteX107" fmla="*/ 2438387 w 5620290"/>
                  <a:gd name="connsiteY107" fmla="*/ 2923189 h 6858000"/>
                  <a:gd name="connsiteX108" fmla="*/ 2436052 w 5620290"/>
                  <a:gd name="connsiteY108" fmla="*/ 2930194 h 6858000"/>
                  <a:gd name="connsiteX109" fmla="*/ 2446950 w 5620290"/>
                  <a:gd name="connsiteY109" fmla="*/ 2962889 h 6858000"/>
                  <a:gd name="connsiteX110" fmla="*/ 2457070 w 5620290"/>
                  <a:gd name="connsiteY110" fmla="*/ 2981571 h 6858000"/>
                  <a:gd name="connsiteX111" fmla="*/ 2446172 w 5620290"/>
                  <a:gd name="connsiteY111" fmla="*/ 2981571 h 6858000"/>
                  <a:gd name="connsiteX112" fmla="*/ 2433717 w 5620290"/>
                  <a:gd name="connsiteY112" fmla="*/ 2928638 h 6858000"/>
                  <a:gd name="connsiteX113" fmla="*/ 2428268 w 5620290"/>
                  <a:gd name="connsiteY113" fmla="*/ 2927081 h 6858000"/>
                  <a:gd name="connsiteX114" fmla="*/ 2438387 w 5620290"/>
                  <a:gd name="connsiteY114" fmla="*/ 2923189 h 6858000"/>
                  <a:gd name="connsiteX115" fmla="*/ 2405693 w 5620290"/>
                  <a:gd name="connsiteY115" fmla="*/ 2936422 h 6858000"/>
                  <a:gd name="connsiteX116" fmla="*/ 2415813 w 5620290"/>
                  <a:gd name="connsiteY116" fmla="*/ 2930973 h 6858000"/>
                  <a:gd name="connsiteX117" fmla="*/ 2398687 w 5620290"/>
                  <a:gd name="connsiteY117" fmla="*/ 2937200 h 6858000"/>
                  <a:gd name="connsiteX118" fmla="*/ 2405693 w 5620290"/>
                  <a:gd name="connsiteY118" fmla="*/ 2936422 h 6858000"/>
                  <a:gd name="connsiteX119" fmla="*/ 5099073 w 5620290"/>
                  <a:gd name="connsiteY119" fmla="*/ 1926015 h 6858000"/>
                  <a:gd name="connsiteX120" fmla="*/ 5113086 w 5620290"/>
                  <a:gd name="connsiteY120" fmla="*/ 1934578 h 6858000"/>
                  <a:gd name="connsiteX121" fmla="*/ 5099073 w 5620290"/>
                  <a:gd name="connsiteY121" fmla="*/ 1926015 h 6858000"/>
                  <a:gd name="connsiteX122" fmla="*/ 5222845 w 5620290"/>
                  <a:gd name="connsiteY122" fmla="*/ 1983619 h 6858000"/>
                  <a:gd name="connsiteX123" fmla="*/ 5219731 w 5620290"/>
                  <a:gd name="connsiteY123" fmla="*/ 1980505 h 6858000"/>
                  <a:gd name="connsiteX124" fmla="*/ 5229851 w 5620290"/>
                  <a:gd name="connsiteY124" fmla="*/ 1987511 h 6858000"/>
                  <a:gd name="connsiteX125" fmla="*/ 5236078 w 5620290"/>
                  <a:gd name="connsiteY125" fmla="*/ 1991403 h 6858000"/>
                  <a:gd name="connsiteX126" fmla="*/ 5222845 w 5620290"/>
                  <a:gd name="connsiteY126" fmla="*/ 198361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5620290" h="6858000">
                    <a:moveTo>
                      <a:pt x="5622960" y="1118001"/>
                    </a:moveTo>
                    <a:cubicBezTo>
                      <a:pt x="5620624" y="1102432"/>
                      <a:pt x="5617510" y="1087642"/>
                      <a:pt x="5610504" y="1073630"/>
                    </a:cubicBezTo>
                    <a:cubicBezTo>
                      <a:pt x="5566912" y="975548"/>
                      <a:pt x="5450147" y="1051834"/>
                      <a:pt x="5466494" y="916387"/>
                    </a:cubicBezTo>
                    <a:cubicBezTo>
                      <a:pt x="5475057" y="846328"/>
                      <a:pt x="5483620" y="823753"/>
                      <a:pt x="5423680" y="783275"/>
                    </a:cubicBezTo>
                    <a:cubicBezTo>
                      <a:pt x="5368412" y="745910"/>
                      <a:pt x="5347394" y="808184"/>
                      <a:pt x="5324819" y="840879"/>
                    </a:cubicBezTo>
                    <a:cubicBezTo>
                      <a:pt x="5293682" y="884471"/>
                      <a:pt x="5299131" y="871238"/>
                      <a:pt x="5250868" y="868902"/>
                    </a:cubicBezTo>
                    <a:cubicBezTo>
                      <a:pt x="5180031" y="865010"/>
                      <a:pt x="5172246" y="921836"/>
                      <a:pt x="5121648" y="943632"/>
                    </a:cubicBezTo>
                    <a:cubicBezTo>
                      <a:pt x="5065601" y="986446"/>
                      <a:pt x="5025901" y="1058062"/>
                      <a:pt x="4992428" y="1118779"/>
                    </a:cubicBezTo>
                    <a:cubicBezTo>
                      <a:pt x="4934046" y="1223090"/>
                      <a:pt x="5102187" y="1379555"/>
                      <a:pt x="5121648" y="1484643"/>
                    </a:cubicBezTo>
                    <a:cubicBezTo>
                      <a:pt x="5134103" y="1552367"/>
                      <a:pt x="5128654" y="1622426"/>
                      <a:pt x="5112307" y="1689371"/>
                    </a:cubicBezTo>
                    <a:cubicBezTo>
                      <a:pt x="5108415" y="1706497"/>
                      <a:pt x="5040691" y="1887872"/>
                      <a:pt x="5030571" y="1882423"/>
                    </a:cubicBezTo>
                    <a:cubicBezTo>
                      <a:pt x="4997877" y="1862962"/>
                      <a:pt x="4981530" y="1879309"/>
                      <a:pt x="4964404" y="1907333"/>
                    </a:cubicBezTo>
                    <a:cubicBezTo>
                      <a:pt x="4939494" y="1948590"/>
                      <a:pt x="4910693" y="1988290"/>
                      <a:pt x="4885004" y="2028768"/>
                    </a:cubicBezTo>
                    <a:cubicBezTo>
                      <a:pt x="4787700" y="2182898"/>
                      <a:pt x="4688061" y="2336250"/>
                      <a:pt x="4588421" y="2488823"/>
                    </a:cubicBezTo>
                    <a:cubicBezTo>
                      <a:pt x="4537045" y="2566666"/>
                      <a:pt x="4485668" y="2645288"/>
                      <a:pt x="4435070" y="2723131"/>
                    </a:cubicBezTo>
                    <a:cubicBezTo>
                      <a:pt x="4398483" y="2779178"/>
                      <a:pt x="4357226" y="2875704"/>
                      <a:pt x="4297287" y="2909955"/>
                    </a:cubicBezTo>
                    <a:cubicBezTo>
                      <a:pt x="4249024" y="2937979"/>
                      <a:pt x="4163396" y="2935644"/>
                      <a:pt x="4108906" y="2942649"/>
                    </a:cubicBezTo>
                    <a:cubicBezTo>
                      <a:pt x="4035733" y="2951991"/>
                      <a:pt x="3961782" y="2966002"/>
                      <a:pt x="3887831" y="2969895"/>
                    </a:cubicBezTo>
                    <a:cubicBezTo>
                      <a:pt x="3541428" y="2987799"/>
                      <a:pt x="3212929" y="2924745"/>
                      <a:pt x="2873532" y="2864028"/>
                    </a:cubicBezTo>
                    <a:cubicBezTo>
                      <a:pt x="2796467" y="2850016"/>
                      <a:pt x="2722516" y="2854686"/>
                      <a:pt x="2650121" y="2882710"/>
                    </a:cubicBezTo>
                    <a:cubicBezTo>
                      <a:pt x="2608086" y="2899057"/>
                      <a:pt x="2567607" y="2917740"/>
                      <a:pt x="2527129" y="2937200"/>
                    </a:cubicBezTo>
                    <a:cubicBezTo>
                      <a:pt x="2478866" y="2961332"/>
                      <a:pt x="2483537" y="2964446"/>
                      <a:pt x="2455513" y="2920075"/>
                    </a:cubicBezTo>
                    <a:cubicBezTo>
                      <a:pt x="2450064" y="2913069"/>
                      <a:pt x="2531021" y="2732472"/>
                      <a:pt x="2536470" y="2705227"/>
                    </a:cubicBezTo>
                    <a:cubicBezTo>
                      <a:pt x="2560601" y="2583013"/>
                      <a:pt x="2651678" y="2487266"/>
                      <a:pt x="2684372" y="2368165"/>
                    </a:cubicBezTo>
                    <a:cubicBezTo>
                      <a:pt x="2693714" y="2333914"/>
                      <a:pt x="2685929" y="2291100"/>
                      <a:pt x="2683594" y="2255292"/>
                    </a:cubicBezTo>
                    <a:cubicBezTo>
                      <a:pt x="2679702" y="2187569"/>
                      <a:pt x="2661798" y="2119067"/>
                      <a:pt x="2657906" y="2052121"/>
                    </a:cubicBezTo>
                    <a:cubicBezTo>
                      <a:pt x="2652457" y="1951703"/>
                      <a:pt x="2685151" y="1855956"/>
                      <a:pt x="2672696" y="1753203"/>
                    </a:cubicBezTo>
                    <a:cubicBezTo>
                      <a:pt x="2664133" y="1684701"/>
                      <a:pt x="2646229" y="1617755"/>
                      <a:pt x="2618984" y="1554702"/>
                    </a:cubicBezTo>
                    <a:cubicBezTo>
                      <a:pt x="2604972" y="1522008"/>
                      <a:pt x="2576170" y="1487757"/>
                      <a:pt x="2566829" y="1455063"/>
                    </a:cubicBezTo>
                    <a:cubicBezTo>
                      <a:pt x="2559823" y="1429374"/>
                      <a:pt x="2567607" y="1402129"/>
                      <a:pt x="2562937" y="1375663"/>
                    </a:cubicBezTo>
                    <a:cubicBezTo>
                      <a:pt x="2541919" y="1258898"/>
                      <a:pt x="2421262" y="1193509"/>
                      <a:pt x="2326293" y="1143689"/>
                    </a:cubicBezTo>
                    <a:cubicBezTo>
                      <a:pt x="2154259" y="1053391"/>
                      <a:pt x="1960429" y="1045607"/>
                      <a:pt x="1781389" y="1128121"/>
                    </a:cubicBezTo>
                    <a:cubicBezTo>
                      <a:pt x="1701989" y="1164707"/>
                      <a:pt x="1631152" y="1216862"/>
                      <a:pt x="1572769" y="1281472"/>
                    </a:cubicBezTo>
                    <a:cubicBezTo>
                      <a:pt x="1515944" y="1343747"/>
                      <a:pt x="1493369" y="1430931"/>
                      <a:pt x="1441214" y="1490871"/>
                    </a:cubicBezTo>
                    <a:cubicBezTo>
                      <a:pt x="1439657" y="1493206"/>
                      <a:pt x="1438879" y="1494763"/>
                      <a:pt x="1438100" y="1497098"/>
                    </a:cubicBezTo>
                    <a:cubicBezTo>
                      <a:pt x="1402292" y="1669132"/>
                      <a:pt x="1329119" y="1812364"/>
                      <a:pt x="1337682" y="1996074"/>
                    </a:cubicBezTo>
                    <a:cubicBezTo>
                      <a:pt x="1347023" y="2196132"/>
                      <a:pt x="1417861" y="2379064"/>
                      <a:pt x="1547859" y="2529301"/>
                    </a:cubicBezTo>
                    <a:cubicBezTo>
                      <a:pt x="1558757" y="2532415"/>
                      <a:pt x="1566542" y="2539421"/>
                      <a:pt x="1569655" y="2550319"/>
                    </a:cubicBezTo>
                    <a:cubicBezTo>
                      <a:pt x="1569655" y="2550319"/>
                      <a:pt x="1569655" y="2550319"/>
                      <a:pt x="1569655" y="2550319"/>
                    </a:cubicBezTo>
                    <a:cubicBezTo>
                      <a:pt x="1564985" y="2612594"/>
                      <a:pt x="1547081" y="2674868"/>
                      <a:pt x="1540075" y="2727023"/>
                    </a:cubicBezTo>
                    <a:cubicBezTo>
                      <a:pt x="1532291" y="2783071"/>
                      <a:pt x="1522949" y="2839118"/>
                      <a:pt x="1522949" y="2895943"/>
                    </a:cubicBezTo>
                    <a:cubicBezTo>
                      <a:pt x="1522171" y="3001810"/>
                      <a:pt x="1143852" y="3075762"/>
                      <a:pt x="1073015" y="3086660"/>
                    </a:cubicBezTo>
                    <a:cubicBezTo>
                      <a:pt x="936010" y="3107677"/>
                      <a:pt x="840263" y="3049295"/>
                      <a:pt x="728169" y="2980014"/>
                    </a:cubicBezTo>
                    <a:cubicBezTo>
                      <a:pt x="721163" y="2969116"/>
                      <a:pt x="723498" y="2956661"/>
                      <a:pt x="723498" y="2944985"/>
                    </a:cubicBezTo>
                    <a:cubicBezTo>
                      <a:pt x="722720" y="2431219"/>
                      <a:pt x="725833" y="1917452"/>
                      <a:pt x="733618" y="1404465"/>
                    </a:cubicBezTo>
                    <a:cubicBezTo>
                      <a:pt x="733618" y="1392788"/>
                      <a:pt x="739067" y="1376441"/>
                      <a:pt x="718049" y="1376441"/>
                    </a:cubicBezTo>
                    <a:cubicBezTo>
                      <a:pt x="712600" y="1375663"/>
                      <a:pt x="706373" y="1375663"/>
                      <a:pt x="700923" y="1374884"/>
                    </a:cubicBezTo>
                    <a:cubicBezTo>
                      <a:pt x="707151" y="1372549"/>
                      <a:pt x="711043" y="1364764"/>
                      <a:pt x="718827" y="1348417"/>
                    </a:cubicBezTo>
                    <a:cubicBezTo>
                      <a:pt x="778767" y="1217641"/>
                      <a:pt x="774875" y="1019918"/>
                      <a:pt x="883077" y="918722"/>
                    </a:cubicBezTo>
                    <a:cubicBezTo>
                      <a:pt x="888526" y="914051"/>
                      <a:pt x="893197" y="908602"/>
                      <a:pt x="898646" y="903932"/>
                    </a:cubicBezTo>
                    <a:cubicBezTo>
                      <a:pt x="971040" y="847106"/>
                      <a:pt x="1041877" y="788724"/>
                      <a:pt x="1093254" y="710880"/>
                    </a:cubicBezTo>
                    <a:cubicBezTo>
                      <a:pt x="1187445" y="568427"/>
                      <a:pt x="1225588" y="380046"/>
                      <a:pt x="1272294" y="215796"/>
                    </a:cubicBezTo>
                    <a:cubicBezTo>
                      <a:pt x="1287084" y="162863"/>
                      <a:pt x="1301096" y="109929"/>
                      <a:pt x="1299539" y="54661"/>
                    </a:cubicBezTo>
                    <a:cubicBezTo>
                      <a:pt x="1297982" y="12625"/>
                      <a:pt x="1273851" y="-6057"/>
                      <a:pt x="1232594" y="1727"/>
                    </a:cubicBezTo>
                    <a:cubicBezTo>
                      <a:pt x="1182774" y="11068"/>
                      <a:pt x="1145409" y="38314"/>
                      <a:pt x="1118942" y="79571"/>
                    </a:cubicBezTo>
                    <a:cubicBezTo>
                      <a:pt x="1108044" y="96696"/>
                      <a:pt x="1097146" y="100588"/>
                      <a:pt x="1079242" y="98253"/>
                    </a:cubicBezTo>
                    <a:cubicBezTo>
                      <a:pt x="936789" y="78014"/>
                      <a:pt x="745294" y="40649"/>
                      <a:pt x="607511" y="109151"/>
                    </a:cubicBezTo>
                    <a:cubicBezTo>
                      <a:pt x="602841" y="114600"/>
                      <a:pt x="595835" y="116157"/>
                      <a:pt x="590386" y="120049"/>
                    </a:cubicBezTo>
                    <a:cubicBezTo>
                      <a:pt x="395777" y="217353"/>
                      <a:pt x="451825" y="554415"/>
                      <a:pt x="430807" y="728006"/>
                    </a:cubicBezTo>
                    <a:cubicBezTo>
                      <a:pt x="415238" y="854890"/>
                      <a:pt x="395777" y="981775"/>
                      <a:pt x="359191" y="1103989"/>
                    </a:cubicBezTo>
                    <a:cubicBezTo>
                      <a:pt x="342066" y="1162372"/>
                      <a:pt x="324162" y="1239437"/>
                      <a:pt x="288354" y="1289256"/>
                    </a:cubicBezTo>
                    <a:cubicBezTo>
                      <a:pt x="259552" y="1330513"/>
                      <a:pt x="257216" y="1318058"/>
                      <a:pt x="207397" y="1321951"/>
                    </a:cubicBezTo>
                    <a:cubicBezTo>
                      <a:pt x="176259" y="1324286"/>
                      <a:pt x="180930" y="1319615"/>
                      <a:pt x="156798" y="1335962"/>
                    </a:cubicBezTo>
                    <a:cubicBezTo>
                      <a:pt x="153685" y="1338298"/>
                      <a:pt x="152128" y="1341411"/>
                      <a:pt x="151349" y="1344525"/>
                    </a:cubicBezTo>
                    <a:cubicBezTo>
                      <a:pt x="136559" y="1422369"/>
                      <a:pt x="122547" y="1500990"/>
                      <a:pt x="108535" y="1578834"/>
                    </a:cubicBezTo>
                    <a:cubicBezTo>
                      <a:pt x="56380" y="1890207"/>
                      <a:pt x="16680" y="2213257"/>
                      <a:pt x="4225" y="2533193"/>
                    </a:cubicBezTo>
                    <a:cubicBezTo>
                      <a:pt x="-8230" y="2857800"/>
                      <a:pt x="333" y="3170730"/>
                      <a:pt x="120990" y="3475876"/>
                    </a:cubicBezTo>
                    <a:cubicBezTo>
                      <a:pt x="194163" y="3661144"/>
                      <a:pt x="290689" y="3837848"/>
                      <a:pt x="416017" y="3993535"/>
                    </a:cubicBezTo>
                    <a:cubicBezTo>
                      <a:pt x="494639" y="4090839"/>
                      <a:pt x="591164" y="4170239"/>
                      <a:pt x="695474" y="4238741"/>
                    </a:cubicBezTo>
                    <a:cubicBezTo>
                      <a:pt x="748408" y="4272993"/>
                      <a:pt x="811461" y="4298681"/>
                      <a:pt x="862059" y="4336824"/>
                    </a:cubicBezTo>
                    <a:cubicBezTo>
                      <a:pt x="911101" y="4373411"/>
                      <a:pt x="951579" y="4432571"/>
                      <a:pt x="991279" y="4479277"/>
                    </a:cubicBezTo>
                    <a:cubicBezTo>
                      <a:pt x="1123613" y="4635742"/>
                      <a:pt x="1247384" y="4799213"/>
                      <a:pt x="1363370" y="4968134"/>
                    </a:cubicBezTo>
                    <a:cubicBezTo>
                      <a:pt x="1475465" y="5131605"/>
                      <a:pt x="1587559" y="5296633"/>
                      <a:pt x="1671630" y="5476451"/>
                    </a:cubicBezTo>
                    <a:cubicBezTo>
                      <a:pt x="1764264" y="5674951"/>
                      <a:pt x="1789952" y="5869560"/>
                      <a:pt x="1808634" y="6085965"/>
                    </a:cubicBezTo>
                    <a:cubicBezTo>
                      <a:pt x="1810191" y="6100755"/>
                      <a:pt x="1814084" y="6106982"/>
                      <a:pt x="1821868" y="6108539"/>
                    </a:cubicBezTo>
                    <a:cubicBezTo>
                      <a:pt x="1804742" y="6113210"/>
                      <a:pt x="1797736" y="6123329"/>
                      <a:pt x="1794623" y="6142790"/>
                    </a:cubicBezTo>
                    <a:cubicBezTo>
                      <a:pt x="1772048" y="6279016"/>
                      <a:pt x="1749474" y="6415242"/>
                      <a:pt x="1737019" y="6553025"/>
                    </a:cubicBezTo>
                    <a:cubicBezTo>
                      <a:pt x="1728456" y="6643323"/>
                      <a:pt x="1724564" y="6733621"/>
                      <a:pt x="1741689" y="6823920"/>
                    </a:cubicBezTo>
                    <a:cubicBezTo>
                      <a:pt x="1744025" y="6834817"/>
                      <a:pt x="1746360" y="6845716"/>
                      <a:pt x="1755701" y="6852722"/>
                    </a:cubicBezTo>
                    <a:cubicBezTo>
                      <a:pt x="1774383" y="6868290"/>
                      <a:pt x="1871688" y="6852722"/>
                      <a:pt x="1898154" y="6852722"/>
                    </a:cubicBezTo>
                    <a:cubicBezTo>
                      <a:pt x="1954202" y="6852722"/>
                      <a:pt x="2010249" y="6852722"/>
                      <a:pt x="2066296" y="6852722"/>
                    </a:cubicBezTo>
                    <a:cubicBezTo>
                      <a:pt x="2174498" y="6852722"/>
                      <a:pt x="2281922" y="6852722"/>
                      <a:pt x="2390125" y="6852722"/>
                    </a:cubicBezTo>
                    <a:cubicBezTo>
                      <a:pt x="2605750" y="6852722"/>
                      <a:pt x="2821377" y="6852722"/>
                      <a:pt x="3037003" y="6852722"/>
                    </a:cubicBezTo>
                    <a:cubicBezTo>
                      <a:pt x="3252629" y="6852722"/>
                      <a:pt x="3468255" y="6852722"/>
                      <a:pt x="3683881" y="6852722"/>
                    </a:cubicBezTo>
                    <a:cubicBezTo>
                      <a:pt x="3792084" y="6852722"/>
                      <a:pt x="3989027" y="6859727"/>
                      <a:pt x="4097230" y="6859727"/>
                    </a:cubicBezTo>
                    <a:cubicBezTo>
                      <a:pt x="4078547" y="6593503"/>
                      <a:pt x="3925195" y="6247879"/>
                      <a:pt x="3904956" y="6193388"/>
                    </a:cubicBezTo>
                    <a:cubicBezTo>
                      <a:pt x="3884717" y="6138898"/>
                      <a:pt x="3783521" y="5658604"/>
                      <a:pt x="3760168" y="5566749"/>
                    </a:cubicBezTo>
                    <a:cubicBezTo>
                      <a:pt x="3711905" y="5379147"/>
                      <a:pt x="3664420" y="5191544"/>
                      <a:pt x="3616157" y="5004720"/>
                    </a:cubicBezTo>
                    <a:cubicBezTo>
                      <a:pt x="3513404" y="4604605"/>
                      <a:pt x="3408316" y="4204491"/>
                      <a:pt x="3304784" y="3805154"/>
                    </a:cubicBezTo>
                    <a:cubicBezTo>
                      <a:pt x="3301670" y="3791921"/>
                      <a:pt x="3295443" y="3777909"/>
                      <a:pt x="3319574" y="3777909"/>
                    </a:cubicBezTo>
                    <a:cubicBezTo>
                      <a:pt x="3416878" y="3778687"/>
                      <a:pt x="3519632" y="3778687"/>
                      <a:pt x="3616157" y="3771681"/>
                    </a:cubicBezTo>
                    <a:cubicBezTo>
                      <a:pt x="3725138" y="3763897"/>
                      <a:pt x="3842682" y="3718748"/>
                      <a:pt x="3949327" y="3693059"/>
                    </a:cubicBezTo>
                    <a:cubicBezTo>
                      <a:pt x="4087888" y="3659587"/>
                      <a:pt x="4226449" y="3626893"/>
                      <a:pt x="4364232" y="3593420"/>
                    </a:cubicBezTo>
                    <a:cubicBezTo>
                      <a:pt x="4431177" y="3577073"/>
                      <a:pt x="4498901" y="3563839"/>
                      <a:pt x="4565846" y="3545157"/>
                    </a:cubicBezTo>
                    <a:cubicBezTo>
                      <a:pt x="4618780" y="3530367"/>
                      <a:pt x="4664708" y="3500008"/>
                      <a:pt x="4718420" y="3489110"/>
                    </a:cubicBezTo>
                    <a:cubicBezTo>
                      <a:pt x="4766683" y="3478990"/>
                      <a:pt x="4804826" y="3455637"/>
                      <a:pt x="4823508" y="3407374"/>
                    </a:cubicBezTo>
                    <a:cubicBezTo>
                      <a:pt x="4861651" y="3307735"/>
                      <a:pt x="4944944" y="3203425"/>
                      <a:pt x="5000213" y="3107677"/>
                    </a:cubicBezTo>
                    <a:cubicBezTo>
                      <a:pt x="5060930" y="3001810"/>
                      <a:pt x="5119313" y="2894386"/>
                      <a:pt x="5173025" y="2784627"/>
                    </a:cubicBezTo>
                    <a:cubicBezTo>
                      <a:pt x="5268772" y="2590019"/>
                      <a:pt x="5404998" y="2335471"/>
                      <a:pt x="5401884" y="2112839"/>
                    </a:cubicBezTo>
                    <a:cubicBezTo>
                      <a:pt x="5401106" y="2095714"/>
                      <a:pt x="5408890" y="2077031"/>
                      <a:pt x="5390208" y="2064576"/>
                    </a:cubicBezTo>
                    <a:cubicBezTo>
                      <a:pt x="5383202" y="2055235"/>
                      <a:pt x="5369190" y="2053678"/>
                      <a:pt x="5362963" y="2043559"/>
                    </a:cubicBezTo>
                    <a:cubicBezTo>
                      <a:pt x="5361406" y="2042002"/>
                      <a:pt x="5359070" y="2040445"/>
                      <a:pt x="5357513" y="2039666"/>
                    </a:cubicBezTo>
                    <a:cubicBezTo>
                      <a:pt x="5361406" y="2037331"/>
                      <a:pt x="5365298" y="2034996"/>
                      <a:pt x="5367633" y="2030325"/>
                    </a:cubicBezTo>
                    <a:cubicBezTo>
                      <a:pt x="5428351" y="1909668"/>
                      <a:pt x="5468829" y="1781226"/>
                      <a:pt x="5513200" y="1653563"/>
                    </a:cubicBezTo>
                    <a:cubicBezTo>
                      <a:pt x="5539667" y="1578055"/>
                      <a:pt x="5580146" y="1507996"/>
                      <a:pt x="5605055" y="1431710"/>
                    </a:cubicBezTo>
                    <a:cubicBezTo>
                      <a:pt x="5631522" y="1349196"/>
                      <a:pt x="5626852" y="1269017"/>
                      <a:pt x="5626852" y="1182611"/>
                    </a:cubicBezTo>
                    <a:cubicBezTo>
                      <a:pt x="5626073" y="1160815"/>
                      <a:pt x="5626073" y="1139019"/>
                      <a:pt x="5622960" y="1118001"/>
                    </a:cubicBezTo>
                    <a:close/>
                    <a:moveTo>
                      <a:pt x="2438387" y="2923189"/>
                    </a:moveTo>
                    <a:cubicBezTo>
                      <a:pt x="2437609" y="2925524"/>
                      <a:pt x="2436831" y="2927859"/>
                      <a:pt x="2436052" y="2930194"/>
                    </a:cubicBezTo>
                    <a:cubicBezTo>
                      <a:pt x="2434495" y="2942649"/>
                      <a:pt x="2441501" y="2952769"/>
                      <a:pt x="2446950" y="2962889"/>
                    </a:cubicBezTo>
                    <a:cubicBezTo>
                      <a:pt x="2450064" y="2969116"/>
                      <a:pt x="2453178" y="2975344"/>
                      <a:pt x="2457070" y="2981571"/>
                    </a:cubicBezTo>
                    <a:lnTo>
                      <a:pt x="2446172" y="2981571"/>
                    </a:lnTo>
                    <a:cubicBezTo>
                      <a:pt x="2441501" y="2963667"/>
                      <a:pt x="2436831" y="2946542"/>
                      <a:pt x="2433717" y="2928638"/>
                    </a:cubicBezTo>
                    <a:cubicBezTo>
                      <a:pt x="2432160" y="2927859"/>
                      <a:pt x="2430603" y="2927859"/>
                      <a:pt x="2428268" y="2927081"/>
                    </a:cubicBezTo>
                    <a:cubicBezTo>
                      <a:pt x="2432160" y="2925524"/>
                      <a:pt x="2435274" y="2924745"/>
                      <a:pt x="2438387" y="2923189"/>
                    </a:cubicBezTo>
                    <a:close/>
                    <a:moveTo>
                      <a:pt x="2405693" y="2936422"/>
                    </a:moveTo>
                    <a:cubicBezTo>
                      <a:pt x="2408807" y="2934087"/>
                      <a:pt x="2412699" y="2932530"/>
                      <a:pt x="2415813" y="2930973"/>
                    </a:cubicBezTo>
                    <a:cubicBezTo>
                      <a:pt x="2411142" y="2935644"/>
                      <a:pt x="2404915" y="2937200"/>
                      <a:pt x="2398687" y="2937200"/>
                    </a:cubicBezTo>
                    <a:cubicBezTo>
                      <a:pt x="2401023" y="2936422"/>
                      <a:pt x="2403358" y="2936422"/>
                      <a:pt x="2405693" y="2936422"/>
                    </a:cubicBezTo>
                    <a:close/>
                    <a:moveTo>
                      <a:pt x="5099073" y="1926015"/>
                    </a:moveTo>
                    <a:cubicBezTo>
                      <a:pt x="5103744" y="1929129"/>
                      <a:pt x="5108415" y="1932243"/>
                      <a:pt x="5113086" y="1934578"/>
                    </a:cubicBezTo>
                    <a:cubicBezTo>
                      <a:pt x="5107636" y="1933021"/>
                      <a:pt x="5102966" y="1929907"/>
                      <a:pt x="5099073" y="1926015"/>
                    </a:cubicBezTo>
                    <a:close/>
                    <a:moveTo>
                      <a:pt x="5222845" y="1983619"/>
                    </a:moveTo>
                    <a:cubicBezTo>
                      <a:pt x="5222066" y="1982841"/>
                      <a:pt x="5220509" y="1981284"/>
                      <a:pt x="5219731" y="1980505"/>
                    </a:cubicBezTo>
                    <a:cubicBezTo>
                      <a:pt x="5223623" y="1982062"/>
                      <a:pt x="5227515" y="1983619"/>
                      <a:pt x="5229851" y="1987511"/>
                    </a:cubicBezTo>
                    <a:cubicBezTo>
                      <a:pt x="5231407" y="1989068"/>
                      <a:pt x="5233743" y="1990625"/>
                      <a:pt x="5236078" y="1991403"/>
                    </a:cubicBezTo>
                    <a:cubicBezTo>
                      <a:pt x="5230629" y="1989847"/>
                      <a:pt x="5225958" y="1987511"/>
                      <a:pt x="5222845" y="1983619"/>
                    </a:cubicBezTo>
                    <a:close/>
                  </a:path>
                </a:pathLst>
              </a:custGeom>
              <a:solidFill>
                <a:srgbClr val="FDCC94"/>
              </a:solidFill>
              <a:ln w="7773" cap="flat">
                <a:noFill/>
                <a:prstDash val="solid"/>
                <a:miter/>
              </a:ln>
            </p:spPr>
            <p:txBody>
              <a:bodyPr rtlCol="0" anchor="ctr"/>
              <a:lstStyle/>
              <a:p>
                <a:endParaRPr lang="en-US"/>
              </a:p>
            </p:txBody>
          </p:sp>
        </p:grpSp>
        <p:grpSp>
          <p:nvGrpSpPr>
            <p:cNvPr id="5" name="Graphic 24">
              <a:extLst>
                <a:ext uri="{FF2B5EF4-FFF2-40B4-BE49-F238E27FC236}">
                  <a16:creationId xmlns:a16="http://schemas.microsoft.com/office/drawing/2014/main" id="{C25D8BB5-D494-4841-92AF-E2468744E257}"/>
                </a:ext>
              </a:extLst>
            </p:cNvPr>
            <p:cNvGrpSpPr/>
            <p:nvPr/>
          </p:nvGrpSpPr>
          <p:grpSpPr>
            <a:xfrm>
              <a:off x="3282132" y="1314938"/>
              <a:ext cx="5410114" cy="4795151"/>
              <a:chOff x="3282132" y="1314938"/>
              <a:chExt cx="5410114" cy="4795151"/>
            </a:xfrm>
            <a:solidFill>
              <a:schemeClr val="accent1"/>
            </a:solidFill>
          </p:grpSpPr>
          <p:sp>
            <p:nvSpPr>
              <p:cNvPr id="22" name="Freeform: Shape 21">
                <a:extLst>
                  <a:ext uri="{FF2B5EF4-FFF2-40B4-BE49-F238E27FC236}">
                    <a16:creationId xmlns:a16="http://schemas.microsoft.com/office/drawing/2014/main" id="{A99093D7-7CA4-43B4-B665-5F721D7B0820}"/>
                  </a:ext>
                </a:extLst>
              </p:cNvPr>
              <p:cNvSpPr/>
              <p:nvPr/>
            </p:nvSpPr>
            <p:spPr>
              <a:xfrm>
                <a:off x="6926588" y="5089399"/>
                <a:ext cx="7784" cy="7784"/>
              </a:xfrm>
              <a:custGeom>
                <a:avLst/>
                <a:gdLst>
                  <a:gd name="connsiteX0" fmla="*/ 0 w 0"/>
                  <a:gd name="connsiteY0" fmla="*/ 0 h 0"/>
                  <a:gd name="connsiteX1" fmla="*/ 0 w 0"/>
                  <a:gd name="connsiteY1" fmla="*/ 0 h 0"/>
                  <a:gd name="connsiteX2" fmla="*/ 0 w 0"/>
                  <a:gd name="connsiteY2" fmla="*/ 0 h 0"/>
                  <a:gd name="connsiteX3" fmla="*/ 0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0" y="0"/>
                    </a:moveTo>
                    <a:cubicBezTo>
                      <a:pt x="0" y="0"/>
                      <a:pt x="0" y="0"/>
                      <a:pt x="0" y="0"/>
                    </a:cubicBezTo>
                    <a:cubicBezTo>
                      <a:pt x="0" y="0"/>
                      <a:pt x="0" y="0"/>
                      <a:pt x="0" y="0"/>
                    </a:cubicBezTo>
                    <a:lnTo>
                      <a:pt x="0" y="0"/>
                    </a:lnTo>
                    <a:close/>
                  </a:path>
                </a:pathLst>
              </a:custGeom>
              <a:solidFill>
                <a:srgbClr val="F95422"/>
              </a:solidFill>
              <a:ln w="777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8A343BD8-7314-42F0-8DCC-87F7E12EE5AE}"/>
                  </a:ext>
                </a:extLst>
              </p:cNvPr>
              <p:cNvSpPr/>
              <p:nvPr/>
            </p:nvSpPr>
            <p:spPr>
              <a:xfrm>
                <a:off x="3282132" y="1314938"/>
                <a:ext cx="5410114" cy="4795151"/>
              </a:xfrm>
              <a:custGeom>
                <a:avLst/>
                <a:gdLst>
                  <a:gd name="connsiteX0" fmla="*/ 5395932 w 5410113"/>
                  <a:gd name="connsiteY0" fmla="*/ 747912 h 4795150"/>
                  <a:gd name="connsiteX1" fmla="*/ 5368687 w 5410113"/>
                  <a:gd name="connsiteY1" fmla="*/ 726894 h 4795150"/>
                  <a:gd name="connsiteX2" fmla="*/ 5359346 w 5410113"/>
                  <a:gd name="connsiteY2" fmla="*/ 720666 h 4795150"/>
                  <a:gd name="connsiteX3" fmla="*/ 5348448 w 5410113"/>
                  <a:gd name="connsiteY3" fmla="*/ 719109 h 4795150"/>
                  <a:gd name="connsiteX4" fmla="*/ 5176414 w 5410113"/>
                  <a:gd name="connsiteY4" fmla="*/ 649829 h 4795150"/>
                  <a:gd name="connsiteX5" fmla="*/ 5046416 w 5410113"/>
                  <a:gd name="connsiteY5" fmla="*/ 578213 h 4795150"/>
                  <a:gd name="connsiteX6" fmla="*/ 5040188 w 5410113"/>
                  <a:gd name="connsiteY6" fmla="*/ 568872 h 4795150"/>
                  <a:gd name="connsiteX7" fmla="*/ 4970907 w 5410113"/>
                  <a:gd name="connsiteY7" fmla="*/ 589890 h 4795150"/>
                  <a:gd name="connsiteX8" fmla="*/ 4891508 w 5410113"/>
                  <a:gd name="connsiteY8" fmla="*/ 711325 h 4795150"/>
                  <a:gd name="connsiteX9" fmla="*/ 4721809 w 5410113"/>
                  <a:gd name="connsiteY9" fmla="*/ 973657 h 4795150"/>
                  <a:gd name="connsiteX10" fmla="*/ 4501512 w 5410113"/>
                  <a:gd name="connsiteY10" fmla="*/ 1311497 h 4795150"/>
                  <a:gd name="connsiteX11" fmla="*/ 4321694 w 5410113"/>
                  <a:gd name="connsiteY11" fmla="*/ 1563710 h 4795150"/>
                  <a:gd name="connsiteX12" fmla="*/ 4264090 w 5410113"/>
                  <a:gd name="connsiteY12" fmla="*/ 1605746 h 4795150"/>
                  <a:gd name="connsiteX13" fmla="*/ 4025110 w 5410113"/>
                  <a:gd name="connsiteY13" fmla="*/ 1622871 h 4795150"/>
                  <a:gd name="connsiteX14" fmla="*/ 3702061 w 5410113"/>
                  <a:gd name="connsiteY14" fmla="*/ 1655565 h 4795150"/>
                  <a:gd name="connsiteX15" fmla="*/ 3266916 w 5410113"/>
                  <a:gd name="connsiteY15" fmla="*/ 1619757 h 4795150"/>
                  <a:gd name="connsiteX16" fmla="*/ 3148594 w 5410113"/>
                  <a:gd name="connsiteY16" fmla="*/ 1597183 h 4795150"/>
                  <a:gd name="connsiteX17" fmla="*/ 2879256 w 5410113"/>
                  <a:gd name="connsiteY17" fmla="*/ 1548920 h 4795150"/>
                  <a:gd name="connsiteX18" fmla="*/ 2655846 w 5410113"/>
                  <a:gd name="connsiteY18" fmla="*/ 1567602 h 4795150"/>
                  <a:gd name="connsiteX19" fmla="*/ 2532853 w 5410113"/>
                  <a:gd name="connsiteY19" fmla="*/ 1622092 h 4795150"/>
                  <a:gd name="connsiteX20" fmla="*/ 2461238 w 5410113"/>
                  <a:gd name="connsiteY20" fmla="*/ 1604189 h 4795150"/>
                  <a:gd name="connsiteX21" fmla="*/ 2448004 w 5410113"/>
                  <a:gd name="connsiteY21" fmla="*/ 1602632 h 4795150"/>
                  <a:gd name="connsiteX22" fmla="*/ 2441777 w 5410113"/>
                  <a:gd name="connsiteY22" fmla="*/ 1626763 h 4795150"/>
                  <a:gd name="connsiteX23" fmla="*/ 2314892 w 5410113"/>
                  <a:gd name="connsiteY23" fmla="*/ 1611973 h 4795150"/>
                  <a:gd name="connsiteX24" fmla="*/ 2081362 w 5410113"/>
                  <a:gd name="connsiteY24" fmla="*/ 1560596 h 4795150"/>
                  <a:gd name="connsiteX25" fmla="*/ 1569153 w 5410113"/>
                  <a:gd name="connsiteY25" fmla="*/ 1417364 h 4795150"/>
                  <a:gd name="connsiteX26" fmla="*/ 1568374 w 5410113"/>
                  <a:gd name="connsiteY26" fmla="*/ 1390119 h 4795150"/>
                  <a:gd name="connsiteX27" fmla="*/ 1545800 w 5410113"/>
                  <a:gd name="connsiteY27" fmla="*/ 1411915 h 4795150"/>
                  <a:gd name="connsiteX28" fmla="*/ 1528674 w 5410113"/>
                  <a:gd name="connsiteY28" fmla="*/ 1580836 h 4795150"/>
                  <a:gd name="connsiteX29" fmla="*/ 1484303 w 5410113"/>
                  <a:gd name="connsiteY29" fmla="*/ 1637661 h 4795150"/>
                  <a:gd name="connsiteX30" fmla="*/ 1352748 w 5410113"/>
                  <a:gd name="connsiteY30" fmla="*/ 1683589 h 4795150"/>
                  <a:gd name="connsiteX31" fmla="*/ 1333287 w 5410113"/>
                  <a:gd name="connsiteY31" fmla="*/ 1697601 h 4795150"/>
                  <a:gd name="connsiteX32" fmla="*/ 1034369 w 5410113"/>
                  <a:gd name="connsiteY32" fmla="*/ 1759875 h 4795150"/>
                  <a:gd name="connsiteX33" fmla="*/ 945627 w 5410113"/>
                  <a:gd name="connsiteY33" fmla="*/ 1762989 h 4795150"/>
                  <a:gd name="connsiteX34" fmla="*/ 733893 w 5410113"/>
                  <a:gd name="connsiteY34" fmla="*/ 1664906 h 4795150"/>
                  <a:gd name="connsiteX35" fmla="*/ 729223 w 5410113"/>
                  <a:gd name="connsiteY35" fmla="*/ 1629877 h 4795150"/>
                  <a:gd name="connsiteX36" fmla="*/ 731558 w 5410113"/>
                  <a:gd name="connsiteY36" fmla="*/ 1255450 h 4795150"/>
                  <a:gd name="connsiteX37" fmla="*/ 731558 w 5410113"/>
                  <a:gd name="connsiteY37" fmla="*/ 968208 h 4795150"/>
                  <a:gd name="connsiteX38" fmla="*/ 731558 w 5410113"/>
                  <a:gd name="connsiteY38" fmla="*/ 825755 h 4795150"/>
                  <a:gd name="connsiteX39" fmla="*/ 732336 w 5410113"/>
                  <a:gd name="connsiteY39" fmla="*/ 645158 h 4795150"/>
                  <a:gd name="connsiteX40" fmla="*/ 733893 w 5410113"/>
                  <a:gd name="connsiteY40" fmla="*/ 403844 h 4795150"/>
                  <a:gd name="connsiteX41" fmla="*/ 738564 w 5410113"/>
                  <a:gd name="connsiteY41" fmla="*/ 88578 h 4795150"/>
                  <a:gd name="connsiteX42" fmla="*/ 722995 w 5410113"/>
                  <a:gd name="connsiteY42" fmla="*/ 60555 h 4795150"/>
                  <a:gd name="connsiteX43" fmla="*/ 677068 w 5410113"/>
                  <a:gd name="connsiteY43" fmla="*/ 50435 h 4795150"/>
                  <a:gd name="connsiteX44" fmla="*/ 647487 w 5410113"/>
                  <a:gd name="connsiteY44" fmla="*/ 47321 h 4795150"/>
                  <a:gd name="connsiteX45" fmla="*/ 402280 w 5410113"/>
                  <a:gd name="connsiteY45" fmla="*/ 20855 h 4795150"/>
                  <a:gd name="connsiteX46" fmla="*/ 193660 w 5410113"/>
                  <a:gd name="connsiteY46" fmla="*/ 1394 h 4795150"/>
                  <a:gd name="connsiteX47" fmla="*/ 163301 w 5410113"/>
                  <a:gd name="connsiteY47" fmla="*/ 17741 h 4795150"/>
                  <a:gd name="connsiteX48" fmla="*/ 157852 w 5410113"/>
                  <a:gd name="connsiteY48" fmla="*/ 26304 h 4795150"/>
                  <a:gd name="connsiteX49" fmla="*/ 115038 w 5410113"/>
                  <a:gd name="connsiteY49" fmla="*/ 260612 h 4795150"/>
                  <a:gd name="connsiteX50" fmla="*/ 66776 w 5410113"/>
                  <a:gd name="connsiteY50" fmla="*/ 580548 h 4795150"/>
                  <a:gd name="connsiteX51" fmla="*/ 26297 w 5410113"/>
                  <a:gd name="connsiteY51" fmla="*/ 934736 h 4795150"/>
                  <a:gd name="connsiteX52" fmla="*/ 6836 w 5410113"/>
                  <a:gd name="connsiteY52" fmla="*/ 1232876 h 4795150"/>
                  <a:gd name="connsiteX53" fmla="*/ 6058 w 5410113"/>
                  <a:gd name="connsiteY53" fmla="*/ 1299042 h 4795150"/>
                  <a:gd name="connsiteX54" fmla="*/ 15399 w 5410113"/>
                  <a:gd name="connsiteY54" fmla="*/ 1709277 h 4795150"/>
                  <a:gd name="connsiteX55" fmla="*/ 127493 w 5410113"/>
                  <a:gd name="connsiteY55" fmla="*/ 2159990 h 4795150"/>
                  <a:gd name="connsiteX56" fmla="*/ 553297 w 5410113"/>
                  <a:gd name="connsiteY56" fmla="*/ 2821659 h 4795150"/>
                  <a:gd name="connsiteX57" fmla="*/ 710540 w 5410113"/>
                  <a:gd name="connsiteY57" fmla="*/ 2929861 h 4795150"/>
                  <a:gd name="connsiteX58" fmla="*/ 862335 w 5410113"/>
                  <a:gd name="connsiteY58" fmla="*/ 3017046 h 4795150"/>
                  <a:gd name="connsiteX59" fmla="*/ 998561 w 5410113"/>
                  <a:gd name="connsiteY59" fmla="*/ 3163391 h 4795150"/>
                  <a:gd name="connsiteX60" fmla="*/ 1355083 w 5410113"/>
                  <a:gd name="connsiteY60" fmla="*/ 3652247 h 4795150"/>
                  <a:gd name="connsiteX61" fmla="*/ 1411130 w 5410113"/>
                  <a:gd name="connsiteY61" fmla="*/ 3723863 h 4795150"/>
                  <a:gd name="connsiteX62" fmla="*/ 1542686 w 5410113"/>
                  <a:gd name="connsiteY62" fmla="*/ 3924699 h 4795150"/>
                  <a:gd name="connsiteX63" fmla="*/ 1749749 w 5410113"/>
                  <a:gd name="connsiteY63" fmla="*/ 4388646 h 4795150"/>
                  <a:gd name="connsiteX64" fmla="*/ 1799569 w 5410113"/>
                  <a:gd name="connsiteY64" fmla="*/ 4777863 h 4795150"/>
                  <a:gd name="connsiteX65" fmla="*/ 1828371 w 5410113"/>
                  <a:gd name="connsiteY65" fmla="*/ 4800437 h 4795150"/>
                  <a:gd name="connsiteX66" fmla="*/ 3843735 w 5410113"/>
                  <a:gd name="connsiteY66" fmla="*/ 4653313 h 4795150"/>
                  <a:gd name="connsiteX67" fmla="*/ 3858526 w 5410113"/>
                  <a:gd name="connsiteY67" fmla="*/ 4641637 h 4795150"/>
                  <a:gd name="connsiteX68" fmla="*/ 3837508 w 5410113"/>
                  <a:gd name="connsiteY68" fmla="*/ 4548225 h 4795150"/>
                  <a:gd name="connsiteX69" fmla="*/ 3607092 w 5410113"/>
                  <a:gd name="connsiteY69" fmla="*/ 3628894 h 4795150"/>
                  <a:gd name="connsiteX70" fmla="*/ 3375897 w 5410113"/>
                  <a:gd name="connsiteY70" fmla="*/ 2736031 h 4795150"/>
                  <a:gd name="connsiteX71" fmla="*/ 3361107 w 5410113"/>
                  <a:gd name="connsiteY71" fmla="*/ 2676870 h 4795150"/>
                  <a:gd name="connsiteX72" fmla="*/ 3310508 w 5410113"/>
                  <a:gd name="connsiteY72" fmla="*/ 2488489 h 4795150"/>
                  <a:gd name="connsiteX73" fmla="*/ 3325299 w 5410113"/>
                  <a:gd name="connsiteY73" fmla="*/ 2461244 h 4795150"/>
                  <a:gd name="connsiteX74" fmla="*/ 3642900 w 5410113"/>
                  <a:gd name="connsiteY74" fmla="*/ 2453460 h 4795150"/>
                  <a:gd name="connsiteX75" fmla="*/ 4049242 w 5410113"/>
                  <a:gd name="connsiteY75" fmla="*/ 2366275 h 4795150"/>
                  <a:gd name="connsiteX76" fmla="*/ 4527979 w 5410113"/>
                  <a:gd name="connsiteY76" fmla="*/ 2235498 h 4795150"/>
                  <a:gd name="connsiteX77" fmla="*/ 4682887 w 5410113"/>
                  <a:gd name="connsiteY77" fmla="*/ 2185679 h 4795150"/>
                  <a:gd name="connsiteX78" fmla="*/ 4724144 w 5410113"/>
                  <a:gd name="connsiteY78" fmla="*/ 2171667 h 4795150"/>
                  <a:gd name="connsiteX79" fmla="*/ 4837017 w 5410113"/>
                  <a:gd name="connsiteY79" fmla="*/ 2097715 h 4795150"/>
                  <a:gd name="connsiteX80" fmla="*/ 5115696 w 5410113"/>
                  <a:gd name="connsiteY80" fmla="*/ 1597961 h 4795150"/>
                  <a:gd name="connsiteX81" fmla="*/ 5276053 w 5410113"/>
                  <a:gd name="connsiteY81" fmla="*/ 1271797 h 4795150"/>
                  <a:gd name="connsiteX82" fmla="*/ 5355454 w 5410113"/>
                  <a:gd name="connsiteY82" fmla="*/ 1095871 h 4795150"/>
                  <a:gd name="connsiteX83" fmla="*/ 5408387 w 5410113"/>
                  <a:gd name="connsiteY83" fmla="*/ 926951 h 4795150"/>
                  <a:gd name="connsiteX84" fmla="*/ 5406830 w 5410113"/>
                  <a:gd name="connsiteY84" fmla="*/ 796175 h 4795150"/>
                  <a:gd name="connsiteX85" fmla="*/ 5395932 w 5410113"/>
                  <a:gd name="connsiteY85" fmla="*/ 747912 h 4795150"/>
                  <a:gd name="connsiteX86" fmla="*/ 2184894 w 5410113"/>
                  <a:gd name="connsiteY86" fmla="*/ 1682810 h 4795150"/>
                  <a:gd name="connsiteX87" fmla="*/ 2181780 w 5410113"/>
                  <a:gd name="connsiteY87" fmla="*/ 1682810 h 4795150"/>
                  <a:gd name="connsiteX88" fmla="*/ 2183337 w 5410113"/>
                  <a:gd name="connsiteY88" fmla="*/ 1678918 h 4795150"/>
                  <a:gd name="connsiteX89" fmla="*/ 2184894 w 5410113"/>
                  <a:gd name="connsiteY89" fmla="*/ 1682810 h 4795150"/>
                  <a:gd name="connsiteX90" fmla="*/ 3492662 w 5410113"/>
                  <a:gd name="connsiteY90" fmla="*/ 4619062 h 4795150"/>
                  <a:gd name="connsiteX91" fmla="*/ 3495776 w 5410113"/>
                  <a:gd name="connsiteY91" fmla="*/ 4615170 h 4795150"/>
                  <a:gd name="connsiteX92" fmla="*/ 3488770 w 5410113"/>
                  <a:gd name="connsiteY92" fmla="*/ 4633852 h 4795150"/>
                  <a:gd name="connsiteX93" fmla="*/ 3485656 w 5410113"/>
                  <a:gd name="connsiteY93" fmla="*/ 4636966 h 4795150"/>
                  <a:gd name="connsiteX94" fmla="*/ 3492662 w 5410113"/>
                  <a:gd name="connsiteY94" fmla="*/ 4619062 h 479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410113" h="4795150">
                    <a:moveTo>
                      <a:pt x="5395932" y="747912"/>
                    </a:moveTo>
                    <a:cubicBezTo>
                      <a:pt x="5388926" y="738570"/>
                      <a:pt x="5374915" y="737014"/>
                      <a:pt x="5368687" y="726894"/>
                    </a:cubicBezTo>
                    <a:cubicBezTo>
                      <a:pt x="5366352" y="724559"/>
                      <a:pt x="5363238" y="722223"/>
                      <a:pt x="5359346" y="720666"/>
                    </a:cubicBezTo>
                    <a:cubicBezTo>
                      <a:pt x="5356232" y="719888"/>
                      <a:pt x="5352340" y="719109"/>
                      <a:pt x="5348448" y="719109"/>
                    </a:cubicBezTo>
                    <a:cubicBezTo>
                      <a:pt x="5286952" y="716774"/>
                      <a:pt x="5228569" y="679409"/>
                      <a:pt x="5176414" y="649829"/>
                    </a:cubicBezTo>
                    <a:cubicBezTo>
                      <a:pt x="5153061" y="636596"/>
                      <a:pt x="5055757" y="600009"/>
                      <a:pt x="5046416" y="578213"/>
                    </a:cubicBezTo>
                    <a:cubicBezTo>
                      <a:pt x="5044859" y="575099"/>
                      <a:pt x="5043302" y="571207"/>
                      <a:pt x="5040188" y="568872"/>
                    </a:cubicBezTo>
                    <a:cubicBezTo>
                      <a:pt x="4996596" y="550189"/>
                      <a:pt x="4995039" y="549411"/>
                      <a:pt x="4970907" y="589890"/>
                    </a:cubicBezTo>
                    <a:cubicBezTo>
                      <a:pt x="4945998" y="631147"/>
                      <a:pt x="4917196" y="670847"/>
                      <a:pt x="4891508" y="711325"/>
                    </a:cubicBezTo>
                    <a:cubicBezTo>
                      <a:pt x="4836238" y="799288"/>
                      <a:pt x="4778635" y="886473"/>
                      <a:pt x="4721809" y="973657"/>
                    </a:cubicBezTo>
                    <a:cubicBezTo>
                      <a:pt x="4648636" y="1086530"/>
                      <a:pt x="4575463" y="1198625"/>
                      <a:pt x="4501512" y="1311497"/>
                    </a:cubicBezTo>
                    <a:cubicBezTo>
                      <a:pt x="4441573" y="1403353"/>
                      <a:pt x="4381633" y="1471855"/>
                      <a:pt x="4321694" y="1563710"/>
                    </a:cubicBezTo>
                    <a:cubicBezTo>
                      <a:pt x="4307682" y="1585506"/>
                      <a:pt x="4290557" y="1606524"/>
                      <a:pt x="4264090" y="1605746"/>
                    </a:cubicBezTo>
                    <a:cubicBezTo>
                      <a:pt x="4253970" y="1609638"/>
                      <a:pt x="4063254" y="1623649"/>
                      <a:pt x="4025110" y="1622871"/>
                    </a:cubicBezTo>
                    <a:cubicBezTo>
                      <a:pt x="3920801" y="1619757"/>
                      <a:pt x="3809484" y="1656344"/>
                      <a:pt x="3702061" y="1655565"/>
                    </a:cubicBezTo>
                    <a:cubicBezTo>
                      <a:pt x="3558050" y="1654008"/>
                      <a:pt x="3408591" y="1647781"/>
                      <a:pt x="3266916" y="1619757"/>
                    </a:cubicBezTo>
                    <a:cubicBezTo>
                      <a:pt x="3227216" y="1611973"/>
                      <a:pt x="3188295" y="1604967"/>
                      <a:pt x="3148594" y="1597183"/>
                    </a:cubicBezTo>
                    <a:cubicBezTo>
                      <a:pt x="3059074" y="1579279"/>
                      <a:pt x="2968776" y="1564488"/>
                      <a:pt x="2879256" y="1548920"/>
                    </a:cubicBezTo>
                    <a:cubicBezTo>
                      <a:pt x="2802191" y="1534908"/>
                      <a:pt x="2728240" y="1539579"/>
                      <a:pt x="2655846" y="1567602"/>
                    </a:cubicBezTo>
                    <a:cubicBezTo>
                      <a:pt x="2613810" y="1583949"/>
                      <a:pt x="2573332" y="1602632"/>
                      <a:pt x="2532853" y="1622092"/>
                    </a:cubicBezTo>
                    <a:cubicBezTo>
                      <a:pt x="2484591" y="1646224"/>
                      <a:pt x="2489261" y="1650116"/>
                      <a:pt x="2461238" y="1604189"/>
                    </a:cubicBezTo>
                    <a:cubicBezTo>
                      <a:pt x="2457345" y="1601075"/>
                      <a:pt x="2452675" y="1601075"/>
                      <a:pt x="2448004" y="1602632"/>
                    </a:cubicBezTo>
                    <a:cubicBezTo>
                      <a:pt x="2441777" y="1608081"/>
                      <a:pt x="2440220" y="1618979"/>
                      <a:pt x="2441777" y="1626763"/>
                    </a:cubicBezTo>
                    <a:cubicBezTo>
                      <a:pt x="2437106" y="1608081"/>
                      <a:pt x="2346029" y="1618979"/>
                      <a:pt x="2314892" y="1611973"/>
                    </a:cubicBezTo>
                    <a:cubicBezTo>
                      <a:pt x="2237049" y="1595626"/>
                      <a:pt x="2159205" y="1578500"/>
                      <a:pt x="2081362" y="1560596"/>
                    </a:cubicBezTo>
                    <a:cubicBezTo>
                      <a:pt x="2025315" y="1547363"/>
                      <a:pt x="1570709" y="1457843"/>
                      <a:pt x="1569153" y="1417364"/>
                    </a:cubicBezTo>
                    <a:cubicBezTo>
                      <a:pt x="1569153" y="1408023"/>
                      <a:pt x="1568374" y="1398682"/>
                      <a:pt x="1568374" y="1390119"/>
                    </a:cubicBezTo>
                    <a:cubicBezTo>
                      <a:pt x="1545021" y="1380778"/>
                      <a:pt x="1547356" y="1399461"/>
                      <a:pt x="1545800" y="1411915"/>
                    </a:cubicBezTo>
                    <a:cubicBezTo>
                      <a:pt x="1538015" y="1467963"/>
                      <a:pt x="1528674" y="1524010"/>
                      <a:pt x="1528674" y="1580836"/>
                    </a:cubicBezTo>
                    <a:cubicBezTo>
                      <a:pt x="1528674" y="1611194"/>
                      <a:pt x="1514662" y="1628320"/>
                      <a:pt x="1484303" y="1637661"/>
                    </a:cubicBezTo>
                    <a:cubicBezTo>
                      <a:pt x="1439933" y="1651673"/>
                      <a:pt x="1397119" y="1671134"/>
                      <a:pt x="1352748" y="1683589"/>
                    </a:cubicBezTo>
                    <a:cubicBezTo>
                      <a:pt x="1344964" y="1685924"/>
                      <a:pt x="1337179" y="1689038"/>
                      <a:pt x="1333287" y="1697601"/>
                    </a:cubicBezTo>
                    <a:cubicBezTo>
                      <a:pt x="1235983" y="1732630"/>
                      <a:pt x="1136343" y="1743528"/>
                      <a:pt x="1034369" y="1759875"/>
                    </a:cubicBezTo>
                    <a:cubicBezTo>
                      <a:pt x="1004788" y="1764546"/>
                      <a:pt x="972094" y="1776222"/>
                      <a:pt x="945627" y="1762989"/>
                    </a:cubicBezTo>
                    <a:cubicBezTo>
                      <a:pt x="873233" y="1727959"/>
                      <a:pt x="802395" y="1706942"/>
                      <a:pt x="733893" y="1664906"/>
                    </a:cubicBezTo>
                    <a:cubicBezTo>
                      <a:pt x="726887" y="1654008"/>
                      <a:pt x="729223" y="1641553"/>
                      <a:pt x="729223" y="1629877"/>
                    </a:cubicBezTo>
                    <a:cubicBezTo>
                      <a:pt x="729223" y="1505327"/>
                      <a:pt x="730779" y="1380000"/>
                      <a:pt x="731558" y="1255450"/>
                    </a:cubicBezTo>
                    <a:cubicBezTo>
                      <a:pt x="732336" y="1159703"/>
                      <a:pt x="731558" y="1063956"/>
                      <a:pt x="731558" y="968208"/>
                    </a:cubicBezTo>
                    <a:cubicBezTo>
                      <a:pt x="726887" y="920724"/>
                      <a:pt x="735450" y="872461"/>
                      <a:pt x="731558" y="825755"/>
                    </a:cubicBezTo>
                    <a:cubicBezTo>
                      <a:pt x="726887" y="765037"/>
                      <a:pt x="733893" y="705098"/>
                      <a:pt x="732336" y="645158"/>
                    </a:cubicBezTo>
                    <a:cubicBezTo>
                      <a:pt x="730779" y="564980"/>
                      <a:pt x="732336" y="484023"/>
                      <a:pt x="733893" y="403844"/>
                    </a:cubicBezTo>
                    <a:cubicBezTo>
                      <a:pt x="735450" y="298755"/>
                      <a:pt x="737007" y="193667"/>
                      <a:pt x="738564" y="88578"/>
                    </a:cubicBezTo>
                    <a:cubicBezTo>
                      <a:pt x="738564" y="76902"/>
                      <a:pt x="744013" y="60555"/>
                      <a:pt x="722995" y="60555"/>
                    </a:cubicBezTo>
                    <a:cubicBezTo>
                      <a:pt x="707426" y="58219"/>
                      <a:pt x="691079" y="59776"/>
                      <a:pt x="677068" y="50435"/>
                    </a:cubicBezTo>
                    <a:cubicBezTo>
                      <a:pt x="667726" y="47321"/>
                      <a:pt x="657607" y="47321"/>
                      <a:pt x="647487" y="47321"/>
                    </a:cubicBezTo>
                    <a:cubicBezTo>
                      <a:pt x="564973" y="42651"/>
                      <a:pt x="484016" y="31753"/>
                      <a:pt x="402280" y="20855"/>
                    </a:cubicBezTo>
                    <a:cubicBezTo>
                      <a:pt x="336114" y="11513"/>
                      <a:pt x="255935" y="17741"/>
                      <a:pt x="193660" y="1394"/>
                    </a:cubicBezTo>
                    <a:cubicBezTo>
                      <a:pt x="178870" y="-2498"/>
                      <a:pt x="167194" y="1394"/>
                      <a:pt x="163301" y="17741"/>
                    </a:cubicBezTo>
                    <a:cubicBezTo>
                      <a:pt x="160188" y="20076"/>
                      <a:pt x="158631" y="23190"/>
                      <a:pt x="157852" y="26304"/>
                    </a:cubicBezTo>
                    <a:cubicBezTo>
                      <a:pt x="143062" y="104147"/>
                      <a:pt x="129050" y="182769"/>
                      <a:pt x="115038" y="260612"/>
                    </a:cubicBezTo>
                    <a:cubicBezTo>
                      <a:pt x="97134" y="367258"/>
                      <a:pt x="80787" y="473903"/>
                      <a:pt x="66776" y="580548"/>
                    </a:cubicBezTo>
                    <a:cubicBezTo>
                      <a:pt x="51207" y="698092"/>
                      <a:pt x="37974" y="816414"/>
                      <a:pt x="26297" y="934736"/>
                    </a:cubicBezTo>
                    <a:cubicBezTo>
                      <a:pt x="16177" y="1033597"/>
                      <a:pt x="6836" y="1133236"/>
                      <a:pt x="6836" y="1232876"/>
                    </a:cubicBezTo>
                    <a:cubicBezTo>
                      <a:pt x="6836" y="1254672"/>
                      <a:pt x="8393" y="1276468"/>
                      <a:pt x="6058" y="1299042"/>
                    </a:cubicBezTo>
                    <a:cubicBezTo>
                      <a:pt x="-6397" y="1436047"/>
                      <a:pt x="2166" y="1573051"/>
                      <a:pt x="15399" y="1709277"/>
                    </a:cubicBezTo>
                    <a:cubicBezTo>
                      <a:pt x="30189" y="1864964"/>
                      <a:pt x="69889" y="2014423"/>
                      <a:pt x="127493" y="2159990"/>
                    </a:cubicBezTo>
                    <a:cubicBezTo>
                      <a:pt x="226354" y="2409089"/>
                      <a:pt x="361023" y="2633278"/>
                      <a:pt x="553297" y="2821659"/>
                    </a:cubicBezTo>
                    <a:cubicBezTo>
                      <a:pt x="600003" y="2867586"/>
                      <a:pt x="651379" y="2902616"/>
                      <a:pt x="710540" y="2929861"/>
                    </a:cubicBezTo>
                    <a:cubicBezTo>
                      <a:pt x="763474" y="2954771"/>
                      <a:pt x="817186" y="2976567"/>
                      <a:pt x="862335" y="3017046"/>
                    </a:cubicBezTo>
                    <a:cubicBezTo>
                      <a:pt x="912933" y="3061416"/>
                      <a:pt x="955747" y="3112793"/>
                      <a:pt x="998561" y="3163391"/>
                    </a:cubicBezTo>
                    <a:cubicBezTo>
                      <a:pt x="1130894" y="3319856"/>
                      <a:pt x="1239097" y="3483327"/>
                      <a:pt x="1355083" y="3652247"/>
                    </a:cubicBezTo>
                    <a:cubicBezTo>
                      <a:pt x="1376879" y="3674044"/>
                      <a:pt x="1385442" y="3705181"/>
                      <a:pt x="1411130" y="3723863"/>
                    </a:cubicBezTo>
                    <a:cubicBezTo>
                      <a:pt x="1459393" y="3788473"/>
                      <a:pt x="1500650" y="3856976"/>
                      <a:pt x="1542686" y="3924699"/>
                    </a:cubicBezTo>
                    <a:cubicBezTo>
                      <a:pt x="1631427" y="4070266"/>
                      <a:pt x="1705378" y="4222061"/>
                      <a:pt x="1749749" y="4388646"/>
                    </a:cubicBezTo>
                    <a:cubicBezTo>
                      <a:pt x="1782443" y="4513973"/>
                      <a:pt x="1789449" y="4650199"/>
                      <a:pt x="1799569" y="4777863"/>
                    </a:cubicBezTo>
                    <a:cubicBezTo>
                      <a:pt x="1801126" y="4800437"/>
                      <a:pt x="1809688" y="4803551"/>
                      <a:pt x="1828371" y="4800437"/>
                    </a:cubicBezTo>
                    <a:cubicBezTo>
                      <a:pt x="1850167" y="4796545"/>
                      <a:pt x="3723078" y="4661876"/>
                      <a:pt x="3843735" y="4653313"/>
                    </a:cubicBezTo>
                    <a:cubicBezTo>
                      <a:pt x="3852298" y="4654870"/>
                      <a:pt x="3864753" y="4661098"/>
                      <a:pt x="3858526" y="4641637"/>
                    </a:cubicBezTo>
                    <a:cubicBezTo>
                      <a:pt x="3847628" y="4611278"/>
                      <a:pt x="3845292" y="4579362"/>
                      <a:pt x="3837508" y="4548225"/>
                    </a:cubicBezTo>
                    <a:cubicBezTo>
                      <a:pt x="3762000" y="4241522"/>
                      <a:pt x="3684935" y="3935597"/>
                      <a:pt x="3607092" y="3628894"/>
                    </a:cubicBezTo>
                    <a:cubicBezTo>
                      <a:pt x="3531584" y="3332311"/>
                      <a:pt x="3467752" y="3027944"/>
                      <a:pt x="3375897" y="2736031"/>
                    </a:cubicBezTo>
                    <a:cubicBezTo>
                      <a:pt x="3369669" y="2716570"/>
                      <a:pt x="3364999" y="2697110"/>
                      <a:pt x="3361107" y="2676870"/>
                    </a:cubicBezTo>
                    <a:cubicBezTo>
                      <a:pt x="3344760" y="2613817"/>
                      <a:pt x="3326856" y="2551542"/>
                      <a:pt x="3310508" y="2488489"/>
                    </a:cubicBezTo>
                    <a:cubicBezTo>
                      <a:pt x="3307395" y="2475256"/>
                      <a:pt x="3301167" y="2461244"/>
                      <a:pt x="3325299" y="2461244"/>
                    </a:cubicBezTo>
                    <a:cubicBezTo>
                      <a:pt x="3419489" y="2462023"/>
                      <a:pt x="3549488" y="2464358"/>
                      <a:pt x="3642900" y="2453460"/>
                    </a:cubicBezTo>
                    <a:cubicBezTo>
                      <a:pt x="3792359" y="2436334"/>
                      <a:pt x="3902896" y="2402083"/>
                      <a:pt x="4049242" y="2366275"/>
                    </a:cubicBezTo>
                    <a:cubicBezTo>
                      <a:pt x="4210378" y="2327353"/>
                      <a:pt x="4369957" y="2282983"/>
                      <a:pt x="4527979" y="2235498"/>
                    </a:cubicBezTo>
                    <a:cubicBezTo>
                      <a:pt x="4579355" y="2219151"/>
                      <a:pt x="4629954" y="2198912"/>
                      <a:pt x="4682887" y="2185679"/>
                    </a:cubicBezTo>
                    <a:cubicBezTo>
                      <a:pt x="4696899" y="2180229"/>
                      <a:pt x="4710132" y="2174780"/>
                      <a:pt x="4724144" y="2171667"/>
                    </a:cubicBezTo>
                    <a:cubicBezTo>
                      <a:pt x="4772407" y="2161547"/>
                      <a:pt x="4800431" y="2134302"/>
                      <a:pt x="4837017" y="2097715"/>
                    </a:cubicBezTo>
                    <a:cubicBezTo>
                      <a:pt x="4991147" y="1943586"/>
                      <a:pt x="5025398" y="1759875"/>
                      <a:pt x="5115696" y="1597961"/>
                    </a:cubicBezTo>
                    <a:cubicBezTo>
                      <a:pt x="5173300" y="1495208"/>
                      <a:pt x="5230126" y="1383113"/>
                      <a:pt x="5276053" y="1271797"/>
                    </a:cubicBezTo>
                    <a:cubicBezTo>
                      <a:pt x="5300185" y="1214193"/>
                      <a:pt x="5336771" y="1155032"/>
                      <a:pt x="5355454" y="1095871"/>
                    </a:cubicBezTo>
                    <a:cubicBezTo>
                      <a:pt x="5371801" y="1043716"/>
                      <a:pt x="5384256" y="975992"/>
                      <a:pt x="5408387" y="926951"/>
                    </a:cubicBezTo>
                    <a:cubicBezTo>
                      <a:pt x="5423956" y="884916"/>
                      <a:pt x="5407609" y="841324"/>
                      <a:pt x="5406830" y="796175"/>
                    </a:cubicBezTo>
                    <a:cubicBezTo>
                      <a:pt x="5406052" y="779827"/>
                      <a:pt x="5413836" y="761145"/>
                      <a:pt x="5395932" y="747912"/>
                    </a:cubicBezTo>
                    <a:close/>
                    <a:moveTo>
                      <a:pt x="2184894" y="1682810"/>
                    </a:moveTo>
                    <a:lnTo>
                      <a:pt x="2181780" y="1682810"/>
                    </a:lnTo>
                    <a:cubicBezTo>
                      <a:pt x="2182558" y="1681253"/>
                      <a:pt x="2182558" y="1680475"/>
                      <a:pt x="2183337" y="1678918"/>
                    </a:cubicBezTo>
                    <a:cubicBezTo>
                      <a:pt x="2184115" y="1680475"/>
                      <a:pt x="2184115" y="1681253"/>
                      <a:pt x="2184894" y="1682810"/>
                    </a:cubicBezTo>
                    <a:close/>
                    <a:moveTo>
                      <a:pt x="3492662" y="4619062"/>
                    </a:moveTo>
                    <a:cubicBezTo>
                      <a:pt x="3493440" y="4617505"/>
                      <a:pt x="3494219" y="4616727"/>
                      <a:pt x="3495776" y="4615170"/>
                    </a:cubicBezTo>
                    <a:cubicBezTo>
                      <a:pt x="3495776" y="4622176"/>
                      <a:pt x="3494997" y="4628403"/>
                      <a:pt x="3488770" y="4633852"/>
                    </a:cubicBezTo>
                    <a:cubicBezTo>
                      <a:pt x="3487991" y="4634631"/>
                      <a:pt x="3486434" y="4636188"/>
                      <a:pt x="3485656" y="4636966"/>
                    </a:cubicBezTo>
                    <a:cubicBezTo>
                      <a:pt x="3486434" y="4629960"/>
                      <a:pt x="3488770" y="4623733"/>
                      <a:pt x="3492662" y="4619062"/>
                    </a:cubicBezTo>
                    <a:close/>
                  </a:path>
                </a:pathLst>
              </a:custGeom>
              <a:solidFill>
                <a:srgbClr val="B4D9FC"/>
              </a:solidFill>
              <a:ln w="777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3292E29C-54BD-4233-96BF-864C34ECE1EA}"/>
                  </a:ext>
                </a:extLst>
              </p:cNvPr>
              <p:cNvSpPr/>
              <p:nvPr/>
            </p:nvSpPr>
            <p:spPr>
              <a:xfrm>
                <a:off x="6981857" y="5303468"/>
                <a:ext cx="7784" cy="7784"/>
              </a:xfrm>
              <a:custGeom>
                <a:avLst/>
                <a:gdLst>
                  <a:gd name="connsiteX0" fmla="*/ 0 w 0"/>
                  <a:gd name="connsiteY0" fmla="*/ 0 h 0"/>
                  <a:gd name="connsiteX1" fmla="*/ 0 w 0"/>
                  <a:gd name="connsiteY1" fmla="*/ 0 h 0"/>
                  <a:gd name="connsiteX2" fmla="*/ 0 w 0"/>
                  <a:gd name="connsiteY2" fmla="*/ 0 h 0"/>
                  <a:gd name="connsiteX3" fmla="*/ 0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0" y="0"/>
                    </a:moveTo>
                    <a:cubicBezTo>
                      <a:pt x="0" y="0"/>
                      <a:pt x="0" y="0"/>
                      <a:pt x="0" y="0"/>
                    </a:cubicBezTo>
                    <a:cubicBezTo>
                      <a:pt x="0" y="0"/>
                      <a:pt x="0" y="0"/>
                      <a:pt x="0" y="0"/>
                    </a:cubicBezTo>
                    <a:lnTo>
                      <a:pt x="0" y="0"/>
                    </a:lnTo>
                    <a:close/>
                  </a:path>
                </a:pathLst>
              </a:custGeom>
              <a:solidFill>
                <a:srgbClr val="F95422"/>
              </a:solidFill>
              <a:ln w="7773" cap="flat">
                <a:noFill/>
                <a:prstDash val="solid"/>
                <a:miter/>
              </a:ln>
            </p:spPr>
            <p:txBody>
              <a:bodyPr rtlCol="0" anchor="ctr"/>
              <a:lstStyle/>
              <a:p>
                <a:endParaRPr lang="en-US"/>
              </a:p>
            </p:txBody>
          </p:sp>
        </p:grpSp>
        <p:sp>
          <p:nvSpPr>
            <p:cNvPr id="6" name="Freeform: Shape 5">
              <a:extLst>
                <a:ext uri="{FF2B5EF4-FFF2-40B4-BE49-F238E27FC236}">
                  <a16:creationId xmlns:a16="http://schemas.microsoft.com/office/drawing/2014/main" id="{AEA82C01-4528-4579-93C0-111FA6E7575C}"/>
                </a:ext>
              </a:extLst>
            </p:cNvPr>
            <p:cNvSpPr/>
            <p:nvPr/>
          </p:nvSpPr>
          <p:spPr>
            <a:xfrm>
              <a:off x="5015534" y="5968961"/>
              <a:ext cx="2444282" cy="887414"/>
            </a:xfrm>
            <a:custGeom>
              <a:avLst/>
              <a:gdLst>
                <a:gd name="connsiteX0" fmla="*/ 2216201 w 2444281"/>
                <a:gd name="connsiteY0" fmla="*/ 281860 h 887414"/>
                <a:gd name="connsiteX1" fmla="*/ 2216979 w 2444281"/>
                <a:gd name="connsiteY1" fmla="*/ 285752 h 887414"/>
                <a:gd name="connsiteX2" fmla="*/ 2327517 w 2444281"/>
                <a:gd name="connsiteY2" fmla="*/ 457786 h 887414"/>
                <a:gd name="connsiteX3" fmla="*/ 2382007 w 2444281"/>
                <a:gd name="connsiteY3" fmla="*/ 560539 h 887414"/>
                <a:gd name="connsiteX4" fmla="*/ 2382007 w 2444281"/>
                <a:gd name="connsiteY4" fmla="*/ 560539 h 887414"/>
                <a:gd name="connsiteX5" fmla="*/ 2417037 w 2444281"/>
                <a:gd name="connsiteY5" fmla="*/ 633712 h 887414"/>
                <a:gd name="connsiteX6" fmla="*/ 2440390 w 2444281"/>
                <a:gd name="connsiteY6" fmla="*/ 783950 h 887414"/>
                <a:gd name="connsiteX7" fmla="*/ 2437276 w 2444281"/>
                <a:gd name="connsiteY7" fmla="*/ 790956 h 887414"/>
                <a:gd name="connsiteX8" fmla="*/ 2436497 w 2444281"/>
                <a:gd name="connsiteY8" fmla="*/ 804968 h 887414"/>
                <a:gd name="connsiteX9" fmla="*/ 2426378 w 2444281"/>
                <a:gd name="connsiteY9" fmla="*/ 889817 h 887414"/>
                <a:gd name="connsiteX10" fmla="*/ 25688 w 2444281"/>
                <a:gd name="connsiteY10" fmla="*/ 889817 h 887414"/>
                <a:gd name="connsiteX11" fmla="*/ 11676 w 2444281"/>
                <a:gd name="connsiteY11" fmla="*/ 861015 h 887414"/>
                <a:gd name="connsiteX12" fmla="*/ 7006 w 2444281"/>
                <a:gd name="connsiteY12" fmla="*/ 590120 h 887414"/>
                <a:gd name="connsiteX13" fmla="*/ 64610 w 2444281"/>
                <a:gd name="connsiteY13" fmla="*/ 179886 h 887414"/>
                <a:gd name="connsiteX14" fmla="*/ 100418 w 2444281"/>
                <a:gd name="connsiteY14" fmla="*/ 144077 h 887414"/>
                <a:gd name="connsiteX15" fmla="*/ 173591 w 2444281"/>
                <a:gd name="connsiteY15" fmla="*/ 136293 h 887414"/>
                <a:gd name="connsiteX16" fmla="*/ 433587 w 2444281"/>
                <a:gd name="connsiteY16" fmla="*/ 116832 h 887414"/>
                <a:gd name="connsiteX17" fmla="*/ 693584 w 2444281"/>
                <a:gd name="connsiteY17" fmla="*/ 98150 h 887414"/>
                <a:gd name="connsiteX18" fmla="*/ 890528 w 2444281"/>
                <a:gd name="connsiteY18" fmla="*/ 84138 h 887414"/>
                <a:gd name="connsiteX19" fmla="*/ 1139627 w 2444281"/>
                <a:gd name="connsiteY19" fmla="*/ 67013 h 887414"/>
                <a:gd name="connsiteX20" fmla="*/ 1435432 w 2444281"/>
                <a:gd name="connsiteY20" fmla="*/ 45995 h 887414"/>
                <a:gd name="connsiteX21" fmla="*/ 1561538 w 2444281"/>
                <a:gd name="connsiteY21" fmla="*/ 38211 h 887414"/>
                <a:gd name="connsiteX22" fmla="*/ 1602795 w 2444281"/>
                <a:gd name="connsiteY22" fmla="*/ 48330 h 887414"/>
                <a:gd name="connsiteX23" fmla="*/ 1679081 w 2444281"/>
                <a:gd name="connsiteY23" fmla="*/ 96593 h 887414"/>
                <a:gd name="connsiteX24" fmla="*/ 1718003 w 2444281"/>
                <a:gd name="connsiteY24" fmla="*/ 81803 h 887414"/>
                <a:gd name="connsiteX25" fmla="*/ 1731236 w 2444281"/>
                <a:gd name="connsiteY25" fmla="*/ 40546 h 887414"/>
                <a:gd name="connsiteX26" fmla="*/ 1748362 w 2444281"/>
                <a:gd name="connsiteY26" fmla="*/ 26534 h 887414"/>
                <a:gd name="connsiteX27" fmla="*/ 2004467 w 2444281"/>
                <a:gd name="connsiteY27" fmla="*/ 7073 h 887414"/>
                <a:gd name="connsiteX28" fmla="*/ 2102549 w 2444281"/>
                <a:gd name="connsiteY28" fmla="*/ 67 h 887414"/>
                <a:gd name="connsiteX29" fmla="*/ 2161710 w 2444281"/>
                <a:gd name="connsiteY29" fmla="*/ 55336 h 887414"/>
                <a:gd name="connsiteX30" fmla="*/ 2161710 w 2444281"/>
                <a:gd name="connsiteY30" fmla="*/ 55336 h 887414"/>
                <a:gd name="connsiteX31" fmla="*/ 2177279 w 2444281"/>
                <a:gd name="connsiteY31" fmla="*/ 126174 h 887414"/>
                <a:gd name="connsiteX32" fmla="*/ 2206081 w 2444281"/>
                <a:gd name="connsiteY32" fmla="*/ 253058 h 887414"/>
                <a:gd name="connsiteX33" fmla="*/ 2206081 w 2444281"/>
                <a:gd name="connsiteY33" fmla="*/ 253058 h 887414"/>
                <a:gd name="connsiteX34" fmla="*/ 2216201 w 2444281"/>
                <a:gd name="connsiteY34" fmla="*/ 281860 h 88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444281" h="887414">
                  <a:moveTo>
                    <a:pt x="2216201" y="281860"/>
                  </a:moveTo>
                  <a:cubicBezTo>
                    <a:pt x="2215422" y="283417"/>
                    <a:pt x="2215422" y="284974"/>
                    <a:pt x="2216979" y="285752"/>
                  </a:cubicBezTo>
                  <a:cubicBezTo>
                    <a:pt x="2257458" y="340243"/>
                    <a:pt x="2293265" y="398625"/>
                    <a:pt x="2327517" y="457786"/>
                  </a:cubicBezTo>
                  <a:cubicBezTo>
                    <a:pt x="2346978" y="491259"/>
                    <a:pt x="2369552" y="523175"/>
                    <a:pt x="2382007" y="560539"/>
                  </a:cubicBezTo>
                  <a:lnTo>
                    <a:pt x="2382007" y="560539"/>
                  </a:lnTo>
                  <a:cubicBezTo>
                    <a:pt x="2402246" y="580779"/>
                    <a:pt x="2406138" y="608802"/>
                    <a:pt x="2417037" y="633712"/>
                  </a:cubicBezTo>
                  <a:cubicBezTo>
                    <a:pt x="2438833" y="681197"/>
                    <a:pt x="2452066" y="731017"/>
                    <a:pt x="2440390" y="783950"/>
                  </a:cubicBezTo>
                  <a:cubicBezTo>
                    <a:pt x="2439611" y="787064"/>
                    <a:pt x="2438833" y="789399"/>
                    <a:pt x="2437276" y="790956"/>
                  </a:cubicBezTo>
                  <a:cubicBezTo>
                    <a:pt x="2437276" y="795627"/>
                    <a:pt x="2437276" y="800297"/>
                    <a:pt x="2436497" y="804968"/>
                  </a:cubicBezTo>
                  <a:cubicBezTo>
                    <a:pt x="2430270" y="832991"/>
                    <a:pt x="2437276" y="862572"/>
                    <a:pt x="2426378" y="889817"/>
                  </a:cubicBezTo>
                  <a:cubicBezTo>
                    <a:pt x="1626148" y="889817"/>
                    <a:pt x="825918" y="889817"/>
                    <a:pt x="25688" y="889817"/>
                  </a:cubicBezTo>
                  <a:cubicBezTo>
                    <a:pt x="16347" y="882032"/>
                    <a:pt x="14012" y="871913"/>
                    <a:pt x="11676" y="861015"/>
                  </a:cubicBezTo>
                  <a:cubicBezTo>
                    <a:pt x="-5449" y="770717"/>
                    <a:pt x="-778" y="680418"/>
                    <a:pt x="7006" y="590120"/>
                  </a:cubicBezTo>
                  <a:cubicBezTo>
                    <a:pt x="19461" y="452337"/>
                    <a:pt x="42035" y="316112"/>
                    <a:pt x="64610" y="179886"/>
                  </a:cubicBezTo>
                  <a:cubicBezTo>
                    <a:pt x="68502" y="157311"/>
                    <a:pt x="76286" y="147191"/>
                    <a:pt x="100418" y="144077"/>
                  </a:cubicBezTo>
                  <a:cubicBezTo>
                    <a:pt x="124549" y="140185"/>
                    <a:pt x="150238" y="143299"/>
                    <a:pt x="173591" y="136293"/>
                  </a:cubicBezTo>
                  <a:cubicBezTo>
                    <a:pt x="259997" y="128509"/>
                    <a:pt x="346403" y="123060"/>
                    <a:pt x="433587" y="116832"/>
                  </a:cubicBezTo>
                  <a:cubicBezTo>
                    <a:pt x="519994" y="110605"/>
                    <a:pt x="607178" y="105156"/>
                    <a:pt x="693584" y="98150"/>
                  </a:cubicBezTo>
                  <a:cubicBezTo>
                    <a:pt x="758973" y="93479"/>
                    <a:pt x="825140" y="88030"/>
                    <a:pt x="890528" y="84138"/>
                  </a:cubicBezTo>
                  <a:cubicBezTo>
                    <a:pt x="973820" y="79468"/>
                    <a:pt x="1056334" y="72461"/>
                    <a:pt x="1139627" y="67013"/>
                  </a:cubicBezTo>
                  <a:cubicBezTo>
                    <a:pt x="1238488" y="60007"/>
                    <a:pt x="1336571" y="52222"/>
                    <a:pt x="1435432" y="45995"/>
                  </a:cubicBezTo>
                  <a:cubicBezTo>
                    <a:pt x="1477467" y="43660"/>
                    <a:pt x="1518724" y="35875"/>
                    <a:pt x="1561538" y="38211"/>
                  </a:cubicBezTo>
                  <a:cubicBezTo>
                    <a:pt x="1577106" y="35097"/>
                    <a:pt x="1590340" y="40546"/>
                    <a:pt x="1602795" y="48330"/>
                  </a:cubicBezTo>
                  <a:cubicBezTo>
                    <a:pt x="1628483" y="63121"/>
                    <a:pt x="1653393" y="81025"/>
                    <a:pt x="1679081" y="96593"/>
                  </a:cubicBezTo>
                  <a:cubicBezTo>
                    <a:pt x="1705548" y="113719"/>
                    <a:pt x="1710219" y="111383"/>
                    <a:pt x="1718003" y="81803"/>
                  </a:cubicBezTo>
                  <a:cubicBezTo>
                    <a:pt x="1721895" y="67791"/>
                    <a:pt x="1725787" y="53779"/>
                    <a:pt x="1731236" y="40546"/>
                  </a:cubicBezTo>
                  <a:cubicBezTo>
                    <a:pt x="1735129" y="33540"/>
                    <a:pt x="1740577" y="28869"/>
                    <a:pt x="1748362" y="26534"/>
                  </a:cubicBezTo>
                  <a:cubicBezTo>
                    <a:pt x="1833211" y="17193"/>
                    <a:pt x="1918839" y="10187"/>
                    <a:pt x="2004467" y="7073"/>
                  </a:cubicBezTo>
                  <a:cubicBezTo>
                    <a:pt x="2037161" y="5516"/>
                    <a:pt x="2069855" y="846"/>
                    <a:pt x="2102549" y="67"/>
                  </a:cubicBezTo>
                  <a:cubicBezTo>
                    <a:pt x="2140693" y="-1490"/>
                    <a:pt x="2153926" y="24199"/>
                    <a:pt x="2161710" y="55336"/>
                  </a:cubicBezTo>
                  <a:lnTo>
                    <a:pt x="2161710" y="55336"/>
                  </a:lnTo>
                  <a:cubicBezTo>
                    <a:pt x="2171830" y="77911"/>
                    <a:pt x="2174944" y="102042"/>
                    <a:pt x="2177279" y="126174"/>
                  </a:cubicBezTo>
                  <a:cubicBezTo>
                    <a:pt x="2181171" y="169766"/>
                    <a:pt x="2196740" y="210244"/>
                    <a:pt x="2206081" y="253058"/>
                  </a:cubicBezTo>
                  <a:lnTo>
                    <a:pt x="2206081" y="253058"/>
                  </a:lnTo>
                  <a:cubicBezTo>
                    <a:pt x="2213865" y="260843"/>
                    <a:pt x="2212308" y="272519"/>
                    <a:pt x="2216201" y="281860"/>
                  </a:cubicBezTo>
                  <a:close/>
                </a:path>
              </a:pathLst>
            </a:custGeom>
            <a:solidFill>
              <a:srgbClr val="000000"/>
            </a:solidFill>
            <a:ln w="7773"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86FFFFBB-F9B8-482D-9A25-80A7FEFCEAFF}"/>
                </a:ext>
              </a:extLst>
            </p:cNvPr>
            <p:cNvSpPr/>
            <p:nvPr/>
          </p:nvSpPr>
          <p:spPr>
            <a:xfrm>
              <a:off x="4568780" y="1022727"/>
              <a:ext cx="1299984" cy="1556867"/>
            </a:xfrm>
            <a:custGeom>
              <a:avLst/>
              <a:gdLst>
                <a:gd name="connsiteX0" fmla="*/ 1292132 w 1299984"/>
                <a:gd name="connsiteY0" fmla="*/ 412704 h 1556867"/>
                <a:gd name="connsiteX1" fmla="*/ 1081955 w 1299984"/>
                <a:gd name="connsiteY1" fmla="*/ 353543 h 1556867"/>
                <a:gd name="connsiteX2" fmla="*/ 898245 w 1299984"/>
                <a:gd name="connsiteY2" fmla="*/ 323184 h 1556867"/>
                <a:gd name="connsiteX3" fmla="*/ 718427 w 1299984"/>
                <a:gd name="connsiteY3" fmla="*/ 324741 h 1556867"/>
                <a:gd name="connsiteX4" fmla="*/ 569746 w 1299984"/>
                <a:gd name="connsiteY4" fmla="*/ 479650 h 1556867"/>
                <a:gd name="connsiteX5" fmla="*/ 542501 w 1299984"/>
                <a:gd name="connsiteY5" fmla="*/ 704617 h 1556867"/>
                <a:gd name="connsiteX6" fmla="*/ 480226 w 1299984"/>
                <a:gd name="connsiteY6" fmla="*/ 1003535 h 1556867"/>
                <a:gd name="connsiteX7" fmla="*/ 458430 w 1299984"/>
                <a:gd name="connsiteY7" fmla="*/ 1071259 h 1556867"/>
                <a:gd name="connsiteX8" fmla="*/ 431963 w 1299984"/>
                <a:gd name="connsiteY8" fmla="*/ 1089942 h 1556867"/>
                <a:gd name="connsiteX9" fmla="*/ 407054 w 1299984"/>
                <a:gd name="connsiteY9" fmla="*/ 1066589 h 1556867"/>
                <a:gd name="connsiteX10" fmla="*/ 399269 w 1299984"/>
                <a:gd name="connsiteY10" fmla="*/ 1015990 h 1556867"/>
                <a:gd name="connsiteX11" fmla="*/ 210888 w 1299984"/>
                <a:gd name="connsiteY11" fmla="*/ 861861 h 1556867"/>
                <a:gd name="connsiteX12" fmla="*/ 119811 w 1299984"/>
                <a:gd name="connsiteY12" fmla="*/ 924914 h 1556867"/>
                <a:gd name="connsiteX13" fmla="*/ 102686 w 1299984"/>
                <a:gd name="connsiteY13" fmla="*/ 1110959 h 1556867"/>
                <a:gd name="connsiteX14" fmla="*/ 159512 w 1299984"/>
                <a:gd name="connsiteY14" fmla="*/ 1204371 h 1556867"/>
                <a:gd name="connsiteX15" fmla="*/ 265379 w 1299984"/>
                <a:gd name="connsiteY15" fmla="*/ 1420776 h 1556867"/>
                <a:gd name="connsiteX16" fmla="*/ 260708 w 1299984"/>
                <a:gd name="connsiteY16" fmla="*/ 1560894 h 1556867"/>
                <a:gd name="connsiteX17" fmla="*/ 252924 w 1299984"/>
                <a:gd name="connsiteY17" fmla="*/ 1553110 h 1556867"/>
                <a:gd name="connsiteX18" fmla="*/ 230349 w 1299984"/>
                <a:gd name="connsiteY18" fmla="*/ 1531314 h 1556867"/>
                <a:gd name="connsiteX19" fmla="*/ 112027 w 1299984"/>
                <a:gd name="connsiteY19" fmla="*/ 1370178 h 1556867"/>
                <a:gd name="connsiteX20" fmla="*/ 40411 w 1299984"/>
                <a:gd name="connsiteY20" fmla="*/ 1192695 h 1556867"/>
                <a:gd name="connsiteX21" fmla="*/ 18615 w 1299984"/>
                <a:gd name="connsiteY21" fmla="*/ 1124971 h 1556867"/>
                <a:gd name="connsiteX22" fmla="*/ 11609 w 1299984"/>
                <a:gd name="connsiteY22" fmla="*/ 1061140 h 1556867"/>
                <a:gd name="connsiteX23" fmla="*/ 10831 w 1299984"/>
                <a:gd name="connsiteY23" fmla="*/ 872759 h 1556867"/>
                <a:gd name="connsiteX24" fmla="*/ 40411 w 1299984"/>
                <a:gd name="connsiteY24" fmla="*/ 703839 h 1556867"/>
                <a:gd name="connsiteX25" fmla="*/ 104243 w 1299984"/>
                <a:gd name="connsiteY25" fmla="*/ 485099 h 1556867"/>
                <a:gd name="connsiteX26" fmla="*/ 189870 w 1299984"/>
                <a:gd name="connsiteY26" fmla="*/ 306059 h 1556867"/>
                <a:gd name="connsiteX27" fmla="*/ 285618 w 1299984"/>
                <a:gd name="connsiteY27" fmla="*/ 190851 h 1556867"/>
                <a:gd name="connsiteX28" fmla="*/ 388371 w 1299984"/>
                <a:gd name="connsiteY28" fmla="*/ 109115 h 1556867"/>
                <a:gd name="connsiteX29" fmla="*/ 741002 w 1299984"/>
                <a:gd name="connsiteY29" fmla="*/ 135 h 1556867"/>
                <a:gd name="connsiteX30" fmla="*/ 1095967 w 1299984"/>
                <a:gd name="connsiteY30" fmla="*/ 96660 h 1556867"/>
                <a:gd name="connsiteX31" fmla="*/ 1294468 w 1299984"/>
                <a:gd name="connsiteY31" fmla="*/ 397136 h 1556867"/>
                <a:gd name="connsiteX32" fmla="*/ 1292132 w 1299984"/>
                <a:gd name="connsiteY32" fmla="*/ 412704 h 1556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99984" h="1556867">
                  <a:moveTo>
                    <a:pt x="1292132" y="412704"/>
                  </a:moveTo>
                  <a:cubicBezTo>
                    <a:pt x="1232193" y="357436"/>
                    <a:pt x="1156685" y="355879"/>
                    <a:pt x="1081955" y="353543"/>
                  </a:cubicBezTo>
                  <a:cubicBezTo>
                    <a:pt x="1019681" y="351987"/>
                    <a:pt x="959741" y="332526"/>
                    <a:pt x="898245" y="323184"/>
                  </a:cubicBezTo>
                  <a:cubicBezTo>
                    <a:pt x="837527" y="313843"/>
                    <a:pt x="778366" y="313843"/>
                    <a:pt x="718427" y="324741"/>
                  </a:cubicBezTo>
                  <a:cubicBezTo>
                    <a:pt x="632799" y="341088"/>
                    <a:pt x="587650" y="397136"/>
                    <a:pt x="569746" y="479650"/>
                  </a:cubicBezTo>
                  <a:cubicBezTo>
                    <a:pt x="553399" y="553601"/>
                    <a:pt x="547950" y="629109"/>
                    <a:pt x="542501" y="704617"/>
                  </a:cubicBezTo>
                  <a:cubicBezTo>
                    <a:pt x="535495" y="807370"/>
                    <a:pt x="511364" y="906231"/>
                    <a:pt x="480226" y="1003535"/>
                  </a:cubicBezTo>
                  <a:cubicBezTo>
                    <a:pt x="473220" y="1026110"/>
                    <a:pt x="465436" y="1048685"/>
                    <a:pt x="458430" y="1071259"/>
                  </a:cubicBezTo>
                  <a:cubicBezTo>
                    <a:pt x="454538" y="1084493"/>
                    <a:pt x="448310" y="1093834"/>
                    <a:pt x="431963" y="1089942"/>
                  </a:cubicBezTo>
                  <a:cubicBezTo>
                    <a:pt x="418730" y="1086828"/>
                    <a:pt x="406275" y="1086828"/>
                    <a:pt x="407054" y="1066589"/>
                  </a:cubicBezTo>
                  <a:cubicBezTo>
                    <a:pt x="407054" y="1049463"/>
                    <a:pt x="401604" y="1033116"/>
                    <a:pt x="399269" y="1015990"/>
                  </a:cubicBezTo>
                  <a:cubicBezTo>
                    <a:pt x="383701" y="908567"/>
                    <a:pt x="284061" y="865753"/>
                    <a:pt x="210888" y="861861"/>
                  </a:cubicBezTo>
                  <a:cubicBezTo>
                    <a:pt x="163404" y="859525"/>
                    <a:pt x="135380" y="879765"/>
                    <a:pt x="119811" y="924914"/>
                  </a:cubicBezTo>
                  <a:cubicBezTo>
                    <a:pt x="99572" y="985632"/>
                    <a:pt x="87896" y="1047128"/>
                    <a:pt x="102686" y="1110959"/>
                  </a:cubicBezTo>
                  <a:cubicBezTo>
                    <a:pt x="111249" y="1148324"/>
                    <a:pt x="126039" y="1182575"/>
                    <a:pt x="159512" y="1204371"/>
                  </a:cubicBezTo>
                  <a:cubicBezTo>
                    <a:pt x="237355" y="1255748"/>
                    <a:pt x="266157" y="1331256"/>
                    <a:pt x="265379" y="1420776"/>
                  </a:cubicBezTo>
                  <a:cubicBezTo>
                    <a:pt x="264600" y="1467482"/>
                    <a:pt x="271606" y="1514188"/>
                    <a:pt x="260708" y="1560894"/>
                  </a:cubicBezTo>
                  <a:cubicBezTo>
                    <a:pt x="256037" y="1560115"/>
                    <a:pt x="254480" y="1556223"/>
                    <a:pt x="252924" y="1553110"/>
                  </a:cubicBezTo>
                  <a:cubicBezTo>
                    <a:pt x="249810" y="1541433"/>
                    <a:pt x="241247" y="1534427"/>
                    <a:pt x="230349" y="1531314"/>
                  </a:cubicBezTo>
                  <a:cubicBezTo>
                    <a:pt x="187535" y="1517302"/>
                    <a:pt x="129153" y="1410656"/>
                    <a:pt x="112027" y="1370178"/>
                  </a:cubicBezTo>
                  <a:cubicBezTo>
                    <a:pt x="87117" y="1311795"/>
                    <a:pt x="64543" y="1251856"/>
                    <a:pt x="40411" y="1192695"/>
                  </a:cubicBezTo>
                  <a:cubicBezTo>
                    <a:pt x="31848" y="1170120"/>
                    <a:pt x="21729" y="1149103"/>
                    <a:pt x="18615" y="1124971"/>
                  </a:cubicBezTo>
                  <a:cubicBezTo>
                    <a:pt x="16280" y="1102397"/>
                    <a:pt x="25621" y="1082936"/>
                    <a:pt x="11609" y="1061140"/>
                  </a:cubicBezTo>
                  <a:cubicBezTo>
                    <a:pt x="-10965" y="1026888"/>
                    <a:pt x="5382" y="911680"/>
                    <a:pt x="10831" y="872759"/>
                  </a:cubicBezTo>
                  <a:cubicBezTo>
                    <a:pt x="18615" y="816711"/>
                    <a:pt x="28735" y="759107"/>
                    <a:pt x="40411" y="703839"/>
                  </a:cubicBezTo>
                  <a:cubicBezTo>
                    <a:pt x="55980" y="629887"/>
                    <a:pt x="77776" y="556715"/>
                    <a:pt x="104243" y="485099"/>
                  </a:cubicBezTo>
                  <a:cubicBezTo>
                    <a:pt x="119811" y="444620"/>
                    <a:pt x="149392" y="328634"/>
                    <a:pt x="189870" y="306059"/>
                  </a:cubicBezTo>
                  <a:cubicBezTo>
                    <a:pt x="224122" y="287377"/>
                    <a:pt x="256816" y="220431"/>
                    <a:pt x="285618" y="190851"/>
                  </a:cubicBezTo>
                  <a:cubicBezTo>
                    <a:pt x="316755" y="158935"/>
                    <a:pt x="351006" y="132468"/>
                    <a:pt x="388371" y="109115"/>
                  </a:cubicBezTo>
                  <a:cubicBezTo>
                    <a:pt x="485675" y="48397"/>
                    <a:pt x="624236" y="-2979"/>
                    <a:pt x="741002" y="135"/>
                  </a:cubicBezTo>
                  <a:cubicBezTo>
                    <a:pt x="863994" y="4027"/>
                    <a:pt x="989322" y="32050"/>
                    <a:pt x="1095967" y="96660"/>
                  </a:cubicBezTo>
                  <a:cubicBezTo>
                    <a:pt x="1185487" y="151151"/>
                    <a:pt x="1331833" y="278814"/>
                    <a:pt x="1294468" y="397136"/>
                  </a:cubicBezTo>
                  <a:cubicBezTo>
                    <a:pt x="1293689" y="402585"/>
                    <a:pt x="1292911" y="407255"/>
                    <a:pt x="1292132" y="412704"/>
                  </a:cubicBezTo>
                  <a:close/>
                </a:path>
              </a:pathLst>
            </a:custGeom>
            <a:solidFill>
              <a:srgbClr val="89571E"/>
            </a:solidFill>
            <a:ln w="7773"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1731DE9E-67CE-4D36-8D48-464466178913}"/>
                </a:ext>
              </a:extLst>
            </p:cNvPr>
            <p:cNvSpPr/>
            <p:nvPr/>
          </p:nvSpPr>
          <p:spPr>
            <a:xfrm>
              <a:off x="5098826" y="2631884"/>
              <a:ext cx="194608" cy="233530"/>
            </a:xfrm>
            <a:custGeom>
              <a:avLst/>
              <a:gdLst>
                <a:gd name="connsiteX0" fmla="*/ 98861 w 194608"/>
                <a:gd name="connsiteY0" fmla="*/ 212512 h 233530"/>
                <a:gd name="connsiteX1" fmla="*/ 88742 w 194608"/>
                <a:gd name="connsiteY1" fmla="*/ 211734 h 233530"/>
                <a:gd name="connsiteX2" fmla="*/ 66167 w 194608"/>
                <a:gd name="connsiteY2" fmla="*/ 205506 h 233530"/>
                <a:gd name="connsiteX3" fmla="*/ 60718 w 194608"/>
                <a:gd name="connsiteY3" fmla="*/ 200836 h 233530"/>
                <a:gd name="connsiteX4" fmla="*/ 9341 w 194608"/>
                <a:gd name="connsiteY4" fmla="*/ 28024 h 233530"/>
                <a:gd name="connsiteX5" fmla="*/ 0 w 194608"/>
                <a:gd name="connsiteY5" fmla="*/ 0 h 233530"/>
                <a:gd name="connsiteX6" fmla="*/ 31916 w 194608"/>
                <a:gd name="connsiteY6" fmla="*/ 49041 h 233530"/>
                <a:gd name="connsiteX7" fmla="*/ 198501 w 194608"/>
                <a:gd name="connsiteY7" fmla="*/ 233530 h 233530"/>
                <a:gd name="connsiteX8" fmla="*/ 195387 w 194608"/>
                <a:gd name="connsiteY8" fmla="*/ 236644 h 233530"/>
                <a:gd name="connsiteX9" fmla="*/ 175926 w 194608"/>
                <a:gd name="connsiteY9" fmla="*/ 234309 h 233530"/>
                <a:gd name="connsiteX10" fmla="*/ 175926 w 194608"/>
                <a:gd name="connsiteY10" fmla="*/ 233530 h 233530"/>
                <a:gd name="connsiteX11" fmla="*/ 150238 w 194608"/>
                <a:gd name="connsiteY11" fmla="*/ 228081 h 233530"/>
                <a:gd name="connsiteX12" fmla="*/ 131555 w 194608"/>
                <a:gd name="connsiteY12" fmla="*/ 223410 h 233530"/>
                <a:gd name="connsiteX13" fmla="*/ 131555 w 194608"/>
                <a:gd name="connsiteY13" fmla="*/ 222632 h 233530"/>
                <a:gd name="connsiteX14" fmla="*/ 98861 w 194608"/>
                <a:gd name="connsiteY14" fmla="*/ 212512 h 23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4608" h="233530">
                  <a:moveTo>
                    <a:pt x="98861" y="212512"/>
                  </a:moveTo>
                  <a:cubicBezTo>
                    <a:pt x="95747" y="212512"/>
                    <a:pt x="91855" y="211734"/>
                    <a:pt x="88742" y="211734"/>
                  </a:cubicBezTo>
                  <a:cubicBezTo>
                    <a:pt x="82514" y="204728"/>
                    <a:pt x="73173" y="207842"/>
                    <a:pt x="66167" y="205506"/>
                  </a:cubicBezTo>
                  <a:cubicBezTo>
                    <a:pt x="63832" y="204728"/>
                    <a:pt x="62275" y="203171"/>
                    <a:pt x="60718" y="200836"/>
                  </a:cubicBezTo>
                  <a:cubicBezTo>
                    <a:pt x="46706" y="142453"/>
                    <a:pt x="27245" y="85628"/>
                    <a:pt x="9341" y="28024"/>
                  </a:cubicBezTo>
                  <a:cubicBezTo>
                    <a:pt x="7006" y="19461"/>
                    <a:pt x="3892" y="10898"/>
                    <a:pt x="0" y="0"/>
                  </a:cubicBezTo>
                  <a:cubicBezTo>
                    <a:pt x="20239" y="13233"/>
                    <a:pt x="23353" y="33473"/>
                    <a:pt x="31916" y="49041"/>
                  </a:cubicBezTo>
                  <a:cubicBezTo>
                    <a:pt x="72394" y="124549"/>
                    <a:pt x="127663" y="185267"/>
                    <a:pt x="198501" y="233530"/>
                  </a:cubicBezTo>
                  <a:cubicBezTo>
                    <a:pt x="197722" y="234309"/>
                    <a:pt x="196944" y="235865"/>
                    <a:pt x="195387" y="236644"/>
                  </a:cubicBezTo>
                  <a:cubicBezTo>
                    <a:pt x="188381" y="240536"/>
                    <a:pt x="182153" y="238979"/>
                    <a:pt x="175926" y="234309"/>
                  </a:cubicBezTo>
                  <a:lnTo>
                    <a:pt x="175926" y="233530"/>
                  </a:lnTo>
                  <a:cubicBezTo>
                    <a:pt x="168142" y="226524"/>
                    <a:pt x="158801" y="228859"/>
                    <a:pt x="150238" y="228081"/>
                  </a:cubicBezTo>
                  <a:cubicBezTo>
                    <a:pt x="143232" y="228081"/>
                    <a:pt x="137004" y="228081"/>
                    <a:pt x="131555" y="223410"/>
                  </a:cubicBezTo>
                  <a:lnTo>
                    <a:pt x="131555" y="222632"/>
                  </a:lnTo>
                  <a:cubicBezTo>
                    <a:pt x="122214" y="216404"/>
                    <a:pt x="108981" y="221075"/>
                    <a:pt x="98861" y="212512"/>
                  </a:cubicBezTo>
                  <a:close/>
                </a:path>
              </a:pathLst>
            </a:custGeom>
            <a:solidFill>
              <a:srgbClr val="E3B786"/>
            </a:solidFill>
            <a:ln w="7773" cap="flat">
              <a:noFill/>
              <a:prstDash val="solid"/>
              <a:miter/>
            </a:ln>
          </p:spPr>
          <p:txBody>
            <a:bodyPr rtlCol="0" anchor="ctr"/>
            <a:lstStyle/>
            <a:p>
              <a:endParaRPr lang="en-US"/>
            </a:p>
          </p:txBody>
        </p:sp>
        <p:grpSp>
          <p:nvGrpSpPr>
            <p:cNvPr id="9" name="Graphic 24">
              <a:extLst>
                <a:ext uri="{FF2B5EF4-FFF2-40B4-BE49-F238E27FC236}">
                  <a16:creationId xmlns:a16="http://schemas.microsoft.com/office/drawing/2014/main" id="{BEBF7EFA-23B6-40D1-936C-8D82A6F4054B}"/>
                </a:ext>
              </a:extLst>
            </p:cNvPr>
            <p:cNvGrpSpPr/>
            <p:nvPr/>
          </p:nvGrpSpPr>
          <p:grpSpPr>
            <a:xfrm>
              <a:off x="3822070" y="2993077"/>
              <a:ext cx="4040070" cy="2506556"/>
              <a:chOff x="3822070" y="2993077"/>
              <a:chExt cx="4040070" cy="2506556"/>
            </a:xfrm>
            <a:solidFill>
              <a:srgbClr val="A1C1E2"/>
            </a:solidFill>
          </p:grpSpPr>
          <p:sp>
            <p:nvSpPr>
              <p:cNvPr id="11" name="Freeform: Shape 10">
                <a:extLst>
                  <a:ext uri="{FF2B5EF4-FFF2-40B4-BE49-F238E27FC236}">
                    <a16:creationId xmlns:a16="http://schemas.microsoft.com/office/drawing/2014/main" id="{AADFE974-7B6C-4F50-8F6D-674E23D25CB5}"/>
                  </a:ext>
                </a:extLst>
              </p:cNvPr>
              <p:cNvSpPr/>
              <p:nvPr/>
            </p:nvSpPr>
            <p:spPr>
              <a:xfrm>
                <a:off x="5752399" y="3005226"/>
                <a:ext cx="155687" cy="303589"/>
              </a:xfrm>
              <a:custGeom>
                <a:avLst/>
                <a:gdLst>
                  <a:gd name="connsiteX0" fmla="*/ 56359 w 155686"/>
                  <a:gd name="connsiteY0" fmla="*/ 86713 h 303589"/>
                  <a:gd name="connsiteX1" fmla="*/ 11210 w 155686"/>
                  <a:gd name="connsiteY1" fmla="*/ 1085 h 303589"/>
                  <a:gd name="connsiteX2" fmla="*/ 5761 w 155686"/>
                  <a:gd name="connsiteY2" fmla="*/ 1863 h 303589"/>
                  <a:gd name="connsiteX3" fmla="*/ 16659 w 155686"/>
                  <a:gd name="connsiteY3" fmla="*/ 83599 h 303589"/>
                  <a:gd name="connsiteX4" fmla="*/ 312 w 155686"/>
                  <a:gd name="connsiteY4" fmla="*/ 100725 h 303589"/>
                  <a:gd name="connsiteX5" fmla="*/ 42347 w 155686"/>
                  <a:gd name="connsiteY5" fmla="*/ 163778 h 303589"/>
                  <a:gd name="connsiteX6" fmla="*/ 54802 w 155686"/>
                  <a:gd name="connsiteY6" fmla="*/ 290662 h 303589"/>
                  <a:gd name="connsiteX7" fmla="*/ 64143 w 155686"/>
                  <a:gd name="connsiteY7" fmla="*/ 309345 h 303589"/>
                  <a:gd name="connsiteX8" fmla="*/ 92167 w 155686"/>
                  <a:gd name="connsiteY8" fmla="*/ 262639 h 303589"/>
                  <a:gd name="connsiteX9" fmla="*/ 139651 w 155686"/>
                  <a:gd name="connsiteY9" fmla="*/ 249405 h 303589"/>
                  <a:gd name="connsiteX10" fmla="*/ 149771 w 155686"/>
                  <a:gd name="connsiteY10" fmla="*/ 224495 h 303589"/>
                  <a:gd name="connsiteX11" fmla="*/ 56359 w 155686"/>
                  <a:gd name="connsiteY11" fmla="*/ 86713 h 303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686" h="303589">
                    <a:moveTo>
                      <a:pt x="56359" y="86713"/>
                    </a:moveTo>
                    <a:cubicBezTo>
                      <a:pt x="39233" y="59468"/>
                      <a:pt x="18994" y="33001"/>
                      <a:pt x="11210" y="1085"/>
                    </a:cubicBezTo>
                    <a:cubicBezTo>
                      <a:pt x="9653" y="-472"/>
                      <a:pt x="7317" y="-472"/>
                      <a:pt x="5761" y="1863"/>
                    </a:cubicBezTo>
                    <a:cubicBezTo>
                      <a:pt x="-9808" y="31444"/>
                      <a:pt x="10431" y="57911"/>
                      <a:pt x="16659" y="83599"/>
                    </a:cubicBezTo>
                    <a:cubicBezTo>
                      <a:pt x="22886" y="108509"/>
                      <a:pt x="14323" y="102282"/>
                      <a:pt x="312" y="100725"/>
                    </a:cubicBezTo>
                    <a:cubicBezTo>
                      <a:pt x="21329" y="117072"/>
                      <a:pt x="43904" y="132640"/>
                      <a:pt x="42347" y="163778"/>
                    </a:cubicBezTo>
                    <a:cubicBezTo>
                      <a:pt x="40790" y="206592"/>
                      <a:pt x="54023" y="247848"/>
                      <a:pt x="54802" y="290662"/>
                    </a:cubicBezTo>
                    <a:cubicBezTo>
                      <a:pt x="54802" y="297668"/>
                      <a:pt x="50910" y="308566"/>
                      <a:pt x="64143" y="309345"/>
                    </a:cubicBezTo>
                    <a:cubicBezTo>
                      <a:pt x="53245" y="281321"/>
                      <a:pt x="63365" y="267309"/>
                      <a:pt x="92167" y="262639"/>
                    </a:cubicBezTo>
                    <a:cubicBezTo>
                      <a:pt x="108514" y="260303"/>
                      <a:pt x="123304" y="252519"/>
                      <a:pt x="139651" y="249405"/>
                    </a:cubicBezTo>
                    <a:cubicBezTo>
                      <a:pt x="158334" y="246292"/>
                      <a:pt x="160669" y="239286"/>
                      <a:pt x="149771" y="224495"/>
                    </a:cubicBezTo>
                    <a:cubicBezTo>
                      <a:pt x="118634" y="178568"/>
                      <a:pt x="85939" y="133419"/>
                      <a:pt x="56359" y="86713"/>
                    </a:cubicBezTo>
                    <a:close/>
                  </a:path>
                </a:pathLst>
              </a:custGeom>
              <a:solidFill>
                <a:srgbClr val="A1C1E2"/>
              </a:solidFill>
              <a:ln w="7773"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E5FD369-E27F-4F0F-AAA0-D8B98F1921AE}"/>
                  </a:ext>
                </a:extLst>
              </p:cNvPr>
              <p:cNvSpPr/>
              <p:nvPr/>
            </p:nvSpPr>
            <p:spPr>
              <a:xfrm>
                <a:off x="6914912" y="3319241"/>
                <a:ext cx="350295" cy="412570"/>
              </a:xfrm>
              <a:custGeom>
                <a:avLst/>
                <a:gdLst>
                  <a:gd name="connsiteX0" fmla="*/ 0 w 350295"/>
                  <a:gd name="connsiteY0" fmla="*/ 411013 h 412569"/>
                  <a:gd name="connsiteX1" fmla="*/ 4670 w 350295"/>
                  <a:gd name="connsiteY1" fmla="*/ 416462 h 412569"/>
                  <a:gd name="connsiteX2" fmla="*/ 14790 w 350295"/>
                  <a:gd name="connsiteY2" fmla="*/ 414127 h 412569"/>
                  <a:gd name="connsiteX3" fmla="*/ 25688 w 350295"/>
                  <a:gd name="connsiteY3" fmla="*/ 411791 h 412569"/>
                  <a:gd name="connsiteX4" fmla="*/ 243650 w 350295"/>
                  <a:gd name="connsiteY4" fmla="*/ 267781 h 412569"/>
                  <a:gd name="connsiteX5" fmla="*/ 341732 w 350295"/>
                  <a:gd name="connsiteY5" fmla="*/ 51377 h 412569"/>
                  <a:gd name="connsiteX6" fmla="*/ 352630 w 350295"/>
                  <a:gd name="connsiteY6" fmla="*/ 0 h 412569"/>
                  <a:gd name="connsiteX7" fmla="*/ 0 w 350295"/>
                  <a:gd name="connsiteY7" fmla="*/ 411013 h 412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0295" h="412569">
                    <a:moveTo>
                      <a:pt x="0" y="411013"/>
                    </a:moveTo>
                    <a:cubicBezTo>
                      <a:pt x="1557" y="412570"/>
                      <a:pt x="3114" y="414127"/>
                      <a:pt x="4670" y="416462"/>
                    </a:cubicBezTo>
                    <a:cubicBezTo>
                      <a:pt x="7784" y="415684"/>
                      <a:pt x="11677" y="414905"/>
                      <a:pt x="14790" y="414127"/>
                    </a:cubicBezTo>
                    <a:cubicBezTo>
                      <a:pt x="18682" y="413348"/>
                      <a:pt x="21796" y="411791"/>
                      <a:pt x="25688" y="411791"/>
                    </a:cubicBezTo>
                    <a:cubicBezTo>
                      <a:pt x="125328" y="404785"/>
                      <a:pt x="193830" y="350295"/>
                      <a:pt x="243650" y="267781"/>
                    </a:cubicBezTo>
                    <a:cubicBezTo>
                      <a:pt x="284907" y="199279"/>
                      <a:pt x="312152" y="125328"/>
                      <a:pt x="341732" y="51377"/>
                    </a:cubicBezTo>
                    <a:cubicBezTo>
                      <a:pt x="347181" y="37365"/>
                      <a:pt x="358858" y="21796"/>
                      <a:pt x="352630" y="0"/>
                    </a:cubicBezTo>
                    <a:cubicBezTo>
                      <a:pt x="233530" y="138561"/>
                      <a:pt x="116765" y="274787"/>
                      <a:pt x="0" y="411013"/>
                    </a:cubicBezTo>
                    <a:close/>
                  </a:path>
                </a:pathLst>
              </a:custGeom>
              <a:solidFill>
                <a:srgbClr val="A1C1E2"/>
              </a:solidFill>
              <a:ln w="777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1CAFC703-00AA-408E-A18C-239D9932D4ED}"/>
                  </a:ext>
                </a:extLst>
              </p:cNvPr>
              <p:cNvSpPr/>
              <p:nvPr/>
            </p:nvSpPr>
            <p:spPr>
              <a:xfrm>
                <a:off x="6549479" y="3486024"/>
                <a:ext cx="179040" cy="256883"/>
              </a:xfrm>
              <a:custGeom>
                <a:avLst/>
                <a:gdLst>
                  <a:gd name="connsiteX0" fmla="*/ 169267 w 179039"/>
                  <a:gd name="connsiteY0" fmla="*/ 3694 h 256883"/>
                  <a:gd name="connsiteX1" fmla="*/ 26814 w 179039"/>
                  <a:gd name="connsiteY1" fmla="*/ 51178 h 256883"/>
                  <a:gd name="connsiteX2" fmla="*/ 1125 w 179039"/>
                  <a:gd name="connsiteY2" fmla="*/ 83873 h 256883"/>
                  <a:gd name="connsiteX3" fmla="*/ 7353 w 179039"/>
                  <a:gd name="connsiteY3" fmla="*/ 144590 h 256883"/>
                  <a:gd name="connsiteX4" fmla="*/ 22922 w 179039"/>
                  <a:gd name="connsiteY4" fmla="*/ 232553 h 256883"/>
                  <a:gd name="connsiteX5" fmla="*/ 71184 w 179039"/>
                  <a:gd name="connsiteY5" fmla="*/ 242673 h 256883"/>
                  <a:gd name="connsiteX6" fmla="*/ 92202 w 179039"/>
                  <a:gd name="connsiteY6" fmla="*/ 210757 h 256883"/>
                  <a:gd name="connsiteX7" fmla="*/ 181722 w 179039"/>
                  <a:gd name="connsiteY7" fmla="*/ 15370 h 256883"/>
                  <a:gd name="connsiteX8" fmla="*/ 184057 w 179039"/>
                  <a:gd name="connsiteY8" fmla="*/ 2915 h 256883"/>
                  <a:gd name="connsiteX9" fmla="*/ 169267 w 179039"/>
                  <a:gd name="connsiteY9" fmla="*/ 3694 h 256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9039" h="256883">
                    <a:moveTo>
                      <a:pt x="169267" y="3694"/>
                    </a:moveTo>
                    <a:cubicBezTo>
                      <a:pt x="121783" y="20041"/>
                      <a:pt x="74298" y="36388"/>
                      <a:pt x="26814" y="51178"/>
                    </a:cubicBezTo>
                    <a:cubicBezTo>
                      <a:pt x="6574" y="57406"/>
                      <a:pt x="-3545" y="65968"/>
                      <a:pt x="1125" y="83873"/>
                    </a:cubicBezTo>
                    <a:cubicBezTo>
                      <a:pt x="3461" y="107226"/>
                      <a:pt x="4239" y="125908"/>
                      <a:pt x="7353" y="144590"/>
                    </a:cubicBezTo>
                    <a:cubicBezTo>
                      <a:pt x="12023" y="174171"/>
                      <a:pt x="12802" y="204530"/>
                      <a:pt x="22922" y="232553"/>
                    </a:cubicBezTo>
                    <a:cubicBezTo>
                      <a:pt x="33820" y="263691"/>
                      <a:pt x="50167" y="267583"/>
                      <a:pt x="71184" y="242673"/>
                    </a:cubicBezTo>
                    <a:cubicBezTo>
                      <a:pt x="78969" y="233332"/>
                      <a:pt x="85975" y="221655"/>
                      <a:pt x="92202" y="210757"/>
                    </a:cubicBezTo>
                    <a:cubicBezTo>
                      <a:pt x="127232" y="147704"/>
                      <a:pt x="152920" y="80759"/>
                      <a:pt x="181722" y="15370"/>
                    </a:cubicBezTo>
                    <a:cubicBezTo>
                      <a:pt x="183279" y="11478"/>
                      <a:pt x="187171" y="6808"/>
                      <a:pt x="184057" y="2915"/>
                    </a:cubicBezTo>
                    <a:cubicBezTo>
                      <a:pt x="179387" y="-3312"/>
                      <a:pt x="173938" y="2137"/>
                      <a:pt x="169267" y="3694"/>
                    </a:cubicBezTo>
                    <a:close/>
                  </a:path>
                </a:pathLst>
              </a:custGeom>
              <a:solidFill>
                <a:srgbClr val="A1C1E2"/>
              </a:solidFill>
              <a:ln w="777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CE98F292-D61E-47F5-92B3-D0A3045EBBCA}"/>
                  </a:ext>
                </a:extLst>
              </p:cNvPr>
              <p:cNvSpPr/>
              <p:nvPr/>
            </p:nvSpPr>
            <p:spPr>
              <a:xfrm>
                <a:off x="7708914" y="3041340"/>
                <a:ext cx="155687" cy="233530"/>
              </a:xfrm>
              <a:custGeom>
                <a:avLst/>
                <a:gdLst>
                  <a:gd name="connsiteX0" fmla="*/ 151795 w 155686"/>
                  <a:gd name="connsiteY0" fmla="*/ 205506 h 233530"/>
                  <a:gd name="connsiteX1" fmla="*/ 7006 w 155686"/>
                  <a:gd name="connsiteY1" fmla="*/ 0 h 233530"/>
                  <a:gd name="connsiteX2" fmla="*/ 0 w 155686"/>
                  <a:gd name="connsiteY2" fmla="*/ 3114 h 233530"/>
                  <a:gd name="connsiteX3" fmla="*/ 21796 w 155686"/>
                  <a:gd name="connsiteY3" fmla="*/ 180596 h 233530"/>
                  <a:gd name="connsiteX4" fmla="*/ 32694 w 155686"/>
                  <a:gd name="connsiteY4" fmla="*/ 209399 h 233530"/>
                  <a:gd name="connsiteX5" fmla="*/ 126106 w 155686"/>
                  <a:gd name="connsiteY5" fmla="*/ 238200 h 233530"/>
                  <a:gd name="connsiteX6" fmla="*/ 151795 w 155686"/>
                  <a:gd name="connsiteY6" fmla="*/ 205506 h 23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5686" h="233530">
                    <a:moveTo>
                      <a:pt x="151795" y="205506"/>
                    </a:moveTo>
                    <a:cubicBezTo>
                      <a:pt x="115986" y="127663"/>
                      <a:pt x="58383" y="66167"/>
                      <a:pt x="7006" y="0"/>
                    </a:cubicBezTo>
                    <a:cubicBezTo>
                      <a:pt x="4670" y="778"/>
                      <a:pt x="2335" y="2335"/>
                      <a:pt x="0" y="3114"/>
                    </a:cubicBezTo>
                    <a:cubicBezTo>
                      <a:pt x="7006" y="62275"/>
                      <a:pt x="14012" y="121435"/>
                      <a:pt x="21796" y="180596"/>
                    </a:cubicBezTo>
                    <a:cubicBezTo>
                      <a:pt x="23353" y="190716"/>
                      <a:pt x="19461" y="203949"/>
                      <a:pt x="32694" y="209399"/>
                    </a:cubicBezTo>
                    <a:cubicBezTo>
                      <a:pt x="63053" y="221854"/>
                      <a:pt x="93412" y="235087"/>
                      <a:pt x="126106" y="238200"/>
                    </a:cubicBezTo>
                    <a:cubicBezTo>
                      <a:pt x="152573" y="240536"/>
                      <a:pt x="161914" y="228081"/>
                      <a:pt x="151795" y="205506"/>
                    </a:cubicBezTo>
                    <a:close/>
                  </a:path>
                </a:pathLst>
              </a:custGeom>
              <a:solidFill>
                <a:srgbClr val="A1C1E2"/>
              </a:solidFill>
              <a:ln w="777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E3316499-C80A-489C-B424-AE378E94D671}"/>
                  </a:ext>
                </a:extLst>
              </p:cNvPr>
              <p:cNvSpPr/>
              <p:nvPr/>
            </p:nvSpPr>
            <p:spPr>
              <a:xfrm>
                <a:off x="4875416" y="4489227"/>
                <a:ext cx="786218" cy="482629"/>
              </a:xfrm>
              <a:custGeom>
                <a:avLst/>
                <a:gdLst>
                  <a:gd name="connsiteX0" fmla="*/ 787775 w 786217"/>
                  <a:gd name="connsiteY0" fmla="*/ 487299 h 482628"/>
                  <a:gd name="connsiteX1" fmla="*/ 0 w 786217"/>
                  <a:gd name="connsiteY1" fmla="*/ 0 h 482628"/>
                  <a:gd name="connsiteX2" fmla="*/ 787775 w 786217"/>
                  <a:gd name="connsiteY2" fmla="*/ 487299 h 482628"/>
                </a:gdLst>
                <a:ahLst/>
                <a:cxnLst>
                  <a:cxn ang="0">
                    <a:pos x="connsiteX0" y="connsiteY0"/>
                  </a:cxn>
                  <a:cxn ang="0">
                    <a:pos x="connsiteX1" y="connsiteY1"/>
                  </a:cxn>
                  <a:cxn ang="0">
                    <a:pos x="connsiteX2" y="connsiteY2"/>
                  </a:cxn>
                </a:cxnLst>
                <a:rect l="l" t="t" r="r" b="b"/>
                <a:pathLst>
                  <a:path w="786217" h="482628">
                    <a:moveTo>
                      <a:pt x="787775" y="487299"/>
                    </a:moveTo>
                    <a:cubicBezTo>
                      <a:pt x="523886" y="323828"/>
                      <a:pt x="265446" y="164249"/>
                      <a:pt x="0" y="0"/>
                    </a:cubicBezTo>
                    <a:cubicBezTo>
                      <a:pt x="190716" y="284128"/>
                      <a:pt x="460054" y="426582"/>
                      <a:pt x="787775" y="487299"/>
                    </a:cubicBezTo>
                    <a:close/>
                  </a:path>
                </a:pathLst>
              </a:custGeom>
              <a:solidFill>
                <a:srgbClr val="A1C1E2"/>
              </a:solidFill>
              <a:ln w="777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CAB35008-4F47-4AED-864D-473E8D05C35D}"/>
                  </a:ext>
                </a:extLst>
              </p:cNvPr>
              <p:cNvSpPr/>
              <p:nvPr/>
            </p:nvSpPr>
            <p:spPr>
              <a:xfrm>
                <a:off x="5015976" y="5311836"/>
                <a:ext cx="358079" cy="186824"/>
              </a:xfrm>
              <a:custGeom>
                <a:avLst/>
                <a:gdLst>
                  <a:gd name="connsiteX0" fmla="*/ 344403 w 358079"/>
                  <a:gd name="connsiteY0" fmla="*/ 9536 h 186824"/>
                  <a:gd name="connsiteX1" fmla="*/ 325721 w 358079"/>
                  <a:gd name="connsiteY1" fmla="*/ 5643 h 186824"/>
                  <a:gd name="connsiteX2" fmla="*/ 175483 w 358079"/>
                  <a:gd name="connsiteY2" fmla="*/ 195 h 186824"/>
                  <a:gd name="connsiteX3" fmla="*/ 14348 w 358079"/>
                  <a:gd name="connsiteY3" fmla="*/ 5643 h 186824"/>
                  <a:gd name="connsiteX4" fmla="*/ 2671 w 358079"/>
                  <a:gd name="connsiteY4" fmla="*/ 21212 h 186824"/>
                  <a:gd name="connsiteX5" fmla="*/ 75065 w 358079"/>
                  <a:gd name="connsiteY5" fmla="*/ 177678 h 186824"/>
                  <a:gd name="connsiteX6" fmla="*/ 103089 w 358079"/>
                  <a:gd name="connsiteY6" fmla="*/ 186240 h 186824"/>
                  <a:gd name="connsiteX7" fmla="*/ 265782 w 358079"/>
                  <a:gd name="connsiteY7" fmla="*/ 106840 h 186824"/>
                  <a:gd name="connsiteX8" fmla="*/ 352966 w 358079"/>
                  <a:gd name="connsiteY8" fmla="*/ 50793 h 186824"/>
                  <a:gd name="connsiteX9" fmla="*/ 344403 w 358079"/>
                  <a:gd name="connsiteY9" fmla="*/ 9536 h 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8079" h="186824">
                    <a:moveTo>
                      <a:pt x="344403" y="9536"/>
                    </a:moveTo>
                    <a:cubicBezTo>
                      <a:pt x="338954" y="7200"/>
                      <a:pt x="331948" y="7200"/>
                      <a:pt x="325721" y="5643"/>
                    </a:cubicBezTo>
                    <a:cubicBezTo>
                      <a:pt x="275123" y="-3697"/>
                      <a:pt x="223746" y="1751"/>
                      <a:pt x="175483" y="195"/>
                    </a:cubicBezTo>
                    <a:cubicBezTo>
                      <a:pt x="120215" y="973"/>
                      <a:pt x="67281" y="-2141"/>
                      <a:pt x="14348" y="5643"/>
                    </a:cubicBezTo>
                    <a:cubicBezTo>
                      <a:pt x="3449" y="7200"/>
                      <a:pt x="-4335" y="7200"/>
                      <a:pt x="2671" y="21212"/>
                    </a:cubicBezTo>
                    <a:cubicBezTo>
                      <a:pt x="26802" y="73367"/>
                      <a:pt x="51712" y="125522"/>
                      <a:pt x="75065" y="177678"/>
                    </a:cubicBezTo>
                    <a:cubicBezTo>
                      <a:pt x="81293" y="191689"/>
                      <a:pt x="89077" y="193246"/>
                      <a:pt x="103089" y="186240"/>
                    </a:cubicBezTo>
                    <a:cubicBezTo>
                      <a:pt x="156801" y="158995"/>
                      <a:pt x="212070" y="134864"/>
                      <a:pt x="265782" y="106840"/>
                    </a:cubicBezTo>
                    <a:cubicBezTo>
                      <a:pt x="296140" y="90493"/>
                      <a:pt x="327278" y="74146"/>
                      <a:pt x="352966" y="50793"/>
                    </a:cubicBezTo>
                    <a:cubicBezTo>
                      <a:pt x="372427" y="33667"/>
                      <a:pt x="369313" y="18877"/>
                      <a:pt x="344403" y="9536"/>
                    </a:cubicBezTo>
                    <a:close/>
                  </a:path>
                </a:pathLst>
              </a:custGeom>
              <a:solidFill>
                <a:srgbClr val="A1C1E2"/>
              </a:solidFill>
              <a:ln w="777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D0D806EC-D146-44C1-A8A3-9F3A7504DC1C}"/>
                  </a:ext>
                </a:extLst>
              </p:cNvPr>
              <p:cNvSpPr/>
              <p:nvPr/>
            </p:nvSpPr>
            <p:spPr>
              <a:xfrm>
                <a:off x="4701046" y="3246847"/>
                <a:ext cx="653884" cy="311373"/>
              </a:xfrm>
              <a:custGeom>
                <a:avLst/>
                <a:gdLst>
                  <a:gd name="connsiteX0" fmla="*/ 658555 w 653884"/>
                  <a:gd name="connsiteY0" fmla="*/ 314487 h 311373"/>
                  <a:gd name="connsiteX1" fmla="*/ 0 w 653884"/>
                  <a:gd name="connsiteY1" fmla="*/ 0 h 311373"/>
                  <a:gd name="connsiteX2" fmla="*/ 293469 w 653884"/>
                  <a:gd name="connsiteY2" fmla="*/ 234309 h 311373"/>
                  <a:gd name="connsiteX3" fmla="*/ 658555 w 653884"/>
                  <a:gd name="connsiteY3" fmla="*/ 314487 h 311373"/>
                </a:gdLst>
                <a:ahLst/>
                <a:cxnLst>
                  <a:cxn ang="0">
                    <a:pos x="connsiteX0" y="connsiteY0"/>
                  </a:cxn>
                  <a:cxn ang="0">
                    <a:pos x="connsiteX1" y="connsiteY1"/>
                  </a:cxn>
                  <a:cxn ang="0">
                    <a:pos x="connsiteX2" y="connsiteY2"/>
                  </a:cxn>
                  <a:cxn ang="0">
                    <a:pos x="connsiteX3" y="connsiteY3"/>
                  </a:cxn>
                </a:cxnLst>
                <a:rect l="l" t="t" r="r" b="b"/>
                <a:pathLst>
                  <a:path w="653884" h="311373">
                    <a:moveTo>
                      <a:pt x="658555" y="314487"/>
                    </a:moveTo>
                    <a:cubicBezTo>
                      <a:pt x="438258" y="209399"/>
                      <a:pt x="218740" y="105089"/>
                      <a:pt x="0" y="0"/>
                    </a:cubicBezTo>
                    <a:cubicBezTo>
                      <a:pt x="83292" y="97304"/>
                      <a:pt x="177483" y="179818"/>
                      <a:pt x="293469" y="234309"/>
                    </a:cubicBezTo>
                    <a:cubicBezTo>
                      <a:pt x="375205" y="273230"/>
                      <a:pt x="607178" y="325385"/>
                      <a:pt x="658555" y="314487"/>
                    </a:cubicBezTo>
                    <a:close/>
                  </a:path>
                </a:pathLst>
              </a:custGeom>
              <a:solidFill>
                <a:srgbClr val="A1C1E2"/>
              </a:solidFill>
              <a:ln w="777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A4CA910-19B1-4E4D-BC43-34ED7CC561B2}"/>
                  </a:ext>
                </a:extLst>
              </p:cNvPr>
              <p:cNvSpPr/>
              <p:nvPr/>
            </p:nvSpPr>
            <p:spPr>
              <a:xfrm>
                <a:off x="4224645" y="3545765"/>
                <a:ext cx="210177" cy="731728"/>
              </a:xfrm>
              <a:custGeom>
                <a:avLst/>
                <a:gdLst>
                  <a:gd name="connsiteX0" fmla="*/ 211734 w 210177"/>
                  <a:gd name="connsiteY0" fmla="*/ 27245 h 731727"/>
                  <a:gd name="connsiteX1" fmla="*/ 200836 w 210177"/>
                  <a:gd name="connsiteY1" fmla="*/ 0 h 731727"/>
                  <a:gd name="connsiteX2" fmla="*/ 0 w 210177"/>
                  <a:gd name="connsiteY2" fmla="*/ 735620 h 731727"/>
                  <a:gd name="connsiteX3" fmla="*/ 18682 w 210177"/>
                  <a:gd name="connsiteY3" fmla="*/ 718494 h 731727"/>
                  <a:gd name="connsiteX4" fmla="*/ 68502 w 210177"/>
                  <a:gd name="connsiteY4" fmla="*/ 627417 h 731727"/>
                  <a:gd name="connsiteX5" fmla="*/ 189938 w 210177"/>
                  <a:gd name="connsiteY5" fmla="*/ 338619 h 731727"/>
                  <a:gd name="connsiteX6" fmla="*/ 214069 w 210177"/>
                  <a:gd name="connsiteY6" fmla="*/ 171255 h 731727"/>
                  <a:gd name="connsiteX7" fmla="*/ 211734 w 210177"/>
                  <a:gd name="connsiteY7" fmla="*/ 27245 h 731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177" h="731727">
                    <a:moveTo>
                      <a:pt x="211734" y="27245"/>
                    </a:moveTo>
                    <a:cubicBezTo>
                      <a:pt x="212512" y="17904"/>
                      <a:pt x="211734" y="9341"/>
                      <a:pt x="200836" y="0"/>
                    </a:cubicBezTo>
                    <a:cubicBezTo>
                      <a:pt x="133891" y="245207"/>
                      <a:pt x="67724" y="489635"/>
                      <a:pt x="0" y="735620"/>
                    </a:cubicBezTo>
                    <a:cubicBezTo>
                      <a:pt x="14790" y="733285"/>
                      <a:pt x="14790" y="724722"/>
                      <a:pt x="18682" y="718494"/>
                    </a:cubicBezTo>
                    <a:cubicBezTo>
                      <a:pt x="35808" y="688136"/>
                      <a:pt x="52155" y="657776"/>
                      <a:pt x="68502" y="627417"/>
                    </a:cubicBezTo>
                    <a:cubicBezTo>
                      <a:pt x="117543" y="534784"/>
                      <a:pt x="163471" y="440593"/>
                      <a:pt x="189938" y="338619"/>
                    </a:cubicBezTo>
                    <a:cubicBezTo>
                      <a:pt x="203950" y="284128"/>
                      <a:pt x="208620" y="228081"/>
                      <a:pt x="214069" y="171255"/>
                    </a:cubicBezTo>
                    <a:cubicBezTo>
                      <a:pt x="217961" y="122214"/>
                      <a:pt x="207842" y="75508"/>
                      <a:pt x="211734" y="27245"/>
                    </a:cubicBezTo>
                    <a:close/>
                  </a:path>
                </a:pathLst>
              </a:custGeom>
              <a:solidFill>
                <a:srgbClr val="A1C1E2"/>
              </a:solidFill>
              <a:ln w="777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38515BB5-E286-434A-AB21-9DD55EA11EC0}"/>
                  </a:ext>
                </a:extLst>
              </p:cNvPr>
              <p:cNvSpPr/>
              <p:nvPr/>
            </p:nvSpPr>
            <p:spPr>
              <a:xfrm>
                <a:off x="5327685" y="2993077"/>
                <a:ext cx="186824" cy="342511"/>
              </a:xfrm>
              <a:custGeom>
                <a:avLst/>
                <a:gdLst>
                  <a:gd name="connsiteX0" fmla="*/ 189160 w 186824"/>
                  <a:gd name="connsiteY0" fmla="*/ 249099 h 342510"/>
                  <a:gd name="connsiteX1" fmla="*/ 186046 w 186824"/>
                  <a:gd name="connsiteY1" fmla="*/ 197722 h 342510"/>
                  <a:gd name="connsiteX2" fmla="*/ 185267 w 186824"/>
                  <a:gd name="connsiteY2" fmla="*/ 188381 h 342510"/>
                  <a:gd name="connsiteX3" fmla="*/ 174369 w 186824"/>
                  <a:gd name="connsiteY3" fmla="*/ 126885 h 342510"/>
                  <a:gd name="connsiteX4" fmla="*/ 184489 w 186824"/>
                  <a:gd name="connsiteY4" fmla="*/ 110538 h 342510"/>
                  <a:gd name="connsiteX5" fmla="*/ 162693 w 186824"/>
                  <a:gd name="connsiteY5" fmla="*/ 97304 h 342510"/>
                  <a:gd name="connsiteX6" fmla="*/ 142454 w 186824"/>
                  <a:gd name="connsiteY6" fmla="*/ 0 h 342510"/>
                  <a:gd name="connsiteX7" fmla="*/ 0 w 186824"/>
                  <a:gd name="connsiteY7" fmla="*/ 343289 h 342510"/>
                  <a:gd name="connsiteX8" fmla="*/ 170477 w 186824"/>
                  <a:gd name="connsiteY8" fmla="*/ 285685 h 342510"/>
                  <a:gd name="connsiteX9" fmla="*/ 189160 w 186824"/>
                  <a:gd name="connsiteY9" fmla="*/ 249099 h 342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6824" h="342510">
                    <a:moveTo>
                      <a:pt x="189160" y="249099"/>
                    </a:moveTo>
                    <a:cubicBezTo>
                      <a:pt x="186046" y="231973"/>
                      <a:pt x="172812" y="215626"/>
                      <a:pt x="186046" y="197722"/>
                    </a:cubicBezTo>
                    <a:cubicBezTo>
                      <a:pt x="186046" y="194608"/>
                      <a:pt x="185267" y="191495"/>
                      <a:pt x="185267" y="188381"/>
                    </a:cubicBezTo>
                    <a:cubicBezTo>
                      <a:pt x="151795" y="158800"/>
                      <a:pt x="151795" y="158800"/>
                      <a:pt x="174369" y="126885"/>
                    </a:cubicBezTo>
                    <a:cubicBezTo>
                      <a:pt x="177483" y="121436"/>
                      <a:pt x="181375" y="115987"/>
                      <a:pt x="184489" y="110538"/>
                    </a:cubicBezTo>
                    <a:cubicBezTo>
                      <a:pt x="171255" y="115208"/>
                      <a:pt x="165807" y="112094"/>
                      <a:pt x="162693" y="97304"/>
                    </a:cubicBezTo>
                    <a:cubicBezTo>
                      <a:pt x="156465" y="66945"/>
                      <a:pt x="156465" y="35030"/>
                      <a:pt x="142454" y="0"/>
                    </a:cubicBezTo>
                    <a:cubicBezTo>
                      <a:pt x="93412" y="117544"/>
                      <a:pt x="46706" y="230416"/>
                      <a:pt x="0" y="343289"/>
                    </a:cubicBezTo>
                    <a:cubicBezTo>
                      <a:pt x="61496" y="326942"/>
                      <a:pt x="115208" y="305146"/>
                      <a:pt x="170477" y="285685"/>
                    </a:cubicBezTo>
                    <a:cubicBezTo>
                      <a:pt x="189938" y="279458"/>
                      <a:pt x="192273" y="268560"/>
                      <a:pt x="189160" y="249099"/>
                    </a:cubicBezTo>
                    <a:close/>
                  </a:path>
                </a:pathLst>
              </a:custGeom>
              <a:solidFill>
                <a:srgbClr val="A1C1E2"/>
              </a:solidFill>
              <a:ln w="777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9CF6D604-90B0-4D4E-A1CA-E6E29E5D9208}"/>
                  </a:ext>
                </a:extLst>
              </p:cNvPr>
              <p:cNvSpPr/>
              <p:nvPr/>
            </p:nvSpPr>
            <p:spPr>
              <a:xfrm>
                <a:off x="4973498" y="4352222"/>
                <a:ext cx="576041" cy="233530"/>
              </a:xfrm>
              <a:custGeom>
                <a:avLst/>
                <a:gdLst>
                  <a:gd name="connsiteX0" fmla="*/ 581490 w 576040"/>
                  <a:gd name="connsiteY0" fmla="*/ 238201 h 233530"/>
                  <a:gd name="connsiteX1" fmla="*/ 0 w 576040"/>
                  <a:gd name="connsiteY1" fmla="*/ 0 h 233530"/>
                  <a:gd name="connsiteX2" fmla="*/ 581490 w 576040"/>
                  <a:gd name="connsiteY2" fmla="*/ 238201 h 233530"/>
                </a:gdLst>
                <a:ahLst/>
                <a:cxnLst>
                  <a:cxn ang="0">
                    <a:pos x="connsiteX0" y="connsiteY0"/>
                  </a:cxn>
                  <a:cxn ang="0">
                    <a:pos x="connsiteX1" y="connsiteY1"/>
                  </a:cxn>
                  <a:cxn ang="0">
                    <a:pos x="connsiteX2" y="connsiteY2"/>
                  </a:cxn>
                </a:cxnLst>
                <a:rect l="l" t="t" r="r" b="b"/>
                <a:pathLst>
                  <a:path w="576040" h="233530">
                    <a:moveTo>
                      <a:pt x="581490" y="238201"/>
                    </a:moveTo>
                    <a:cubicBezTo>
                      <a:pt x="387660" y="158801"/>
                      <a:pt x="193830" y="79400"/>
                      <a:pt x="0" y="0"/>
                    </a:cubicBezTo>
                    <a:cubicBezTo>
                      <a:pt x="165806" y="147124"/>
                      <a:pt x="359636" y="227303"/>
                      <a:pt x="581490" y="238201"/>
                    </a:cubicBezTo>
                    <a:close/>
                  </a:path>
                </a:pathLst>
              </a:custGeom>
              <a:solidFill>
                <a:srgbClr val="A1C1E2"/>
              </a:solidFill>
              <a:ln w="777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5A86CC6D-8C85-4C70-9BFF-A7A23133F285}"/>
                  </a:ext>
                </a:extLst>
              </p:cNvPr>
              <p:cNvSpPr/>
              <p:nvPr/>
            </p:nvSpPr>
            <p:spPr>
              <a:xfrm>
                <a:off x="3822070" y="3051475"/>
                <a:ext cx="210177" cy="194608"/>
              </a:xfrm>
              <a:custGeom>
                <a:avLst/>
                <a:gdLst>
                  <a:gd name="connsiteX0" fmla="*/ 176051 w 210177"/>
                  <a:gd name="connsiteY0" fmla="*/ 10105 h 194608"/>
                  <a:gd name="connsiteX1" fmla="*/ 158926 w 210177"/>
                  <a:gd name="connsiteY1" fmla="*/ 5434 h 194608"/>
                  <a:gd name="connsiteX2" fmla="*/ 7910 w 210177"/>
                  <a:gd name="connsiteY2" fmla="*/ 167348 h 194608"/>
                  <a:gd name="connsiteX3" fmla="*/ 2460 w 210177"/>
                  <a:gd name="connsiteY3" fmla="*/ 189144 h 194608"/>
                  <a:gd name="connsiteX4" fmla="*/ 22700 w 210177"/>
                  <a:gd name="connsiteY4" fmla="*/ 194593 h 194608"/>
                  <a:gd name="connsiteX5" fmla="*/ 33598 w 210177"/>
                  <a:gd name="connsiteY5" fmla="*/ 194593 h 194608"/>
                  <a:gd name="connsiteX6" fmla="*/ 207189 w 210177"/>
                  <a:gd name="connsiteY6" fmla="*/ 129205 h 194608"/>
                  <a:gd name="connsiteX7" fmla="*/ 214973 w 210177"/>
                  <a:gd name="connsiteY7" fmla="*/ 112079 h 194608"/>
                  <a:gd name="connsiteX8" fmla="*/ 176051 w 210177"/>
                  <a:gd name="connsiteY8" fmla="*/ 10105 h 194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177" h="194608">
                    <a:moveTo>
                      <a:pt x="176051" y="10105"/>
                    </a:moveTo>
                    <a:cubicBezTo>
                      <a:pt x="172159" y="-1572"/>
                      <a:pt x="167488" y="-3129"/>
                      <a:pt x="158926" y="5434"/>
                    </a:cubicBezTo>
                    <a:cubicBezTo>
                      <a:pt x="108327" y="59146"/>
                      <a:pt x="49166" y="105074"/>
                      <a:pt x="7910" y="167348"/>
                    </a:cubicBezTo>
                    <a:cubicBezTo>
                      <a:pt x="3239" y="173576"/>
                      <a:pt x="-3767" y="180582"/>
                      <a:pt x="2460" y="189144"/>
                    </a:cubicBezTo>
                    <a:cubicBezTo>
                      <a:pt x="7131" y="196150"/>
                      <a:pt x="14915" y="194593"/>
                      <a:pt x="22700" y="194593"/>
                    </a:cubicBezTo>
                    <a:cubicBezTo>
                      <a:pt x="26592" y="194593"/>
                      <a:pt x="30484" y="195372"/>
                      <a:pt x="33598" y="194593"/>
                    </a:cubicBezTo>
                    <a:cubicBezTo>
                      <a:pt x="93537" y="177468"/>
                      <a:pt x="151141" y="154115"/>
                      <a:pt x="207189" y="129205"/>
                    </a:cubicBezTo>
                    <a:cubicBezTo>
                      <a:pt x="214973" y="126091"/>
                      <a:pt x="218087" y="120642"/>
                      <a:pt x="214973" y="112079"/>
                    </a:cubicBezTo>
                    <a:cubicBezTo>
                      <a:pt x="201740" y="77828"/>
                      <a:pt x="188506" y="44356"/>
                      <a:pt x="176051" y="10105"/>
                    </a:cubicBezTo>
                    <a:close/>
                  </a:path>
                </a:pathLst>
              </a:custGeom>
              <a:solidFill>
                <a:srgbClr val="A1C1E2"/>
              </a:solidFill>
              <a:ln w="7773" cap="flat">
                <a:noFill/>
                <a:prstDash val="solid"/>
                <a:miter/>
              </a:ln>
            </p:spPr>
            <p:txBody>
              <a:bodyPr rtlCol="0" anchor="ctr"/>
              <a:lstStyle/>
              <a:p>
                <a:endParaRPr lang="en-US"/>
              </a:p>
            </p:txBody>
          </p:sp>
        </p:grpSp>
        <p:sp>
          <p:nvSpPr>
            <p:cNvPr id="10" name="Freeform: Shape 9">
              <a:extLst>
                <a:ext uri="{FF2B5EF4-FFF2-40B4-BE49-F238E27FC236}">
                  <a16:creationId xmlns:a16="http://schemas.microsoft.com/office/drawing/2014/main" id="{4AB70A63-AB92-4248-BC5C-6E83D3EF0C5A}"/>
                </a:ext>
              </a:extLst>
            </p:cNvPr>
            <p:cNvSpPr/>
            <p:nvPr/>
          </p:nvSpPr>
          <p:spPr>
            <a:xfrm>
              <a:off x="5487707" y="2989274"/>
              <a:ext cx="1354474" cy="3113734"/>
            </a:xfrm>
            <a:custGeom>
              <a:avLst/>
              <a:gdLst>
                <a:gd name="connsiteX0" fmla="*/ 365421 w 1354474"/>
                <a:gd name="connsiteY0" fmla="*/ 1422110 h 3113734"/>
                <a:gd name="connsiteX1" fmla="*/ 333505 w 1354474"/>
                <a:gd name="connsiteY1" fmla="*/ 1334147 h 3113734"/>
                <a:gd name="connsiteX2" fmla="*/ 327278 w 1354474"/>
                <a:gd name="connsiteY2" fmla="*/ 1316242 h 3113734"/>
                <a:gd name="connsiteX3" fmla="*/ 322607 w 1354474"/>
                <a:gd name="connsiteY3" fmla="*/ 1290554 h 3113734"/>
                <a:gd name="connsiteX4" fmla="*/ 300811 w 1354474"/>
                <a:gd name="connsiteY4" fmla="*/ 1224387 h 3113734"/>
                <a:gd name="connsiteX5" fmla="*/ 289913 w 1354474"/>
                <a:gd name="connsiteY5" fmla="*/ 1190136 h 3113734"/>
                <a:gd name="connsiteX6" fmla="*/ 289134 w 1354474"/>
                <a:gd name="connsiteY6" fmla="*/ 1180795 h 3113734"/>
                <a:gd name="connsiteX7" fmla="*/ 279015 w 1354474"/>
                <a:gd name="connsiteY7" fmla="*/ 1147323 h 3113734"/>
                <a:gd name="connsiteX8" fmla="*/ 277458 w 1354474"/>
                <a:gd name="connsiteY8" fmla="*/ 1137203 h 3113734"/>
                <a:gd name="connsiteX9" fmla="*/ 267338 w 1354474"/>
                <a:gd name="connsiteY9" fmla="*/ 1103730 h 3113734"/>
                <a:gd name="connsiteX10" fmla="*/ 255662 w 1354474"/>
                <a:gd name="connsiteY10" fmla="*/ 1060138 h 3113734"/>
                <a:gd name="connsiteX11" fmla="*/ 245542 w 1354474"/>
                <a:gd name="connsiteY11" fmla="*/ 1026665 h 3113734"/>
                <a:gd name="connsiteX12" fmla="*/ 244764 w 1354474"/>
                <a:gd name="connsiteY12" fmla="*/ 1017324 h 3113734"/>
                <a:gd name="connsiteX13" fmla="*/ 233866 w 1354474"/>
                <a:gd name="connsiteY13" fmla="*/ 983073 h 3113734"/>
                <a:gd name="connsiteX14" fmla="*/ 233866 w 1354474"/>
                <a:gd name="connsiteY14" fmla="*/ 983073 h 3113734"/>
                <a:gd name="connsiteX15" fmla="*/ 222189 w 1354474"/>
                <a:gd name="connsiteY15" fmla="*/ 939481 h 3113734"/>
                <a:gd name="connsiteX16" fmla="*/ 222189 w 1354474"/>
                <a:gd name="connsiteY16" fmla="*/ 939481 h 3113734"/>
                <a:gd name="connsiteX17" fmla="*/ 210513 w 1354474"/>
                <a:gd name="connsiteY17" fmla="*/ 895888 h 3113734"/>
                <a:gd name="connsiteX18" fmla="*/ 200393 w 1354474"/>
                <a:gd name="connsiteY18" fmla="*/ 873314 h 3113734"/>
                <a:gd name="connsiteX19" fmla="*/ 195722 w 1354474"/>
                <a:gd name="connsiteY19" fmla="*/ 858523 h 3113734"/>
                <a:gd name="connsiteX20" fmla="*/ 190273 w 1354474"/>
                <a:gd name="connsiteY20" fmla="*/ 828943 h 3113734"/>
                <a:gd name="connsiteX21" fmla="*/ 189495 w 1354474"/>
                <a:gd name="connsiteY21" fmla="*/ 829721 h 3113734"/>
                <a:gd name="connsiteX22" fmla="*/ 180154 w 1354474"/>
                <a:gd name="connsiteY22" fmla="*/ 795470 h 3113734"/>
                <a:gd name="connsiteX23" fmla="*/ 156801 w 1354474"/>
                <a:gd name="connsiteY23" fmla="*/ 698166 h 3113734"/>
                <a:gd name="connsiteX24" fmla="*/ 151352 w 1354474"/>
                <a:gd name="connsiteY24" fmla="*/ 677148 h 3113734"/>
                <a:gd name="connsiteX25" fmla="*/ 142789 w 1354474"/>
                <a:gd name="connsiteY25" fmla="*/ 632778 h 3113734"/>
                <a:gd name="connsiteX26" fmla="*/ 140454 w 1354474"/>
                <a:gd name="connsiteY26" fmla="*/ 620323 h 3113734"/>
                <a:gd name="connsiteX27" fmla="*/ 135005 w 1354474"/>
                <a:gd name="connsiteY27" fmla="*/ 565833 h 3113734"/>
                <a:gd name="connsiteX28" fmla="*/ 124106 w 1354474"/>
                <a:gd name="connsiteY28" fmla="*/ 392242 h 3113734"/>
                <a:gd name="connsiteX29" fmla="*/ 145903 w 1354474"/>
                <a:gd name="connsiteY29" fmla="*/ 346314 h 3113734"/>
                <a:gd name="connsiteX30" fmla="*/ 150573 w 1354474"/>
                <a:gd name="connsiteY30" fmla="*/ 345536 h 3113734"/>
                <a:gd name="connsiteX31" fmla="*/ 156022 w 1354474"/>
                <a:gd name="connsiteY31" fmla="*/ 318291 h 3113734"/>
                <a:gd name="connsiteX32" fmla="*/ 25245 w 1354474"/>
                <a:gd name="connsiteY32" fmla="*/ 201525 h 3113734"/>
                <a:gd name="connsiteX33" fmla="*/ 18240 w 1354474"/>
                <a:gd name="connsiteY33" fmla="*/ 192963 h 3113734"/>
                <a:gd name="connsiteX34" fmla="*/ 8120 w 1354474"/>
                <a:gd name="connsiteY34" fmla="*/ 131466 h 3113734"/>
                <a:gd name="connsiteX35" fmla="*/ 23688 w 1354474"/>
                <a:gd name="connsiteY35" fmla="*/ 115119 h 3113734"/>
                <a:gd name="connsiteX36" fmla="*/ 124106 w 1354474"/>
                <a:gd name="connsiteY36" fmla="*/ 11588 h 3113734"/>
                <a:gd name="connsiteX37" fmla="*/ 167699 w 1354474"/>
                <a:gd name="connsiteY37" fmla="*/ 17037 h 3113734"/>
                <a:gd name="connsiteX38" fmla="*/ 234644 w 1354474"/>
                <a:gd name="connsiteY38" fmla="*/ 60629 h 3113734"/>
                <a:gd name="connsiteX39" fmla="*/ 285242 w 1354474"/>
                <a:gd name="connsiteY39" fmla="*/ 140808 h 3113734"/>
                <a:gd name="connsiteX40" fmla="*/ 293805 w 1354474"/>
                <a:gd name="connsiteY40" fmla="*/ 205418 h 3113734"/>
                <a:gd name="connsiteX41" fmla="*/ 292248 w 1354474"/>
                <a:gd name="connsiteY41" fmla="*/ 234998 h 3113734"/>
                <a:gd name="connsiteX42" fmla="*/ 299254 w 1354474"/>
                <a:gd name="connsiteY42" fmla="*/ 269249 h 3113734"/>
                <a:gd name="connsiteX43" fmla="*/ 354523 w 1354474"/>
                <a:gd name="connsiteY43" fmla="*/ 294938 h 3113734"/>
                <a:gd name="connsiteX44" fmla="*/ 531227 w 1354474"/>
                <a:gd name="connsiteY44" fmla="*/ 458409 h 3113734"/>
                <a:gd name="connsiteX45" fmla="*/ 540568 w 1354474"/>
                <a:gd name="connsiteY45" fmla="*/ 466971 h 3113734"/>
                <a:gd name="connsiteX46" fmla="*/ 553023 w 1354474"/>
                <a:gd name="connsiteY46" fmla="*/ 487989 h 3113734"/>
                <a:gd name="connsiteX47" fmla="*/ 553023 w 1354474"/>
                <a:gd name="connsiteY47" fmla="*/ 488767 h 3113734"/>
                <a:gd name="connsiteX48" fmla="*/ 574820 w 1354474"/>
                <a:gd name="connsiteY48" fmla="*/ 522240 h 3113734"/>
                <a:gd name="connsiteX49" fmla="*/ 619969 w 1354474"/>
                <a:gd name="connsiteY49" fmla="*/ 608646 h 3113734"/>
                <a:gd name="connsiteX50" fmla="*/ 630867 w 1354474"/>
                <a:gd name="connsiteY50" fmla="*/ 631221 h 3113734"/>
                <a:gd name="connsiteX51" fmla="*/ 630867 w 1354474"/>
                <a:gd name="connsiteY51" fmla="*/ 631221 h 3113734"/>
                <a:gd name="connsiteX52" fmla="*/ 641765 w 1354474"/>
                <a:gd name="connsiteY52" fmla="*/ 652238 h 3113734"/>
                <a:gd name="connsiteX53" fmla="*/ 651106 w 1354474"/>
                <a:gd name="connsiteY53" fmla="*/ 666250 h 3113734"/>
                <a:gd name="connsiteX54" fmla="*/ 674459 w 1354474"/>
                <a:gd name="connsiteY54" fmla="*/ 729304 h 3113734"/>
                <a:gd name="connsiteX55" fmla="*/ 684579 w 1354474"/>
                <a:gd name="connsiteY55" fmla="*/ 747207 h 3113734"/>
                <a:gd name="connsiteX56" fmla="*/ 685357 w 1354474"/>
                <a:gd name="connsiteY56" fmla="*/ 751878 h 3113734"/>
                <a:gd name="connsiteX57" fmla="*/ 698591 w 1354474"/>
                <a:gd name="connsiteY57" fmla="*/ 773674 h 3113734"/>
                <a:gd name="connsiteX58" fmla="*/ 700926 w 1354474"/>
                <a:gd name="connsiteY58" fmla="*/ 780680 h 3113734"/>
                <a:gd name="connsiteX59" fmla="*/ 707932 w 1354474"/>
                <a:gd name="connsiteY59" fmla="*/ 807147 h 3113734"/>
                <a:gd name="connsiteX60" fmla="*/ 728949 w 1354474"/>
                <a:gd name="connsiteY60" fmla="*/ 851518 h 3113734"/>
                <a:gd name="connsiteX61" fmla="*/ 739069 w 1354474"/>
                <a:gd name="connsiteY61" fmla="*/ 874092 h 3113734"/>
                <a:gd name="connsiteX62" fmla="*/ 739847 w 1354474"/>
                <a:gd name="connsiteY62" fmla="*/ 874092 h 3113734"/>
                <a:gd name="connsiteX63" fmla="*/ 749967 w 1354474"/>
                <a:gd name="connsiteY63" fmla="*/ 897445 h 3113734"/>
                <a:gd name="connsiteX64" fmla="*/ 762422 w 1354474"/>
                <a:gd name="connsiteY64" fmla="*/ 939481 h 3113734"/>
                <a:gd name="connsiteX65" fmla="*/ 772542 w 1354474"/>
                <a:gd name="connsiteY65" fmla="*/ 962055 h 3113734"/>
                <a:gd name="connsiteX66" fmla="*/ 795895 w 1354474"/>
                <a:gd name="connsiteY66" fmla="*/ 1027444 h 3113734"/>
                <a:gd name="connsiteX67" fmla="*/ 805236 w 1354474"/>
                <a:gd name="connsiteY67" fmla="*/ 1050018 h 3113734"/>
                <a:gd name="connsiteX68" fmla="*/ 806014 w 1354474"/>
                <a:gd name="connsiteY68" fmla="*/ 1050018 h 3113734"/>
                <a:gd name="connsiteX69" fmla="*/ 811463 w 1354474"/>
                <a:gd name="connsiteY69" fmla="*/ 1068701 h 3113734"/>
                <a:gd name="connsiteX70" fmla="*/ 817691 w 1354474"/>
                <a:gd name="connsiteY70" fmla="*/ 1093610 h 3113734"/>
                <a:gd name="connsiteX71" fmla="*/ 828589 w 1354474"/>
                <a:gd name="connsiteY71" fmla="*/ 1125526 h 3113734"/>
                <a:gd name="connsiteX72" fmla="*/ 839487 w 1354474"/>
                <a:gd name="connsiteY72" fmla="*/ 1158999 h 3113734"/>
                <a:gd name="connsiteX73" fmla="*/ 848828 w 1354474"/>
                <a:gd name="connsiteY73" fmla="*/ 1170676 h 3113734"/>
                <a:gd name="connsiteX74" fmla="*/ 855056 w 1354474"/>
                <a:gd name="connsiteY74" fmla="*/ 1189358 h 3113734"/>
                <a:gd name="connsiteX75" fmla="*/ 864397 w 1354474"/>
                <a:gd name="connsiteY75" fmla="*/ 1213489 h 3113734"/>
                <a:gd name="connsiteX76" fmla="*/ 866732 w 1354474"/>
                <a:gd name="connsiteY76" fmla="*/ 1224387 h 3113734"/>
                <a:gd name="connsiteX77" fmla="*/ 874517 w 1354474"/>
                <a:gd name="connsiteY77" fmla="*/ 1246183 h 3113734"/>
                <a:gd name="connsiteX78" fmla="*/ 877630 w 1354474"/>
                <a:gd name="connsiteY78" fmla="*/ 1252411 h 3113734"/>
                <a:gd name="connsiteX79" fmla="*/ 885415 w 1354474"/>
                <a:gd name="connsiteY79" fmla="*/ 1278099 h 3113734"/>
                <a:gd name="connsiteX80" fmla="*/ 893977 w 1354474"/>
                <a:gd name="connsiteY80" fmla="*/ 1296781 h 3113734"/>
                <a:gd name="connsiteX81" fmla="*/ 939126 w 1354474"/>
                <a:gd name="connsiteY81" fmla="*/ 1433007 h 3113734"/>
                <a:gd name="connsiteX82" fmla="*/ 950024 w 1354474"/>
                <a:gd name="connsiteY82" fmla="*/ 1465702 h 3113734"/>
                <a:gd name="connsiteX83" fmla="*/ 950024 w 1354474"/>
                <a:gd name="connsiteY83" fmla="*/ 1465702 h 3113734"/>
                <a:gd name="connsiteX84" fmla="*/ 955474 w 1354474"/>
                <a:gd name="connsiteY84" fmla="*/ 1480492 h 3113734"/>
                <a:gd name="connsiteX85" fmla="*/ 961701 w 1354474"/>
                <a:gd name="connsiteY85" fmla="*/ 1509294 h 3113734"/>
                <a:gd name="connsiteX86" fmla="*/ 961701 w 1354474"/>
                <a:gd name="connsiteY86" fmla="*/ 1509294 h 3113734"/>
                <a:gd name="connsiteX87" fmla="*/ 971821 w 1354474"/>
                <a:gd name="connsiteY87" fmla="*/ 1537318 h 3113734"/>
                <a:gd name="connsiteX88" fmla="*/ 981940 w 1354474"/>
                <a:gd name="connsiteY88" fmla="*/ 1554443 h 3113734"/>
                <a:gd name="connsiteX89" fmla="*/ 988168 w 1354474"/>
                <a:gd name="connsiteY89" fmla="*/ 1572347 h 3113734"/>
                <a:gd name="connsiteX90" fmla="*/ 992838 w 1354474"/>
                <a:gd name="connsiteY90" fmla="*/ 1598035 h 3113734"/>
                <a:gd name="connsiteX91" fmla="*/ 1016191 w 1354474"/>
                <a:gd name="connsiteY91" fmla="*/ 1663424 h 3113734"/>
                <a:gd name="connsiteX92" fmla="*/ 1027089 w 1354474"/>
                <a:gd name="connsiteY92" fmla="*/ 1696118 h 3113734"/>
                <a:gd name="connsiteX93" fmla="*/ 1037988 w 1354474"/>
                <a:gd name="connsiteY93" fmla="*/ 1728812 h 3113734"/>
                <a:gd name="connsiteX94" fmla="*/ 1043437 w 1354474"/>
                <a:gd name="connsiteY94" fmla="*/ 1747495 h 3113734"/>
                <a:gd name="connsiteX95" fmla="*/ 1050442 w 1354474"/>
                <a:gd name="connsiteY95" fmla="*/ 1770848 h 3113734"/>
                <a:gd name="connsiteX96" fmla="*/ 1059784 w 1354474"/>
                <a:gd name="connsiteY96" fmla="*/ 1790309 h 3113734"/>
                <a:gd name="connsiteX97" fmla="*/ 1100262 w 1354474"/>
                <a:gd name="connsiteY97" fmla="*/ 1921085 h 3113734"/>
                <a:gd name="connsiteX98" fmla="*/ 1104933 w 1354474"/>
                <a:gd name="connsiteY98" fmla="*/ 1942103 h 3113734"/>
                <a:gd name="connsiteX99" fmla="*/ 1115053 w 1354474"/>
                <a:gd name="connsiteY99" fmla="*/ 1970127 h 3113734"/>
                <a:gd name="connsiteX100" fmla="*/ 1125172 w 1354474"/>
                <a:gd name="connsiteY100" fmla="*/ 1992701 h 3113734"/>
                <a:gd name="connsiteX101" fmla="*/ 1131400 w 1354474"/>
                <a:gd name="connsiteY101" fmla="*/ 2011384 h 3113734"/>
                <a:gd name="connsiteX102" fmla="*/ 1136849 w 1354474"/>
                <a:gd name="connsiteY102" fmla="*/ 2037072 h 3113734"/>
                <a:gd name="connsiteX103" fmla="*/ 1149304 w 1354474"/>
                <a:gd name="connsiteY103" fmla="*/ 2079886 h 3113734"/>
                <a:gd name="connsiteX104" fmla="*/ 1158645 w 1354474"/>
                <a:gd name="connsiteY104" fmla="*/ 2103239 h 3113734"/>
                <a:gd name="connsiteX105" fmla="*/ 1159423 w 1354474"/>
                <a:gd name="connsiteY105" fmla="*/ 2103239 h 3113734"/>
                <a:gd name="connsiteX106" fmla="*/ 1164872 w 1354474"/>
                <a:gd name="connsiteY106" fmla="*/ 2117251 h 3113734"/>
                <a:gd name="connsiteX107" fmla="*/ 1173435 w 1354474"/>
                <a:gd name="connsiteY107" fmla="*/ 2145274 h 3113734"/>
                <a:gd name="connsiteX108" fmla="*/ 1175770 w 1354474"/>
                <a:gd name="connsiteY108" fmla="*/ 2152280 h 3113734"/>
                <a:gd name="connsiteX109" fmla="*/ 1181998 w 1354474"/>
                <a:gd name="connsiteY109" fmla="*/ 2180304 h 3113734"/>
                <a:gd name="connsiteX110" fmla="*/ 1182776 w 1354474"/>
                <a:gd name="connsiteY110" fmla="*/ 2184975 h 3113734"/>
                <a:gd name="connsiteX111" fmla="*/ 1192896 w 1354474"/>
                <a:gd name="connsiteY111" fmla="*/ 2213777 h 3113734"/>
                <a:gd name="connsiteX112" fmla="*/ 1203015 w 1354474"/>
                <a:gd name="connsiteY112" fmla="*/ 2235573 h 3113734"/>
                <a:gd name="connsiteX113" fmla="*/ 1208465 w 1354474"/>
                <a:gd name="connsiteY113" fmla="*/ 2254255 h 3113734"/>
                <a:gd name="connsiteX114" fmla="*/ 1213913 w 1354474"/>
                <a:gd name="connsiteY114" fmla="*/ 2279165 h 3113734"/>
                <a:gd name="connsiteX115" fmla="*/ 1225590 w 1354474"/>
                <a:gd name="connsiteY115" fmla="*/ 2321979 h 3113734"/>
                <a:gd name="connsiteX116" fmla="*/ 1236488 w 1354474"/>
                <a:gd name="connsiteY116" fmla="*/ 2356230 h 3113734"/>
                <a:gd name="connsiteX117" fmla="*/ 1236488 w 1354474"/>
                <a:gd name="connsiteY117" fmla="*/ 2356230 h 3113734"/>
                <a:gd name="connsiteX118" fmla="*/ 1247386 w 1354474"/>
                <a:gd name="connsiteY118" fmla="*/ 2389702 h 3113734"/>
                <a:gd name="connsiteX119" fmla="*/ 1258284 w 1354474"/>
                <a:gd name="connsiteY119" fmla="*/ 2412277 h 3113734"/>
                <a:gd name="connsiteX120" fmla="*/ 1262955 w 1354474"/>
                <a:gd name="connsiteY120" fmla="*/ 2427067 h 3113734"/>
                <a:gd name="connsiteX121" fmla="*/ 1269182 w 1354474"/>
                <a:gd name="connsiteY121" fmla="*/ 2456648 h 3113734"/>
                <a:gd name="connsiteX122" fmla="*/ 1291757 w 1354474"/>
                <a:gd name="connsiteY122" fmla="*/ 2522036 h 3113734"/>
                <a:gd name="connsiteX123" fmla="*/ 1296427 w 1354474"/>
                <a:gd name="connsiteY123" fmla="*/ 2536827 h 3113734"/>
                <a:gd name="connsiteX124" fmla="*/ 1302655 w 1354474"/>
                <a:gd name="connsiteY124" fmla="*/ 2565628 h 3113734"/>
                <a:gd name="connsiteX125" fmla="*/ 1312775 w 1354474"/>
                <a:gd name="connsiteY125" fmla="*/ 2588203 h 3113734"/>
                <a:gd name="connsiteX126" fmla="*/ 1318224 w 1354474"/>
                <a:gd name="connsiteY126" fmla="*/ 2606886 h 3113734"/>
                <a:gd name="connsiteX127" fmla="*/ 1324451 w 1354474"/>
                <a:gd name="connsiteY127" fmla="*/ 2632574 h 3113734"/>
                <a:gd name="connsiteX128" fmla="*/ 1335349 w 1354474"/>
                <a:gd name="connsiteY128" fmla="*/ 2669939 h 3113734"/>
                <a:gd name="connsiteX129" fmla="*/ 1350139 w 1354474"/>
                <a:gd name="connsiteY129" fmla="*/ 2722094 h 3113734"/>
                <a:gd name="connsiteX130" fmla="*/ 1344690 w 1354474"/>
                <a:gd name="connsiteY130" fmla="*/ 2778919 h 3113734"/>
                <a:gd name="connsiteX131" fmla="*/ 1336128 w 1354474"/>
                <a:gd name="connsiteY131" fmla="*/ 2815506 h 3113734"/>
                <a:gd name="connsiteX132" fmla="*/ 1335349 w 1354474"/>
                <a:gd name="connsiteY132" fmla="*/ 2824847 h 3113734"/>
                <a:gd name="connsiteX133" fmla="*/ 1325230 w 1354474"/>
                <a:gd name="connsiteY133" fmla="*/ 2859098 h 3113734"/>
                <a:gd name="connsiteX134" fmla="*/ 1324451 w 1354474"/>
                <a:gd name="connsiteY134" fmla="*/ 2873888 h 3113734"/>
                <a:gd name="connsiteX135" fmla="*/ 1316667 w 1354474"/>
                <a:gd name="connsiteY135" fmla="*/ 2898020 h 3113734"/>
                <a:gd name="connsiteX136" fmla="*/ 1307325 w 1354474"/>
                <a:gd name="connsiteY136" fmla="*/ 2926043 h 3113734"/>
                <a:gd name="connsiteX137" fmla="*/ 1301877 w 1354474"/>
                <a:gd name="connsiteY137" fmla="*/ 2940055 h 3113734"/>
                <a:gd name="connsiteX138" fmla="*/ 1301098 w 1354474"/>
                <a:gd name="connsiteY138" fmla="*/ 2950175 h 3113734"/>
                <a:gd name="connsiteX139" fmla="*/ 1292535 w 1354474"/>
                <a:gd name="connsiteY139" fmla="*/ 2966522 h 3113734"/>
                <a:gd name="connsiteX140" fmla="*/ 1280859 w 1354474"/>
                <a:gd name="connsiteY140" fmla="*/ 2996881 h 3113734"/>
                <a:gd name="connsiteX141" fmla="*/ 1280080 w 1354474"/>
                <a:gd name="connsiteY141" fmla="*/ 3006222 h 3113734"/>
                <a:gd name="connsiteX142" fmla="*/ 1269182 w 1354474"/>
                <a:gd name="connsiteY142" fmla="*/ 3038916 h 3113734"/>
                <a:gd name="connsiteX143" fmla="*/ 1255171 w 1354474"/>
                <a:gd name="connsiteY143" fmla="*/ 3096520 h 3113734"/>
                <a:gd name="connsiteX144" fmla="*/ 1224812 w 1354474"/>
                <a:gd name="connsiteY144" fmla="*/ 3108197 h 3113734"/>
                <a:gd name="connsiteX145" fmla="*/ 1135292 w 1354474"/>
                <a:gd name="connsiteY145" fmla="*/ 3051371 h 3113734"/>
                <a:gd name="connsiteX146" fmla="*/ 1105711 w 1354474"/>
                <a:gd name="connsiteY146" fmla="*/ 3039695 h 3113734"/>
                <a:gd name="connsiteX147" fmla="*/ 1027089 w 1354474"/>
                <a:gd name="connsiteY147" fmla="*/ 2984426 h 3113734"/>
                <a:gd name="connsiteX148" fmla="*/ 993617 w 1354474"/>
                <a:gd name="connsiteY148" fmla="*/ 2963408 h 3113734"/>
                <a:gd name="connsiteX149" fmla="*/ 938348 w 1354474"/>
                <a:gd name="connsiteY149" fmla="*/ 2930714 h 3113734"/>
                <a:gd name="connsiteX150" fmla="*/ 916552 w 1354474"/>
                <a:gd name="connsiteY150" fmla="*/ 2919816 h 3113734"/>
                <a:gd name="connsiteX151" fmla="*/ 838709 w 1354474"/>
                <a:gd name="connsiteY151" fmla="*/ 2865325 h 3113734"/>
                <a:gd name="connsiteX152" fmla="*/ 828589 w 1354474"/>
                <a:gd name="connsiteY152" fmla="*/ 2842751 h 3113734"/>
                <a:gd name="connsiteX153" fmla="*/ 806014 w 1354474"/>
                <a:gd name="connsiteY153" fmla="*/ 2772692 h 3113734"/>
                <a:gd name="connsiteX154" fmla="*/ 795895 w 1354474"/>
                <a:gd name="connsiteY154" fmla="*/ 2743890 h 3113734"/>
                <a:gd name="connsiteX155" fmla="*/ 795116 w 1354474"/>
                <a:gd name="connsiteY155" fmla="*/ 2739998 h 3113734"/>
                <a:gd name="connsiteX156" fmla="*/ 782661 w 1354474"/>
                <a:gd name="connsiteY156" fmla="*/ 2703411 h 3113734"/>
                <a:gd name="connsiteX157" fmla="*/ 773320 w 1354474"/>
                <a:gd name="connsiteY157" fmla="*/ 2678501 h 3113734"/>
                <a:gd name="connsiteX158" fmla="*/ 773320 w 1354474"/>
                <a:gd name="connsiteY158" fmla="*/ 2678501 h 3113734"/>
                <a:gd name="connsiteX159" fmla="*/ 759308 w 1354474"/>
                <a:gd name="connsiteY159" fmla="*/ 2647364 h 3113734"/>
                <a:gd name="connsiteX160" fmla="*/ 756973 w 1354474"/>
                <a:gd name="connsiteY160" fmla="*/ 2636466 h 3113734"/>
                <a:gd name="connsiteX161" fmla="*/ 751524 w 1354474"/>
                <a:gd name="connsiteY161" fmla="*/ 2613113 h 3113734"/>
                <a:gd name="connsiteX162" fmla="*/ 741404 w 1354474"/>
                <a:gd name="connsiteY162" fmla="*/ 2591317 h 3113734"/>
                <a:gd name="connsiteX163" fmla="*/ 730506 w 1354474"/>
                <a:gd name="connsiteY163" fmla="*/ 2557844 h 3113734"/>
                <a:gd name="connsiteX164" fmla="*/ 718830 w 1354474"/>
                <a:gd name="connsiteY164" fmla="*/ 2515030 h 3113734"/>
                <a:gd name="connsiteX165" fmla="*/ 707932 w 1354474"/>
                <a:gd name="connsiteY165" fmla="*/ 2482336 h 3113734"/>
                <a:gd name="connsiteX166" fmla="*/ 707153 w 1354474"/>
                <a:gd name="connsiteY166" fmla="*/ 2472995 h 3113734"/>
                <a:gd name="connsiteX167" fmla="*/ 695477 w 1354474"/>
                <a:gd name="connsiteY167" fmla="*/ 2440301 h 3113734"/>
                <a:gd name="connsiteX168" fmla="*/ 686136 w 1354474"/>
                <a:gd name="connsiteY168" fmla="*/ 2416169 h 3113734"/>
                <a:gd name="connsiteX169" fmla="*/ 675238 w 1354474"/>
                <a:gd name="connsiteY169" fmla="*/ 2394373 h 3113734"/>
                <a:gd name="connsiteX170" fmla="*/ 669788 w 1354474"/>
                <a:gd name="connsiteY170" fmla="*/ 2376469 h 3113734"/>
                <a:gd name="connsiteX171" fmla="*/ 662783 w 1354474"/>
                <a:gd name="connsiteY171" fmla="*/ 2352338 h 3113734"/>
                <a:gd name="connsiteX172" fmla="*/ 654220 w 1354474"/>
                <a:gd name="connsiteY172" fmla="*/ 2328206 h 3113734"/>
                <a:gd name="connsiteX173" fmla="*/ 630867 w 1354474"/>
                <a:gd name="connsiteY173" fmla="*/ 2242578 h 3113734"/>
                <a:gd name="connsiteX174" fmla="*/ 619969 w 1354474"/>
                <a:gd name="connsiteY174" fmla="*/ 2209106 h 3113734"/>
                <a:gd name="connsiteX175" fmla="*/ 619969 w 1354474"/>
                <a:gd name="connsiteY175" fmla="*/ 2209106 h 3113734"/>
                <a:gd name="connsiteX176" fmla="*/ 609071 w 1354474"/>
                <a:gd name="connsiteY176" fmla="*/ 2175633 h 3113734"/>
                <a:gd name="connsiteX177" fmla="*/ 609071 w 1354474"/>
                <a:gd name="connsiteY177" fmla="*/ 2175633 h 3113734"/>
                <a:gd name="connsiteX178" fmla="*/ 597394 w 1354474"/>
                <a:gd name="connsiteY178" fmla="*/ 2145274 h 3113734"/>
                <a:gd name="connsiteX179" fmla="*/ 594280 w 1354474"/>
                <a:gd name="connsiteY179" fmla="*/ 2139047 h 3113734"/>
                <a:gd name="connsiteX180" fmla="*/ 584161 w 1354474"/>
                <a:gd name="connsiteY180" fmla="*/ 2112580 h 3113734"/>
                <a:gd name="connsiteX181" fmla="*/ 577155 w 1354474"/>
                <a:gd name="connsiteY181" fmla="*/ 2092341 h 3113734"/>
                <a:gd name="connsiteX182" fmla="*/ 576376 w 1354474"/>
                <a:gd name="connsiteY182" fmla="*/ 2087670 h 3113734"/>
                <a:gd name="connsiteX183" fmla="*/ 565478 w 1354474"/>
                <a:gd name="connsiteY183" fmla="*/ 2054976 h 3113734"/>
                <a:gd name="connsiteX184" fmla="*/ 553802 w 1354474"/>
                <a:gd name="connsiteY184" fmla="*/ 2011384 h 3113734"/>
                <a:gd name="connsiteX185" fmla="*/ 540568 w 1354474"/>
                <a:gd name="connsiteY185" fmla="*/ 1980247 h 3113734"/>
                <a:gd name="connsiteX186" fmla="*/ 538233 w 1354474"/>
                <a:gd name="connsiteY186" fmla="*/ 1969348 h 3113734"/>
                <a:gd name="connsiteX187" fmla="*/ 528892 w 1354474"/>
                <a:gd name="connsiteY187" fmla="*/ 1945995 h 3113734"/>
                <a:gd name="connsiteX188" fmla="*/ 527335 w 1354474"/>
                <a:gd name="connsiteY188" fmla="*/ 1938989 h 3113734"/>
                <a:gd name="connsiteX189" fmla="*/ 519551 w 1354474"/>
                <a:gd name="connsiteY189" fmla="*/ 1913301 h 3113734"/>
                <a:gd name="connsiteX190" fmla="*/ 517215 w 1354474"/>
                <a:gd name="connsiteY190" fmla="*/ 1906295 h 3113734"/>
                <a:gd name="connsiteX191" fmla="*/ 508653 w 1354474"/>
                <a:gd name="connsiteY191" fmla="*/ 1879828 h 3113734"/>
                <a:gd name="connsiteX192" fmla="*/ 506317 w 1354474"/>
                <a:gd name="connsiteY192" fmla="*/ 1872822 h 3113734"/>
                <a:gd name="connsiteX193" fmla="*/ 500090 w 1354474"/>
                <a:gd name="connsiteY193" fmla="*/ 1845577 h 3113734"/>
                <a:gd name="connsiteX194" fmla="*/ 489970 w 1354474"/>
                <a:gd name="connsiteY194" fmla="*/ 1823781 h 3113734"/>
                <a:gd name="connsiteX195" fmla="*/ 483743 w 1354474"/>
                <a:gd name="connsiteY195" fmla="*/ 1805877 h 3113734"/>
                <a:gd name="connsiteX196" fmla="*/ 478294 w 1354474"/>
                <a:gd name="connsiteY196" fmla="*/ 1780189 h 3113734"/>
                <a:gd name="connsiteX197" fmla="*/ 456498 w 1354474"/>
                <a:gd name="connsiteY197" fmla="*/ 1714022 h 3113734"/>
                <a:gd name="connsiteX198" fmla="*/ 451827 w 1354474"/>
                <a:gd name="connsiteY198" fmla="*/ 1699232 h 3113734"/>
                <a:gd name="connsiteX199" fmla="*/ 444821 w 1354474"/>
                <a:gd name="connsiteY199" fmla="*/ 1670430 h 3113734"/>
                <a:gd name="connsiteX200" fmla="*/ 444043 w 1354474"/>
                <a:gd name="connsiteY200" fmla="*/ 1670430 h 3113734"/>
                <a:gd name="connsiteX201" fmla="*/ 434702 w 1354474"/>
                <a:gd name="connsiteY201" fmla="*/ 1647077 h 3113734"/>
                <a:gd name="connsiteX202" fmla="*/ 433923 w 1354474"/>
                <a:gd name="connsiteY202" fmla="*/ 1647855 h 3113734"/>
                <a:gd name="connsiteX203" fmla="*/ 429252 w 1354474"/>
                <a:gd name="connsiteY203" fmla="*/ 1633065 h 3113734"/>
                <a:gd name="connsiteX204" fmla="*/ 423025 w 1354474"/>
                <a:gd name="connsiteY204" fmla="*/ 1603484 h 3113734"/>
                <a:gd name="connsiteX205" fmla="*/ 402007 w 1354474"/>
                <a:gd name="connsiteY205" fmla="*/ 1548216 h 3113734"/>
                <a:gd name="connsiteX206" fmla="*/ 391109 w 1354474"/>
                <a:gd name="connsiteY206" fmla="*/ 1513965 h 3113734"/>
                <a:gd name="connsiteX207" fmla="*/ 378654 w 1354474"/>
                <a:gd name="connsiteY207" fmla="*/ 1461031 h 3113734"/>
                <a:gd name="connsiteX208" fmla="*/ 365421 w 1354474"/>
                <a:gd name="connsiteY208" fmla="*/ 1422110 h 3113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Lst>
              <a:rect l="l" t="t" r="r" b="b"/>
              <a:pathLst>
                <a:path w="1354474" h="3113734">
                  <a:moveTo>
                    <a:pt x="365421" y="1422110"/>
                  </a:moveTo>
                  <a:cubicBezTo>
                    <a:pt x="350631" y="1394086"/>
                    <a:pt x="350631" y="1361392"/>
                    <a:pt x="333505" y="1334147"/>
                  </a:cubicBezTo>
                  <a:cubicBezTo>
                    <a:pt x="326499" y="1329476"/>
                    <a:pt x="327278" y="1322470"/>
                    <a:pt x="327278" y="1316242"/>
                  </a:cubicBezTo>
                  <a:cubicBezTo>
                    <a:pt x="326499" y="1307680"/>
                    <a:pt x="328835" y="1298338"/>
                    <a:pt x="322607" y="1290554"/>
                  </a:cubicBezTo>
                  <a:cubicBezTo>
                    <a:pt x="315601" y="1268758"/>
                    <a:pt x="312487" y="1245405"/>
                    <a:pt x="300811" y="1224387"/>
                  </a:cubicBezTo>
                  <a:cubicBezTo>
                    <a:pt x="293027" y="1214268"/>
                    <a:pt x="296140" y="1201034"/>
                    <a:pt x="289913" y="1190136"/>
                  </a:cubicBezTo>
                  <a:cubicBezTo>
                    <a:pt x="289913" y="1187023"/>
                    <a:pt x="289134" y="1183909"/>
                    <a:pt x="289134" y="1180795"/>
                  </a:cubicBezTo>
                  <a:cubicBezTo>
                    <a:pt x="282129" y="1170676"/>
                    <a:pt x="284464" y="1157442"/>
                    <a:pt x="279015" y="1147323"/>
                  </a:cubicBezTo>
                  <a:cubicBezTo>
                    <a:pt x="278236" y="1144209"/>
                    <a:pt x="278236" y="1141095"/>
                    <a:pt x="277458" y="1137203"/>
                  </a:cubicBezTo>
                  <a:cubicBezTo>
                    <a:pt x="269674" y="1127083"/>
                    <a:pt x="274344" y="1113850"/>
                    <a:pt x="267338" y="1103730"/>
                  </a:cubicBezTo>
                  <a:cubicBezTo>
                    <a:pt x="266560" y="1088161"/>
                    <a:pt x="254883" y="1075707"/>
                    <a:pt x="255662" y="1060138"/>
                  </a:cubicBezTo>
                  <a:cubicBezTo>
                    <a:pt x="249434" y="1050018"/>
                    <a:pt x="253326" y="1036006"/>
                    <a:pt x="245542" y="1026665"/>
                  </a:cubicBezTo>
                  <a:cubicBezTo>
                    <a:pt x="245542" y="1023551"/>
                    <a:pt x="244764" y="1020437"/>
                    <a:pt x="244764" y="1017324"/>
                  </a:cubicBezTo>
                  <a:cubicBezTo>
                    <a:pt x="240871" y="1006426"/>
                    <a:pt x="240871" y="993971"/>
                    <a:pt x="233866" y="983073"/>
                  </a:cubicBezTo>
                  <a:lnTo>
                    <a:pt x="233866" y="983073"/>
                  </a:lnTo>
                  <a:cubicBezTo>
                    <a:pt x="227638" y="969061"/>
                    <a:pt x="232309" y="952714"/>
                    <a:pt x="222189" y="939481"/>
                  </a:cubicBezTo>
                  <a:lnTo>
                    <a:pt x="222189" y="939481"/>
                  </a:lnTo>
                  <a:cubicBezTo>
                    <a:pt x="213626" y="926247"/>
                    <a:pt x="222968" y="908343"/>
                    <a:pt x="210513" y="895888"/>
                  </a:cubicBezTo>
                  <a:cubicBezTo>
                    <a:pt x="207399" y="888104"/>
                    <a:pt x="203507" y="881098"/>
                    <a:pt x="200393" y="873314"/>
                  </a:cubicBezTo>
                  <a:cubicBezTo>
                    <a:pt x="197279" y="868643"/>
                    <a:pt x="195722" y="863973"/>
                    <a:pt x="195722" y="858523"/>
                  </a:cubicBezTo>
                  <a:cubicBezTo>
                    <a:pt x="194165" y="848404"/>
                    <a:pt x="198058" y="837506"/>
                    <a:pt x="190273" y="828943"/>
                  </a:cubicBezTo>
                  <a:lnTo>
                    <a:pt x="189495" y="829721"/>
                  </a:lnTo>
                  <a:cubicBezTo>
                    <a:pt x="183267" y="818823"/>
                    <a:pt x="184046" y="806368"/>
                    <a:pt x="180154" y="795470"/>
                  </a:cubicBezTo>
                  <a:cubicBezTo>
                    <a:pt x="177818" y="761998"/>
                    <a:pt x="166142" y="730082"/>
                    <a:pt x="156801" y="698166"/>
                  </a:cubicBezTo>
                  <a:cubicBezTo>
                    <a:pt x="151352" y="691939"/>
                    <a:pt x="151352" y="684933"/>
                    <a:pt x="151352" y="677148"/>
                  </a:cubicBezTo>
                  <a:cubicBezTo>
                    <a:pt x="151352" y="661580"/>
                    <a:pt x="152130" y="646011"/>
                    <a:pt x="142789" y="632778"/>
                  </a:cubicBezTo>
                  <a:cubicBezTo>
                    <a:pt x="141232" y="628885"/>
                    <a:pt x="140454" y="624215"/>
                    <a:pt x="140454" y="620323"/>
                  </a:cubicBezTo>
                  <a:cubicBezTo>
                    <a:pt x="138118" y="602419"/>
                    <a:pt x="145124" y="583736"/>
                    <a:pt x="135005" y="565833"/>
                  </a:cubicBezTo>
                  <a:cubicBezTo>
                    <a:pt x="120993" y="508228"/>
                    <a:pt x="122550" y="449846"/>
                    <a:pt x="124106" y="392242"/>
                  </a:cubicBezTo>
                  <a:cubicBezTo>
                    <a:pt x="130334" y="376673"/>
                    <a:pt x="131112" y="357991"/>
                    <a:pt x="145903" y="346314"/>
                  </a:cubicBezTo>
                  <a:cubicBezTo>
                    <a:pt x="147459" y="346314"/>
                    <a:pt x="149016" y="345536"/>
                    <a:pt x="150573" y="345536"/>
                  </a:cubicBezTo>
                  <a:cubicBezTo>
                    <a:pt x="164585" y="339308"/>
                    <a:pt x="164585" y="329189"/>
                    <a:pt x="156022" y="318291"/>
                  </a:cubicBezTo>
                  <a:cubicBezTo>
                    <a:pt x="113987" y="277812"/>
                    <a:pt x="73508" y="234998"/>
                    <a:pt x="25245" y="201525"/>
                  </a:cubicBezTo>
                  <a:cubicBezTo>
                    <a:pt x="22132" y="199190"/>
                    <a:pt x="19796" y="196855"/>
                    <a:pt x="18240" y="192963"/>
                  </a:cubicBezTo>
                  <a:cubicBezTo>
                    <a:pt x="2671" y="174280"/>
                    <a:pt x="-8227" y="154819"/>
                    <a:pt x="8120" y="131466"/>
                  </a:cubicBezTo>
                  <a:cubicBezTo>
                    <a:pt x="10455" y="123682"/>
                    <a:pt x="18240" y="119790"/>
                    <a:pt x="23688" y="115119"/>
                  </a:cubicBezTo>
                  <a:cubicBezTo>
                    <a:pt x="57161" y="80868"/>
                    <a:pt x="90634" y="45839"/>
                    <a:pt x="124106" y="11588"/>
                  </a:cubicBezTo>
                  <a:cubicBezTo>
                    <a:pt x="142010" y="-12544"/>
                    <a:pt x="154465" y="6917"/>
                    <a:pt x="167699" y="17037"/>
                  </a:cubicBezTo>
                  <a:cubicBezTo>
                    <a:pt x="188716" y="33384"/>
                    <a:pt x="210513" y="49731"/>
                    <a:pt x="234644" y="60629"/>
                  </a:cubicBezTo>
                  <a:cubicBezTo>
                    <a:pt x="275901" y="71527"/>
                    <a:pt x="285242" y="103443"/>
                    <a:pt x="285242" y="140808"/>
                  </a:cubicBezTo>
                  <a:cubicBezTo>
                    <a:pt x="285242" y="162604"/>
                    <a:pt x="285242" y="184400"/>
                    <a:pt x="293805" y="205418"/>
                  </a:cubicBezTo>
                  <a:cubicBezTo>
                    <a:pt x="297697" y="215537"/>
                    <a:pt x="293805" y="224878"/>
                    <a:pt x="292248" y="234998"/>
                  </a:cubicBezTo>
                  <a:cubicBezTo>
                    <a:pt x="290691" y="246675"/>
                    <a:pt x="290691" y="259130"/>
                    <a:pt x="299254" y="269249"/>
                  </a:cubicBezTo>
                  <a:cubicBezTo>
                    <a:pt x="315601" y="282483"/>
                    <a:pt x="336619" y="285596"/>
                    <a:pt x="354523" y="294938"/>
                  </a:cubicBezTo>
                  <a:cubicBezTo>
                    <a:pt x="427695" y="333859"/>
                    <a:pt x="483743" y="391463"/>
                    <a:pt x="531227" y="458409"/>
                  </a:cubicBezTo>
                  <a:cubicBezTo>
                    <a:pt x="534341" y="462301"/>
                    <a:pt x="535898" y="465414"/>
                    <a:pt x="540568" y="466971"/>
                  </a:cubicBezTo>
                  <a:cubicBezTo>
                    <a:pt x="549910" y="470864"/>
                    <a:pt x="546796" y="481762"/>
                    <a:pt x="553023" y="487989"/>
                  </a:cubicBezTo>
                  <a:lnTo>
                    <a:pt x="553023" y="488767"/>
                  </a:lnTo>
                  <a:cubicBezTo>
                    <a:pt x="561586" y="498887"/>
                    <a:pt x="567814" y="510564"/>
                    <a:pt x="574820" y="522240"/>
                  </a:cubicBezTo>
                  <a:cubicBezTo>
                    <a:pt x="588831" y="551821"/>
                    <a:pt x="608292" y="578287"/>
                    <a:pt x="619969" y="608646"/>
                  </a:cubicBezTo>
                  <a:cubicBezTo>
                    <a:pt x="626196" y="614874"/>
                    <a:pt x="622304" y="625772"/>
                    <a:pt x="630867" y="631221"/>
                  </a:cubicBezTo>
                  <a:lnTo>
                    <a:pt x="630867" y="631221"/>
                  </a:lnTo>
                  <a:cubicBezTo>
                    <a:pt x="636316" y="637448"/>
                    <a:pt x="636316" y="646011"/>
                    <a:pt x="641765" y="652238"/>
                  </a:cubicBezTo>
                  <a:cubicBezTo>
                    <a:pt x="644879" y="656909"/>
                    <a:pt x="648771" y="660801"/>
                    <a:pt x="651106" y="666250"/>
                  </a:cubicBezTo>
                  <a:cubicBezTo>
                    <a:pt x="658890" y="687268"/>
                    <a:pt x="666675" y="708286"/>
                    <a:pt x="674459" y="729304"/>
                  </a:cubicBezTo>
                  <a:cubicBezTo>
                    <a:pt x="678351" y="734753"/>
                    <a:pt x="679908" y="741758"/>
                    <a:pt x="684579" y="747207"/>
                  </a:cubicBezTo>
                  <a:cubicBezTo>
                    <a:pt x="685357" y="748764"/>
                    <a:pt x="685357" y="750321"/>
                    <a:pt x="685357" y="751878"/>
                  </a:cubicBezTo>
                  <a:cubicBezTo>
                    <a:pt x="690806" y="758884"/>
                    <a:pt x="690806" y="768225"/>
                    <a:pt x="698591" y="773674"/>
                  </a:cubicBezTo>
                  <a:cubicBezTo>
                    <a:pt x="700147" y="776010"/>
                    <a:pt x="700926" y="778345"/>
                    <a:pt x="700926" y="780680"/>
                  </a:cubicBezTo>
                  <a:cubicBezTo>
                    <a:pt x="703261" y="789243"/>
                    <a:pt x="697034" y="800919"/>
                    <a:pt x="707932" y="807147"/>
                  </a:cubicBezTo>
                  <a:cubicBezTo>
                    <a:pt x="720387" y="819602"/>
                    <a:pt x="721944" y="836727"/>
                    <a:pt x="728949" y="851518"/>
                  </a:cubicBezTo>
                  <a:cubicBezTo>
                    <a:pt x="735177" y="857745"/>
                    <a:pt x="732063" y="867865"/>
                    <a:pt x="739069" y="874092"/>
                  </a:cubicBezTo>
                  <a:lnTo>
                    <a:pt x="739847" y="874092"/>
                  </a:lnTo>
                  <a:cubicBezTo>
                    <a:pt x="744518" y="881098"/>
                    <a:pt x="744518" y="890439"/>
                    <a:pt x="749967" y="897445"/>
                  </a:cubicBezTo>
                  <a:cubicBezTo>
                    <a:pt x="747632" y="913014"/>
                    <a:pt x="761644" y="924690"/>
                    <a:pt x="762422" y="939481"/>
                  </a:cubicBezTo>
                  <a:cubicBezTo>
                    <a:pt x="768650" y="945708"/>
                    <a:pt x="765536" y="955828"/>
                    <a:pt x="772542" y="962055"/>
                  </a:cubicBezTo>
                  <a:cubicBezTo>
                    <a:pt x="780326" y="983851"/>
                    <a:pt x="788110" y="1005648"/>
                    <a:pt x="795895" y="1027444"/>
                  </a:cubicBezTo>
                  <a:cubicBezTo>
                    <a:pt x="802122" y="1033671"/>
                    <a:pt x="799008" y="1043791"/>
                    <a:pt x="805236" y="1050018"/>
                  </a:cubicBezTo>
                  <a:lnTo>
                    <a:pt x="806014" y="1050018"/>
                  </a:lnTo>
                  <a:cubicBezTo>
                    <a:pt x="810685" y="1055467"/>
                    <a:pt x="809906" y="1062473"/>
                    <a:pt x="811463" y="1068701"/>
                  </a:cubicBezTo>
                  <a:cubicBezTo>
                    <a:pt x="812242" y="1077264"/>
                    <a:pt x="811463" y="1086604"/>
                    <a:pt x="817691" y="1093610"/>
                  </a:cubicBezTo>
                  <a:cubicBezTo>
                    <a:pt x="823918" y="1103730"/>
                    <a:pt x="830146" y="1113071"/>
                    <a:pt x="828589" y="1125526"/>
                  </a:cubicBezTo>
                  <a:cubicBezTo>
                    <a:pt x="834038" y="1136424"/>
                    <a:pt x="829367" y="1150436"/>
                    <a:pt x="839487" y="1158999"/>
                  </a:cubicBezTo>
                  <a:cubicBezTo>
                    <a:pt x="842601" y="1162891"/>
                    <a:pt x="845714" y="1166783"/>
                    <a:pt x="848828" y="1170676"/>
                  </a:cubicBezTo>
                  <a:cubicBezTo>
                    <a:pt x="853499" y="1176124"/>
                    <a:pt x="852720" y="1183130"/>
                    <a:pt x="855056" y="1189358"/>
                  </a:cubicBezTo>
                  <a:cubicBezTo>
                    <a:pt x="854277" y="1198699"/>
                    <a:pt x="858948" y="1206483"/>
                    <a:pt x="864397" y="1213489"/>
                  </a:cubicBezTo>
                  <a:cubicBezTo>
                    <a:pt x="865954" y="1216603"/>
                    <a:pt x="865954" y="1220495"/>
                    <a:pt x="866732" y="1224387"/>
                  </a:cubicBezTo>
                  <a:cubicBezTo>
                    <a:pt x="865954" y="1232950"/>
                    <a:pt x="867510" y="1240735"/>
                    <a:pt x="874517" y="1246183"/>
                  </a:cubicBezTo>
                  <a:cubicBezTo>
                    <a:pt x="875295" y="1248519"/>
                    <a:pt x="876852" y="1250075"/>
                    <a:pt x="877630" y="1252411"/>
                  </a:cubicBezTo>
                  <a:cubicBezTo>
                    <a:pt x="877630" y="1261752"/>
                    <a:pt x="879965" y="1270315"/>
                    <a:pt x="885415" y="1278099"/>
                  </a:cubicBezTo>
                  <a:cubicBezTo>
                    <a:pt x="888528" y="1284327"/>
                    <a:pt x="890863" y="1291333"/>
                    <a:pt x="893977" y="1296781"/>
                  </a:cubicBezTo>
                  <a:cubicBezTo>
                    <a:pt x="908768" y="1341931"/>
                    <a:pt x="923558" y="1387858"/>
                    <a:pt x="939126" y="1433007"/>
                  </a:cubicBezTo>
                  <a:cubicBezTo>
                    <a:pt x="944576" y="1443127"/>
                    <a:pt x="943019" y="1455582"/>
                    <a:pt x="950024" y="1465702"/>
                  </a:cubicBezTo>
                  <a:lnTo>
                    <a:pt x="950024" y="1465702"/>
                  </a:lnTo>
                  <a:cubicBezTo>
                    <a:pt x="953917" y="1469594"/>
                    <a:pt x="955474" y="1475043"/>
                    <a:pt x="955474" y="1480492"/>
                  </a:cubicBezTo>
                  <a:cubicBezTo>
                    <a:pt x="957030" y="1489833"/>
                    <a:pt x="951581" y="1501510"/>
                    <a:pt x="961701" y="1509294"/>
                  </a:cubicBezTo>
                  <a:lnTo>
                    <a:pt x="961701" y="1509294"/>
                  </a:lnTo>
                  <a:cubicBezTo>
                    <a:pt x="967150" y="1517857"/>
                    <a:pt x="964815" y="1529533"/>
                    <a:pt x="971821" y="1537318"/>
                  </a:cubicBezTo>
                  <a:cubicBezTo>
                    <a:pt x="974934" y="1542767"/>
                    <a:pt x="978827" y="1548216"/>
                    <a:pt x="981940" y="1554443"/>
                  </a:cubicBezTo>
                  <a:cubicBezTo>
                    <a:pt x="988168" y="1559114"/>
                    <a:pt x="988168" y="1566120"/>
                    <a:pt x="988168" y="1572347"/>
                  </a:cubicBezTo>
                  <a:cubicBezTo>
                    <a:pt x="988946" y="1580910"/>
                    <a:pt x="986611" y="1590251"/>
                    <a:pt x="992838" y="1598035"/>
                  </a:cubicBezTo>
                  <a:cubicBezTo>
                    <a:pt x="1000623" y="1619831"/>
                    <a:pt x="1008407" y="1641628"/>
                    <a:pt x="1016191" y="1663424"/>
                  </a:cubicBezTo>
                  <a:cubicBezTo>
                    <a:pt x="1024754" y="1672765"/>
                    <a:pt x="1019305" y="1686777"/>
                    <a:pt x="1027089" y="1696118"/>
                  </a:cubicBezTo>
                  <a:cubicBezTo>
                    <a:pt x="1026311" y="1708573"/>
                    <a:pt x="1036431" y="1717136"/>
                    <a:pt x="1037988" y="1728812"/>
                  </a:cubicBezTo>
                  <a:cubicBezTo>
                    <a:pt x="1042658" y="1734261"/>
                    <a:pt x="1043437" y="1740489"/>
                    <a:pt x="1043437" y="1747495"/>
                  </a:cubicBezTo>
                  <a:cubicBezTo>
                    <a:pt x="1043437" y="1756057"/>
                    <a:pt x="1042658" y="1764620"/>
                    <a:pt x="1050442" y="1770848"/>
                  </a:cubicBezTo>
                  <a:cubicBezTo>
                    <a:pt x="1054335" y="1777075"/>
                    <a:pt x="1056670" y="1784081"/>
                    <a:pt x="1059784" y="1790309"/>
                  </a:cubicBezTo>
                  <a:cubicBezTo>
                    <a:pt x="1073017" y="1833901"/>
                    <a:pt x="1087029" y="1877493"/>
                    <a:pt x="1100262" y="1921085"/>
                  </a:cubicBezTo>
                  <a:cubicBezTo>
                    <a:pt x="1102598" y="1928091"/>
                    <a:pt x="1103376" y="1935097"/>
                    <a:pt x="1104933" y="1942103"/>
                  </a:cubicBezTo>
                  <a:cubicBezTo>
                    <a:pt x="1110382" y="1950666"/>
                    <a:pt x="1109603" y="1961564"/>
                    <a:pt x="1115053" y="1970127"/>
                  </a:cubicBezTo>
                  <a:cubicBezTo>
                    <a:pt x="1118166" y="1977911"/>
                    <a:pt x="1122058" y="1984917"/>
                    <a:pt x="1125172" y="1992701"/>
                  </a:cubicBezTo>
                  <a:cubicBezTo>
                    <a:pt x="1131400" y="1997372"/>
                    <a:pt x="1131400" y="2004378"/>
                    <a:pt x="1131400" y="2011384"/>
                  </a:cubicBezTo>
                  <a:cubicBezTo>
                    <a:pt x="1132178" y="2019946"/>
                    <a:pt x="1129064" y="2029288"/>
                    <a:pt x="1136849" y="2037072"/>
                  </a:cubicBezTo>
                  <a:cubicBezTo>
                    <a:pt x="1139962" y="2051862"/>
                    <a:pt x="1150082" y="2064317"/>
                    <a:pt x="1149304" y="2079886"/>
                  </a:cubicBezTo>
                  <a:cubicBezTo>
                    <a:pt x="1153974" y="2086892"/>
                    <a:pt x="1153974" y="2096233"/>
                    <a:pt x="1158645" y="2103239"/>
                  </a:cubicBezTo>
                  <a:lnTo>
                    <a:pt x="1159423" y="2103239"/>
                  </a:lnTo>
                  <a:cubicBezTo>
                    <a:pt x="1163315" y="2107131"/>
                    <a:pt x="1164872" y="2111802"/>
                    <a:pt x="1164872" y="2117251"/>
                  </a:cubicBezTo>
                  <a:cubicBezTo>
                    <a:pt x="1164094" y="2127370"/>
                    <a:pt x="1165651" y="2137490"/>
                    <a:pt x="1173435" y="2145274"/>
                  </a:cubicBezTo>
                  <a:cubicBezTo>
                    <a:pt x="1174214" y="2147610"/>
                    <a:pt x="1174992" y="2149945"/>
                    <a:pt x="1175770" y="2152280"/>
                  </a:cubicBezTo>
                  <a:cubicBezTo>
                    <a:pt x="1176549" y="2161622"/>
                    <a:pt x="1176549" y="2171741"/>
                    <a:pt x="1181998" y="2180304"/>
                  </a:cubicBezTo>
                  <a:cubicBezTo>
                    <a:pt x="1182776" y="2181861"/>
                    <a:pt x="1182776" y="2183418"/>
                    <a:pt x="1182776" y="2184975"/>
                  </a:cubicBezTo>
                  <a:cubicBezTo>
                    <a:pt x="1189004" y="2193537"/>
                    <a:pt x="1184333" y="2205992"/>
                    <a:pt x="1192896" y="2213777"/>
                  </a:cubicBezTo>
                  <a:cubicBezTo>
                    <a:pt x="1196010" y="2220782"/>
                    <a:pt x="1199902" y="2228567"/>
                    <a:pt x="1203015" y="2235573"/>
                  </a:cubicBezTo>
                  <a:cubicBezTo>
                    <a:pt x="1207686" y="2241022"/>
                    <a:pt x="1206908" y="2248027"/>
                    <a:pt x="1208465" y="2254255"/>
                  </a:cubicBezTo>
                  <a:cubicBezTo>
                    <a:pt x="1209243" y="2262818"/>
                    <a:pt x="1206129" y="2272159"/>
                    <a:pt x="1213913" y="2279165"/>
                  </a:cubicBezTo>
                  <a:cubicBezTo>
                    <a:pt x="1217027" y="2293955"/>
                    <a:pt x="1227147" y="2305632"/>
                    <a:pt x="1225590" y="2321979"/>
                  </a:cubicBezTo>
                  <a:cubicBezTo>
                    <a:pt x="1231818" y="2332098"/>
                    <a:pt x="1228704" y="2346110"/>
                    <a:pt x="1236488" y="2356230"/>
                  </a:cubicBezTo>
                  <a:lnTo>
                    <a:pt x="1236488" y="2356230"/>
                  </a:lnTo>
                  <a:cubicBezTo>
                    <a:pt x="1241937" y="2366349"/>
                    <a:pt x="1238045" y="2380361"/>
                    <a:pt x="1247386" y="2389702"/>
                  </a:cubicBezTo>
                  <a:cubicBezTo>
                    <a:pt x="1251278" y="2397487"/>
                    <a:pt x="1254392" y="2404493"/>
                    <a:pt x="1258284" y="2412277"/>
                  </a:cubicBezTo>
                  <a:cubicBezTo>
                    <a:pt x="1261398" y="2416948"/>
                    <a:pt x="1260619" y="2422397"/>
                    <a:pt x="1262955" y="2427067"/>
                  </a:cubicBezTo>
                  <a:cubicBezTo>
                    <a:pt x="1264512" y="2437187"/>
                    <a:pt x="1262176" y="2448085"/>
                    <a:pt x="1269182" y="2456648"/>
                  </a:cubicBezTo>
                  <a:cubicBezTo>
                    <a:pt x="1276967" y="2478444"/>
                    <a:pt x="1283972" y="2500240"/>
                    <a:pt x="1291757" y="2522036"/>
                  </a:cubicBezTo>
                  <a:cubicBezTo>
                    <a:pt x="1295649" y="2526707"/>
                    <a:pt x="1296427" y="2531377"/>
                    <a:pt x="1296427" y="2536827"/>
                  </a:cubicBezTo>
                  <a:cubicBezTo>
                    <a:pt x="1297984" y="2546946"/>
                    <a:pt x="1292535" y="2557844"/>
                    <a:pt x="1302655" y="2565628"/>
                  </a:cubicBezTo>
                  <a:cubicBezTo>
                    <a:pt x="1308882" y="2571856"/>
                    <a:pt x="1311218" y="2579640"/>
                    <a:pt x="1312775" y="2588203"/>
                  </a:cubicBezTo>
                  <a:cubicBezTo>
                    <a:pt x="1316667" y="2593652"/>
                    <a:pt x="1316667" y="2600658"/>
                    <a:pt x="1318224" y="2606886"/>
                  </a:cubicBezTo>
                  <a:cubicBezTo>
                    <a:pt x="1319002" y="2615448"/>
                    <a:pt x="1319002" y="2624790"/>
                    <a:pt x="1324451" y="2632574"/>
                  </a:cubicBezTo>
                  <a:cubicBezTo>
                    <a:pt x="1330679" y="2644250"/>
                    <a:pt x="1336128" y="2655927"/>
                    <a:pt x="1335349" y="2669939"/>
                  </a:cubicBezTo>
                  <a:cubicBezTo>
                    <a:pt x="1339241" y="2687064"/>
                    <a:pt x="1343133" y="2704968"/>
                    <a:pt x="1350139" y="2722094"/>
                  </a:cubicBezTo>
                  <a:cubicBezTo>
                    <a:pt x="1357924" y="2741555"/>
                    <a:pt x="1357145" y="2761015"/>
                    <a:pt x="1344690" y="2778919"/>
                  </a:cubicBezTo>
                  <a:cubicBezTo>
                    <a:pt x="1336906" y="2789818"/>
                    <a:pt x="1337685" y="2803051"/>
                    <a:pt x="1336128" y="2815506"/>
                  </a:cubicBezTo>
                  <a:cubicBezTo>
                    <a:pt x="1336128" y="2818619"/>
                    <a:pt x="1335349" y="2821733"/>
                    <a:pt x="1335349" y="2824847"/>
                  </a:cubicBezTo>
                  <a:cubicBezTo>
                    <a:pt x="1327565" y="2834967"/>
                    <a:pt x="1328343" y="2847421"/>
                    <a:pt x="1325230" y="2859098"/>
                  </a:cubicBezTo>
                  <a:cubicBezTo>
                    <a:pt x="1325230" y="2863769"/>
                    <a:pt x="1324451" y="2869217"/>
                    <a:pt x="1324451" y="2873888"/>
                  </a:cubicBezTo>
                  <a:cubicBezTo>
                    <a:pt x="1319780" y="2881673"/>
                    <a:pt x="1320559" y="2890235"/>
                    <a:pt x="1316667" y="2898020"/>
                  </a:cubicBezTo>
                  <a:cubicBezTo>
                    <a:pt x="1312775" y="2907361"/>
                    <a:pt x="1307325" y="2915923"/>
                    <a:pt x="1307325" y="2926043"/>
                  </a:cubicBezTo>
                  <a:cubicBezTo>
                    <a:pt x="1306547" y="2931492"/>
                    <a:pt x="1304990" y="2936163"/>
                    <a:pt x="1301877" y="2940055"/>
                  </a:cubicBezTo>
                  <a:cubicBezTo>
                    <a:pt x="1301877" y="2943169"/>
                    <a:pt x="1301098" y="2947061"/>
                    <a:pt x="1301098" y="2950175"/>
                  </a:cubicBezTo>
                  <a:cubicBezTo>
                    <a:pt x="1297984" y="2955624"/>
                    <a:pt x="1296427" y="2961851"/>
                    <a:pt x="1292535" y="2966522"/>
                  </a:cubicBezTo>
                  <a:cubicBezTo>
                    <a:pt x="1285529" y="2975085"/>
                    <a:pt x="1285529" y="2986761"/>
                    <a:pt x="1280859" y="2996881"/>
                  </a:cubicBezTo>
                  <a:cubicBezTo>
                    <a:pt x="1280859" y="2999995"/>
                    <a:pt x="1280080" y="3003108"/>
                    <a:pt x="1280080" y="3006222"/>
                  </a:cubicBezTo>
                  <a:cubicBezTo>
                    <a:pt x="1271518" y="3015563"/>
                    <a:pt x="1275410" y="3028796"/>
                    <a:pt x="1269182" y="3038916"/>
                  </a:cubicBezTo>
                  <a:cubicBezTo>
                    <a:pt x="1264512" y="3058377"/>
                    <a:pt x="1261398" y="3077838"/>
                    <a:pt x="1255171" y="3096520"/>
                  </a:cubicBezTo>
                  <a:cubicBezTo>
                    <a:pt x="1250500" y="3112089"/>
                    <a:pt x="1243494" y="3121430"/>
                    <a:pt x="1224812" y="3108197"/>
                  </a:cubicBezTo>
                  <a:cubicBezTo>
                    <a:pt x="1196010" y="3087958"/>
                    <a:pt x="1165651" y="3070054"/>
                    <a:pt x="1135292" y="3051371"/>
                  </a:cubicBezTo>
                  <a:cubicBezTo>
                    <a:pt x="1125951" y="3045922"/>
                    <a:pt x="1117388" y="3038916"/>
                    <a:pt x="1105711" y="3039695"/>
                  </a:cubicBezTo>
                  <a:cubicBezTo>
                    <a:pt x="1085472" y="3012449"/>
                    <a:pt x="1051999" y="3004665"/>
                    <a:pt x="1027089" y="2984426"/>
                  </a:cubicBezTo>
                  <a:cubicBezTo>
                    <a:pt x="1016970" y="2975085"/>
                    <a:pt x="1006072" y="2968857"/>
                    <a:pt x="993617" y="2963408"/>
                  </a:cubicBezTo>
                  <a:cubicBezTo>
                    <a:pt x="974934" y="2952510"/>
                    <a:pt x="957030" y="2941612"/>
                    <a:pt x="938348" y="2930714"/>
                  </a:cubicBezTo>
                  <a:cubicBezTo>
                    <a:pt x="932899" y="2923708"/>
                    <a:pt x="923558" y="2923708"/>
                    <a:pt x="916552" y="2919816"/>
                  </a:cubicBezTo>
                  <a:cubicBezTo>
                    <a:pt x="890863" y="2901912"/>
                    <a:pt x="865175" y="2884008"/>
                    <a:pt x="838709" y="2865325"/>
                  </a:cubicBezTo>
                  <a:cubicBezTo>
                    <a:pt x="832481" y="2859098"/>
                    <a:pt x="833259" y="2849757"/>
                    <a:pt x="828589" y="2842751"/>
                  </a:cubicBezTo>
                  <a:cubicBezTo>
                    <a:pt x="820804" y="2819398"/>
                    <a:pt x="813020" y="2796045"/>
                    <a:pt x="806014" y="2772692"/>
                  </a:cubicBezTo>
                  <a:cubicBezTo>
                    <a:pt x="801344" y="2763351"/>
                    <a:pt x="801344" y="2753231"/>
                    <a:pt x="795895" y="2743890"/>
                  </a:cubicBezTo>
                  <a:cubicBezTo>
                    <a:pt x="795116" y="2742333"/>
                    <a:pt x="794338" y="2741555"/>
                    <a:pt x="795116" y="2739998"/>
                  </a:cubicBezTo>
                  <a:cubicBezTo>
                    <a:pt x="788889" y="2728321"/>
                    <a:pt x="791224" y="2714309"/>
                    <a:pt x="782661" y="2703411"/>
                  </a:cubicBezTo>
                  <a:cubicBezTo>
                    <a:pt x="777991" y="2695627"/>
                    <a:pt x="780326" y="2685507"/>
                    <a:pt x="773320" y="2678501"/>
                  </a:cubicBezTo>
                  <a:lnTo>
                    <a:pt x="773320" y="2678501"/>
                  </a:lnTo>
                  <a:cubicBezTo>
                    <a:pt x="767871" y="2668382"/>
                    <a:pt x="769428" y="2655148"/>
                    <a:pt x="759308" y="2647364"/>
                  </a:cubicBezTo>
                  <a:cubicBezTo>
                    <a:pt x="757752" y="2644250"/>
                    <a:pt x="756973" y="2640358"/>
                    <a:pt x="756973" y="2636466"/>
                  </a:cubicBezTo>
                  <a:cubicBezTo>
                    <a:pt x="756195" y="2628682"/>
                    <a:pt x="758530" y="2619340"/>
                    <a:pt x="751524" y="2613113"/>
                  </a:cubicBezTo>
                  <a:cubicBezTo>
                    <a:pt x="748410" y="2606107"/>
                    <a:pt x="744518" y="2598323"/>
                    <a:pt x="741404" y="2591317"/>
                  </a:cubicBezTo>
                  <a:cubicBezTo>
                    <a:pt x="734399" y="2581197"/>
                    <a:pt x="735177" y="2568742"/>
                    <a:pt x="730506" y="2557844"/>
                  </a:cubicBezTo>
                  <a:cubicBezTo>
                    <a:pt x="732842" y="2542275"/>
                    <a:pt x="718830" y="2530599"/>
                    <a:pt x="718830" y="2515030"/>
                  </a:cubicBezTo>
                  <a:cubicBezTo>
                    <a:pt x="713381" y="2504911"/>
                    <a:pt x="714159" y="2492456"/>
                    <a:pt x="707932" y="2482336"/>
                  </a:cubicBezTo>
                  <a:cubicBezTo>
                    <a:pt x="707932" y="2479222"/>
                    <a:pt x="707153" y="2476108"/>
                    <a:pt x="707153" y="2472995"/>
                  </a:cubicBezTo>
                  <a:cubicBezTo>
                    <a:pt x="702483" y="2462097"/>
                    <a:pt x="703261" y="2449642"/>
                    <a:pt x="695477" y="2440301"/>
                  </a:cubicBezTo>
                  <a:cubicBezTo>
                    <a:pt x="690028" y="2433295"/>
                    <a:pt x="693920" y="2422397"/>
                    <a:pt x="686136" y="2416169"/>
                  </a:cubicBezTo>
                  <a:cubicBezTo>
                    <a:pt x="683800" y="2408385"/>
                    <a:pt x="681465" y="2400601"/>
                    <a:pt x="675238" y="2394373"/>
                  </a:cubicBezTo>
                  <a:cubicBezTo>
                    <a:pt x="669010" y="2389702"/>
                    <a:pt x="669788" y="2382696"/>
                    <a:pt x="669788" y="2376469"/>
                  </a:cubicBezTo>
                  <a:cubicBezTo>
                    <a:pt x="669788" y="2367906"/>
                    <a:pt x="670567" y="2358565"/>
                    <a:pt x="662783" y="2352338"/>
                  </a:cubicBezTo>
                  <a:cubicBezTo>
                    <a:pt x="658112" y="2344553"/>
                    <a:pt x="657333" y="2335990"/>
                    <a:pt x="654220" y="2328206"/>
                  </a:cubicBezTo>
                  <a:cubicBezTo>
                    <a:pt x="646435" y="2299404"/>
                    <a:pt x="638651" y="2271380"/>
                    <a:pt x="630867" y="2242578"/>
                  </a:cubicBezTo>
                  <a:cubicBezTo>
                    <a:pt x="624639" y="2232459"/>
                    <a:pt x="627753" y="2218447"/>
                    <a:pt x="619969" y="2209106"/>
                  </a:cubicBezTo>
                  <a:lnTo>
                    <a:pt x="619969" y="2209106"/>
                  </a:lnTo>
                  <a:cubicBezTo>
                    <a:pt x="614520" y="2198986"/>
                    <a:pt x="618412" y="2184975"/>
                    <a:pt x="609071" y="2175633"/>
                  </a:cubicBezTo>
                  <a:lnTo>
                    <a:pt x="609071" y="2175633"/>
                  </a:lnTo>
                  <a:cubicBezTo>
                    <a:pt x="603622" y="2166292"/>
                    <a:pt x="607514" y="2153058"/>
                    <a:pt x="597394" y="2145274"/>
                  </a:cubicBezTo>
                  <a:cubicBezTo>
                    <a:pt x="595837" y="2142939"/>
                    <a:pt x="595059" y="2141382"/>
                    <a:pt x="594280" y="2139047"/>
                  </a:cubicBezTo>
                  <a:cubicBezTo>
                    <a:pt x="592724" y="2129705"/>
                    <a:pt x="589610" y="2121143"/>
                    <a:pt x="584161" y="2112580"/>
                  </a:cubicBezTo>
                  <a:cubicBezTo>
                    <a:pt x="580269" y="2106352"/>
                    <a:pt x="580269" y="2098568"/>
                    <a:pt x="577155" y="2092341"/>
                  </a:cubicBezTo>
                  <a:cubicBezTo>
                    <a:pt x="577933" y="2090784"/>
                    <a:pt x="577933" y="2089227"/>
                    <a:pt x="576376" y="2087670"/>
                  </a:cubicBezTo>
                  <a:cubicBezTo>
                    <a:pt x="568592" y="2078329"/>
                    <a:pt x="572484" y="2064317"/>
                    <a:pt x="565478" y="2054976"/>
                  </a:cubicBezTo>
                  <a:cubicBezTo>
                    <a:pt x="566257" y="2039407"/>
                    <a:pt x="552245" y="2027731"/>
                    <a:pt x="553802" y="2011384"/>
                  </a:cubicBezTo>
                  <a:cubicBezTo>
                    <a:pt x="549910" y="2000486"/>
                    <a:pt x="549131" y="1988809"/>
                    <a:pt x="540568" y="1980247"/>
                  </a:cubicBezTo>
                  <a:cubicBezTo>
                    <a:pt x="539012" y="1977133"/>
                    <a:pt x="538233" y="1973240"/>
                    <a:pt x="538233" y="1969348"/>
                  </a:cubicBezTo>
                  <a:cubicBezTo>
                    <a:pt x="539012" y="1960007"/>
                    <a:pt x="534341" y="1953001"/>
                    <a:pt x="528892" y="1945995"/>
                  </a:cubicBezTo>
                  <a:cubicBezTo>
                    <a:pt x="528114" y="1943660"/>
                    <a:pt x="527335" y="1941325"/>
                    <a:pt x="527335" y="1938989"/>
                  </a:cubicBezTo>
                  <a:cubicBezTo>
                    <a:pt x="527335" y="1929648"/>
                    <a:pt x="528114" y="1919528"/>
                    <a:pt x="519551" y="1913301"/>
                  </a:cubicBezTo>
                  <a:cubicBezTo>
                    <a:pt x="517994" y="1910966"/>
                    <a:pt x="517215" y="1908631"/>
                    <a:pt x="517215" y="1906295"/>
                  </a:cubicBezTo>
                  <a:cubicBezTo>
                    <a:pt x="517215" y="1896175"/>
                    <a:pt x="516437" y="1886834"/>
                    <a:pt x="508653" y="1879828"/>
                  </a:cubicBezTo>
                  <a:cubicBezTo>
                    <a:pt x="507874" y="1877493"/>
                    <a:pt x="506317" y="1875158"/>
                    <a:pt x="506317" y="1872822"/>
                  </a:cubicBezTo>
                  <a:cubicBezTo>
                    <a:pt x="504761" y="1863481"/>
                    <a:pt x="508653" y="1853361"/>
                    <a:pt x="500090" y="1845577"/>
                  </a:cubicBezTo>
                  <a:cubicBezTo>
                    <a:pt x="496976" y="1838572"/>
                    <a:pt x="493084" y="1830787"/>
                    <a:pt x="489970" y="1823781"/>
                  </a:cubicBezTo>
                  <a:cubicBezTo>
                    <a:pt x="485300" y="1819111"/>
                    <a:pt x="486078" y="1812105"/>
                    <a:pt x="483743" y="1805877"/>
                  </a:cubicBezTo>
                  <a:cubicBezTo>
                    <a:pt x="482964" y="1797315"/>
                    <a:pt x="482964" y="1787973"/>
                    <a:pt x="478294" y="1780189"/>
                  </a:cubicBezTo>
                  <a:cubicBezTo>
                    <a:pt x="471288" y="1758393"/>
                    <a:pt x="463503" y="1736596"/>
                    <a:pt x="456498" y="1714022"/>
                  </a:cubicBezTo>
                  <a:cubicBezTo>
                    <a:pt x="453384" y="1710130"/>
                    <a:pt x="454162" y="1703903"/>
                    <a:pt x="451827" y="1699232"/>
                  </a:cubicBezTo>
                  <a:cubicBezTo>
                    <a:pt x="450270" y="1689112"/>
                    <a:pt x="451827" y="1678993"/>
                    <a:pt x="444821" y="1670430"/>
                  </a:cubicBezTo>
                  <a:lnTo>
                    <a:pt x="444043" y="1670430"/>
                  </a:lnTo>
                  <a:cubicBezTo>
                    <a:pt x="440150" y="1663424"/>
                    <a:pt x="440150" y="1654083"/>
                    <a:pt x="434702" y="1647077"/>
                  </a:cubicBezTo>
                  <a:lnTo>
                    <a:pt x="433923" y="1647855"/>
                  </a:lnTo>
                  <a:cubicBezTo>
                    <a:pt x="430031" y="1643963"/>
                    <a:pt x="430809" y="1637736"/>
                    <a:pt x="429252" y="1633065"/>
                  </a:cubicBezTo>
                  <a:cubicBezTo>
                    <a:pt x="427695" y="1622945"/>
                    <a:pt x="428474" y="1612826"/>
                    <a:pt x="423025" y="1603484"/>
                  </a:cubicBezTo>
                  <a:cubicBezTo>
                    <a:pt x="412905" y="1586359"/>
                    <a:pt x="414462" y="1564563"/>
                    <a:pt x="402007" y="1548216"/>
                  </a:cubicBezTo>
                  <a:cubicBezTo>
                    <a:pt x="395001" y="1538096"/>
                    <a:pt x="397337" y="1524863"/>
                    <a:pt x="391109" y="1513965"/>
                  </a:cubicBezTo>
                  <a:cubicBezTo>
                    <a:pt x="392666" y="1495282"/>
                    <a:pt x="377876" y="1479713"/>
                    <a:pt x="378654" y="1461031"/>
                  </a:cubicBezTo>
                  <a:cubicBezTo>
                    <a:pt x="371648" y="1444684"/>
                    <a:pt x="372427" y="1432229"/>
                    <a:pt x="365421" y="1422110"/>
                  </a:cubicBezTo>
                  <a:close/>
                </a:path>
              </a:pathLst>
            </a:custGeom>
            <a:solidFill>
              <a:srgbClr val="F95422"/>
            </a:solidFill>
            <a:ln w="7773" cap="flat">
              <a:noFill/>
              <a:prstDash val="solid"/>
              <a:miter/>
            </a:ln>
          </p:spPr>
          <p:txBody>
            <a:bodyPr rtlCol="0" anchor="ctr"/>
            <a:lstStyle/>
            <a:p>
              <a:endParaRPr lang="en-US"/>
            </a:p>
          </p:txBody>
        </p:sp>
      </p:grpSp>
      <p:sp>
        <p:nvSpPr>
          <p:cNvPr id="73" name="TextBox 72">
            <a:extLst>
              <a:ext uri="{FF2B5EF4-FFF2-40B4-BE49-F238E27FC236}">
                <a16:creationId xmlns:a16="http://schemas.microsoft.com/office/drawing/2014/main" id="{4CEBC059-36D8-441C-9C5A-31D33B208170}"/>
              </a:ext>
            </a:extLst>
          </p:cNvPr>
          <p:cNvSpPr txBox="1"/>
          <p:nvPr/>
        </p:nvSpPr>
        <p:spPr>
          <a:xfrm>
            <a:off x="8339839" y="677113"/>
            <a:ext cx="3244826" cy="1446550"/>
          </a:xfrm>
          <a:prstGeom prst="rect">
            <a:avLst/>
          </a:prstGeom>
          <a:noFill/>
        </p:spPr>
        <p:txBody>
          <a:bodyPr wrap="square" rtlCol="0" anchor="ctr">
            <a:spAutoFit/>
          </a:bodyPr>
          <a:lstStyle/>
          <a:p>
            <a:r>
              <a:rPr lang="en-US" altLang="ko-KR" sz="4400" b="1" dirty="0">
                <a:solidFill>
                  <a:schemeClr val="accent1"/>
                </a:solidFill>
                <a:latin typeface="+mj-lt"/>
                <a:cs typeface="Arial" pitchFamily="34" charset="0"/>
              </a:rPr>
              <a:t>AWESOME</a:t>
            </a:r>
          </a:p>
          <a:p>
            <a:r>
              <a:rPr lang="en-GB" altLang="ko-KR" sz="4400" b="1" dirty="0">
                <a:solidFill>
                  <a:schemeClr val="accent1"/>
                </a:solidFill>
                <a:latin typeface="+mj-lt"/>
                <a:cs typeface="Arial" pitchFamily="34" charset="0"/>
              </a:rPr>
              <a:t>S</a:t>
            </a:r>
            <a:r>
              <a:rPr lang="en-US" altLang="ko-KR" sz="4400" b="1" dirty="0">
                <a:solidFill>
                  <a:schemeClr val="accent1"/>
                </a:solidFill>
                <a:latin typeface="+mj-lt"/>
                <a:cs typeface="Arial" pitchFamily="34" charset="0"/>
              </a:rPr>
              <a:t>LIDE</a:t>
            </a:r>
            <a:endParaRPr lang="ko-KR" altLang="en-US" sz="4400" b="1" dirty="0">
              <a:solidFill>
                <a:schemeClr val="accent1"/>
              </a:solidFill>
              <a:latin typeface="+mj-lt"/>
              <a:cs typeface="Arial" pitchFamily="34" charset="0"/>
            </a:endParaRPr>
          </a:p>
        </p:txBody>
      </p:sp>
      <p:sp>
        <p:nvSpPr>
          <p:cNvPr id="74" name="TextBox 73">
            <a:extLst>
              <a:ext uri="{FF2B5EF4-FFF2-40B4-BE49-F238E27FC236}">
                <a16:creationId xmlns:a16="http://schemas.microsoft.com/office/drawing/2014/main" id="{53AD8965-53A3-4945-BB02-5CD1F69C4221}"/>
              </a:ext>
            </a:extLst>
          </p:cNvPr>
          <p:cNvSpPr txBox="1"/>
          <p:nvPr/>
        </p:nvSpPr>
        <p:spPr>
          <a:xfrm>
            <a:off x="8339839" y="2972930"/>
            <a:ext cx="3244826" cy="430887"/>
          </a:xfrm>
          <a:prstGeom prst="rect">
            <a:avLst/>
          </a:prstGeom>
          <a:noFill/>
        </p:spPr>
        <p:txBody>
          <a:bodyPr wrap="square" rtlCol="0" anchor="ctr">
            <a:spAutoFit/>
          </a:bodyPr>
          <a:lstStyle/>
          <a:p>
            <a:r>
              <a:rPr lang="en-GB" altLang="ko-KR" sz="1100" dirty="0">
                <a:solidFill>
                  <a:schemeClr val="accent2"/>
                </a:solidFill>
                <a:cs typeface="Arial" pitchFamily="34" charset="0"/>
              </a:rPr>
              <a:t>L</a:t>
            </a:r>
            <a:r>
              <a:rPr lang="en-US" altLang="ko-KR" sz="1100" dirty="0">
                <a:solidFill>
                  <a:schemeClr val="accent2"/>
                </a:solidFill>
                <a:cs typeface="Arial" pitchFamily="34" charset="0"/>
              </a:rPr>
              <a:t>OREM IPSUM DOLOR SIT AMET,</a:t>
            </a:r>
          </a:p>
          <a:p>
            <a:r>
              <a:rPr lang="en-US" altLang="ko-KR" sz="1100" dirty="0">
                <a:solidFill>
                  <a:schemeClr val="accent2"/>
                </a:solidFill>
                <a:cs typeface="Arial" pitchFamily="34" charset="0"/>
              </a:rPr>
              <a:t>CU USU AGAM INTEGRE IMPEDIT.</a:t>
            </a:r>
            <a:endParaRPr lang="ko-KR" altLang="en-US" sz="1100" dirty="0">
              <a:solidFill>
                <a:schemeClr val="accent2"/>
              </a:solidFill>
              <a:cs typeface="Arial" pitchFamily="34" charset="0"/>
            </a:endParaRPr>
          </a:p>
        </p:txBody>
      </p:sp>
      <p:sp>
        <p:nvSpPr>
          <p:cNvPr id="75" name="TextBox 74">
            <a:extLst>
              <a:ext uri="{FF2B5EF4-FFF2-40B4-BE49-F238E27FC236}">
                <a16:creationId xmlns:a16="http://schemas.microsoft.com/office/drawing/2014/main" id="{E566D59E-B3AD-4089-A8F5-718DD639986C}"/>
              </a:ext>
            </a:extLst>
          </p:cNvPr>
          <p:cNvSpPr txBox="1"/>
          <p:nvPr/>
        </p:nvSpPr>
        <p:spPr>
          <a:xfrm>
            <a:off x="8339838" y="2212108"/>
            <a:ext cx="3244827" cy="830997"/>
          </a:xfrm>
          <a:prstGeom prst="rect">
            <a:avLst/>
          </a:prstGeom>
          <a:noFill/>
        </p:spPr>
        <p:txBody>
          <a:bodyPr wrap="square" rtlCol="0" anchor="ctr">
            <a:spAutoFit/>
          </a:bodyPr>
          <a:lstStyle/>
          <a:p>
            <a:r>
              <a:rPr lang="en-GB" altLang="ko-KR" sz="2400" dirty="0">
                <a:cs typeface="Arial" pitchFamily="34" charset="0"/>
              </a:rPr>
              <a:t>L</a:t>
            </a:r>
            <a:r>
              <a:rPr lang="en-US" altLang="ko-KR" sz="2400" dirty="0">
                <a:cs typeface="Arial" pitchFamily="34" charset="0"/>
              </a:rPr>
              <a:t>OREM IPSUM</a:t>
            </a:r>
          </a:p>
          <a:p>
            <a:r>
              <a:rPr lang="en-US" altLang="ko-KR" sz="2400" dirty="0">
                <a:cs typeface="Arial" pitchFamily="34" charset="0"/>
              </a:rPr>
              <a:t>DOLOR SIT AMET, </a:t>
            </a:r>
            <a:endParaRPr lang="ko-KR" altLang="en-US" sz="2400" dirty="0">
              <a:cs typeface="Arial" pitchFamily="34" charset="0"/>
            </a:endParaRPr>
          </a:p>
        </p:txBody>
      </p:sp>
      <p:sp>
        <p:nvSpPr>
          <p:cNvPr id="76" name="TextBox 75">
            <a:extLst>
              <a:ext uri="{FF2B5EF4-FFF2-40B4-BE49-F238E27FC236}">
                <a16:creationId xmlns:a16="http://schemas.microsoft.com/office/drawing/2014/main" id="{0019696F-E84E-42F6-9D19-C0EE5EF07EA1}"/>
              </a:ext>
            </a:extLst>
          </p:cNvPr>
          <p:cNvSpPr txBox="1"/>
          <p:nvPr/>
        </p:nvSpPr>
        <p:spPr>
          <a:xfrm>
            <a:off x="8339838" y="3503231"/>
            <a:ext cx="3244826" cy="2677656"/>
          </a:xfrm>
          <a:prstGeom prst="rect">
            <a:avLst/>
          </a:prstGeom>
          <a:noFill/>
        </p:spPr>
        <p:txBody>
          <a:bodyPr wrap="square" rtlCol="0">
            <a:spAutoFit/>
          </a:bodyPr>
          <a:lstStyle/>
          <a:p>
            <a:r>
              <a:rPr lang="en-US" altLang="ko-KR" sz="1200" dirty="0">
                <a:cs typeface="Arial" pitchFamily="34" charset="0"/>
              </a:rPr>
              <a:t>You can simply impress your audience and add a unique zing and appeal to your Presentations. Get a modern PowerPoint  Presentation that is beautifully designed. Easy to change colors, photos and Text. I hope and I believe that this Template will your Time, Money and Reputation. Easy to change colors, photos and Text. Get a modern PowerPoint  Presentation that is beautifully designed. </a:t>
            </a:r>
          </a:p>
          <a:p>
            <a:endParaRPr lang="en-US" altLang="ko-KR" sz="1200" dirty="0">
              <a:cs typeface="Arial" pitchFamily="34" charset="0"/>
            </a:endParaRPr>
          </a:p>
          <a:p>
            <a:r>
              <a:rPr lang="en-US" altLang="ko-KR" sz="1200" dirty="0">
                <a:cs typeface="Arial" pitchFamily="34" charset="0"/>
              </a:rPr>
              <a:t>Easy to change colors, photos and Text. Get a modern PowerPoint  Presentation that is beautifully designed.</a:t>
            </a:r>
          </a:p>
        </p:txBody>
      </p:sp>
      <p:sp>
        <p:nvSpPr>
          <p:cNvPr id="77" name="TextBox 76">
            <a:extLst>
              <a:ext uri="{FF2B5EF4-FFF2-40B4-BE49-F238E27FC236}">
                <a16:creationId xmlns:a16="http://schemas.microsoft.com/office/drawing/2014/main" id="{FDCB8CC3-0687-4B22-A008-5BC204FA00A8}"/>
              </a:ext>
            </a:extLst>
          </p:cNvPr>
          <p:cNvSpPr txBox="1"/>
          <p:nvPr/>
        </p:nvSpPr>
        <p:spPr>
          <a:xfrm>
            <a:off x="4572093" y="4483951"/>
            <a:ext cx="3369777" cy="1668214"/>
          </a:xfrm>
          <a:prstGeom prst="rect">
            <a:avLst/>
          </a:prstGeom>
          <a:noFill/>
        </p:spPr>
        <p:txBody>
          <a:bodyPr wrap="square" rtlCol="0" anchor="ctr">
            <a:spAutoFit/>
          </a:bodyPr>
          <a:lstStyle/>
          <a:p>
            <a:pPr marL="171459" indent="-171459">
              <a:lnSpc>
                <a:spcPct val="150000"/>
              </a:lnSpc>
              <a:buFont typeface="Wingdings" pitchFamily="2" charset="2"/>
              <a:buChar char="v"/>
            </a:pPr>
            <a:r>
              <a:rPr lang="en-US" altLang="ko-KR" sz="1400" dirty="0">
                <a:solidFill>
                  <a:schemeClr val="tx1">
                    <a:lumMod val="75000"/>
                    <a:lumOff val="25000"/>
                  </a:schemeClr>
                </a:solidFill>
                <a:cs typeface="Arial" pitchFamily="34" charset="0"/>
              </a:rPr>
              <a:t>Get a PowerPoint Presentation</a:t>
            </a:r>
          </a:p>
          <a:p>
            <a:pPr marL="171459" indent="-171459">
              <a:lnSpc>
                <a:spcPct val="150000"/>
              </a:lnSpc>
              <a:buFont typeface="Wingdings" pitchFamily="2" charset="2"/>
              <a:buChar char="v"/>
            </a:pPr>
            <a:r>
              <a:rPr lang="en-US" altLang="ko-KR" sz="1400" dirty="0">
                <a:solidFill>
                  <a:schemeClr val="tx1">
                    <a:lumMod val="75000"/>
                    <a:lumOff val="25000"/>
                  </a:schemeClr>
                </a:solidFill>
                <a:cs typeface="Arial" pitchFamily="34" charset="0"/>
              </a:rPr>
              <a:t>Get a PowerPoint Presentation </a:t>
            </a:r>
          </a:p>
          <a:p>
            <a:pPr marL="171459" indent="-171459">
              <a:lnSpc>
                <a:spcPct val="150000"/>
              </a:lnSpc>
              <a:buFont typeface="Wingdings" pitchFamily="2" charset="2"/>
              <a:buChar char="v"/>
            </a:pPr>
            <a:r>
              <a:rPr lang="en-US" altLang="ko-KR" sz="1400" dirty="0">
                <a:solidFill>
                  <a:schemeClr val="tx1">
                    <a:lumMod val="75000"/>
                    <a:lumOff val="25000"/>
                  </a:schemeClr>
                </a:solidFill>
                <a:cs typeface="Arial" pitchFamily="34" charset="0"/>
              </a:rPr>
              <a:t>Get a PowerPoint Presentation </a:t>
            </a:r>
          </a:p>
          <a:p>
            <a:pPr marL="171459" indent="-171459">
              <a:lnSpc>
                <a:spcPct val="150000"/>
              </a:lnSpc>
              <a:buFont typeface="Wingdings" pitchFamily="2" charset="2"/>
              <a:buChar char="v"/>
            </a:pPr>
            <a:r>
              <a:rPr lang="en-US" altLang="ko-KR" sz="1400" dirty="0">
                <a:solidFill>
                  <a:schemeClr val="tx1">
                    <a:lumMod val="75000"/>
                    <a:lumOff val="25000"/>
                  </a:schemeClr>
                </a:solidFill>
                <a:cs typeface="Arial" pitchFamily="34" charset="0"/>
              </a:rPr>
              <a:t>Get a PowerPoint Presentation </a:t>
            </a:r>
          </a:p>
          <a:p>
            <a:pPr marL="171459" indent="-171459">
              <a:lnSpc>
                <a:spcPct val="150000"/>
              </a:lnSpc>
              <a:buFont typeface="Wingdings" pitchFamily="2" charset="2"/>
              <a:buChar char="v"/>
            </a:pPr>
            <a:r>
              <a:rPr lang="en-US" altLang="ko-KR" sz="1400" dirty="0">
                <a:solidFill>
                  <a:schemeClr val="tx1">
                    <a:lumMod val="75000"/>
                    <a:lumOff val="25000"/>
                  </a:schemeClr>
                </a:solidFill>
                <a:cs typeface="Arial" pitchFamily="34" charset="0"/>
              </a:rPr>
              <a:t>Get a PowerPoint Presentation  </a:t>
            </a:r>
          </a:p>
        </p:txBody>
      </p:sp>
    </p:spTree>
    <p:extLst>
      <p:ext uri="{BB962C8B-B14F-4D97-AF65-F5344CB8AC3E}">
        <p14:creationId xmlns:p14="http://schemas.microsoft.com/office/powerpoint/2010/main" val="1333573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grpSp>
        <p:nvGrpSpPr>
          <p:cNvPr id="3" name="Group 2">
            <a:extLst>
              <a:ext uri="{FF2B5EF4-FFF2-40B4-BE49-F238E27FC236}">
                <a16:creationId xmlns:a16="http://schemas.microsoft.com/office/drawing/2014/main" id="{6E466032-F529-450D-9BE9-AA3DF7C4A74A}"/>
              </a:ext>
            </a:extLst>
          </p:cNvPr>
          <p:cNvGrpSpPr/>
          <p:nvPr/>
        </p:nvGrpSpPr>
        <p:grpSpPr>
          <a:xfrm>
            <a:off x="6922851" y="1926876"/>
            <a:ext cx="4393223" cy="1312632"/>
            <a:chOff x="3501215" y="2000094"/>
            <a:chExt cx="4031191" cy="1312632"/>
          </a:xfrm>
        </p:grpSpPr>
        <p:sp>
          <p:nvSpPr>
            <p:cNvPr id="4" name="TextBox 3">
              <a:extLst>
                <a:ext uri="{FF2B5EF4-FFF2-40B4-BE49-F238E27FC236}">
                  <a16:creationId xmlns:a16="http://schemas.microsoft.com/office/drawing/2014/main" id="{B5C4835A-A88C-4F47-82E9-3F89579F7A0B}"/>
                </a:ext>
              </a:extLst>
            </p:cNvPr>
            <p:cNvSpPr txBox="1"/>
            <p:nvPr/>
          </p:nvSpPr>
          <p:spPr>
            <a:xfrm>
              <a:off x="3507646" y="2297063"/>
              <a:ext cx="4024760" cy="1015663"/>
            </a:xfrm>
            <a:prstGeom prst="rect">
              <a:avLst/>
            </a:prstGeom>
            <a:noFill/>
          </p:spPr>
          <p:txBody>
            <a:bodyPr wrap="square" rtlCol="0">
              <a:spAutoFit/>
            </a:bodyPr>
            <a:lstStyle/>
            <a:p>
              <a:r>
                <a:rPr lang="en-US" altLang="ko-KR" sz="1200" dirty="0">
                  <a:solidFill>
                    <a:schemeClr val="tx1">
                      <a:lumMod val="75000"/>
                      <a:lumOff val="25000"/>
                    </a:schemeClr>
                  </a:solidFill>
                  <a:ea typeface="FZShuTi" pitchFamily="2" charset="-122"/>
                  <a:cs typeface="Arial" pitchFamily="34" charset="0"/>
                </a:rPr>
                <a:t>Get a modern PowerPoint  Presentation that is beautifully designed. I hope and I believe that this Template will your Time, Money and Reputation. Easy to change colors, photos.</a:t>
              </a:r>
              <a:r>
                <a:rPr lang="en-US" altLang="ko-KR" sz="1200" dirty="0">
                  <a:solidFill>
                    <a:schemeClr val="tx1">
                      <a:lumMod val="75000"/>
                      <a:lumOff val="25000"/>
                    </a:schemeClr>
                  </a:solidFill>
                  <a:cs typeface="Arial" pitchFamily="34" charset="0"/>
                </a:rPr>
                <a:t> 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5" name="TextBox 4">
              <a:extLst>
                <a:ext uri="{FF2B5EF4-FFF2-40B4-BE49-F238E27FC236}">
                  <a16:creationId xmlns:a16="http://schemas.microsoft.com/office/drawing/2014/main" id="{DB883C93-9A56-415F-B07E-E27E31F2BDC3}"/>
                </a:ext>
              </a:extLst>
            </p:cNvPr>
            <p:cNvSpPr txBox="1"/>
            <p:nvPr/>
          </p:nvSpPr>
          <p:spPr>
            <a:xfrm>
              <a:off x="3501215" y="2000094"/>
              <a:ext cx="4029840" cy="307777"/>
            </a:xfrm>
            <a:prstGeom prst="rect">
              <a:avLst/>
            </a:prstGeom>
            <a:noFill/>
          </p:spPr>
          <p:txBody>
            <a:bodyPr wrap="square" rtlCol="0">
              <a:spAutoFit/>
            </a:bodyPr>
            <a:lstStyle/>
            <a:p>
              <a:r>
                <a:rPr lang="en-US" altLang="ko-KR" sz="1400" b="1" dirty="0">
                  <a:solidFill>
                    <a:schemeClr val="tx1">
                      <a:lumMod val="75000"/>
                      <a:lumOff val="25000"/>
                    </a:schemeClr>
                  </a:solidFill>
                  <a:ea typeface="FZShuTi" pitchFamily="2" charset="-122"/>
                  <a:cs typeface="Arial" pitchFamily="34" charset="0"/>
                </a:rPr>
                <a:t>Contents_Here</a:t>
              </a:r>
              <a:endParaRPr lang="ko-KR" altLang="en-US" sz="1400" b="1" dirty="0">
                <a:solidFill>
                  <a:schemeClr val="tx1">
                    <a:lumMod val="75000"/>
                    <a:lumOff val="25000"/>
                  </a:schemeClr>
                </a:solidFill>
                <a:cs typeface="Arial" pitchFamily="34" charset="0"/>
              </a:endParaRPr>
            </a:p>
          </p:txBody>
        </p:sp>
      </p:grpSp>
      <p:grpSp>
        <p:nvGrpSpPr>
          <p:cNvPr id="6" name="Group 5">
            <a:extLst>
              <a:ext uri="{FF2B5EF4-FFF2-40B4-BE49-F238E27FC236}">
                <a16:creationId xmlns:a16="http://schemas.microsoft.com/office/drawing/2014/main" id="{2F9753A8-B496-47C3-B3AF-26B3F544AB8E}"/>
              </a:ext>
            </a:extLst>
          </p:cNvPr>
          <p:cNvGrpSpPr/>
          <p:nvPr/>
        </p:nvGrpSpPr>
        <p:grpSpPr>
          <a:xfrm>
            <a:off x="7104441" y="3503334"/>
            <a:ext cx="1761331" cy="846661"/>
            <a:chOff x="203895" y="3409836"/>
            <a:chExt cx="1761331" cy="846661"/>
          </a:xfrm>
        </p:grpSpPr>
        <p:sp>
          <p:nvSpPr>
            <p:cNvPr id="7" name="TextBox 6">
              <a:extLst>
                <a:ext uri="{FF2B5EF4-FFF2-40B4-BE49-F238E27FC236}">
                  <a16:creationId xmlns:a16="http://schemas.microsoft.com/office/drawing/2014/main" id="{8A46E145-0652-4273-AE3D-91AC21207DD2}"/>
                </a:ext>
              </a:extLst>
            </p:cNvPr>
            <p:cNvSpPr txBox="1"/>
            <p:nvPr/>
          </p:nvSpPr>
          <p:spPr>
            <a:xfrm>
              <a:off x="203895" y="3409836"/>
              <a:ext cx="1761331" cy="523220"/>
            </a:xfrm>
            <a:prstGeom prst="rect">
              <a:avLst/>
            </a:prstGeom>
            <a:noFill/>
          </p:spPr>
          <p:txBody>
            <a:bodyPr wrap="square" rtlCol="0">
              <a:spAutoFit/>
            </a:bodyPr>
            <a:lstStyle/>
            <a:p>
              <a:pPr algn="ctr"/>
              <a:r>
                <a:rPr lang="en-US" altLang="ko-KR" sz="2800" b="1" dirty="0">
                  <a:solidFill>
                    <a:schemeClr val="accent1"/>
                  </a:solidFill>
                  <a:ea typeface="FZShuTi" pitchFamily="2" charset="-122"/>
                  <a:cs typeface="Arial" pitchFamily="34" charset="0"/>
                </a:rPr>
                <a:t>$234,090</a:t>
              </a:r>
              <a:endParaRPr lang="ko-KR" altLang="en-US" sz="2800" b="1" dirty="0">
                <a:solidFill>
                  <a:schemeClr val="accent1"/>
                </a:solidFill>
                <a:cs typeface="Arial" pitchFamily="34" charset="0"/>
              </a:endParaRPr>
            </a:p>
          </p:txBody>
        </p:sp>
        <p:sp>
          <p:nvSpPr>
            <p:cNvPr id="8" name="TextBox 7">
              <a:extLst>
                <a:ext uri="{FF2B5EF4-FFF2-40B4-BE49-F238E27FC236}">
                  <a16:creationId xmlns:a16="http://schemas.microsoft.com/office/drawing/2014/main" id="{88C8666C-B77A-4310-8DC5-E58D4C823CE5}"/>
                </a:ext>
              </a:extLst>
            </p:cNvPr>
            <p:cNvSpPr txBox="1"/>
            <p:nvPr/>
          </p:nvSpPr>
          <p:spPr>
            <a:xfrm>
              <a:off x="203895" y="3948720"/>
              <a:ext cx="1761331" cy="307777"/>
            </a:xfrm>
            <a:prstGeom prst="rect">
              <a:avLst/>
            </a:prstGeom>
            <a:noFill/>
          </p:spPr>
          <p:txBody>
            <a:bodyPr wrap="square" rtlCol="0">
              <a:spAutoFit/>
            </a:bodyPr>
            <a:lstStyle/>
            <a:p>
              <a:pPr algn="ctr"/>
              <a:r>
                <a:rPr lang="en-US" altLang="ko-KR" sz="1400" b="1" dirty="0">
                  <a:solidFill>
                    <a:schemeClr val="accent1"/>
                  </a:solidFill>
                  <a:ea typeface="FZShuTi" pitchFamily="2" charset="-122"/>
                  <a:cs typeface="Arial" pitchFamily="34" charset="0"/>
                </a:rPr>
                <a:t>Contents Title</a:t>
              </a:r>
              <a:endParaRPr lang="ko-KR" altLang="en-US" sz="1400" b="1" dirty="0">
                <a:solidFill>
                  <a:schemeClr val="accent1"/>
                </a:solidFill>
                <a:cs typeface="Arial" pitchFamily="34" charset="0"/>
              </a:endParaRPr>
            </a:p>
          </p:txBody>
        </p:sp>
      </p:grpSp>
      <p:grpSp>
        <p:nvGrpSpPr>
          <p:cNvPr id="9" name="Group 8">
            <a:extLst>
              <a:ext uri="{FF2B5EF4-FFF2-40B4-BE49-F238E27FC236}">
                <a16:creationId xmlns:a16="http://schemas.microsoft.com/office/drawing/2014/main" id="{E32E0FAD-876D-4304-A08D-5A1AF1240C2E}"/>
              </a:ext>
            </a:extLst>
          </p:cNvPr>
          <p:cNvGrpSpPr/>
          <p:nvPr/>
        </p:nvGrpSpPr>
        <p:grpSpPr>
          <a:xfrm>
            <a:off x="9373152" y="3503334"/>
            <a:ext cx="1761331" cy="846661"/>
            <a:chOff x="203895" y="3409836"/>
            <a:chExt cx="1761331" cy="846661"/>
          </a:xfrm>
        </p:grpSpPr>
        <p:sp>
          <p:nvSpPr>
            <p:cNvPr id="10" name="TextBox 9">
              <a:extLst>
                <a:ext uri="{FF2B5EF4-FFF2-40B4-BE49-F238E27FC236}">
                  <a16:creationId xmlns:a16="http://schemas.microsoft.com/office/drawing/2014/main" id="{4619AEAC-55D7-4A41-B9F1-9D44FB070037}"/>
                </a:ext>
              </a:extLst>
            </p:cNvPr>
            <p:cNvSpPr txBox="1"/>
            <p:nvPr/>
          </p:nvSpPr>
          <p:spPr>
            <a:xfrm>
              <a:off x="203895" y="3409836"/>
              <a:ext cx="1761331" cy="523220"/>
            </a:xfrm>
            <a:prstGeom prst="rect">
              <a:avLst/>
            </a:prstGeom>
            <a:noFill/>
          </p:spPr>
          <p:txBody>
            <a:bodyPr wrap="square" rtlCol="0">
              <a:spAutoFit/>
            </a:bodyPr>
            <a:lstStyle/>
            <a:p>
              <a:pPr algn="ctr"/>
              <a:r>
                <a:rPr lang="en-US" altLang="ko-KR" sz="2800" b="1" dirty="0">
                  <a:solidFill>
                    <a:schemeClr val="accent2"/>
                  </a:solidFill>
                  <a:ea typeface="FZShuTi" pitchFamily="2" charset="-122"/>
                  <a:cs typeface="Arial" pitchFamily="34" charset="0"/>
                </a:rPr>
                <a:t>$434,090</a:t>
              </a:r>
              <a:endParaRPr lang="ko-KR" altLang="en-US" sz="2800" b="1" dirty="0">
                <a:solidFill>
                  <a:schemeClr val="accent2"/>
                </a:solidFill>
                <a:cs typeface="Arial" pitchFamily="34" charset="0"/>
              </a:endParaRPr>
            </a:p>
          </p:txBody>
        </p:sp>
        <p:sp>
          <p:nvSpPr>
            <p:cNvPr id="11" name="TextBox 10">
              <a:extLst>
                <a:ext uri="{FF2B5EF4-FFF2-40B4-BE49-F238E27FC236}">
                  <a16:creationId xmlns:a16="http://schemas.microsoft.com/office/drawing/2014/main" id="{B1358E47-47AE-4E5B-9155-D8B2441E7E98}"/>
                </a:ext>
              </a:extLst>
            </p:cNvPr>
            <p:cNvSpPr txBox="1"/>
            <p:nvPr/>
          </p:nvSpPr>
          <p:spPr>
            <a:xfrm>
              <a:off x="203895" y="3948720"/>
              <a:ext cx="1761331" cy="307777"/>
            </a:xfrm>
            <a:prstGeom prst="rect">
              <a:avLst/>
            </a:prstGeom>
            <a:noFill/>
          </p:spPr>
          <p:txBody>
            <a:bodyPr wrap="square" rtlCol="0">
              <a:spAutoFit/>
            </a:bodyPr>
            <a:lstStyle/>
            <a:p>
              <a:pPr algn="ctr"/>
              <a:r>
                <a:rPr lang="en-US" altLang="ko-KR" sz="1400" b="1" dirty="0">
                  <a:solidFill>
                    <a:schemeClr val="accent2"/>
                  </a:solidFill>
                  <a:ea typeface="FZShuTi" pitchFamily="2" charset="-122"/>
                  <a:cs typeface="Arial" pitchFamily="34" charset="0"/>
                </a:rPr>
                <a:t>Contents Title</a:t>
              </a:r>
              <a:endParaRPr lang="ko-KR" altLang="en-US" sz="1400" b="1" dirty="0">
                <a:solidFill>
                  <a:schemeClr val="accent2"/>
                </a:solidFill>
                <a:cs typeface="Arial" pitchFamily="34" charset="0"/>
              </a:endParaRPr>
            </a:p>
          </p:txBody>
        </p:sp>
      </p:grpSp>
      <p:sp>
        <p:nvSpPr>
          <p:cNvPr id="12" name="TextBox 11">
            <a:extLst>
              <a:ext uri="{FF2B5EF4-FFF2-40B4-BE49-F238E27FC236}">
                <a16:creationId xmlns:a16="http://schemas.microsoft.com/office/drawing/2014/main" id="{5EEB8E64-4986-49C5-966B-44B02246E606}"/>
              </a:ext>
            </a:extLst>
          </p:cNvPr>
          <p:cNvSpPr txBox="1"/>
          <p:nvPr/>
        </p:nvSpPr>
        <p:spPr>
          <a:xfrm>
            <a:off x="6927136" y="4613821"/>
            <a:ext cx="4384653" cy="1569660"/>
          </a:xfrm>
          <a:prstGeom prst="rect">
            <a:avLst/>
          </a:prstGeom>
          <a:noFill/>
        </p:spPr>
        <p:txBody>
          <a:bodyPr wrap="square" rtlCol="0">
            <a:spAutoFit/>
          </a:bodyPr>
          <a:lstStyle/>
          <a:p>
            <a:r>
              <a:rPr lang="en-US" altLang="ko-KR" sz="1200" dirty="0">
                <a:solidFill>
                  <a:schemeClr val="tx1">
                    <a:lumMod val="75000"/>
                    <a:lumOff val="25000"/>
                  </a:schemeClr>
                </a:solidFill>
                <a:ea typeface="FZShuTi" pitchFamily="2" charset="-122"/>
                <a:cs typeface="Arial" pitchFamily="34" charset="0"/>
              </a:rPr>
              <a:t>Get a modern PowerPoint  Presentation that is beautifully designed. I hope and I believe that this Template will your Time, Money and Reputation. Easy to change colors, photos.</a:t>
            </a:r>
            <a:r>
              <a:rPr lang="en-US" altLang="ko-KR" sz="1200" dirty="0">
                <a:solidFill>
                  <a:schemeClr val="tx1">
                    <a:lumMod val="75000"/>
                    <a:lumOff val="25000"/>
                  </a:schemeClr>
                </a:solidFill>
                <a:cs typeface="Arial" pitchFamily="34" charset="0"/>
              </a:rPr>
              <a:t> You can simply impress your audience and add a unique zing and appeal to your Presentations. </a:t>
            </a:r>
            <a:r>
              <a:rPr lang="en-US" altLang="ko-KR" sz="1200" dirty="0">
                <a:solidFill>
                  <a:schemeClr val="tx1">
                    <a:lumMod val="75000"/>
                    <a:lumOff val="25000"/>
                  </a:schemeClr>
                </a:solidFill>
                <a:ea typeface="FZShuTi" pitchFamily="2" charset="-122"/>
                <a:cs typeface="Arial" pitchFamily="34" charset="0"/>
              </a:rPr>
              <a:t>I hope and I believe that this Template will your Time, Money and Reputation. Easy to change colors, photos.</a:t>
            </a:r>
            <a:r>
              <a:rPr lang="en-US" altLang="ko-KR" sz="1200" dirty="0">
                <a:solidFill>
                  <a:schemeClr val="tx1">
                    <a:lumMod val="75000"/>
                    <a:lumOff val="25000"/>
                  </a:schemeClr>
                </a:solidFill>
                <a:cs typeface="Arial" pitchFamily="34" charset="0"/>
              </a:rPr>
              <a:t> You can simply impress your audience and add a unique zing and appeal to your Presentations.</a:t>
            </a:r>
            <a:endParaRPr lang="ko-KR" altLang="en-US" sz="1200" dirty="0">
              <a:solidFill>
                <a:schemeClr val="tx1">
                  <a:lumMod val="75000"/>
                  <a:lumOff val="25000"/>
                </a:schemeClr>
              </a:solidFill>
              <a:cs typeface="Arial" pitchFamily="34" charset="0"/>
            </a:endParaRPr>
          </a:p>
        </p:txBody>
      </p:sp>
      <p:sp>
        <p:nvSpPr>
          <p:cNvPr id="27" name="Isosceles Triangle 13">
            <a:extLst>
              <a:ext uri="{FF2B5EF4-FFF2-40B4-BE49-F238E27FC236}">
                <a16:creationId xmlns:a16="http://schemas.microsoft.com/office/drawing/2014/main" id="{E8144775-5E8B-49E6-98D3-929945163D65}"/>
              </a:ext>
            </a:extLst>
          </p:cNvPr>
          <p:cNvSpPr/>
          <p:nvPr/>
        </p:nvSpPr>
        <p:spPr>
          <a:xfrm rot="10800000">
            <a:off x="859230" y="1801907"/>
            <a:ext cx="5481266" cy="1692188"/>
          </a:xfrm>
          <a:custGeom>
            <a:avLst/>
            <a:gdLst/>
            <a:ahLst/>
            <a:cxnLst/>
            <a:rect l="l" t="t" r="r" b="b"/>
            <a:pathLst>
              <a:path w="3482809" h="1692188">
                <a:moveTo>
                  <a:pt x="3482809" y="1692188"/>
                </a:moveTo>
                <a:lnTo>
                  <a:pt x="0" y="1692188"/>
                </a:lnTo>
                <a:lnTo>
                  <a:pt x="0" y="252028"/>
                </a:lnTo>
                <a:lnTo>
                  <a:pt x="1633392" y="252028"/>
                </a:lnTo>
                <a:lnTo>
                  <a:pt x="1741404" y="0"/>
                </a:lnTo>
                <a:lnTo>
                  <a:pt x="1849416" y="252028"/>
                </a:lnTo>
                <a:lnTo>
                  <a:pt x="3482809" y="252028"/>
                </a:lnTo>
                <a:close/>
              </a:path>
            </a:pathLst>
          </a:custGeom>
          <a:solidFill>
            <a:schemeClr val="bg1"/>
          </a:solidFill>
          <a:ln w="63500">
            <a:solidFill>
              <a:schemeClr val="accent2"/>
            </a:solidFill>
          </a:ln>
          <a:effectLst>
            <a:innerShdw blurRad="101600" dist="88900" dir="36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p>
        </p:txBody>
      </p:sp>
      <p:grpSp>
        <p:nvGrpSpPr>
          <p:cNvPr id="28" name="그룹 7">
            <a:extLst>
              <a:ext uri="{FF2B5EF4-FFF2-40B4-BE49-F238E27FC236}">
                <a16:creationId xmlns:a16="http://schemas.microsoft.com/office/drawing/2014/main" id="{435D22B0-594F-4B28-B6EE-FF11EABEA8E8}"/>
              </a:ext>
            </a:extLst>
          </p:cNvPr>
          <p:cNvGrpSpPr/>
          <p:nvPr/>
        </p:nvGrpSpPr>
        <p:grpSpPr>
          <a:xfrm>
            <a:off x="1171790" y="2009717"/>
            <a:ext cx="4959864" cy="978326"/>
            <a:chOff x="962204" y="1926874"/>
            <a:chExt cx="3443321" cy="978326"/>
          </a:xfrm>
        </p:grpSpPr>
        <p:sp>
          <p:nvSpPr>
            <p:cNvPr id="29" name="TextBox 28">
              <a:extLst>
                <a:ext uri="{FF2B5EF4-FFF2-40B4-BE49-F238E27FC236}">
                  <a16:creationId xmlns:a16="http://schemas.microsoft.com/office/drawing/2014/main" id="{26CE6CAF-E5EF-49A4-B694-894B733D8ADE}"/>
                </a:ext>
              </a:extLst>
            </p:cNvPr>
            <p:cNvSpPr txBox="1"/>
            <p:nvPr/>
          </p:nvSpPr>
          <p:spPr>
            <a:xfrm>
              <a:off x="962204" y="1926874"/>
              <a:ext cx="3443292" cy="338554"/>
            </a:xfrm>
            <a:prstGeom prst="rect">
              <a:avLst/>
            </a:prstGeom>
            <a:noFill/>
          </p:spPr>
          <p:txBody>
            <a:bodyPr wrap="square" rtlCol="0" anchor="ctr">
              <a:spAutoFit/>
            </a:bodyPr>
            <a:lstStyle/>
            <a:p>
              <a:r>
                <a:rPr lang="en-US" altLang="ko-KR" sz="1600" b="1" dirty="0"/>
                <a:t>Contents Here</a:t>
              </a:r>
              <a:endParaRPr lang="ko-KR" altLang="en-US" sz="1600" b="1" dirty="0"/>
            </a:p>
          </p:txBody>
        </p:sp>
        <p:sp>
          <p:nvSpPr>
            <p:cNvPr id="30" name="TextBox 29">
              <a:extLst>
                <a:ext uri="{FF2B5EF4-FFF2-40B4-BE49-F238E27FC236}">
                  <a16:creationId xmlns:a16="http://schemas.microsoft.com/office/drawing/2014/main" id="{226FFDEB-9FA1-437F-A166-87748FD2D0A3}"/>
                </a:ext>
              </a:extLst>
            </p:cNvPr>
            <p:cNvSpPr txBox="1"/>
            <p:nvPr/>
          </p:nvSpPr>
          <p:spPr>
            <a:xfrm>
              <a:off x="968189" y="2258869"/>
              <a:ext cx="3437336" cy="646331"/>
            </a:xfrm>
            <a:prstGeom prst="rect">
              <a:avLst/>
            </a:prstGeom>
            <a:noFill/>
          </p:spPr>
          <p:txBody>
            <a:bodyPr wrap="square" rtlCol="0">
              <a:spAutoFit/>
            </a:bodyPr>
            <a:lstStyle/>
            <a:p>
              <a:r>
                <a:rPr lang="en-US" altLang="ko-KR" sz="1200" dirty="0"/>
                <a:t>Get a modern PowerPoint  Presentation that is beautifully designed</a:t>
              </a:r>
              <a:r>
                <a:rPr lang="en-US" altLang="ko-KR" sz="1200" dirty="0">
                  <a:solidFill>
                    <a:schemeClr val="tx1">
                      <a:lumMod val="75000"/>
                      <a:lumOff val="25000"/>
                    </a:schemeClr>
                  </a:solidFill>
                  <a:cs typeface="Arial" pitchFamily="34" charset="0"/>
                </a:rPr>
                <a:t> You can simply impress your audience and add a unique zing and appeal to your Presentations.</a:t>
              </a:r>
              <a:r>
                <a:rPr lang="en-US" altLang="ko-KR" sz="1200" dirty="0"/>
                <a:t> Easy to change colors, photos. </a:t>
              </a:r>
              <a:endParaRPr lang="ko-KR" altLang="en-US" sz="1200" dirty="0"/>
            </a:p>
          </p:txBody>
        </p:sp>
      </p:grpSp>
      <p:grpSp>
        <p:nvGrpSpPr>
          <p:cNvPr id="40" name="Group 39">
            <a:extLst>
              <a:ext uri="{FF2B5EF4-FFF2-40B4-BE49-F238E27FC236}">
                <a16:creationId xmlns:a16="http://schemas.microsoft.com/office/drawing/2014/main" id="{0207A812-048D-4E7E-B5AF-A01D5525FEC0}"/>
              </a:ext>
            </a:extLst>
          </p:cNvPr>
          <p:cNvGrpSpPr/>
          <p:nvPr/>
        </p:nvGrpSpPr>
        <p:grpSpPr>
          <a:xfrm>
            <a:off x="909213" y="5021704"/>
            <a:ext cx="5431284" cy="1122027"/>
            <a:chOff x="1346042" y="4916857"/>
            <a:chExt cx="5431284" cy="1122027"/>
          </a:xfrm>
        </p:grpSpPr>
        <p:sp>
          <p:nvSpPr>
            <p:cNvPr id="14" name="Round Same Side Corner Rectangle 8">
              <a:extLst>
                <a:ext uri="{FF2B5EF4-FFF2-40B4-BE49-F238E27FC236}">
                  <a16:creationId xmlns:a16="http://schemas.microsoft.com/office/drawing/2014/main" id="{C1FEC673-067F-468D-B761-82EF8CAF4721}"/>
                </a:ext>
              </a:extLst>
            </p:cNvPr>
            <p:cNvSpPr/>
            <p:nvPr/>
          </p:nvSpPr>
          <p:spPr>
            <a:xfrm>
              <a:off x="1346042" y="4916857"/>
              <a:ext cx="426019" cy="1122027"/>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5" name="Round Same Side Corner Rectangle 8">
              <a:extLst>
                <a:ext uri="{FF2B5EF4-FFF2-40B4-BE49-F238E27FC236}">
                  <a16:creationId xmlns:a16="http://schemas.microsoft.com/office/drawing/2014/main" id="{3A41A784-EFC7-437F-8181-13C80DBEE5B7}"/>
                </a:ext>
              </a:extLst>
            </p:cNvPr>
            <p:cNvSpPr/>
            <p:nvPr/>
          </p:nvSpPr>
          <p:spPr>
            <a:xfrm>
              <a:off x="1902183" y="4916857"/>
              <a:ext cx="426019" cy="1122027"/>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6" name="Round Same Side Corner Rectangle 8">
              <a:extLst>
                <a:ext uri="{FF2B5EF4-FFF2-40B4-BE49-F238E27FC236}">
                  <a16:creationId xmlns:a16="http://schemas.microsoft.com/office/drawing/2014/main" id="{0427FDEB-3D65-4F8F-8895-FAC6422617DE}"/>
                </a:ext>
              </a:extLst>
            </p:cNvPr>
            <p:cNvSpPr/>
            <p:nvPr/>
          </p:nvSpPr>
          <p:spPr>
            <a:xfrm>
              <a:off x="2458324" y="4916857"/>
              <a:ext cx="426019" cy="1122027"/>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7" name="Round Same Side Corner Rectangle 8">
              <a:extLst>
                <a:ext uri="{FF2B5EF4-FFF2-40B4-BE49-F238E27FC236}">
                  <a16:creationId xmlns:a16="http://schemas.microsoft.com/office/drawing/2014/main" id="{541160FE-2355-4A9B-86FC-51BFE798F674}"/>
                </a:ext>
              </a:extLst>
            </p:cNvPr>
            <p:cNvSpPr/>
            <p:nvPr/>
          </p:nvSpPr>
          <p:spPr>
            <a:xfrm>
              <a:off x="3014465" y="4916857"/>
              <a:ext cx="426019" cy="1122027"/>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8" name="Round Same Side Corner Rectangle 8">
              <a:extLst>
                <a:ext uri="{FF2B5EF4-FFF2-40B4-BE49-F238E27FC236}">
                  <a16:creationId xmlns:a16="http://schemas.microsoft.com/office/drawing/2014/main" id="{A3A74A8A-7334-455B-ADD2-6A87F026297E}"/>
                </a:ext>
              </a:extLst>
            </p:cNvPr>
            <p:cNvSpPr/>
            <p:nvPr/>
          </p:nvSpPr>
          <p:spPr>
            <a:xfrm>
              <a:off x="3570606" y="4916857"/>
              <a:ext cx="426019" cy="1122027"/>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9" name="Round Same Side Corner Rectangle 8">
              <a:extLst>
                <a:ext uri="{FF2B5EF4-FFF2-40B4-BE49-F238E27FC236}">
                  <a16:creationId xmlns:a16="http://schemas.microsoft.com/office/drawing/2014/main" id="{3E361C6F-AB20-4A61-A556-B608B1AAEAC0}"/>
                </a:ext>
              </a:extLst>
            </p:cNvPr>
            <p:cNvSpPr/>
            <p:nvPr/>
          </p:nvSpPr>
          <p:spPr>
            <a:xfrm>
              <a:off x="4126747" y="4916857"/>
              <a:ext cx="426019" cy="1122027"/>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2" name="Round Same Side Corner Rectangle 8">
              <a:extLst>
                <a:ext uri="{FF2B5EF4-FFF2-40B4-BE49-F238E27FC236}">
                  <a16:creationId xmlns:a16="http://schemas.microsoft.com/office/drawing/2014/main" id="{296E52D2-E843-46F6-9401-459A41952A51}"/>
                </a:ext>
              </a:extLst>
            </p:cNvPr>
            <p:cNvSpPr/>
            <p:nvPr/>
          </p:nvSpPr>
          <p:spPr>
            <a:xfrm>
              <a:off x="4682888" y="4916857"/>
              <a:ext cx="426019" cy="1122027"/>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4" name="Round Same Side Corner Rectangle 8">
              <a:extLst>
                <a:ext uri="{FF2B5EF4-FFF2-40B4-BE49-F238E27FC236}">
                  <a16:creationId xmlns:a16="http://schemas.microsoft.com/office/drawing/2014/main" id="{5F93882A-9DB8-495A-AC3D-CBC2094861A5}"/>
                </a:ext>
              </a:extLst>
            </p:cNvPr>
            <p:cNvSpPr/>
            <p:nvPr/>
          </p:nvSpPr>
          <p:spPr>
            <a:xfrm>
              <a:off x="5239029" y="4916857"/>
              <a:ext cx="426019" cy="1122027"/>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6" name="Round Same Side Corner Rectangle 8">
              <a:extLst>
                <a:ext uri="{FF2B5EF4-FFF2-40B4-BE49-F238E27FC236}">
                  <a16:creationId xmlns:a16="http://schemas.microsoft.com/office/drawing/2014/main" id="{D1104B0C-502E-426B-88A2-448A456C0C54}"/>
                </a:ext>
              </a:extLst>
            </p:cNvPr>
            <p:cNvSpPr/>
            <p:nvPr/>
          </p:nvSpPr>
          <p:spPr>
            <a:xfrm>
              <a:off x="5795170" y="4916857"/>
              <a:ext cx="426019" cy="1122027"/>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8" name="Round Same Side Corner Rectangle 8">
              <a:extLst>
                <a:ext uri="{FF2B5EF4-FFF2-40B4-BE49-F238E27FC236}">
                  <a16:creationId xmlns:a16="http://schemas.microsoft.com/office/drawing/2014/main" id="{5B239CC4-39A4-4D92-82A5-C5027E9E841D}"/>
                </a:ext>
              </a:extLst>
            </p:cNvPr>
            <p:cNvSpPr/>
            <p:nvPr/>
          </p:nvSpPr>
          <p:spPr>
            <a:xfrm>
              <a:off x="6351307" y="4916857"/>
              <a:ext cx="426019" cy="1122027"/>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grpSp>
        <p:nvGrpSpPr>
          <p:cNvPr id="41" name="Group 40">
            <a:extLst>
              <a:ext uri="{FF2B5EF4-FFF2-40B4-BE49-F238E27FC236}">
                <a16:creationId xmlns:a16="http://schemas.microsoft.com/office/drawing/2014/main" id="{420038FE-B891-4076-B83D-8354202E2E0C}"/>
              </a:ext>
            </a:extLst>
          </p:cNvPr>
          <p:cNvGrpSpPr/>
          <p:nvPr/>
        </p:nvGrpSpPr>
        <p:grpSpPr>
          <a:xfrm>
            <a:off x="859231" y="3784450"/>
            <a:ext cx="5506821" cy="1122028"/>
            <a:chOff x="1296060" y="3679603"/>
            <a:chExt cx="5506821" cy="1122028"/>
          </a:xfrm>
        </p:grpSpPr>
        <p:sp>
          <p:nvSpPr>
            <p:cNvPr id="21" name="Round Same Side Corner Rectangle 20">
              <a:extLst>
                <a:ext uri="{FF2B5EF4-FFF2-40B4-BE49-F238E27FC236}">
                  <a16:creationId xmlns:a16="http://schemas.microsoft.com/office/drawing/2014/main" id="{2191DB52-E5EA-4AAA-BFCB-28200F5D068B}"/>
                </a:ext>
              </a:extLst>
            </p:cNvPr>
            <p:cNvSpPr/>
            <p:nvPr/>
          </p:nvSpPr>
          <p:spPr>
            <a:xfrm rot="10800000">
              <a:off x="1296060" y="3679604"/>
              <a:ext cx="525984" cy="1122027"/>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2" name="Round Same Side Corner Rectangle 20">
              <a:extLst>
                <a:ext uri="{FF2B5EF4-FFF2-40B4-BE49-F238E27FC236}">
                  <a16:creationId xmlns:a16="http://schemas.microsoft.com/office/drawing/2014/main" id="{829B1943-8105-4E8D-89E8-25094F41C954}"/>
                </a:ext>
              </a:extLst>
            </p:cNvPr>
            <p:cNvSpPr/>
            <p:nvPr/>
          </p:nvSpPr>
          <p:spPr>
            <a:xfrm rot="10800000">
              <a:off x="1849486" y="3679604"/>
              <a:ext cx="525984" cy="1122027"/>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3" name="Round Same Side Corner Rectangle 20">
              <a:extLst>
                <a:ext uri="{FF2B5EF4-FFF2-40B4-BE49-F238E27FC236}">
                  <a16:creationId xmlns:a16="http://schemas.microsoft.com/office/drawing/2014/main" id="{6E78F9F8-615A-48BB-8112-049F9DBA18DB}"/>
                </a:ext>
              </a:extLst>
            </p:cNvPr>
            <p:cNvSpPr/>
            <p:nvPr/>
          </p:nvSpPr>
          <p:spPr>
            <a:xfrm rot="10800000">
              <a:off x="2402912" y="3679604"/>
              <a:ext cx="525984" cy="1122027"/>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4" name="Round Same Side Corner Rectangle 20">
              <a:extLst>
                <a:ext uri="{FF2B5EF4-FFF2-40B4-BE49-F238E27FC236}">
                  <a16:creationId xmlns:a16="http://schemas.microsoft.com/office/drawing/2014/main" id="{41B1BFF7-2516-4BF6-A7B8-9FB3CD8C169F}"/>
                </a:ext>
              </a:extLst>
            </p:cNvPr>
            <p:cNvSpPr/>
            <p:nvPr/>
          </p:nvSpPr>
          <p:spPr>
            <a:xfrm rot="10800000">
              <a:off x="2956338" y="3679604"/>
              <a:ext cx="525984" cy="1122027"/>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5" name="Round Same Side Corner Rectangle 20">
              <a:extLst>
                <a:ext uri="{FF2B5EF4-FFF2-40B4-BE49-F238E27FC236}">
                  <a16:creationId xmlns:a16="http://schemas.microsoft.com/office/drawing/2014/main" id="{37A89068-678D-4547-8292-3C4247D6DDDA}"/>
                </a:ext>
              </a:extLst>
            </p:cNvPr>
            <p:cNvSpPr/>
            <p:nvPr/>
          </p:nvSpPr>
          <p:spPr>
            <a:xfrm rot="10800000">
              <a:off x="3509764" y="3679604"/>
              <a:ext cx="525984" cy="1122027"/>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6" name="Round Same Side Corner Rectangle 20">
              <a:extLst>
                <a:ext uri="{FF2B5EF4-FFF2-40B4-BE49-F238E27FC236}">
                  <a16:creationId xmlns:a16="http://schemas.microsoft.com/office/drawing/2014/main" id="{AF60F32B-6967-4E23-B6FB-386B07F96797}"/>
                </a:ext>
              </a:extLst>
            </p:cNvPr>
            <p:cNvSpPr/>
            <p:nvPr/>
          </p:nvSpPr>
          <p:spPr>
            <a:xfrm rot="10800000">
              <a:off x="4063190" y="3679604"/>
              <a:ext cx="525984" cy="1122027"/>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3" name="Round Same Side Corner Rectangle 20">
              <a:extLst>
                <a:ext uri="{FF2B5EF4-FFF2-40B4-BE49-F238E27FC236}">
                  <a16:creationId xmlns:a16="http://schemas.microsoft.com/office/drawing/2014/main" id="{6FDA33DA-35E2-4A31-A1AE-16D401F6508E}"/>
                </a:ext>
              </a:extLst>
            </p:cNvPr>
            <p:cNvSpPr/>
            <p:nvPr/>
          </p:nvSpPr>
          <p:spPr>
            <a:xfrm rot="10800000">
              <a:off x="4616616" y="3679604"/>
              <a:ext cx="525984" cy="1122027"/>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5" name="Round Same Side Corner Rectangle 20">
              <a:extLst>
                <a:ext uri="{FF2B5EF4-FFF2-40B4-BE49-F238E27FC236}">
                  <a16:creationId xmlns:a16="http://schemas.microsoft.com/office/drawing/2014/main" id="{BD08FDA0-09EF-4463-8EE4-B6009513B140}"/>
                </a:ext>
              </a:extLst>
            </p:cNvPr>
            <p:cNvSpPr/>
            <p:nvPr/>
          </p:nvSpPr>
          <p:spPr>
            <a:xfrm rot="10800000">
              <a:off x="5170042" y="3679604"/>
              <a:ext cx="525984" cy="1122027"/>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7" name="Round Same Side Corner Rectangle 20">
              <a:extLst>
                <a:ext uri="{FF2B5EF4-FFF2-40B4-BE49-F238E27FC236}">
                  <a16:creationId xmlns:a16="http://schemas.microsoft.com/office/drawing/2014/main" id="{FCBD2B87-40F0-452D-9B5D-4524202D8426}"/>
                </a:ext>
              </a:extLst>
            </p:cNvPr>
            <p:cNvSpPr/>
            <p:nvPr/>
          </p:nvSpPr>
          <p:spPr>
            <a:xfrm rot="10800000">
              <a:off x="5723468" y="3679603"/>
              <a:ext cx="525984" cy="1122027"/>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9" name="Round Same Side Corner Rectangle 20">
              <a:extLst>
                <a:ext uri="{FF2B5EF4-FFF2-40B4-BE49-F238E27FC236}">
                  <a16:creationId xmlns:a16="http://schemas.microsoft.com/office/drawing/2014/main" id="{575764BF-F171-4C60-8D44-9460FA975FE6}"/>
                </a:ext>
              </a:extLst>
            </p:cNvPr>
            <p:cNvSpPr/>
            <p:nvPr/>
          </p:nvSpPr>
          <p:spPr>
            <a:xfrm rot="10800000">
              <a:off x="6276897" y="3679603"/>
              <a:ext cx="525984" cy="1122027"/>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spTree>
    <p:extLst>
      <p:ext uri="{BB962C8B-B14F-4D97-AF65-F5344CB8AC3E}">
        <p14:creationId xmlns:p14="http://schemas.microsoft.com/office/powerpoint/2010/main" val="3432990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BB3BC72-76F9-46C1-8460-DBB0714D2E24}"/>
              </a:ext>
            </a:extLst>
          </p:cNvPr>
          <p:cNvSpPr/>
          <p:nvPr/>
        </p:nvSpPr>
        <p:spPr>
          <a:xfrm>
            <a:off x="0" y="905608"/>
            <a:ext cx="12192000" cy="52753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erson wearing a suit and tie&#10;&#10;Description automatically generated">
            <a:extLst>
              <a:ext uri="{FF2B5EF4-FFF2-40B4-BE49-F238E27FC236}">
                <a16:creationId xmlns:a16="http://schemas.microsoft.com/office/drawing/2014/main" id="{58681551-4BA9-4CA6-AC37-D226B4651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450206" y="0"/>
            <a:ext cx="3542501" cy="6887068"/>
          </a:xfrm>
          <a:prstGeom prst="rect">
            <a:avLst/>
          </a:prstGeom>
        </p:spPr>
      </p:pic>
      <p:sp>
        <p:nvSpPr>
          <p:cNvPr id="5" name="AutoShape 92">
            <a:extLst>
              <a:ext uri="{FF2B5EF4-FFF2-40B4-BE49-F238E27FC236}">
                <a16:creationId xmlns:a16="http://schemas.microsoft.com/office/drawing/2014/main" id="{7EDDF6CF-68E3-4462-ADBF-316831DDA542}"/>
              </a:ext>
            </a:extLst>
          </p:cNvPr>
          <p:cNvSpPr>
            <a:spLocks noChangeArrowheads="1"/>
          </p:cNvSpPr>
          <p:nvPr/>
        </p:nvSpPr>
        <p:spPr bwMode="auto">
          <a:xfrm flipH="1">
            <a:off x="1267570" y="4541183"/>
            <a:ext cx="560666" cy="560666"/>
          </a:xfrm>
          <a:prstGeom prst="rect">
            <a:avLst/>
          </a:prstGeom>
          <a:noFill/>
          <a:ln w="38100">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defRPr/>
            </a:pPr>
            <a:endParaRPr lang="ko-KR" altLang="en-US" sz="2800" dirty="0">
              <a:solidFill>
                <a:schemeClr val="bg1"/>
              </a:solidFill>
            </a:endParaRPr>
          </a:p>
        </p:txBody>
      </p:sp>
      <p:sp>
        <p:nvSpPr>
          <p:cNvPr id="6" name="AutoShape 92">
            <a:extLst>
              <a:ext uri="{FF2B5EF4-FFF2-40B4-BE49-F238E27FC236}">
                <a16:creationId xmlns:a16="http://schemas.microsoft.com/office/drawing/2014/main" id="{BE34AED9-1671-4523-9861-037046C2AD99}"/>
              </a:ext>
            </a:extLst>
          </p:cNvPr>
          <p:cNvSpPr>
            <a:spLocks noChangeArrowheads="1"/>
          </p:cNvSpPr>
          <p:nvPr/>
        </p:nvSpPr>
        <p:spPr bwMode="auto">
          <a:xfrm flipH="1">
            <a:off x="2971038" y="4541121"/>
            <a:ext cx="560666" cy="560728"/>
          </a:xfrm>
          <a:prstGeom prst="rect">
            <a:avLst/>
          </a:prstGeom>
          <a:noFill/>
          <a:ln w="38100">
            <a:solidFill>
              <a:schemeClr val="bg1"/>
            </a:solidFill>
            <a:prstDash val="solid"/>
            <a:headEnd/>
            <a:tailEnd/>
          </a:ln>
          <a:effectLst/>
        </p:spPr>
        <p:style>
          <a:lnRef idx="2">
            <a:schemeClr val="accent2">
              <a:shade val="50000"/>
            </a:schemeClr>
          </a:lnRef>
          <a:fillRef idx="1">
            <a:schemeClr val="accent2"/>
          </a:fillRef>
          <a:effectRef idx="0">
            <a:schemeClr val="accent2"/>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defRPr/>
            </a:pPr>
            <a:endParaRPr lang="ko-KR" altLang="en-US" sz="2800" dirty="0">
              <a:solidFill>
                <a:schemeClr val="bg1"/>
              </a:solidFill>
            </a:endParaRPr>
          </a:p>
        </p:txBody>
      </p:sp>
      <p:sp>
        <p:nvSpPr>
          <p:cNvPr id="7" name="Oval 7">
            <a:extLst>
              <a:ext uri="{FF2B5EF4-FFF2-40B4-BE49-F238E27FC236}">
                <a16:creationId xmlns:a16="http://schemas.microsoft.com/office/drawing/2014/main" id="{9282DCAD-C030-4305-A2D0-FAF504002FAB}"/>
              </a:ext>
            </a:extLst>
          </p:cNvPr>
          <p:cNvSpPr/>
          <p:nvPr/>
        </p:nvSpPr>
        <p:spPr>
          <a:xfrm>
            <a:off x="3132244" y="4604629"/>
            <a:ext cx="308516" cy="405255"/>
          </a:xfrm>
          <a:custGeom>
            <a:avLst/>
            <a:gdLst/>
            <a:ahLst/>
            <a:cxnLst/>
            <a:rect l="l" t="t" r="r" b="b"/>
            <a:pathLst>
              <a:path w="3025265" h="3973870">
                <a:moveTo>
                  <a:pt x="1048235" y="955278"/>
                </a:moveTo>
                <a:cubicBezTo>
                  <a:pt x="1143886" y="955278"/>
                  <a:pt x="1221426" y="1089843"/>
                  <a:pt x="1221426" y="1255837"/>
                </a:cubicBezTo>
                <a:cubicBezTo>
                  <a:pt x="1221426" y="1421831"/>
                  <a:pt x="1143886" y="1556396"/>
                  <a:pt x="1048235" y="1556396"/>
                </a:cubicBezTo>
                <a:cubicBezTo>
                  <a:pt x="952584" y="1556396"/>
                  <a:pt x="875044" y="1421831"/>
                  <a:pt x="875044" y="1255837"/>
                </a:cubicBezTo>
                <a:cubicBezTo>
                  <a:pt x="875044" y="1089843"/>
                  <a:pt x="952584" y="955278"/>
                  <a:pt x="1048235" y="955278"/>
                </a:cubicBezTo>
                <a:close/>
                <a:moveTo>
                  <a:pt x="805954" y="648071"/>
                </a:moveTo>
                <a:lnTo>
                  <a:pt x="805954" y="1853034"/>
                </a:lnTo>
                <a:cubicBezTo>
                  <a:pt x="805954" y="1947724"/>
                  <a:pt x="869395" y="2027597"/>
                  <a:pt x="956357" y="2051540"/>
                </a:cubicBezTo>
                <a:lnTo>
                  <a:pt x="956356" y="2473030"/>
                </a:lnTo>
                <a:cubicBezTo>
                  <a:pt x="956356" y="2523517"/>
                  <a:pt x="997284" y="2564445"/>
                  <a:pt x="1047771" y="2564445"/>
                </a:cubicBezTo>
                <a:cubicBezTo>
                  <a:pt x="1098258" y="2564445"/>
                  <a:pt x="1139186" y="2523517"/>
                  <a:pt x="1139186" y="2473030"/>
                </a:cubicBezTo>
                <a:lnTo>
                  <a:pt x="1139186" y="2051828"/>
                </a:lnTo>
                <a:cubicBezTo>
                  <a:pt x="1226618" y="2028173"/>
                  <a:pt x="1290517" y="1948066"/>
                  <a:pt x="1290517" y="1853034"/>
                </a:cubicBezTo>
                <a:lnTo>
                  <a:pt x="1290517" y="649328"/>
                </a:lnTo>
                <a:cubicBezTo>
                  <a:pt x="1740927" y="708507"/>
                  <a:pt x="2088232" y="1094132"/>
                  <a:pt x="2088232" y="1560875"/>
                </a:cubicBezTo>
                <a:lnTo>
                  <a:pt x="2088232" y="2137870"/>
                </a:lnTo>
                <a:lnTo>
                  <a:pt x="2088233" y="2137870"/>
                </a:lnTo>
                <a:lnTo>
                  <a:pt x="2088233" y="3055870"/>
                </a:lnTo>
                <a:cubicBezTo>
                  <a:pt x="2088233" y="3562867"/>
                  <a:pt x="1677230" y="3973870"/>
                  <a:pt x="1170233" y="3973870"/>
                </a:cubicBezTo>
                <a:lnTo>
                  <a:pt x="918001" y="3973870"/>
                </a:lnTo>
                <a:cubicBezTo>
                  <a:pt x="411004" y="3973870"/>
                  <a:pt x="1" y="3562867"/>
                  <a:pt x="1" y="3055870"/>
                </a:cubicBezTo>
                <a:lnTo>
                  <a:pt x="1" y="2152339"/>
                </a:lnTo>
                <a:lnTo>
                  <a:pt x="0" y="2152339"/>
                </a:lnTo>
                <a:lnTo>
                  <a:pt x="0" y="1560875"/>
                </a:lnTo>
                <a:cubicBezTo>
                  <a:pt x="0" y="1091278"/>
                  <a:pt x="351565" y="703794"/>
                  <a:pt x="805954" y="648071"/>
                </a:cubicBezTo>
                <a:close/>
                <a:moveTo>
                  <a:pt x="1619797" y="91"/>
                </a:moveTo>
                <a:cubicBezTo>
                  <a:pt x="1732841" y="1988"/>
                  <a:pt x="1845389" y="33430"/>
                  <a:pt x="1945434" y="94215"/>
                </a:cubicBezTo>
                <a:cubicBezTo>
                  <a:pt x="2133478" y="208468"/>
                  <a:pt x="2249869" y="409692"/>
                  <a:pt x="2255221" y="627780"/>
                </a:cubicBezTo>
                <a:lnTo>
                  <a:pt x="2257891" y="627572"/>
                </a:lnTo>
                <a:cubicBezTo>
                  <a:pt x="2272309" y="812739"/>
                  <a:pt x="2385479" y="975734"/>
                  <a:pt x="2553934" y="1053951"/>
                </a:cubicBezTo>
                <a:cubicBezTo>
                  <a:pt x="2706200" y="1124651"/>
                  <a:pt x="2882234" y="1116149"/>
                  <a:pt x="3025265" y="1032491"/>
                </a:cubicBezTo>
                <a:lnTo>
                  <a:pt x="3025265" y="1181594"/>
                </a:lnTo>
                <a:cubicBezTo>
                  <a:pt x="2858744" y="1255002"/>
                  <a:pt x="2666516" y="1253932"/>
                  <a:pt x="2497514" y="1175460"/>
                </a:cubicBezTo>
                <a:cubicBezTo>
                  <a:pt x="2293602" y="1080779"/>
                  <a:pt x="2153951" y="887555"/>
                  <a:pt x="2128339" y="665512"/>
                </a:cubicBezTo>
                <a:lnTo>
                  <a:pt x="2122734" y="665324"/>
                </a:lnTo>
                <a:cubicBezTo>
                  <a:pt x="2128967" y="479701"/>
                  <a:pt x="2034597" y="305147"/>
                  <a:pt x="1875870" y="208708"/>
                </a:cubicBezTo>
                <a:cubicBezTo>
                  <a:pt x="1717143" y="112268"/>
                  <a:pt x="1518741" y="108938"/>
                  <a:pt x="1356867" y="199997"/>
                </a:cubicBezTo>
                <a:cubicBezTo>
                  <a:pt x="1194993" y="291056"/>
                  <a:pt x="1094818" y="462344"/>
                  <a:pt x="1094818" y="648071"/>
                </a:cubicBezTo>
                <a:lnTo>
                  <a:pt x="960849" y="648071"/>
                </a:lnTo>
                <a:cubicBezTo>
                  <a:pt x="960849" y="413945"/>
                  <a:pt x="1087128" y="198021"/>
                  <a:pt x="1291185" y="83234"/>
                </a:cubicBezTo>
                <a:cubicBezTo>
                  <a:pt x="1393213" y="25840"/>
                  <a:pt x="1506753" y="-1807"/>
                  <a:pt x="1619797" y="9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8" name="Rounded Rectangle 1">
            <a:extLst>
              <a:ext uri="{FF2B5EF4-FFF2-40B4-BE49-F238E27FC236}">
                <a16:creationId xmlns:a16="http://schemas.microsoft.com/office/drawing/2014/main" id="{B155953D-D57F-44FF-AE7F-3ED2783B74D2}"/>
              </a:ext>
            </a:extLst>
          </p:cNvPr>
          <p:cNvSpPr>
            <a:spLocks/>
          </p:cNvSpPr>
          <p:nvPr/>
        </p:nvSpPr>
        <p:spPr>
          <a:xfrm>
            <a:off x="1383641" y="4657597"/>
            <a:ext cx="327776" cy="327776"/>
          </a:xfrm>
          <a:custGeom>
            <a:avLst/>
            <a:gdLst/>
            <a:ahLst/>
            <a:cxnLst/>
            <a:rect l="l" t="t" r="r" b="b"/>
            <a:pathLst>
              <a:path w="3888432" h="3902714">
                <a:moveTo>
                  <a:pt x="1113894" y="3227140"/>
                </a:moveTo>
                <a:lnTo>
                  <a:pt x="2774538" y="3227140"/>
                </a:lnTo>
                <a:cubicBezTo>
                  <a:pt x="2813020" y="3227140"/>
                  <a:pt x="2844216" y="3258336"/>
                  <a:pt x="2844216" y="3296818"/>
                </a:cubicBezTo>
                <a:lnTo>
                  <a:pt x="2844216" y="3337462"/>
                </a:lnTo>
                <a:cubicBezTo>
                  <a:pt x="2844216" y="3375944"/>
                  <a:pt x="2813020" y="3407140"/>
                  <a:pt x="2774538" y="3407140"/>
                </a:cubicBezTo>
                <a:lnTo>
                  <a:pt x="1113894" y="3407140"/>
                </a:lnTo>
                <a:cubicBezTo>
                  <a:pt x="1075412" y="3407140"/>
                  <a:pt x="1044216" y="3375944"/>
                  <a:pt x="1044216" y="3337462"/>
                </a:cubicBezTo>
                <a:lnTo>
                  <a:pt x="1044216" y="3296818"/>
                </a:lnTo>
                <a:cubicBezTo>
                  <a:pt x="1044216" y="3258336"/>
                  <a:pt x="1075412" y="3227140"/>
                  <a:pt x="1113894" y="3227140"/>
                </a:cubicBezTo>
                <a:close/>
                <a:moveTo>
                  <a:pt x="1111898" y="2923315"/>
                </a:moveTo>
                <a:lnTo>
                  <a:pt x="2772542" y="2923315"/>
                </a:lnTo>
                <a:cubicBezTo>
                  <a:pt x="2811024" y="2923315"/>
                  <a:pt x="2842220" y="2954511"/>
                  <a:pt x="2842220" y="2992993"/>
                </a:cubicBezTo>
                <a:lnTo>
                  <a:pt x="2842220" y="3033637"/>
                </a:lnTo>
                <a:cubicBezTo>
                  <a:pt x="2842220" y="3072119"/>
                  <a:pt x="2811024" y="3103315"/>
                  <a:pt x="2772542" y="3103315"/>
                </a:cubicBezTo>
                <a:lnTo>
                  <a:pt x="1111898" y="3103315"/>
                </a:lnTo>
                <a:cubicBezTo>
                  <a:pt x="1073416" y="3103315"/>
                  <a:pt x="1042220" y="3072119"/>
                  <a:pt x="1042220" y="3033637"/>
                </a:cubicBezTo>
                <a:lnTo>
                  <a:pt x="1042220" y="2992993"/>
                </a:lnTo>
                <a:cubicBezTo>
                  <a:pt x="1042220" y="2954511"/>
                  <a:pt x="1073416" y="2923315"/>
                  <a:pt x="1111898" y="2923315"/>
                </a:cubicBezTo>
                <a:close/>
                <a:moveTo>
                  <a:pt x="495275" y="2664296"/>
                </a:moveTo>
                <a:lnTo>
                  <a:pt x="853982" y="2664296"/>
                </a:lnTo>
                <a:lnTo>
                  <a:pt x="853982" y="3560524"/>
                </a:lnTo>
                <a:lnTo>
                  <a:pt x="3006222" y="3560524"/>
                </a:lnTo>
                <a:lnTo>
                  <a:pt x="3006222" y="2664296"/>
                </a:lnTo>
                <a:lnTo>
                  <a:pt x="3364929" y="2664296"/>
                </a:lnTo>
                <a:lnTo>
                  <a:pt x="3364929" y="3902714"/>
                </a:lnTo>
                <a:lnTo>
                  <a:pt x="495275" y="3902714"/>
                </a:lnTo>
                <a:close/>
                <a:moveTo>
                  <a:pt x="1113894" y="2619490"/>
                </a:moveTo>
                <a:lnTo>
                  <a:pt x="2774538" y="2619490"/>
                </a:lnTo>
                <a:cubicBezTo>
                  <a:pt x="2813020" y="2619490"/>
                  <a:pt x="2844216" y="2650686"/>
                  <a:pt x="2844216" y="2689168"/>
                </a:cubicBezTo>
                <a:lnTo>
                  <a:pt x="2844216" y="2729812"/>
                </a:lnTo>
                <a:cubicBezTo>
                  <a:pt x="2844216" y="2768294"/>
                  <a:pt x="2813020" y="2799490"/>
                  <a:pt x="2774538" y="2799490"/>
                </a:cubicBezTo>
                <a:lnTo>
                  <a:pt x="1113894" y="2799490"/>
                </a:lnTo>
                <a:cubicBezTo>
                  <a:pt x="1075412" y="2799490"/>
                  <a:pt x="1044216" y="2768294"/>
                  <a:pt x="1044216" y="2729812"/>
                </a:cubicBezTo>
                <a:lnTo>
                  <a:pt x="1044216" y="2689168"/>
                </a:lnTo>
                <a:cubicBezTo>
                  <a:pt x="1044216" y="2650686"/>
                  <a:pt x="1075412" y="2619490"/>
                  <a:pt x="1113894" y="2619490"/>
                </a:cubicBezTo>
                <a:close/>
                <a:moveTo>
                  <a:pt x="3183220" y="1512740"/>
                </a:moveTo>
                <a:cubicBezTo>
                  <a:pt x="3130821" y="1512740"/>
                  <a:pt x="3088344" y="1555217"/>
                  <a:pt x="3088344" y="1607616"/>
                </a:cubicBezTo>
                <a:lnTo>
                  <a:pt x="3088344" y="1777903"/>
                </a:lnTo>
                <a:cubicBezTo>
                  <a:pt x="3088344" y="1830302"/>
                  <a:pt x="3130821" y="1872779"/>
                  <a:pt x="3183220" y="1872779"/>
                </a:cubicBezTo>
                <a:lnTo>
                  <a:pt x="3334111" y="1872779"/>
                </a:lnTo>
                <a:cubicBezTo>
                  <a:pt x="3386510" y="1872779"/>
                  <a:pt x="3428987" y="1830302"/>
                  <a:pt x="3428987" y="1777903"/>
                </a:cubicBezTo>
                <a:lnTo>
                  <a:pt x="3428987" y="1607616"/>
                </a:lnTo>
                <a:cubicBezTo>
                  <a:pt x="3428987" y="1555217"/>
                  <a:pt x="3386510" y="1512740"/>
                  <a:pt x="3334111" y="1512740"/>
                </a:cubicBezTo>
                <a:close/>
                <a:moveTo>
                  <a:pt x="317370" y="1192161"/>
                </a:moveTo>
                <a:lnTo>
                  <a:pt x="3571062" y="1192161"/>
                </a:lnTo>
                <a:cubicBezTo>
                  <a:pt x="3746341" y="1192161"/>
                  <a:pt x="3888432" y="1369515"/>
                  <a:pt x="3888432" y="1588294"/>
                </a:cubicBezTo>
                <a:lnTo>
                  <a:pt x="3888432" y="3172779"/>
                </a:lnTo>
                <a:cubicBezTo>
                  <a:pt x="3888432" y="3391558"/>
                  <a:pt x="3746341" y="3568912"/>
                  <a:pt x="3571062" y="3568912"/>
                </a:cubicBezTo>
                <a:lnTo>
                  <a:pt x="3484959" y="3568912"/>
                </a:lnTo>
                <a:lnTo>
                  <a:pt x="3484959" y="2490370"/>
                </a:lnTo>
                <a:lnTo>
                  <a:pt x="388615" y="2490370"/>
                </a:lnTo>
                <a:lnTo>
                  <a:pt x="388615" y="3568912"/>
                </a:lnTo>
                <a:lnTo>
                  <a:pt x="317370" y="3568912"/>
                </a:lnTo>
                <a:cubicBezTo>
                  <a:pt x="142091" y="3568912"/>
                  <a:pt x="0" y="3391558"/>
                  <a:pt x="0" y="3172779"/>
                </a:cubicBezTo>
                <a:lnTo>
                  <a:pt x="0" y="1588294"/>
                </a:lnTo>
                <a:cubicBezTo>
                  <a:pt x="0" y="1369515"/>
                  <a:pt x="142091" y="1192161"/>
                  <a:pt x="317370" y="1192161"/>
                </a:cubicBezTo>
                <a:close/>
                <a:moveTo>
                  <a:pt x="3010811" y="792088"/>
                </a:moveTo>
                <a:lnTo>
                  <a:pt x="3369518" y="792088"/>
                </a:lnTo>
                <a:lnTo>
                  <a:pt x="3369518" y="1080119"/>
                </a:lnTo>
                <a:lnTo>
                  <a:pt x="3010811" y="1080119"/>
                </a:lnTo>
                <a:close/>
                <a:moveTo>
                  <a:pt x="2700857" y="0"/>
                </a:moveTo>
                <a:lnTo>
                  <a:pt x="3329483" y="698376"/>
                </a:lnTo>
                <a:lnTo>
                  <a:pt x="2700857" y="698376"/>
                </a:lnTo>
                <a:close/>
                <a:moveTo>
                  <a:pt x="499864" y="0"/>
                </a:moveTo>
                <a:lnTo>
                  <a:pt x="2592288" y="0"/>
                </a:lnTo>
                <a:lnTo>
                  <a:pt x="2592288" y="298450"/>
                </a:lnTo>
                <a:lnTo>
                  <a:pt x="858571" y="298450"/>
                </a:lnTo>
                <a:lnTo>
                  <a:pt x="858571" y="1080119"/>
                </a:lnTo>
                <a:lnTo>
                  <a:pt x="499864" y="108011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9" name="TextBox 8">
            <a:extLst>
              <a:ext uri="{FF2B5EF4-FFF2-40B4-BE49-F238E27FC236}">
                <a16:creationId xmlns:a16="http://schemas.microsoft.com/office/drawing/2014/main" id="{EA88E933-5DD8-44D2-A935-3B9AE4E5A20C}"/>
              </a:ext>
            </a:extLst>
          </p:cNvPr>
          <p:cNvSpPr txBox="1"/>
          <p:nvPr/>
        </p:nvSpPr>
        <p:spPr>
          <a:xfrm>
            <a:off x="916910" y="5219258"/>
            <a:ext cx="1250732" cy="646331"/>
          </a:xfrm>
          <a:prstGeom prst="rect">
            <a:avLst/>
          </a:prstGeom>
          <a:noFill/>
        </p:spPr>
        <p:txBody>
          <a:bodyPr wrap="square" rtlCol="0">
            <a:spAutoFit/>
          </a:bodyPr>
          <a:lstStyle/>
          <a:p>
            <a:pPr algn="ctr"/>
            <a:r>
              <a:rPr lang="en-US" altLang="ko-KR" sz="1200" dirty="0">
                <a:solidFill>
                  <a:schemeClr val="bg1"/>
                </a:solidFill>
                <a:cs typeface="Arial" pitchFamily="34" charset="0"/>
              </a:rPr>
              <a:t>Easy to change colors, photos and Text.</a:t>
            </a:r>
            <a:r>
              <a:rPr lang="ko-KR" altLang="en-US" sz="1200" dirty="0">
                <a:solidFill>
                  <a:schemeClr val="bg1"/>
                </a:solidFill>
                <a:cs typeface="Arial" pitchFamily="34" charset="0"/>
              </a:rPr>
              <a:t> </a:t>
            </a:r>
            <a:endParaRPr lang="en-US" altLang="ko-KR" sz="1200" dirty="0">
              <a:solidFill>
                <a:schemeClr val="bg1"/>
              </a:solidFill>
              <a:cs typeface="Arial" pitchFamily="34" charset="0"/>
            </a:endParaRPr>
          </a:p>
        </p:txBody>
      </p:sp>
      <p:sp>
        <p:nvSpPr>
          <p:cNvPr id="10" name="TextBox 9">
            <a:extLst>
              <a:ext uri="{FF2B5EF4-FFF2-40B4-BE49-F238E27FC236}">
                <a16:creationId xmlns:a16="http://schemas.microsoft.com/office/drawing/2014/main" id="{0DFE0DEA-A22A-42BE-8FBE-5EDF97542702}"/>
              </a:ext>
            </a:extLst>
          </p:cNvPr>
          <p:cNvSpPr txBox="1"/>
          <p:nvPr/>
        </p:nvSpPr>
        <p:spPr>
          <a:xfrm>
            <a:off x="2622253" y="5219258"/>
            <a:ext cx="1250732" cy="646331"/>
          </a:xfrm>
          <a:prstGeom prst="rect">
            <a:avLst/>
          </a:prstGeom>
          <a:noFill/>
        </p:spPr>
        <p:txBody>
          <a:bodyPr wrap="square" rtlCol="0">
            <a:spAutoFit/>
          </a:bodyPr>
          <a:lstStyle/>
          <a:p>
            <a:pPr algn="ctr"/>
            <a:r>
              <a:rPr lang="en-US" altLang="ko-KR" sz="1200" dirty="0">
                <a:solidFill>
                  <a:schemeClr val="bg1"/>
                </a:solidFill>
                <a:cs typeface="Arial" pitchFamily="34" charset="0"/>
              </a:rPr>
              <a:t>Easy to change colors, photos and Text.</a:t>
            </a:r>
            <a:r>
              <a:rPr lang="ko-KR" altLang="en-US" sz="1200" dirty="0">
                <a:solidFill>
                  <a:schemeClr val="bg1"/>
                </a:solidFill>
                <a:cs typeface="Arial" pitchFamily="34" charset="0"/>
              </a:rPr>
              <a:t> </a:t>
            </a:r>
            <a:endParaRPr lang="en-US" altLang="ko-KR" sz="1200" dirty="0">
              <a:solidFill>
                <a:schemeClr val="bg1"/>
              </a:solidFill>
              <a:cs typeface="Arial" pitchFamily="34" charset="0"/>
            </a:endParaRPr>
          </a:p>
        </p:txBody>
      </p:sp>
      <p:sp>
        <p:nvSpPr>
          <p:cNvPr id="11" name="AutoShape 92">
            <a:extLst>
              <a:ext uri="{FF2B5EF4-FFF2-40B4-BE49-F238E27FC236}">
                <a16:creationId xmlns:a16="http://schemas.microsoft.com/office/drawing/2014/main" id="{80AAB39A-FFF5-4554-A931-C6245C0C6730}"/>
              </a:ext>
            </a:extLst>
          </p:cNvPr>
          <p:cNvSpPr>
            <a:spLocks noChangeArrowheads="1"/>
          </p:cNvSpPr>
          <p:nvPr/>
        </p:nvSpPr>
        <p:spPr bwMode="auto">
          <a:xfrm flipH="1">
            <a:off x="4674506" y="4541183"/>
            <a:ext cx="560666" cy="560666"/>
          </a:xfrm>
          <a:prstGeom prst="rect">
            <a:avLst/>
          </a:prstGeom>
          <a:noFill/>
          <a:ln w="38100">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defRPr/>
            </a:pPr>
            <a:endParaRPr lang="ko-KR" altLang="en-US" sz="2800" dirty="0">
              <a:solidFill>
                <a:schemeClr val="bg1"/>
              </a:solidFill>
            </a:endParaRPr>
          </a:p>
        </p:txBody>
      </p:sp>
      <p:sp>
        <p:nvSpPr>
          <p:cNvPr id="12" name="AutoShape 92">
            <a:extLst>
              <a:ext uri="{FF2B5EF4-FFF2-40B4-BE49-F238E27FC236}">
                <a16:creationId xmlns:a16="http://schemas.microsoft.com/office/drawing/2014/main" id="{280C89A5-3982-4177-AC8B-50DABE9F8C93}"/>
              </a:ext>
            </a:extLst>
          </p:cNvPr>
          <p:cNvSpPr>
            <a:spLocks noChangeArrowheads="1"/>
          </p:cNvSpPr>
          <p:nvPr/>
        </p:nvSpPr>
        <p:spPr bwMode="auto">
          <a:xfrm flipH="1">
            <a:off x="6377973" y="4541121"/>
            <a:ext cx="560666" cy="560728"/>
          </a:xfrm>
          <a:prstGeom prst="rect">
            <a:avLst/>
          </a:prstGeom>
          <a:noFill/>
          <a:ln w="38100">
            <a:solidFill>
              <a:schemeClr val="bg1"/>
            </a:solidFill>
            <a:prstDash val="solid"/>
            <a:headEnd/>
            <a:tailEnd/>
          </a:ln>
          <a:effectLst/>
        </p:spPr>
        <p:style>
          <a:lnRef idx="2">
            <a:schemeClr val="accent2">
              <a:shade val="50000"/>
            </a:schemeClr>
          </a:lnRef>
          <a:fillRef idx="1">
            <a:schemeClr val="accent2"/>
          </a:fillRef>
          <a:effectRef idx="0">
            <a:schemeClr val="accent2"/>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defRPr/>
            </a:pPr>
            <a:endParaRPr lang="ko-KR" altLang="en-US" sz="2800" dirty="0">
              <a:solidFill>
                <a:schemeClr val="bg1"/>
              </a:solidFill>
            </a:endParaRPr>
          </a:p>
        </p:txBody>
      </p:sp>
      <p:sp>
        <p:nvSpPr>
          <p:cNvPr id="15" name="TextBox 14">
            <a:extLst>
              <a:ext uri="{FF2B5EF4-FFF2-40B4-BE49-F238E27FC236}">
                <a16:creationId xmlns:a16="http://schemas.microsoft.com/office/drawing/2014/main" id="{65AA5F40-2BE7-451D-BB79-5157C740F338}"/>
              </a:ext>
            </a:extLst>
          </p:cNvPr>
          <p:cNvSpPr txBox="1"/>
          <p:nvPr/>
        </p:nvSpPr>
        <p:spPr>
          <a:xfrm>
            <a:off x="4327596" y="5219258"/>
            <a:ext cx="1250732" cy="646331"/>
          </a:xfrm>
          <a:prstGeom prst="rect">
            <a:avLst/>
          </a:prstGeom>
          <a:noFill/>
        </p:spPr>
        <p:txBody>
          <a:bodyPr wrap="square" rtlCol="0">
            <a:spAutoFit/>
          </a:bodyPr>
          <a:lstStyle/>
          <a:p>
            <a:pPr algn="ctr"/>
            <a:r>
              <a:rPr lang="en-US" altLang="ko-KR" sz="1200" dirty="0">
                <a:solidFill>
                  <a:schemeClr val="bg1"/>
                </a:solidFill>
                <a:cs typeface="Arial" pitchFamily="34" charset="0"/>
              </a:rPr>
              <a:t>Easy to change colors, photos and Text.</a:t>
            </a:r>
            <a:r>
              <a:rPr lang="ko-KR" altLang="en-US" sz="1200" dirty="0">
                <a:solidFill>
                  <a:schemeClr val="bg1"/>
                </a:solidFill>
                <a:cs typeface="Arial" pitchFamily="34" charset="0"/>
              </a:rPr>
              <a:t> </a:t>
            </a:r>
            <a:endParaRPr lang="en-US" altLang="ko-KR" sz="1200" dirty="0">
              <a:solidFill>
                <a:schemeClr val="bg1"/>
              </a:solidFill>
              <a:cs typeface="Arial" pitchFamily="34" charset="0"/>
            </a:endParaRPr>
          </a:p>
        </p:txBody>
      </p:sp>
      <p:sp>
        <p:nvSpPr>
          <p:cNvPr id="16" name="TextBox 15">
            <a:extLst>
              <a:ext uri="{FF2B5EF4-FFF2-40B4-BE49-F238E27FC236}">
                <a16:creationId xmlns:a16="http://schemas.microsoft.com/office/drawing/2014/main" id="{1ED2B043-7560-480F-B117-431D75685697}"/>
              </a:ext>
            </a:extLst>
          </p:cNvPr>
          <p:cNvSpPr txBox="1"/>
          <p:nvPr/>
        </p:nvSpPr>
        <p:spPr>
          <a:xfrm>
            <a:off x="6032940" y="5219258"/>
            <a:ext cx="1250732" cy="646331"/>
          </a:xfrm>
          <a:prstGeom prst="rect">
            <a:avLst/>
          </a:prstGeom>
          <a:noFill/>
        </p:spPr>
        <p:txBody>
          <a:bodyPr wrap="square" rtlCol="0">
            <a:spAutoFit/>
          </a:bodyPr>
          <a:lstStyle/>
          <a:p>
            <a:pPr algn="ctr"/>
            <a:r>
              <a:rPr lang="en-US" altLang="ko-KR" sz="1200" dirty="0">
                <a:solidFill>
                  <a:schemeClr val="bg1"/>
                </a:solidFill>
                <a:cs typeface="Arial" pitchFamily="34" charset="0"/>
              </a:rPr>
              <a:t>Easy to change colors, photos and Text.</a:t>
            </a:r>
            <a:r>
              <a:rPr lang="ko-KR" altLang="en-US" sz="1200" dirty="0">
                <a:solidFill>
                  <a:schemeClr val="bg1"/>
                </a:solidFill>
                <a:cs typeface="Arial" pitchFamily="34" charset="0"/>
              </a:rPr>
              <a:t> </a:t>
            </a:r>
            <a:endParaRPr lang="en-US" altLang="ko-KR" sz="1200" dirty="0">
              <a:solidFill>
                <a:schemeClr val="bg1"/>
              </a:solidFill>
              <a:cs typeface="Arial" pitchFamily="34" charset="0"/>
            </a:endParaRPr>
          </a:p>
        </p:txBody>
      </p:sp>
      <p:sp>
        <p:nvSpPr>
          <p:cNvPr id="17" name="Trapezoid 10">
            <a:extLst>
              <a:ext uri="{FF2B5EF4-FFF2-40B4-BE49-F238E27FC236}">
                <a16:creationId xmlns:a16="http://schemas.microsoft.com/office/drawing/2014/main" id="{D4D01392-45AD-4623-9F7C-69DCECC6DCA7}"/>
              </a:ext>
            </a:extLst>
          </p:cNvPr>
          <p:cNvSpPr/>
          <p:nvPr/>
        </p:nvSpPr>
        <p:spPr>
          <a:xfrm>
            <a:off x="6477119" y="4642263"/>
            <a:ext cx="368250" cy="367819"/>
          </a:xfrm>
          <a:custGeom>
            <a:avLst/>
            <a:gdLst/>
            <a:ahLst/>
            <a:cxnLst/>
            <a:rect l="l" t="t" r="r" b="b"/>
            <a:pathLst>
              <a:path w="3910377" h="3905794">
                <a:moveTo>
                  <a:pt x="1" y="3797782"/>
                </a:moveTo>
                <a:lnTo>
                  <a:pt x="3910377" y="3797782"/>
                </a:lnTo>
                <a:lnTo>
                  <a:pt x="3910377" y="3905794"/>
                </a:lnTo>
                <a:lnTo>
                  <a:pt x="1" y="3905794"/>
                </a:lnTo>
                <a:close/>
                <a:moveTo>
                  <a:pt x="1757257" y="3353296"/>
                </a:moveTo>
                <a:cubicBezTo>
                  <a:pt x="1690135" y="3353296"/>
                  <a:pt x="1635721" y="3407710"/>
                  <a:pt x="1635721" y="3474832"/>
                </a:cubicBezTo>
                <a:cubicBezTo>
                  <a:pt x="1635721" y="3541954"/>
                  <a:pt x="1690135" y="3596368"/>
                  <a:pt x="1757257" y="3596368"/>
                </a:cubicBezTo>
                <a:lnTo>
                  <a:pt x="2187409" y="3596368"/>
                </a:lnTo>
                <a:cubicBezTo>
                  <a:pt x="2254531" y="3596368"/>
                  <a:pt x="2308945" y="3541954"/>
                  <a:pt x="2308945" y="3474832"/>
                </a:cubicBezTo>
                <a:cubicBezTo>
                  <a:pt x="2308945" y="3407710"/>
                  <a:pt x="2254531" y="3353296"/>
                  <a:pt x="2187409" y="3353296"/>
                </a:cubicBezTo>
                <a:close/>
                <a:moveTo>
                  <a:pt x="492288" y="2449553"/>
                </a:moveTo>
                <a:lnTo>
                  <a:pt x="472244" y="2517369"/>
                </a:lnTo>
                <a:lnTo>
                  <a:pt x="3438134" y="2517369"/>
                </a:lnTo>
                <a:lnTo>
                  <a:pt x="3418090" y="2449553"/>
                </a:lnTo>
                <a:close/>
                <a:moveTo>
                  <a:pt x="432162" y="2249610"/>
                </a:moveTo>
                <a:lnTo>
                  <a:pt x="3478215" y="2249610"/>
                </a:lnTo>
                <a:lnTo>
                  <a:pt x="3910377" y="3711740"/>
                </a:lnTo>
                <a:lnTo>
                  <a:pt x="0" y="3711740"/>
                </a:lnTo>
                <a:close/>
                <a:moveTo>
                  <a:pt x="1637280" y="544956"/>
                </a:moveTo>
                <a:cubicBezTo>
                  <a:pt x="1626413" y="544956"/>
                  <a:pt x="1615547" y="549102"/>
                  <a:pt x="1607256" y="557393"/>
                </a:cubicBezTo>
                <a:lnTo>
                  <a:pt x="796281" y="1368368"/>
                </a:lnTo>
                <a:cubicBezTo>
                  <a:pt x="779699" y="1384950"/>
                  <a:pt x="779699" y="1411834"/>
                  <a:pt x="796281" y="1428415"/>
                </a:cubicBezTo>
                <a:lnTo>
                  <a:pt x="825565" y="1457699"/>
                </a:lnTo>
                <a:cubicBezTo>
                  <a:pt x="842147" y="1474281"/>
                  <a:pt x="869031" y="1474281"/>
                  <a:pt x="885612" y="1457699"/>
                </a:cubicBezTo>
                <a:lnTo>
                  <a:pt x="1696588" y="646724"/>
                </a:lnTo>
                <a:cubicBezTo>
                  <a:pt x="1713169" y="630143"/>
                  <a:pt x="1713169" y="603258"/>
                  <a:pt x="1696588" y="586677"/>
                </a:cubicBezTo>
                <a:lnTo>
                  <a:pt x="1667304" y="557393"/>
                </a:lnTo>
                <a:cubicBezTo>
                  <a:pt x="1659013" y="549102"/>
                  <a:pt x="1648146" y="544956"/>
                  <a:pt x="1637280" y="544956"/>
                </a:cubicBezTo>
                <a:close/>
                <a:moveTo>
                  <a:pt x="1372791" y="439020"/>
                </a:moveTo>
                <a:cubicBezTo>
                  <a:pt x="1361925" y="439020"/>
                  <a:pt x="1351058" y="443165"/>
                  <a:pt x="1342767" y="451456"/>
                </a:cubicBezTo>
                <a:lnTo>
                  <a:pt x="851745" y="942478"/>
                </a:lnTo>
                <a:cubicBezTo>
                  <a:pt x="835164" y="959060"/>
                  <a:pt x="835164" y="985944"/>
                  <a:pt x="851745" y="1002526"/>
                </a:cubicBezTo>
                <a:lnTo>
                  <a:pt x="881029" y="1031810"/>
                </a:lnTo>
                <a:cubicBezTo>
                  <a:pt x="897611" y="1048392"/>
                  <a:pt x="924495" y="1048392"/>
                  <a:pt x="941077" y="1031810"/>
                </a:cubicBezTo>
                <a:lnTo>
                  <a:pt x="1432099" y="540788"/>
                </a:lnTo>
                <a:cubicBezTo>
                  <a:pt x="1448681" y="524206"/>
                  <a:pt x="1448681" y="497322"/>
                  <a:pt x="1432099" y="480740"/>
                </a:cubicBezTo>
                <a:lnTo>
                  <a:pt x="1402815" y="451456"/>
                </a:lnTo>
                <a:cubicBezTo>
                  <a:pt x="1394524" y="443165"/>
                  <a:pt x="1383658" y="439020"/>
                  <a:pt x="1372791" y="439020"/>
                </a:cubicBezTo>
                <a:close/>
                <a:moveTo>
                  <a:pt x="864042" y="270000"/>
                </a:moveTo>
                <a:lnTo>
                  <a:pt x="2945402" y="270000"/>
                </a:lnTo>
                <a:cubicBezTo>
                  <a:pt x="3094522" y="270000"/>
                  <a:pt x="3215407" y="390885"/>
                  <a:pt x="3215407" y="540005"/>
                </a:cubicBezTo>
                <a:lnTo>
                  <a:pt x="3215407" y="1619995"/>
                </a:lnTo>
                <a:cubicBezTo>
                  <a:pt x="3215407" y="1769115"/>
                  <a:pt x="3094522" y="1890000"/>
                  <a:pt x="2945402" y="1890000"/>
                </a:cubicBezTo>
                <a:lnTo>
                  <a:pt x="864042" y="1890000"/>
                </a:lnTo>
                <a:cubicBezTo>
                  <a:pt x="714922" y="1890000"/>
                  <a:pt x="594037" y="1769115"/>
                  <a:pt x="594037" y="1619995"/>
                </a:cubicBezTo>
                <a:lnTo>
                  <a:pt x="594037" y="540005"/>
                </a:lnTo>
                <a:cubicBezTo>
                  <a:pt x="594037" y="390885"/>
                  <a:pt x="714922" y="270000"/>
                  <a:pt x="864042" y="270000"/>
                </a:cubicBezTo>
                <a:close/>
                <a:moveTo>
                  <a:pt x="804042" y="180000"/>
                </a:moveTo>
                <a:cubicBezTo>
                  <a:pt x="638353" y="180000"/>
                  <a:pt x="504036" y="314317"/>
                  <a:pt x="504036" y="480006"/>
                </a:cubicBezTo>
                <a:lnTo>
                  <a:pt x="504036" y="1679994"/>
                </a:lnTo>
                <a:cubicBezTo>
                  <a:pt x="504036" y="1845683"/>
                  <a:pt x="638353" y="1980000"/>
                  <a:pt x="804042" y="1980000"/>
                </a:cubicBezTo>
                <a:lnTo>
                  <a:pt x="3027043" y="1980000"/>
                </a:lnTo>
                <a:cubicBezTo>
                  <a:pt x="3192732" y="1980000"/>
                  <a:pt x="3327049" y="1845683"/>
                  <a:pt x="3327049" y="1679994"/>
                </a:cubicBezTo>
                <a:lnTo>
                  <a:pt x="3327049" y="480006"/>
                </a:lnTo>
                <a:cubicBezTo>
                  <a:pt x="3327049" y="314317"/>
                  <a:pt x="3192732" y="180000"/>
                  <a:pt x="3027043" y="180000"/>
                </a:cubicBezTo>
                <a:close/>
                <a:moveTo>
                  <a:pt x="684043" y="0"/>
                </a:moveTo>
                <a:lnTo>
                  <a:pt x="3190330" y="0"/>
                </a:lnTo>
                <a:cubicBezTo>
                  <a:pt x="3389156" y="0"/>
                  <a:pt x="3550337" y="161181"/>
                  <a:pt x="3550337" y="360007"/>
                </a:cubicBezTo>
                <a:lnTo>
                  <a:pt x="3550337" y="1799993"/>
                </a:lnTo>
                <a:cubicBezTo>
                  <a:pt x="3550337" y="1998819"/>
                  <a:pt x="3389156" y="2160000"/>
                  <a:pt x="3190330" y="2160000"/>
                </a:cubicBezTo>
                <a:lnTo>
                  <a:pt x="684043" y="2160000"/>
                </a:lnTo>
                <a:cubicBezTo>
                  <a:pt x="485217" y="2160000"/>
                  <a:pt x="324036" y="1998819"/>
                  <a:pt x="324036" y="1799993"/>
                </a:cubicBezTo>
                <a:lnTo>
                  <a:pt x="324036" y="360007"/>
                </a:lnTo>
                <a:cubicBezTo>
                  <a:pt x="324036" y="161181"/>
                  <a:pt x="485217" y="0"/>
                  <a:pt x="68404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Rounded Rectangle 12">
            <a:extLst>
              <a:ext uri="{FF2B5EF4-FFF2-40B4-BE49-F238E27FC236}">
                <a16:creationId xmlns:a16="http://schemas.microsoft.com/office/drawing/2014/main" id="{DB4AB502-6DF3-4CB7-8030-0A23770182E7}"/>
              </a:ext>
            </a:extLst>
          </p:cNvPr>
          <p:cNvSpPr>
            <a:spLocks noChangeAspect="1"/>
          </p:cNvSpPr>
          <p:nvPr/>
        </p:nvSpPr>
        <p:spPr>
          <a:xfrm>
            <a:off x="4819471" y="4639987"/>
            <a:ext cx="310571" cy="370101"/>
          </a:xfrm>
          <a:custGeom>
            <a:avLst/>
            <a:gdLst/>
            <a:ahLst/>
            <a:cxnLst/>
            <a:rect l="l" t="t" r="r" b="b"/>
            <a:pathLst>
              <a:path w="3312367" h="3947283">
                <a:moveTo>
                  <a:pt x="2537615" y="3705909"/>
                </a:moveTo>
                <a:cubicBezTo>
                  <a:pt x="2512344" y="3705909"/>
                  <a:pt x="2491857" y="3726396"/>
                  <a:pt x="2491857" y="3751667"/>
                </a:cubicBezTo>
                <a:cubicBezTo>
                  <a:pt x="2491857" y="3776938"/>
                  <a:pt x="2512344" y="3797425"/>
                  <a:pt x="2537615" y="3797425"/>
                </a:cubicBezTo>
                <a:lnTo>
                  <a:pt x="2762175" y="3797425"/>
                </a:lnTo>
                <a:cubicBezTo>
                  <a:pt x="2787446" y="3797425"/>
                  <a:pt x="2807933" y="3776938"/>
                  <a:pt x="2807933" y="3751667"/>
                </a:cubicBezTo>
                <a:cubicBezTo>
                  <a:pt x="2807933" y="3726396"/>
                  <a:pt x="2787446" y="3705909"/>
                  <a:pt x="2762175" y="3705909"/>
                </a:cubicBezTo>
                <a:close/>
                <a:moveTo>
                  <a:pt x="1141114" y="3408594"/>
                </a:moveTo>
                <a:cubicBezTo>
                  <a:pt x="1097903" y="3408594"/>
                  <a:pt x="1062874" y="3443623"/>
                  <a:pt x="1062874" y="3486834"/>
                </a:cubicBezTo>
                <a:cubicBezTo>
                  <a:pt x="1062874" y="3530045"/>
                  <a:pt x="1097903" y="3565073"/>
                  <a:pt x="1141114" y="3565073"/>
                </a:cubicBezTo>
                <a:lnTo>
                  <a:pt x="1525078" y="3565074"/>
                </a:lnTo>
                <a:cubicBezTo>
                  <a:pt x="1568289" y="3565074"/>
                  <a:pt x="1603318" y="3530045"/>
                  <a:pt x="1603318" y="3486834"/>
                </a:cubicBezTo>
                <a:lnTo>
                  <a:pt x="1603319" y="3486834"/>
                </a:lnTo>
                <a:cubicBezTo>
                  <a:pt x="1603319" y="3443623"/>
                  <a:pt x="1568290" y="3408594"/>
                  <a:pt x="1525079" y="3408594"/>
                </a:cubicBezTo>
                <a:close/>
                <a:moveTo>
                  <a:pt x="2129393" y="1705414"/>
                </a:moveTo>
                <a:lnTo>
                  <a:pt x="2129393" y="3580170"/>
                </a:lnTo>
                <a:lnTo>
                  <a:pt x="3126216" y="3580170"/>
                </a:lnTo>
                <a:lnTo>
                  <a:pt x="3126216" y="1705414"/>
                </a:lnTo>
                <a:close/>
                <a:moveTo>
                  <a:pt x="2481193" y="1533789"/>
                </a:moveTo>
                <a:cubicBezTo>
                  <a:pt x="2462682" y="1533789"/>
                  <a:pt x="2447676" y="1548795"/>
                  <a:pt x="2447676" y="1567306"/>
                </a:cubicBezTo>
                <a:lnTo>
                  <a:pt x="2447676" y="1572258"/>
                </a:lnTo>
                <a:cubicBezTo>
                  <a:pt x="2447676" y="1590769"/>
                  <a:pt x="2462682" y="1605775"/>
                  <a:pt x="2481193" y="1605775"/>
                </a:cubicBezTo>
                <a:lnTo>
                  <a:pt x="2774415" y="1605775"/>
                </a:lnTo>
                <a:cubicBezTo>
                  <a:pt x="2792926" y="1605775"/>
                  <a:pt x="2807932" y="1590769"/>
                  <a:pt x="2807932" y="1572258"/>
                </a:cubicBezTo>
                <a:lnTo>
                  <a:pt x="2807932" y="1567306"/>
                </a:lnTo>
                <a:cubicBezTo>
                  <a:pt x="2807932" y="1548795"/>
                  <a:pt x="2792926" y="1533789"/>
                  <a:pt x="2774415" y="1533789"/>
                </a:cubicBezTo>
                <a:close/>
                <a:moveTo>
                  <a:pt x="2113478" y="1418392"/>
                </a:moveTo>
                <a:lnTo>
                  <a:pt x="3142130" y="1418392"/>
                </a:lnTo>
                <a:cubicBezTo>
                  <a:pt x="3236149" y="1418392"/>
                  <a:pt x="3312367" y="1494610"/>
                  <a:pt x="3312367" y="1588629"/>
                </a:cubicBezTo>
                <a:lnTo>
                  <a:pt x="3312367" y="3777046"/>
                </a:lnTo>
                <a:cubicBezTo>
                  <a:pt x="3312367" y="3871065"/>
                  <a:pt x="3236149" y="3947283"/>
                  <a:pt x="3142130" y="3947283"/>
                </a:cubicBezTo>
                <a:lnTo>
                  <a:pt x="2113478" y="3947283"/>
                </a:lnTo>
                <a:cubicBezTo>
                  <a:pt x="2019459" y="3947283"/>
                  <a:pt x="1943241" y="3871065"/>
                  <a:pt x="1943241" y="3777046"/>
                </a:cubicBezTo>
                <a:lnTo>
                  <a:pt x="1943241" y="1588629"/>
                </a:lnTo>
                <a:cubicBezTo>
                  <a:pt x="1943241" y="1494610"/>
                  <a:pt x="2019459" y="1418392"/>
                  <a:pt x="2113478" y="1418392"/>
                </a:cubicBezTo>
                <a:close/>
                <a:moveTo>
                  <a:pt x="1006317" y="157391"/>
                </a:moveTo>
                <a:cubicBezTo>
                  <a:pt x="987806" y="157391"/>
                  <a:pt x="972800" y="172397"/>
                  <a:pt x="972800" y="190908"/>
                </a:cubicBezTo>
                <a:lnTo>
                  <a:pt x="972800" y="195860"/>
                </a:lnTo>
                <a:cubicBezTo>
                  <a:pt x="972800" y="214371"/>
                  <a:pt x="987806" y="229377"/>
                  <a:pt x="1006317" y="229377"/>
                </a:cubicBezTo>
                <a:lnTo>
                  <a:pt x="1659876" y="229377"/>
                </a:lnTo>
                <a:cubicBezTo>
                  <a:pt x="1678387" y="229377"/>
                  <a:pt x="1693393" y="214371"/>
                  <a:pt x="1693393" y="195860"/>
                </a:cubicBezTo>
                <a:lnTo>
                  <a:pt x="1693393" y="190908"/>
                </a:lnTo>
                <a:cubicBezTo>
                  <a:pt x="1693393" y="172397"/>
                  <a:pt x="1678387" y="157391"/>
                  <a:pt x="1659876" y="157391"/>
                </a:cubicBezTo>
                <a:close/>
                <a:moveTo>
                  <a:pt x="264780" y="0"/>
                </a:moveTo>
                <a:lnTo>
                  <a:pt x="2401413" y="0"/>
                </a:lnTo>
                <a:cubicBezTo>
                  <a:pt x="2547647" y="0"/>
                  <a:pt x="2666193" y="118546"/>
                  <a:pt x="2666193" y="264780"/>
                </a:cubicBezTo>
                <a:lnTo>
                  <a:pt x="2666193" y="1345374"/>
                </a:lnTo>
                <a:lnTo>
                  <a:pt x="2369517" y="1345374"/>
                </a:lnTo>
                <a:lnTo>
                  <a:pt x="2369517" y="366783"/>
                </a:lnTo>
                <a:lnTo>
                  <a:pt x="296676" y="366783"/>
                </a:lnTo>
                <a:lnTo>
                  <a:pt x="296676" y="3219873"/>
                </a:lnTo>
                <a:lnTo>
                  <a:pt x="1867527" y="3219873"/>
                </a:lnTo>
                <a:lnTo>
                  <a:pt x="1867527" y="3778374"/>
                </a:lnTo>
                <a:lnTo>
                  <a:pt x="264780" y="3778374"/>
                </a:lnTo>
                <a:cubicBezTo>
                  <a:pt x="118546" y="3778374"/>
                  <a:pt x="0" y="3659828"/>
                  <a:pt x="0" y="3513594"/>
                </a:cubicBezTo>
                <a:lnTo>
                  <a:pt x="0" y="264780"/>
                </a:lnTo>
                <a:cubicBezTo>
                  <a:pt x="0" y="118546"/>
                  <a:pt x="118546" y="0"/>
                  <a:pt x="2647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TextBox 21">
            <a:extLst>
              <a:ext uri="{FF2B5EF4-FFF2-40B4-BE49-F238E27FC236}">
                <a16:creationId xmlns:a16="http://schemas.microsoft.com/office/drawing/2014/main" id="{F5E8DE4C-FD2C-4F26-9942-E8AD691A6E4A}"/>
              </a:ext>
            </a:extLst>
          </p:cNvPr>
          <p:cNvSpPr txBox="1"/>
          <p:nvPr/>
        </p:nvSpPr>
        <p:spPr>
          <a:xfrm>
            <a:off x="924448" y="3387173"/>
            <a:ext cx="6359224" cy="738664"/>
          </a:xfrm>
          <a:prstGeom prst="rect">
            <a:avLst/>
          </a:prstGeom>
          <a:noFill/>
        </p:spPr>
        <p:txBody>
          <a:bodyPr wrap="square" rtlCol="0">
            <a:spAutoFit/>
          </a:bodyPr>
          <a:lstStyle/>
          <a:p>
            <a:r>
              <a:rPr lang="en-US" altLang="ko-KR" sz="1400" dirty="0">
                <a:solidFill>
                  <a:schemeClr val="bg1"/>
                </a:solidFill>
                <a:cs typeface="Arial" pitchFamily="34" charset="0"/>
              </a:rPr>
              <a:t>You can simply impress your audience and add a unique zing and appeal to your Presentations. I hope and I believe that this Template will your Time, Money and Reputation. </a:t>
            </a:r>
          </a:p>
        </p:txBody>
      </p:sp>
      <p:sp>
        <p:nvSpPr>
          <p:cNvPr id="23" name="TextBox 22">
            <a:extLst>
              <a:ext uri="{FF2B5EF4-FFF2-40B4-BE49-F238E27FC236}">
                <a16:creationId xmlns:a16="http://schemas.microsoft.com/office/drawing/2014/main" id="{827B1A33-D297-4DAF-B3E3-5C84418BFD7F}"/>
              </a:ext>
            </a:extLst>
          </p:cNvPr>
          <p:cNvSpPr txBox="1"/>
          <p:nvPr/>
        </p:nvSpPr>
        <p:spPr>
          <a:xfrm>
            <a:off x="924448" y="2735636"/>
            <a:ext cx="6359224" cy="615553"/>
          </a:xfrm>
          <a:prstGeom prst="rect">
            <a:avLst/>
          </a:prstGeom>
          <a:noFill/>
        </p:spPr>
        <p:txBody>
          <a:bodyPr wrap="square" lIns="36000" tIns="0" rIns="36000" bIns="0" rtlCol="0" anchor="ctr">
            <a:spAutoFit/>
          </a:bodyPr>
          <a:lstStyle/>
          <a:p>
            <a:r>
              <a:rPr lang="en-US" altLang="ko-KR" sz="2000" dirty="0">
                <a:solidFill>
                  <a:schemeClr val="accent1"/>
                </a:solidFill>
              </a:rPr>
              <a:t>We Create Quality </a:t>
            </a:r>
          </a:p>
          <a:p>
            <a:r>
              <a:rPr lang="en-US" altLang="ko-KR" sz="2000" dirty="0">
                <a:solidFill>
                  <a:schemeClr val="accent1"/>
                </a:solidFill>
              </a:rPr>
              <a:t>Professional PPT Presentation</a:t>
            </a:r>
            <a:endParaRPr lang="ko-KR" altLang="en-US" sz="2000" dirty="0">
              <a:solidFill>
                <a:schemeClr val="accent1"/>
              </a:solidFill>
            </a:endParaRPr>
          </a:p>
        </p:txBody>
      </p:sp>
      <p:sp>
        <p:nvSpPr>
          <p:cNvPr id="24" name="TextBox 23">
            <a:extLst>
              <a:ext uri="{FF2B5EF4-FFF2-40B4-BE49-F238E27FC236}">
                <a16:creationId xmlns:a16="http://schemas.microsoft.com/office/drawing/2014/main" id="{BF72DEC2-1A58-4032-B0C0-6472ABB50487}"/>
              </a:ext>
            </a:extLst>
          </p:cNvPr>
          <p:cNvSpPr txBox="1"/>
          <p:nvPr/>
        </p:nvSpPr>
        <p:spPr>
          <a:xfrm>
            <a:off x="916910" y="1120490"/>
            <a:ext cx="4101529" cy="769441"/>
          </a:xfrm>
          <a:prstGeom prst="rect">
            <a:avLst/>
          </a:prstGeom>
          <a:noFill/>
        </p:spPr>
        <p:txBody>
          <a:bodyPr wrap="square" rtlCol="0" anchor="ctr">
            <a:spAutoFit/>
          </a:bodyPr>
          <a:lstStyle/>
          <a:p>
            <a:pPr algn="dist"/>
            <a:r>
              <a:rPr lang="en-US" altLang="ko-KR" sz="4400" b="1" dirty="0">
                <a:solidFill>
                  <a:schemeClr val="accent1"/>
                </a:solidFill>
                <a:cs typeface="Arial" pitchFamily="34" charset="0"/>
              </a:rPr>
              <a:t>AWESOME</a:t>
            </a:r>
          </a:p>
        </p:txBody>
      </p:sp>
      <p:sp>
        <p:nvSpPr>
          <p:cNvPr id="25" name="TextBox 24">
            <a:extLst>
              <a:ext uri="{FF2B5EF4-FFF2-40B4-BE49-F238E27FC236}">
                <a16:creationId xmlns:a16="http://schemas.microsoft.com/office/drawing/2014/main" id="{BF85590F-6486-4226-B827-C1ADD4ACA6A9}"/>
              </a:ext>
            </a:extLst>
          </p:cNvPr>
          <p:cNvSpPr txBox="1"/>
          <p:nvPr/>
        </p:nvSpPr>
        <p:spPr>
          <a:xfrm>
            <a:off x="916910" y="1767652"/>
            <a:ext cx="4101529" cy="584775"/>
          </a:xfrm>
          <a:prstGeom prst="rect">
            <a:avLst/>
          </a:prstGeom>
          <a:noFill/>
        </p:spPr>
        <p:txBody>
          <a:bodyPr wrap="square" rtlCol="0" anchor="ctr">
            <a:spAutoFit/>
          </a:bodyPr>
          <a:lstStyle/>
          <a:p>
            <a:pPr algn="dist"/>
            <a:r>
              <a:rPr lang="en-GB" altLang="ko-KR" sz="3200" b="1" dirty="0">
                <a:solidFill>
                  <a:schemeClr val="bg1"/>
                </a:solidFill>
                <a:cs typeface="Arial" pitchFamily="34" charset="0"/>
              </a:rPr>
              <a:t>PRESENTATION</a:t>
            </a:r>
            <a:endParaRPr lang="ko-KR" altLang="en-US" sz="3200" b="1" dirty="0">
              <a:solidFill>
                <a:schemeClr val="bg1"/>
              </a:solidFill>
              <a:cs typeface="Arial" pitchFamily="34" charset="0"/>
            </a:endParaRPr>
          </a:p>
        </p:txBody>
      </p:sp>
    </p:spTree>
    <p:extLst>
      <p:ext uri="{BB962C8B-B14F-4D97-AF65-F5344CB8AC3E}">
        <p14:creationId xmlns:p14="http://schemas.microsoft.com/office/powerpoint/2010/main" val="4087399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grpSp>
        <p:nvGrpSpPr>
          <p:cNvPr id="3" name="Group 2">
            <a:extLst>
              <a:ext uri="{FF2B5EF4-FFF2-40B4-BE49-F238E27FC236}">
                <a16:creationId xmlns:a16="http://schemas.microsoft.com/office/drawing/2014/main" id="{71090C12-DEBE-406B-8A5C-05DA460376CA}"/>
              </a:ext>
            </a:extLst>
          </p:cNvPr>
          <p:cNvGrpSpPr/>
          <p:nvPr/>
        </p:nvGrpSpPr>
        <p:grpSpPr>
          <a:xfrm>
            <a:off x="7372515" y="5410390"/>
            <a:ext cx="4062015" cy="738664"/>
            <a:chOff x="3017859" y="4283314"/>
            <a:chExt cx="2579765" cy="738663"/>
          </a:xfrm>
        </p:grpSpPr>
        <p:sp>
          <p:nvSpPr>
            <p:cNvPr id="4" name="TextBox 3">
              <a:extLst>
                <a:ext uri="{FF2B5EF4-FFF2-40B4-BE49-F238E27FC236}">
                  <a16:creationId xmlns:a16="http://schemas.microsoft.com/office/drawing/2014/main" id="{71C377DC-77F2-4D05-894B-DE0112766381}"/>
                </a:ext>
              </a:extLst>
            </p:cNvPr>
            <p:cNvSpPr txBox="1"/>
            <p:nvPr/>
          </p:nvSpPr>
          <p:spPr>
            <a:xfrm>
              <a:off x="3021855" y="4560313"/>
              <a:ext cx="2575769" cy="461664"/>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5" name="TextBox 4">
              <a:extLst>
                <a:ext uri="{FF2B5EF4-FFF2-40B4-BE49-F238E27FC236}">
                  <a16:creationId xmlns:a16="http://schemas.microsoft.com/office/drawing/2014/main" id="{7B685383-55E2-4DF0-833D-54936F3CCA4B}"/>
                </a:ext>
              </a:extLst>
            </p:cNvPr>
            <p:cNvSpPr txBox="1"/>
            <p:nvPr/>
          </p:nvSpPr>
          <p:spPr>
            <a:xfrm>
              <a:off x="3017859" y="4283314"/>
              <a:ext cx="2553872" cy="276999"/>
            </a:xfrm>
            <a:prstGeom prst="rect">
              <a:avLst/>
            </a:prstGeom>
            <a:noFill/>
          </p:spPr>
          <p:txBody>
            <a:bodyPr wrap="square" rtlCol="0">
              <a:spAutoFit/>
            </a:bodyPr>
            <a:lstStyle/>
            <a:p>
              <a:r>
                <a:rPr lang="en-US" altLang="ko-KR" sz="1200" b="1" dirty="0">
                  <a:solidFill>
                    <a:schemeClr val="tx1">
                      <a:lumMod val="65000"/>
                      <a:lumOff val="35000"/>
                    </a:schemeClr>
                  </a:solidFill>
                  <a:cs typeface="Arial" pitchFamily="34" charset="0"/>
                </a:rPr>
                <a:t>Your Text Here</a:t>
              </a:r>
              <a:endParaRPr lang="ko-KR" altLang="en-US" sz="1200" b="1" dirty="0">
                <a:solidFill>
                  <a:schemeClr val="tx1">
                    <a:lumMod val="65000"/>
                    <a:lumOff val="35000"/>
                  </a:schemeClr>
                </a:solidFill>
                <a:cs typeface="Arial" pitchFamily="34" charset="0"/>
              </a:endParaRPr>
            </a:p>
          </p:txBody>
        </p:sp>
      </p:grpSp>
      <p:grpSp>
        <p:nvGrpSpPr>
          <p:cNvPr id="6" name="Group 5">
            <a:extLst>
              <a:ext uri="{FF2B5EF4-FFF2-40B4-BE49-F238E27FC236}">
                <a16:creationId xmlns:a16="http://schemas.microsoft.com/office/drawing/2014/main" id="{026E4B51-0FCD-4DCA-83B1-EC519D3FA47F}"/>
              </a:ext>
            </a:extLst>
          </p:cNvPr>
          <p:cNvGrpSpPr/>
          <p:nvPr/>
        </p:nvGrpSpPr>
        <p:grpSpPr>
          <a:xfrm>
            <a:off x="7372515" y="1701803"/>
            <a:ext cx="4062015" cy="738664"/>
            <a:chOff x="3017859" y="4283314"/>
            <a:chExt cx="2579765" cy="738663"/>
          </a:xfrm>
        </p:grpSpPr>
        <p:sp>
          <p:nvSpPr>
            <p:cNvPr id="7" name="TextBox 6">
              <a:extLst>
                <a:ext uri="{FF2B5EF4-FFF2-40B4-BE49-F238E27FC236}">
                  <a16:creationId xmlns:a16="http://schemas.microsoft.com/office/drawing/2014/main" id="{AD468248-4E1F-464E-9345-786588C4FA5D}"/>
                </a:ext>
              </a:extLst>
            </p:cNvPr>
            <p:cNvSpPr txBox="1"/>
            <p:nvPr/>
          </p:nvSpPr>
          <p:spPr>
            <a:xfrm>
              <a:off x="3021855" y="4560313"/>
              <a:ext cx="2575769" cy="461664"/>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8" name="TextBox 7">
              <a:extLst>
                <a:ext uri="{FF2B5EF4-FFF2-40B4-BE49-F238E27FC236}">
                  <a16:creationId xmlns:a16="http://schemas.microsoft.com/office/drawing/2014/main" id="{2D5CB0F1-A3B3-4802-9A4B-A02DCD8D1017}"/>
                </a:ext>
              </a:extLst>
            </p:cNvPr>
            <p:cNvSpPr txBox="1"/>
            <p:nvPr/>
          </p:nvSpPr>
          <p:spPr>
            <a:xfrm>
              <a:off x="3017859" y="4283314"/>
              <a:ext cx="2553872" cy="276999"/>
            </a:xfrm>
            <a:prstGeom prst="rect">
              <a:avLst/>
            </a:prstGeom>
            <a:noFill/>
          </p:spPr>
          <p:txBody>
            <a:bodyPr wrap="square" rtlCol="0">
              <a:spAutoFit/>
            </a:bodyPr>
            <a:lstStyle/>
            <a:p>
              <a:r>
                <a:rPr lang="en-US" altLang="ko-KR" sz="1200" b="1" dirty="0">
                  <a:solidFill>
                    <a:schemeClr val="tx1">
                      <a:lumMod val="65000"/>
                      <a:lumOff val="35000"/>
                    </a:schemeClr>
                  </a:solidFill>
                  <a:cs typeface="Arial" pitchFamily="34" charset="0"/>
                </a:rPr>
                <a:t>Your Text Here</a:t>
              </a:r>
              <a:endParaRPr lang="ko-KR" altLang="en-US" sz="1200" b="1" dirty="0">
                <a:solidFill>
                  <a:schemeClr val="tx1">
                    <a:lumMod val="65000"/>
                    <a:lumOff val="35000"/>
                  </a:schemeClr>
                </a:solidFill>
                <a:cs typeface="Arial" pitchFamily="34" charset="0"/>
              </a:endParaRPr>
            </a:p>
          </p:txBody>
        </p:sp>
      </p:grpSp>
      <p:grpSp>
        <p:nvGrpSpPr>
          <p:cNvPr id="9" name="Group 8">
            <a:extLst>
              <a:ext uri="{FF2B5EF4-FFF2-40B4-BE49-F238E27FC236}">
                <a16:creationId xmlns:a16="http://schemas.microsoft.com/office/drawing/2014/main" id="{10BB4CCA-852F-4089-823D-082FB923FAC5}"/>
              </a:ext>
            </a:extLst>
          </p:cNvPr>
          <p:cNvGrpSpPr/>
          <p:nvPr/>
        </p:nvGrpSpPr>
        <p:grpSpPr>
          <a:xfrm>
            <a:off x="7372515" y="2628950"/>
            <a:ext cx="4062015" cy="738664"/>
            <a:chOff x="3017859" y="4283314"/>
            <a:chExt cx="2579765" cy="738663"/>
          </a:xfrm>
        </p:grpSpPr>
        <p:sp>
          <p:nvSpPr>
            <p:cNvPr id="10" name="TextBox 9">
              <a:extLst>
                <a:ext uri="{FF2B5EF4-FFF2-40B4-BE49-F238E27FC236}">
                  <a16:creationId xmlns:a16="http://schemas.microsoft.com/office/drawing/2014/main" id="{A1E8F97B-2294-4270-991E-9893EF34C779}"/>
                </a:ext>
              </a:extLst>
            </p:cNvPr>
            <p:cNvSpPr txBox="1"/>
            <p:nvPr/>
          </p:nvSpPr>
          <p:spPr>
            <a:xfrm>
              <a:off x="3021855" y="4560313"/>
              <a:ext cx="2575769" cy="461664"/>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11" name="TextBox 10">
              <a:extLst>
                <a:ext uri="{FF2B5EF4-FFF2-40B4-BE49-F238E27FC236}">
                  <a16:creationId xmlns:a16="http://schemas.microsoft.com/office/drawing/2014/main" id="{2E83A7BE-5AED-4283-A27F-71A7846F22F4}"/>
                </a:ext>
              </a:extLst>
            </p:cNvPr>
            <p:cNvSpPr txBox="1"/>
            <p:nvPr/>
          </p:nvSpPr>
          <p:spPr>
            <a:xfrm>
              <a:off x="3017859" y="4283314"/>
              <a:ext cx="2553872" cy="276999"/>
            </a:xfrm>
            <a:prstGeom prst="rect">
              <a:avLst/>
            </a:prstGeom>
            <a:noFill/>
          </p:spPr>
          <p:txBody>
            <a:bodyPr wrap="square" rtlCol="0">
              <a:spAutoFit/>
            </a:bodyPr>
            <a:lstStyle/>
            <a:p>
              <a:r>
                <a:rPr lang="en-US" altLang="ko-KR" sz="1200" b="1" dirty="0">
                  <a:solidFill>
                    <a:schemeClr val="tx1">
                      <a:lumMod val="65000"/>
                      <a:lumOff val="35000"/>
                    </a:schemeClr>
                  </a:solidFill>
                  <a:cs typeface="Arial" pitchFamily="34" charset="0"/>
                </a:rPr>
                <a:t>Your Text Here</a:t>
              </a:r>
              <a:endParaRPr lang="ko-KR" altLang="en-US" sz="1200" b="1" dirty="0">
                <a:solidFill>
                  <a:schemeClr val="tx1">
                    <a:lumMod val="65000"/>
                    <a:lumOff val="35000"/>
                  </a:schemeClr>
                </a:solidFill>
                <a:cs typeface="Arial" pitchFamily="34" charset="0"/>
              </a:endParaRPr>
            </a:p>
          </p:txBody>
        </p:sp>
      </p:grpSp>
      <p:grpSp>
        <p:nvGrpSpPr>
          <p:cNvPr id="12" name="Group 11">
            <a:extLst>
              <a:ext uri="{FF2B5EF4-FFF2-40B4-BE49-F238E27FC236}">
                <a16:creationId xmlns:a16="http://schemas.microsoft.com/office/drawing/2014/main" id="{EB4FA2EF-0B4F-4051-94D2-3DFF6DE94D05}"/>
              </a:ext>
            </a:extLst>
          </p:cNvPr>
          <p:cNvGrpSpPr/>
          <p:nvPr/>
        </p:nvGrpSpPr>
        <p:grpSpPr>
          <a:xfrm>
            <a:off x="7372515" y="3556096"/>
            <a:ext cx="4062015" cy="738664"/>
            <a:chOff x="3017859" y="4283314"/>
            <a:chExt cx="2579765" cy="738663"/>
          </a:xfrm>
        </p:grpSpPr>
        <p:sp>
          <p:nvSpPr>
            <p:cNvPr id="13" name="TextBox 12">
              <a:extLst>
                <a:ext uri="{FF2B5EF4-FFF2-40B4-BE49-F238E27FC236}">
                  <a16:creationId xmlns:a16="http://schemas.microsoft.com/office/drawing/2014/main" id="{0ED2E41E-997B-4993-93E2-573747AC3084}"/>
                </a:ext>
              </a:extLst>
            </p:cNvPr>
            <p:cNvSpPr txBox="1"/>
            <p:nvPr/>
          </p:nvSpPr>
          <p:spPr>
            <a:xfrm>
              <a:off x="3021855" y="4560313"/>
              <a:ext cx="2575769" cy="461664"/>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14" name="TextBox 13">
              <a:extLst>
                <a:ext uri="{FF2B5EF4-FFF2-40B4-BE49-F238E27FC236}">
                  <a16:creationId xmlns:a16="http://schemas.microsoft.com/office/drawing/2014/main" id="{99473CA6-8754-47CE-AA24-6472A7E5886D}"/>
                </a:ext>
              </a:extLst>
            </p:cNvPr>
            <p:cNvSpPr txBox="1"/>
            <p:nvPr/>
          </p:nvSpPr>
          <p:spPr>
            <a:xfrm>
              <a:off x="3017859" y="4283314"/>
              <a:ext cx="2553872" cy="276999"/>
            </a:xfrm>
            <a:prstGeom prst="rect">
              <a:avLst/>
            </a:prstGeom>
            <a:noFill/>
          </p:spPr>
          <p:txBody>
            <a:bodyPr wrap="square" rtlCol="0">
              <a:spAutoFit/>
            </a:bodyPr>
            <a:lstStyle/>
            <a:p>
              <a:r>
                <a:rPr lang="en-US" altLang="ko-KR" sz="1200" b="1" dirty="0">
                  <a:solidFill>
                    <a:schemeClr val="tx1">
                      <a:lumMod val="65000"/>
                      <a:lumOff val="35000"/>
                    </a:schemeClr>
                  </a:solidFill>
                  <a:cs typeface="Arial" pitchFamily="34" charset="0"/>
                </a:rPr>
                <a:t>Your Text Here</a:t>
              </a:r>
              <a:endParaRPr lang="ko-KR" altLang="en-US" sz="1200" b="1" dirty="0">
                <a:solidFill>
                  <a:schemeClr val="tx1">
                    <a:lumMod val="65000"/>
                    <a:lumOff val="35000"/>
                  </a:schemeClr>
                </a:solidFill>
                <a:cs typeface="Arial" pitchFamily="34" charset="0"/>
              </a:endParaRPr>
            </a:p>
          </p:txBody>
        </p:sp>
      </p:grpSp>
      <p:grpSp>
        <p:nvGrpSpPr>
          <p:cNvPr id="15" name="Group 14">
            <a:extLst>
              <a:ext uri="{FF2B5EF4-FFF2-40B4-BE49-F238E27FC236}">
                <a16:creationId xmlns:a16="http://schemas.microsoft.com/office/drawing/2014/main" id="{F6A21EAB-4BA5-4F24-8F32-E97B48EB13DB}"/>
              </a:ext>
            </a:extLst>
          </p:cNvPr>
          <p:cNvGrpSpPr/>
          <p:nvPr/>
        </p:nvGrpSpPr>
        <p:grpSpPr>
          <a:xfrm>
            <a:off x="7372515" y="4483243"/>
            <a:ext cx="4062015" cy="738664"/>
            <a:chOff x="3017859" y="4283314"/>
            <a:chExt cx="2579765" cy="738663"/>
          </a:xfrm>
        </p:grpSpPr>
        <p:sp>
          <p:nvSpPr>
            <p:cNvPr id="16" name="TextBox 15">
              <a:extLst>
                <a:ext uri="{FF2B5EF4-FFF2-40B4-BE49-F238E27FC236}">
                  <a16:creationId xmlns:a16="http://schemas.microsoft.com/office/drawing/2014/main" id="{D7B338FA-0548-4188-97C3-DC044F0C078B}"/>
                </a:ext>
              </a:extLst>
            </p:cNvPr>
            <p:cNvSpPr txBox="1"/>
            <p:nvPr/>
          </p:nvSpPr>
          <p:spPr>
            <a:xfrm>
              <a:off x="3021855" y="4560313"/>
              <a:ext cx="2575769" cy="461664"/>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17" name="TextBox 16">
              <a:extLst>
                <a:ext uri="{FF2B5EF4-FFF2-40B4-BE49-F238E27FC236}">
                  <a16:creationId xmlns:a16="http://schemas.microsoft.com/office/drawing/2014/main" id="{A277EDE7-9497-4801-BB1B-1A1AEB37C34F}"/>
                </a:ext>
              </a:extLst>
            </p:cNvPr>
            <p:cNvSpPr txBox="1"/>
            <p:nvPr/>
          </p:nvSpPr>
          <p:spPr>
            <a:xfrm>
              <a:off x="3017859" y="4283314"/>
              <a:ext cx="2553872" cy="276999"/>
            </a:xfrm>
            <a:prstGeom prst="rect">
              <a:avLst/>
            </a:prstGeom>
            <a:noFill/>
          </p:spPr>
          <p:txBody>
            <a:bodyPr wrap="square" rtlCol="0">
              <a:spAutoFit/>
            </a:bodyPr>
            <a:lstStyle/>
            <a:p>
              <a:r>
                <a:rPr lang="en-US" altLang="ko-KR" sz="1200" b="1" dirty="0">
                  <a:solidFill>
                    <a:schemeClr val="tx1">
                      <a:lumMod val="65000"/>
                      <a:lumOff val="35000"/>
                    </a:schemeClr>
                  </a:solidFill>
                  <a:cs typeface="Arial" pitchFamily="34" charset="0"/>
                </a:rPr>
                <a:t>Your Text Here</a:t>
              </a:r>
              <a:endParaRPr lang="ko-KR" altLang="en-US" sz="1200" b="1" dirty="0">
                <a:solidFill>
                  <a:schemeClr val="tx1">
                    <a:lumMod val="65000"/>
                    <a:lumOff val="35000"/>
                  </a:schemeClr>
                </a:solidFill>
                <a:cs typeface="Arial" pitchFamily="34" charset="0"/>
              </a:endParaRPr>
            </a:p>
          </p:txBody>
        </p:sp>
      </p:grpSp>
      <p:grpSp>
        <p:nvGrpSpPr>
          <p:cNvPr id="18" name="Group 17">
            <a:extLst>
              <a:ext uri="{FF2B5EF4-FFF2-40B4-BE49-F238E27FC236}">
                <a16:creationId xmlns:a16="http://schemas.microsoft.com/office/drawing/2014/main" id="{97266341-58C9-4BAF-B768-B32768EEB6CC}"/>
              </a:ext>
            </a:extLst>
          </p:cNvPr>
          <p:cNvGrpSpPr/>
          <p:nvPr/>
        </p:nvGrpSpPr>
        <p:grpSpPr>
          <a:xfrm rot="10800000" flipH="1">
            <a:off x="610098" y="2848602"/>
            <a:ext cx="2127533" cy="2127533"/>
            <a:chOff x="6876256" y="3063517"/>
            <a:chExt cx="1944216" cy="1944216"/>
          </a:xfrm>
          <a:scene3d>
            <a:camera prst="perspectiveLeft">
              <a:rot lat="0" lon="3900000" rev="0"/>
            </a:camera>
            <a:lightRig rig="threePt" dir="t"/>
          </a:scene3d>
        </p:grpSpPr>
        <p:sp>
          <p:nvSpPr>
            <p:cNvPr id="19" name="Oval 18">
              <a:extLst>
                <a:ext uri="{FF2B5EF4-FFF2-40B4-BE49-F238E27FC236}">
                  <a16:creationId xmlns:a16="http://schemas.microsoft.com/office/drawing/2014/main" id="{7C9C1A87-9E52-4882-9673-2B1CC505CDD5}"/>
                </a:ext>
              </a:extLst>
            </p:cNvPr>
            <p:cNvSpPr/>
            <p:nvPr/>
          </p:nvSpPr>
          <p:spPr>
            <a:xfrm>
              <a:off x="6876256" y="3063517"/>
              <a:ext cx="1944216" cy="1944216"/>
            </a:xfrm>
            <a:prstGeom prst="ellipse">
              <a:avLst/>
            </a:prstGeom>
            <a:solidFill>
              <a:schemeClr val="bg1"/>
            </a:solidFill>
            <a:ln w="165100">
              <a:solidFill>
                <a:schemeClr val="tx1">
                  <a:lumMod val="85000"/>
                  <a:lumOff val="15000"/>
                </a:schemeClr>
              </a:solidFill>
            </a:ln>
            <a:sp3d extrusionH="171450" contourW="12700">
              <a:extrusionClr>
                <a:schemeClr val="bg1"/>
              </a:extrusionClr>
              <a:contourClr>
                <a:schemeClr val="tx1">
                  <a:lumMod val="50000"/>
                  <a:lumOff val="5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 name="Oval 19">
              <a:extLst>
                <a:ext uri="{FF2B5EF4-FFF2-40B4-BE49-F238E27FC236}">
                  <a16:creationId xmlns:a16="http://schemas.microsoft.com/office/drawing/2014/main" id="{EFD0D123-E2C3-44DE-9ED1-7E1DD8F25DBA}"/>
                </a:ext>
              </a:extLst>
            </p:cNvPr>
            <p:cNvSpPr/>
            <p:nvPr/>
          </p:nvSpPr>
          <p:spPr>
            <a:xfrm>
              <a:off x="7165759" y="3353020"/>
              <a:ext cx="1365211" cy="1365211"/>
            </a:xfrm>
            <a:prstGeom prst="ellipse">
              <a:avLst/>
            </a:prstGeom>
            <a:solidFill>
              <a:schemeClr val="bg1"/>
            </a:solidFill>
            <a:ln w="165100">
              <a:solidFill>
                <a:schemeClr val="tx1">
                  <a:lumMod val="85000"/>
                  <a:lumOff val="15000"/>
                </a:schemeClr>
              </a:solidFill>
            </a:ln>
            <a:sp3d extrusionH="171450" contourW="12700">
              <a:extrusionClr>
                <a:schemeClr val="bg1"/>
              </a:extrusionClr>
              <a:contourClr>
                <a:schemeClr val="tx1">
                  <a:lumMod val="50000"/>
                  <a:lumOff val="5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 name="Oval 20">
              <a:extLst>
                <a:ext uri="{FF2B5EF4-FFF2-40B4-BE49-F238E27FC236}">
                  <a16:creationId xmlns:a16="http://schemas.microsoft.com/office/drawing/2014/main" id="{3D996C12-4618-4916-967A-5C1FA5D19CB9}"/>
                </a:ext>
              </a:extLst>
            </p:cNvPr>
            <p:cNvSpPr/>
            <p:nvPr/>
          </p:nvSpPr>
          <p:spPr>
            <a:xfrm>
              <a:off x="7487073" y="3674334"/>
              <a:ext cx="722583" cy="722583"/>
            </a:xfrm>
            <a:prstGeom prst="ellipse">
              <a:avLst/>
            </a:prstGeom>
            <a:solidFill>
              <a:schemeClr val="accent1"/>
            </a:solidFill>
            <a:ln w="165100">
              <a:solidFill>
                <a:schemeClr val="tx1">
                  <a:lumMod val="85000"/>
                  <a:lumOff val="15000"/>
                </a:schemeClr>
              </a:solidFill>
            </a:ln>
            <a:sp3d extrusionH="171450" contourW="12700">
              <a:extrusionClr>
                <a:schemeClr val="bg1"/>
              </a:extrusionClr>
              <a:contourClr>
                <a:schemeClr val="tx1">
                  <a:lumMod val="50000"/>
                  <a:lumOff val="5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22" name="Rectangle 21">
            <a:extLst>
              <a:ext uri="{FF2B5EF4-FFF2-40B4-BE49-F238E27FC236}">
                <a16:creationId xmlns:a16="http://schemas.microsoft.com/office/drawing/2014/main" id="{7E24BE92-03DC-4661-AFBF-B01D1910A37E}"/>
              </a:ext>
            </a:extLst>
          </p:cNvPr>
          <p:cNvSpPr/>
          <p:nvPr/>
        </p:nvSpPr>
        <p:spPr>
          <a:xfrm>
            <a:off x="6656598" y="4549699"/>
            <a:ext cx="594864" cy="5948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 name="Rectangle 22">
            <a:extLst>
              <a:ext uri="{FF2B5EF4-FFF2-40B4-BE49-F238E27FC236}">
                <a16:creationId xmlns:a16="http://schemas.microsoft.com/office/drawing/2014/main" id="{3C6A739D-F00A-410D-BB1D-22046345DBF0}"/>
              </a:ext>
            </a:extLst>
          </p:cNvPr>
          <p:cNvSpPr/>
          <p:nvPr/>
        </p:nvSpPr>
        <p:spPr>
          <a:xfrm>
            <a:off x="6656598" y="3626846"/>
            <a:ext cx="594864" cy="5948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4" name="Rectangle 23">
            <a:extLst>
              <a:ext uri="{FF2B5EF4-FFF2-40B4-BE49-F238E27FC236}">
                <a16:creationId xmlns:a16="http://schemas.microsoft.com/office/drawing/2014/main" id="{5A861698-4B18-4B44-9540-D1EC9154072F}"/>
              </a:ext>
            </a:extLst>
          </p:cNvPr>
          <p:cNvSpPr/>
          <p:nvPr/>
        </p:nvSpPr>
        <p:spPr>
          <a:xfrm>
            <a:off x="6656598" y="2703994"/>
            <a:ext cx="594864" cy="5948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5" name="Parallelogram 24">
            <a:extLst>
              <a:ext uri="{FF2B5EF4-FFF2-40B4-BE49-F238E27FC236}">
                <a16:creationId xmlns:a16="http://schemas.microsoft.com/office/drawing/2014/main" id="{B73A6766-AE0A-4664-8979-B68835D9F758}"/>
              </a:ext>
            </a:extLst>
          </p:cNvPr>
          <p:cNvSpPr/>
          <p:nvPr/>
        </p:nvSpPr>
        <p:spPr>
          <a:xfrm rot="10800000">
            <a:off x="3615054" y="3654339"/>
            <a:ext cx="1400486" cy="276883"/>
          </a:xfrm>
          <a:prstGeom prst="parallelogram">
            <a:avLst>
              <a:gd name="adj" fmla="val 19222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6" name="Rectangle 25">
            <a:extLst>
              <a:ext uri="{FF2B5EF4-FFF2-40B4-BE49-F238E27FC236}">
                <a16:creationId xmlns:a16="http://schemas.microsoft.com/office/drawing/2014/main" id="{1AF8EE8F-52A8-4F73-A768-E10B796BDC45}"/>
              </a:ext>
            </a:extLst>
          </p:cNvPr>
          <p:cNvSpPr/>
          <p:nvPr/>
        </p:nvSpPr>
        <p:spPr>
          <a:xfrm>
            <a:off x="6656598" y="5472554"/>
            <a:ext cx="594864" cy="59486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7" name="Rectangle 26">
            <a:extLst>
              <a:ext uri="{FF2B5EF4-FFF2-40B4-BE49-F238E27FC236}">
                <a16:creationId xmlns:a16="http://schemas.microsoft.com/office/drawing/2014/main" id="{8B86E5E0-3351-46CB-8AE6-236026609B67}"/>
              </a:ext>
            </a:extLst>
          </p:cNvPr>
          <p:cNvSpPr/>
          <p:nvPr/>
        </p:nvSpPr>
        <p:spPr>
          <a:xfrm>
            <a:off x="6656598" y="1781141"/>
            <a:ext cx="594864" cy="59486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8" name="Down Arrow 1">
            <a:extLst>
              <a:ext uri="{FF2B5EF4-FFF2-40B4-BE49-F238E27FC236}">
                <a16:creationId xmlns:a16="http://schemas.microsoft.com/office/drawing/2014/main" id="{0178D973-BE64-4943-BC56-C2F04E1978DC}"/>
              </a:ext>
            </a:extLst>
          </p:cNvPr>
          <p:cNvSpPr/>
          <p:nvPr/>
        </p:nvSpPr>
        <p:spPr>
          <a:xfrm rot="10800000" flipH="1">
            <a:off x="6766719" y="5560009"/>
            <a:ext cx="373963" cy="419960"/>
          </a:xfrm>
          <a:custGeom>
            <a:avLst/>
            <a:gdLst/>
            <a:ahLst/>
            <a:cxnLst/>
            <a:rect l="l" t="t" r="r" b="b"/>
            <a:pathLst>
              <a:path w="3496146" h="3926159">
                <a:moveTo>
                  <a:pt x="1476067" y="1782198"/>
                </a:moveTo>
                <a:lnTo>
                  <a:pt x="2085005" y="1782198"/>
                </a:lnTo>
                <a:lnTo>
                  <a:pt x="2085005" y="560436"/>
                </a:lnTo>
                <a:lnTo>
                  <a:pt x="2389473" y="560436"/>
                </a:lnTo>
                <a:lnTo>
                  <a:pt x="1780536" y="0"/>
                </a:lnTo>
                <a:lnTo>
                  <a:pt x="1171598" y="560436"/>
                </a:lnTo>
                <a:lnTo>
                  <a:pt x="1476067" y="560436"/>
                </a:lnTo>
                <a:close/>
                <a:moveTo>
                  <a:pt x="2794909" y="2376264"/>
                </a:moveTo>
                <a:lnTo>
                  <a:pt x="3403846" y="1815828"/>
                </a:lnTo>
                <a:lnTo>
                  <a:pt x="3099377" y="1815828"/>
                </a:lnTo>
                <a:lnTo>
                  <a:pt x="3099377" y="594066"/>
                </a:lnTo>
                <a:lnTo>
                  <a:pt x="2490440" y="594066"/>
                </a:lnTo>
                <a:lnTo>
                  <a:pt x="2490440" y="1815828"/>
                </a:lnTo>
                <a:lnTo>
                  <a:pt x="2185971" y="1815828"/>
                </a:lnTo>
                <a:close/>
                <a:moveTo>
                  <a:pt x="1738539" y="2704452"/>
                </a:moveTo>
                <a:cubicBezTo>
                  <a:pt x="2025742" y="2708651"/>
                  <a:pt x="2249289" y="2617027"/>
                  <a:pt x="2474392" y="2519294"/>
                </a:cubicBezTo>
                <a:cubicBezTo>
                  <a:pt x="2631335" y="2431624"/>
                  <a:pt x="2641220" y="2356014"/>
                  <a:pt x="2614641" y="2282563"/>
                </a:cubicBezTo>
                <a:cubicBezTo>
                  <a:pt x="2582745" y="2203226"/>
                  <a:pt x="2511446" y="2141129"/>
                  <a:pt x="2374721" y="2203680"/>
                </a:cubicBezTo>
                <a:cubicBezTo>
                  <a:pt x="2195292" y="2350932"/>
                  <a:pt x="1621166" y="2470817"/>
                  <a:pt x="1266317" y="2262320"/>
                </a:cubicBezTo>
                <a:cubicBezTo>
                  <a:pt x="1169173" y="2191011"/>
                  <a:pt x="970584" y="2135007"/>
                  <a:pt x="918755" y="2260582"/>
                </a:cubicBezTo>
                <a:cubicBezTo>
                  <a:pt x="905798" y="2301917"/>
                  <a:pt x="901034" y="2336556"/>
                  <a:pt x="904186" y="2366667"/>
                </a:cubicBezTo>
                <a:cubicBezTo>
                  <a:pt x="913642" y="2457000"/>
                  <a:pt x="994333" y="2506589"/>
                  <a:pt x="1138739" y="2574025"/>
                </a:cubicBezTo>
                <a:cubicBezTo>
                  <a:pt x="1370979" y="2664916"/>
                  <a:pt x="1566218" y="2701932"/>
                  <a:pt x="1738539" y="2704452"/>
                </a:cubicBezTo>
                <a:close/>
                <a:moveTo>
                  <a:pt x="1709810" y="3318171"/>
                </a:moveTo>
                <a:cubicBezTo>
                  <a:pt x="2287461" y="3321186"/>
                  <a:pt x="2747532" y="3089987"/>
                  <a:pt x="2907033" y="2982480"/>
                </a:cubicBezTo>
                <a:cubicBezTo>
                  <a:pt x="3019837" y="2919930"/>
                  <a:pt x="3127019" y="2830470"/>
                  <a:pt x="3047283" y="2692494"/>
                </a:cubicBezTo>
                <a:cubicBezTo>
                  <a:pt x="2931427" y="2583612"/>
                  <a:pt x="2859428" y="2623285"/>
                  <a:pt x="2747560" y="2705958"/>
                </a:cubicBezTo>
                <a:cubicBezTo>
                  <a:pt x="2476410" y="2811508"/>
                  <a:pt x="1878339" y="3347087"/>
                  <a:pt x="714142" y="2686413"/>
                </a:cubicBezTo>
                <a:cubicBezTo>
                  <a:pt x="581403" y="2592588"/>
                  <a:pt x="478211" y="2639047"/>
                  <a:pt x="434354" y="2730111"/>
                </a:cubicBezTo>
                <a:cubicBezTo>
                  <a:pt x="423118" y="2754726"/>
                  <a:pt x="419107" y="2778362"/>
                  <a:pt x="421326" y="2801084"/>
                </a:cubicBezTo>
                <a:cubicBezTo>
                  <a:pt x="427982" y="2869247"/>
                  <a:pt x="490703" y="2929162"/>
                  <a:pt x="582577" y="2982481"/>
                </a:cubicBezTo>
                <a:cubicBezTo>
                  <a:pt x="974299" y="3230234"/>
                  <a:pt x="1363219" y="3316361"/>
                  <a:pt x="1709810" y="3318171"/>
                </a:cubicBezTo>
                <a:close/>
                <a:moveTo>
                  <a:pt x="1650124" y="3925606"/>
                </a:moveTo>
                <a:cubicBezTo>
                  <a:pt x="2273556" y="3938577"/>
                  <a:pt x="2858828" y="3722251"/>
                  <a:pt x="3329308" y="3414392"/>
                </a:cubicBezTo>
                <a:cubicBezTo>
                  <a:pt x="3434138" y="3367480"/>
                  <a:pt x="3549293" y="3215474"/>
                  <a:pt x="3469556" y="3100952"/>
                </a:cubicBezTo>
                <a:cubicBezTo>
                  <a:pt x="3361675" y="3005103"/>
                  <a:pt x="3225886" y="3077348"/>
                  <a:pt x="3149901" y="3145689"/>
                </a:cubicBezTo>
                <a:cubicBezTo>
                  <a:pt x="2987266" y="3247333"/>
                  <a:pt x="1796029" y="4146474"/>
                  <a:pt x="297808" y="3098777"/>
                </a:cubicBezTo>
                <a:cubicBezTo>
                  <a:pt x="177029" y="2997135"/>
                  <a:pt x="65861" y="3063139"/>
                  <a:pt x="18020" y="3134657"/>
                </a:cubicBezTo>
                <a:cubicBezTo>
                  <a:pt x="4124" y="3161552"/>
                  <a:pt x="-1298" y="3188690"/>
                  <a:pt x="257" y="3215218"/>
                </a:cubicBezTo>
                <a:cubicBezTo>
                  <a:pt x="4919" y="3294803"/>
                  <a:pt x="72375" y="3368892"/>
                  <a:pt x="162256" y="3414392"/>
                </a:cubicBezTo>
                <a:cubicBezTo>
                  <a:pt x="657258" y="3766720"/>
                  <a:pt x="1165233" y="3915518"/>
                  <a:pt x="1650124" y="392560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29" name="Donut 15">
            <a:extLst>
              <a:ext uri="{FF2B5EF4-FFF2-40B4-BE49-F238E27FC236}">
                <a16:creationId xmlns:a16="http://schemas.microsoft.com/office/drawing/2014/main" id="{F8F1AD66-2389-41B4-98B0-BBCECEE845DD}"/>
              </a:ext>
            </a:extLst>
          </p:cNvPr>
          <p:cNvSpPr/>
          <p:nvPr/>
        </p:nvSpPr>
        <p:spPr>
          <a:xfrm>
            <a:off x="6781332" y="1905484"/>
            <a:ext cx="344733" cy="346182"/>
          </a:xfrm>
          <a:custGeom>
            <a:avLst/>
            <a:gdLst/>
            <a:ahLst/>
            <a:cxnLst/>
            <a:rect l="l" t="t" r="r" b="b"/>
            <a:pathLst>
              <a:path w="3821708" h="3795110">
                <a:moveTo>
                  <a:pt x="1910854" y="903842"/>
                </a:moveTo>
                <a:lnTo>
                  <a:pt x="1793831" y="1129420"/>
                </a:lnTo>
                <a:lnTo>
                  <a:pt x="1791613" y="1129420"/>
                </a:lnTo>
                <a:lnTo>
                  <a:pt x="1791892" y="1133157"/>
                </a:lnTo>
                <a:lnTo>
                  <a:pt x="1791613" y="1133695"/>
                </a:lnTo>
                <a:lnTo>
                  <a:pt x="1791933" y="1133695"/>
                </a:lnTo>
                <a:lnTo>
                  <a:pt x="1833002" y="1683464"/>
                </a:lnTo>
                <a:cubicBezTo>
                  <a:pt x="1744939" y="1714584"/>
                  <a:pt x="1682254" y="1798749"/>
                  <a:pt x="1682254" y="1897555"/>
                </a:cubicBezTo>
                <a:cubicBezTo>
                  <a:pt x="1682254" y="2023808"/>
                  <a:pt x="1784602" y="2126156"/>
                  <a:pt x="1910855" y="2126156"/>
                </a:cubicBezTo>
                <a:cubicBezTo>
                  <a:pt x="1975561" y="2126156"/>
                  <a:pt x="2033988" y="2099273"/>
                  <a:pt x="2075304" y="2055803"/>
                </a:cubicBezTo>
                <a:lnTo>
                  <a:pt x="2443125" y="2288080"/>
                </a:lnTo>
                <a:lnTo>
                  <a:pt x="2443003" y="2288309"/>
                </a:lnTo>
                <a:lnTo>
                  <a:pt x="2443494" y="2288314"/>
                </a:lnTo>
                <a:lnTo>
                  <a:pt x="2446061" y="2289935"/>
                </a:lnTo>
                <a:lnTo>
                  <a:pt x="2446904" y="2288348"/>
                </a:lnTo>
                <a:lnTo>
                  <a:pt x="2652725" y="2290436"/>
                </a:lnTo>
                <a:lnTo>
                  <a:pt x="2535900" y="2120971"/>
                </a:lnTo>
                <a:lnTo>
                  <a:pt x="2536744" y="2119385"/>
                </a:lnTo>
                <a:lnTo>
                  <a:pt x="2533964" y="2118163"/>
                </a:lnTo>
                <a:lnTo>
                  <a:pt x="2533686" y="2117759"/>
                </a:lnTo>
                <a:lnTo>
                  <a:pt x="2533565" y="2117988"/>
                </a:lnTo>
                <a:lnTo>
                  <a:pt x="2134900" y="1942755"/>
                </a:lnTo>
                <a:cubicBezTo>
                  <a:pt x="2137918" y="1928156"/>
                  <a:pt x="2139456" y="1913035"/>
                  <a:pt x="2139456" y="1897555"/>
                </a:cubicBezTo>
                <a:cubicBezTo>
                  <a:pt x="2139456" y="1798748"/>
                  <a:pt x="2076770" y="1714583"/>
                  <a:pt x="1988706" y="1683463"/>
                </a:cubicBezTo>
                <a:lnTo>
                  <a:pt x="2029775" y="1133695"/>
                </a:lnTo>
                <a:lnTo>
                  <a:pt x="2030094" y="1133695"/>
                </a:lnTo>
                <a:lnTo>
                  <a:pt x="2029815" y="1133157"/>
                </a:lnTo>
                <a:lnTo>
                  <a:pt x="2030094" y="1129420"/>
                </a:lnTo>
                <a:lnTo>
                  <a:pt x="2027877" y="1129420"/>
                </a:lnTo>
                <a:close/>
                <a:moveTo>
                  <a:pt x="1910854" y="565406"/>
                </a:moveTo>
                <a:cubicBezTo>
                  <a:pt x="2646579" y="565406"/>
                  <a:pt x="3243002" y="1161829"/>
                  <a:pt x="3243002" y="1897554"/>
                </a:cubicBezTo>
                <a:cubicBezTo>
                  <a:pt x="3243002" y="2633279"/>
                  <a:pt x="2646579" y="3229702"/>
                  <a:pt x="1910854" y="3229702"/>
                </a:cubicBezTo>
                <a:cubicBezTo>
                  <a:pt x="1175129" y="3229702"/>
                  <a:pt x="578706" y="2633279"/>
                  <a:pt x="578706" y="1897554"/>
                </a:cubicBezTo>
                <a:cubicBezTo>
                  <a:pt x="578706" y="1161829"/>
                  <a:pt x="1175129" y="565406"/>
                  <a:pt x="1910854" y="565406"/>
                </a:cubicBezTo>
                <a:close/>
                <a:moveTo>
                  <a:pt x="1766837" y="367010"/>
                </a:moveTo>
                <a:cubicBezTo>
                  <a:pt x="1050362" y="432397"/>
                  <a:pt x="475174" y="981146"/>
                  <a:pt x="377476" y="1681610"/>
                </a:cubicBezTo>
                <a:lnTo>
                  <a:pt x="426306" y="1681610"/>
                </a:lnTo>
                <a:cubicBezTo>
                  <a:pt x="510474" y="1681610"/>
                  <a:pt x="578706" y="1746088"/>
                  <a:pt x="578706" y="1825626"/>
                </a:cubicBezTo>
                <a:cubicBezTo>
                  <a:pt x="578706" y="1905164"/>
                  <a:pt x="510474" y="1969642"/>
                  <a:pt x="426306" y="1969642"/>
                </a:cubicBezTo>
                <a:lnTo>
                  <a:pt x="364094" y="1969642"/>
                </a:lnTo>
                <a:cubicBezTo>
                  <a:pt x="398055" y="2738400"/>
                  <a:pt x="1003246" y="3359660"/>
                  <a:pt x="1769417" y="3427809"/>
                </a:cubicBezTo>
                <a:lnTo>
                  <a:pt x="1769417" y="3382101"/>
                </a:lnTo>
                <a:cubicBezTo>
                  <a:pt x="1769417" y="3297933"/>
                  <a:pt x="1833895" y="3229701"/>
                  <a:pt x="1913433" y="3229701"/>
                </a:cubicBezTo>
                <a:cubicBezTo>
                  <a:pt x="1992971" y="3229701"/>
                  <a:pt x="2057449" y="3297933"/>
                  <a:pt x="2057449" y="3382101"/>
                </a:cubicBezTo>
                <a:lnTo>
                  <a:pt x="2057449" y="3427707"/>
                </a:lnTo>
                <a:cubicBezTo>
                  <a:pt x="2804164" y="3358467"/>
                  <a:pt x="3396856" y="2764020"/>
                  <a:pt x="3455018" y="2020616"/>
                </a:cubicBezTo>
                <a:lnTo>
                  <a:pt x="3395402" y="2020616"/>
                </a:lnTo>
                <a:cubicBezTo>
                  <a:pt x="3311234" y="2020616"/>
                  <a:pt x="3243002" y="1956138"/>
                  <a:pt x="3243002" y="1876600"/>
                </a:cubicBezTo>
                <a:cubicBezTo>
                  <a:pt x="3243002" y="1797062"/>
                  <a:pt x="3311234" y="1732584"/>
                  <a:pt x="3395402" y="1732584"/>
                </a:cubicBezTo>
                <a:lnTo>
                  <a:pt x="3451747" y="1732584"/>
                </a:lnTo>
                <a:cubicBezTo>
                  <a:pt x="3374444" y="1008025"/>
                  <a:pt x="2788738" y="434055"/>
                  <a:pt x="2054869" y="367632"/>
                </a:cubicBezTo>
                <a:lnTo>
                  <a:pt x="2054869" y="407296"/>
                </a:lnTo>
                <a:cubicBezTo>
                  <a:pt x="2054869" y="491464"/>
                  <a:pt x="1990391" y="559696"/>
                  <a:pt x="1910853" y="559696"/>
                </a:cubicBezTo>
                <a:cubicBezTo>
                  <a:pt x="1831315" y="559696"/>
                  <a:pt x="1766837" y="491464"/>
                  <a:pt x="1766837" y="407296"/>
                </a:cubicBezTo>
                <a:close/>
                <a:moveTo>
                  <a:pt x="1910854" y="0"/>
                </a:moveTo>
                <a:cubicBezTo>
                  <a:pt x="2966190" y="0"/>
                  <a:pt x="3821708" y="849564"/>
                  <a:pt x="3821708" y="1897555"/>
                </a:cubicBezTo>
                <a:cubicBezTo>
                  <a:pt x="3821708" y="2945546"/>
                  <a:pt x="2966190" y="3795110"/>
                  <a:pt x="1910854" y="3795110"/>
                </a:cubicBezTo>
                <a:cubicBezTo>
                  <a:pt x="855518" y="3795110"/>
                  <a:pt x="0" y="2945546"/>
                  <a:pt x="0" y="1897555"/>
                </a:cubicBezTo>
                <a:cubicBezTo>
                  <a:pt x="0" y="849564"/>
                  <a:pt x="855518" y="0"/>
                  <a:pt x="191085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30" name="Rectangle 1">
            <a:extLst>
              <a:ext uri="{FF2B5EF4-FFF2-40B4-BE49-F238E27FC236}">
                <a16:creationId xmlns:a16="http://schemas.microsoft.com/office/drawing/2014/main" id="{4C2E261F-47D3-4A24-8DE4-D16763FD3703}"/>
              </a:ext>
            </a:extLst>
          </p:cNvPr>
          <p:cNvSpPr>
            <a:spLocks noChangeAspect="1"/>
          </p:cNvSpPr>
          <p:nvPr/>
        </p:nvSpPr>
        <p:spPr>
          <a:xfrm>
            <a:off x="6784782" y="4645996"/>
            <a:ext cx="352355" cy="351677"/>
          </a:xfrm>
          <a:custGeom>
            <a:avLst/>
            <a:gdLst/>
            <a:ahLst/>
            <a:cxnLst/>
            <a:rect l="l" t="t" r="r" b="b"/>
            <a:pathLst>
              <a:path w="4020621" h="4012920">
                <a:moveTo>
                  <a:pt x="780213" y="3724888"/>
                </a:moveTo>
                <a:lnTo>
                  <a:pt x="2868445" y="3724888"/>
                </a:lnTo>
                <a:lnTo>
                  <a:pt x="2868445" y="4012920"/>
                </a:lnTo>
                <a:lnTo>
                  <a:pt x="780213" y="4012920"/>
                </a:lnTo>
                <a:close/>
                <a:moveTo>
                  <a:pt x="4020621" y="2152587"/>
                </a:moveTo>
                <a:lnTo>
                  <a:pt x="4020621" y="3448731"/>
                </a:lnTo>
                <a:lnTo>
                  <a:pt x="3903908" y="3386593"/>
                </a:lnTo>
                <a:lnTo>
                  <a:pt x="3903908" y="2214725"/>
                </a:lnTo>
                <a:close/>
                <a:moveTo>
                  <a:pt x="1582587" y="1544569"/>
                </a:moveTo>
                <a:cubicBezTo>
                  <a:pt x="1525677" y="1652847"/>
                  <a:pt x="1434945" y="1739939"/>
                  <a:pt x="1324158" y="1792547"/>
                </a:cubicBezTo>
                <a:lnTo>
                  <a:pt x="1790243" y="1792547"/>
                </a:lnTo>
                <a:cubicBezTo>
                  <a:pt x="1708293" y="1721838"/>
                  <a:pt x="1638004" y="1638154"/>
                  <a:pt x="1582587" y="1544569"/>
                </a:cubicBezTo>
                <a:close/>
                <a:moveTo>
                  <a:pt x="1238323" y="1312673"/>
                </a:moveTo>
                <a:cubicBezTo>
                  <a:pt x="1173622" y="1312673"/>
                  <a:pt x="1121172" y="1365123"/>
                  <a:pt x="1121172" y="1429824"/>
                </a:cubicBezTo>
                <a:cubicBezTo>
                  <a:pt x="1121172" y="1494525"/>
                  <a:pt x="1173622" y="1546975"/>
                  <a:pt x="1238323" y="1546975"/>
                </a:cubicBezTo>
                <a:cubicBezTo>
                  <a:pt x="1303024" y="1546975"/>
                  <a:pt x="1355474" y="1494525"/>
                  <a:pt x="1355474" y="1429824"/>
                </a:cubicBezTo>
                <a:cubicBezTo>
                  <a:pt x="1355474" y="1365123"/>
                  <a:pt x="1303024" y="1312673"/>
                  <a:pt x="1238323" y="1312673"/>
                </a:cubicBezTo>
                <a:close/>
                <a:moveTo>
                  <a:pt x="870057" y="1312673"/>
                </a:moveTo>
                <a:cubicBezTo>
                  <a:pt x="805356" y="1312673"/>
                  <a:pt x="752906" y="1365123"/>
                  <a:pt x="752906" y="1429824"/>
                </a:cubicBezTo>
                <a:cubicBezTo>
                  <a:pt x="752906" y="1494525"/>
                  <a:pt x="805356" y="1546975"/>
                  <a:pt x="870057" y="1546975"/>
                </a:cubicBezTo>
                <a:cubicBezTo>
                  <a:pt x="934758" y="1546975"/>
                  <a:pt x="987208" y="1494525"/>
                  <a:pt x="987208" y="1429824"/>
                </a:cubicBezTo>
                <a:cubicBezTo>
                  <a:pt x="987208" y="1365123"/>
                  <a:pt x="934758" y="1312673"/>
                  <a:pt x="870057" y="1312673"/>
                </a:cubicBezTo>
                <a:close/>
                <a:moveTo>
                  <a:pt x="2775838" y="1127627"/>
                </a:moveTo>
                <a:cubicBezTo>
                  <a:pt x="2666578" y="1127627"/>
                  <a:pt x="2578006" y="1216199"/>
                  <a:pt x="2578006" y="1325459"/>
                </a:cubicBezTo>
                <a:cubicBezTo>
                  <a:pt x="2578006" y="1434719"/>
                  <a:pt x="2666578" y="1523291"/>
                  <a:pt x="2775838" y="1523291"/>
                </a:cubicBezTo>
                <a:cubicBezTo>
                  <a:pt x="2885098" y="1523291"/>
                  <a:pt x="2973670" y="1434719"/>
                  <a:pt x="2973670" y="1325459"/>
                </a:cubicBezTo>
                <a:cubicBezTo>
                  <a:pt x="2973670" y="1216199"/>
                  <a:pt x="2885098" y="1127627"/>
                  <a:pt x="2775838" y="1127627"/>
                </a:cubicBezTo>
                <a:close/>
                <a:moveTo>
                  <a:pt x="2153949" y="1127627"/>
                </a:moveTo>
                <a:cubicBezTo>
                  <a:pt x="2044689" y="1127627"/>
                  <a:pt x="1956117" y="1216199"/>
                  <a:pt x="1956117" y="1325459"/>
                </a:cubicBezTo>
                <a:cubicBezTo>
                  <a:pt x="1956117" y="1434719"/>
                  <a:pt x="2044689" y="1523291"/>
                  <a:pt x="2153949" y="1523291"/>
                </a:cubicBezTo>
                <a:cubicBezTo>
                  <a:pt x="2263209" y="1523291"/>
                  <a:pt x="2351781" y="1434719"/>
                  <a:pt x="2351781" y="1325459"/>
                </a:cubicBezTo>
                <a:cubicBezTo>
                  <a:pt x="2351781" y="1216199"/>
                  <a:pt x="2263209" y="1127627"/>
                  <a:pt x="2153949" y="1127627"/>
                </a:cubicBezTo>
                <a:close/>
                <a:moveTo>
                  <a:pt x="1238323" y="956510"/>
                </a:moveTo>
                <a:cubicBezTo>
                  <a:pt x="1173622" y="956510"/>
                  <a:pt x="1121172" y="1008960"/>
                  <a:pt x="1121172" y="1073661"/>
                </a:cubicBezTo>
                <a:cubicBezTo>
                  <a:pt x="1121172" y="1138362"/>
                  <a:pt x="1173622" y="1190812"/>
                  <a:pt x="1238323" y="1190812"/>
                </a:cubicBezTo>
                <a:cubicBezTo>
                  <a:pt x="1303024" y="1190812"/>
                  <a:pt x="1355474" y="1138362"/>
                  <a:pt x="1355474" y="1073661"/>
                </a:cubicBezTo>
                <a:cubicBezTo>
                  <a:pt x="1355474" y="1008960"/>
                  <a:pt x="1303024" y="956510"/>
                  <a:pt x="1238323" y="956510"/>
                </a:cubicBezTo>
                <a:close/>
                <a:moveTo>
                  <a:pt x="870057" y="956510"/>
                </a:moveTo>
                <a:cubicBezTo>
                  <a:pt x="805356" y="956510"/>
                  <a:pt x="752906" y="1008960"/>
                  <a:pt x="752906" y="1073661"/>
                </a:cubicBezTo>
                <a:cubicBezTo>
                  <a:pt x="752906" y="1138362"/>
                  <a:pt x="805356" y="1190812"/>
                  <a:pt x="870057" y="1190812"/>
                </a:cubicBezTo>
                <a:cubicBezTo>
                  <a:pt x="934758" y="1190812"/>
                  <a:pt x="987208" y="1138362"/>
                  <a:pt x="987208" y="1073661"/>
                </a:cubicBezTo>
                <a:cubicBezTo>
                  <a:pt x="987208" y="1008960"/>
                  <a:pt x="934758" y="956510"/>
                  <a:pt x="870057" y="956510"/>
                </a:cubicBezTo>
                <a:close/>
                <a:moveTo>
                  <a:pt x="2775838" y="526176"/>
                </a:moveTo>
                <a:cubicBezTo>
                  <a:pt x="2666578" y="526176"/>
                  <a:pt x="2578006" y="614748"/>
                  <a:pt x="2578006" y="724008"/>
                </a:cubicBezTo>
                <a:cubicBezTo>
                  <a:pt x="2578006" y="833268"/>
                  <a:pt x="2666578" y="921840"/>
                  <a:pt x="2775838" y="921840"/>
                </a:cubicBezTo>
                <a:cubicBezTo>
                  <a:pt x="2885098" y="921840"/>
                  <a:pt x="2973670" y="833268"/>
                  <a:pt x="2973670" y="724008"/>
                </a:cubicBezTo>
                <a:cubicBezTo>
                  <a:pt x="2973670" y="614748"/>
                  <a:pt x="2885098" y="526176"/>
                  <a:pt x="2775838" y="526176"/>
                </a:cubicBezTo>
                <a:close/>
                <a:moveTo>
                  <a:pt x="2153949" y="526176"/>
                </a:moveTo>
                <a:cubicBezTo>
                  <a:pt x="2044689" y="526176"/>
                  <a:pt x="1956117" y="614748"/>
                  <a:pt x="1956117" y="724008"/>
                </a:cubicBezTo>
                <a:cubicBezTo>
                  <a:pt x="1956117" y="833268"/>
                  <a:pt x="2044689" y="921840"/>
                  <a:pt x="2153949" y="921840"/>
                </a:cubicBezTo>
                <a:cubicBezTo>
                  <a:pt x="2263209" y="921840"/>
                  <a:pt x="2351781" y="833268"/>
                  <a:pt x="2351781" y="724008"/>
                </a:cubicBezTo>
                <a:cubicBezTo>
                  <a:pt x="2351781" y="614748"/>
                  <a:pt x="2263209" y="526176"/>
                  <a:pt x="2153949" y="526176"/>
                </a:cubicBezTo>
                <a:close/>
                <a:moveTo>
                  <a:pt x="2464893" y="0"/>
                </a:moveTo>
                <a:cubicBezTo>
                  <a:pt x="3030837" y="0"/>
                  <a:pt x="3489626" y="458789"/>
                  <a:pt x="3489626" y="1024733"/>
                </a:cubicBezTo>
                <a:cubicBezTo>
                  <a:pt x="3489626" y="1442455"/>
                  <a:pt x="3239684" y="1801800"/>
                  <a:pt x="2880320" y="1959209"/>
                </a:cubicBezTo>
                <a:lnTo>
                  <a:pt x="2880320" y="2008571"/>
                </a:lnTo>
                <a:lnTo>
                  <a:pt x="3250857" y="2008571"/>
                </a:lnTo>
                <a:lnTo>
                  <a:pt x="3250857" y="2359970"/>
                </a:lnTo>
                <a:lnTo>
                  <a:pt x="3437294" y="2359970"/>
                </a:lnTo>
                <a:lnTo>
                  <a:pt x="3437294" y="2360694"/>
                </a:lnTo>
                <a:lnTo>
                  <a:pt x="3852060" y="2233461"/>
                </a:lnTo>
                <a:lnTo>
                  <a:pt x="3852060" y="3367858"/>
                </a:lnTo>
                <a:lnTo>
                  <a:pt x="3437294" y="3240624"/>
                </a:lnTo>
                <a:lnTo>
                  <a:pt x="3437294" y="3241349"/>
                </a:lnTo>
                <a:lnTo>
                  <a:pt x="3250857" y="3241349"/>
                </a:lnTo>
                <a:lnTo>
                  <a:pt x="3250857" y="3633063"/>
                </a:lnTo>
                <a:lnTo>
                  <a:pt x="298529" y="3633063"/>
                </a:lnTo>
                <a:lnTo>
                  <a:pt x="298529" y="2431730"/>
                </a:lnTo>
                <a:lnTo>
                  <a:pt x="0" y="2008571"/>
                </a:lnTo>
                <a:lnTo>
                  <a:pt x="298529" y="2008571"/>
                </a:lnTo>
                <a:lnTo>
                  <a:pt x="792088" y="2008571"/>
                </a:lnTo>
                <a:lnTo>
                  <a:pt x="792088" y="1796817"/>
                </a:lnTo>
                <a:cubicBezTo>
                  <a:pt x="587745" y="1700755"/>
                  <a:pt x="447370" y="1492642"/>
                  <a:pt x="447370" y="1251742"/>
                </a:cubicBezTo>
                <a:cubicBezTo>
                  <a:pt x="447370" y="916605"/>
                  <a:pt x="719053" y="644923"/>
                  <a:pt x="1054190" y="644923"/>
                </a:cubicBezTo>
                <a:cubicBezTo>
                  <a:pt x="1212753" y="644923"/>
                  <a:pt x="1357112" y="705740"/>
                  <a:pt x="1463939" y="806702"/>
                </a:cubicBezTo>
                <a:cubicBezTo>
                  <a:pt x="1563407" y="345444"/>
                  <a:pt x="1973809" y="0"/>
                  <a:pt x="246489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lumMod val="75000"/>
                  <a:lumOff val="25000"/>
                </a:schemeClr>
              </a:solidFill>
            </a:endParaRPr>
          </a:p>
        </p:txBody>
      </p:sp>
      <p:sp>
        <p:nvSpPr>
          <p:cNvPr id="31" name="Rounded Rectangle 24">
            <a:extLst>
              <a:ext uri="{FF2B5EF4-FFF2-40B4-BE49-F238E27FC236}">
                <a16:creationId xmlns:a16="http://schemas.microsoft.com/office/drawing/2014/main" id="{0CEBA393-651E-4355-BDAE-F5AEA15D8FEC}"/>
              </a:ext>
            </a:extLst>
          </p:cNvPr>
          <p:cNvSpPr>
            <a:spLocks noChangeAspect="1"/>
          </p:cNvSpPr>
          <p:nvPr/>
        </p:nvSpPr>
        <p:spPr>
          <a:xfrm>
            <a:off x="6788799" y="3793801"/>
            <a:ext cx="337264" cy="260957"/>
          </a:xfrm>
          <a:custGeom>
            <a:avLst/>
            <a:gdLst/>
            <a:ahLst/>
            <a:cxnLst/>
            <a:rect l="l" t="t" r="r" b="b"/>
            <a:pathLst>
              <a:path w="3960000" h="3064028">
                <a:moveTo>
                  <a:pt x="1955333" y="1285185"/>
                </a:moveTo>
                <a:cubicBezTo>
                  <a:pt x="2192176" y="1285185"/>
                  <a:pt x="2384176" y="1477185"/>
                  <a:pt x="2384176" y="1714028"/>
                </a:cubicBezTo>
                <a:cubicBezTo>
                  <a:pt x="2384176" y="1950871"/>
                  <a:pt x="2192176" y="2142871"/>
                  <a:pt x="1955333" y="2142871"/>
                </a:cubicBezTo>
                <a:cubicBezTo>
                  <a:pt x="1718490" y="2142871"/>
                  <a:pt x="1526490" y="1950871"/>
                  <a:pt x="1526490" y="1714028"/>
                </a:cubicBezTo>
                <a:cubicBezTo>
                  <a:pt x="1526490" y="1477185"/>
                  <a:pt x="1718490" y="1285185"/>
                  <a:pt x="1955333" y="1285185"/>
                </a:cubicBezTo>
                <a:close/>
                <a:moveTo>
                  <a:pt x="1955333" y="1074136"/>
                </a:moveTo>
                <a:cubicBezTo>
                  <a:pt x="1601930" y="1074136"/>
                  <a:pt x="1315441" y="1360625"/>
                  <a:pt x="1315441" y="1714028"/>
                </a:cubicBezTo>
                <a:cubicBezTo>
                  <a:pt x="1315441" y="2067431"/>
                  <a:pt x="1601930" y="2353920"/>
                  <a:pt x="1955333" y="2353920"/>
                </a:cubicBezTo>
                <a:cubicBezTo>
                  <a:pt x="2308736" y="2353920"/>
                  <a:pt x="2595225" y="2067431"/>
                  <a:pt x="2595225" y="1714028"/>
                </a:cubicBezTo>
                <a:cubicBezTo>
                  <a:pt x="2595225" y="1360625"/>
                  <a:pt x="2308736" y="1074136"/>
                  <a:pt x="1955333" y="1074136"/>
                </a:cubicBezTo>
                <a:close/>
                <a:moveTo>
                  <a:pt x="1955333" y="849503"/>
                </a:moveTo>
                <a:cubicBezTo>
                  <a:pt x="2432797" y="849503"/>
                  <a:pt x="2819858" y="1236564"/>
                  <a:pt x="2819858" y="1714028"/>
                </a:cubicBezTo>
                <a:cubicBezTo>
                  <a:pt x="2819858" y="2191492"/>
                  <a:pt x="2432797" y="2578553"/>
                  <a:pt x="1955333" y="2578553"/>
                </a:cubicBezTo>
                <a:cubicBezTo>
                  <a:pt x="1477869" y="2578553"/>
                  <a:pt x="1090808" y="2191492"/>
                  <a:pt x="1090808" y="1714028"/>
                </a:cubicBezTo>
                <a:cubicBezTo>
                  <a:pt x="1090808" y="1236564"/>
                  <a:pt x="1477869" y="849503"/>
                  <a:pt x="1955333" y="849503"/>
                </a:cubicBezTo>
                <a:close/>
                <a:moveTo>
                  <a:pt x="3253503" y="756254"/>
                </a:moveTo>
                <a:cubicBezTo>
                  <a:pt x="3162525" y="756254"/>
                  <a:pt x="3088773" y="830006"/>
                  <a:pt x="3088773" y="920984"/>
                </a:cubicBezTo>
                <a:cubicBezTo>
                  <a:pt x="3088773" y="1011962"/>
                  <a:pt x="3162525" y="1085714"/>
                  <a:pt x="3253503" y="1085714"/>
                </a:cubicBezTo>
                <a:cubicBezTo>
                  <a:pt x="3344481" y="1085714"/>
                  <a:pt x="3418233" y="1011962"/>
                  <a:pt x="3418233" y="920984"/>
                </a:cubicBezTo>
                <a:cubicBezTo>
                  <a:pt x="3418233" y="830006"/>
                  <a:pt x="3344481" y="756254"/>
                  <a:pt x="3253503" y="756254"/>
                </a:cubicBezTo>
                <a:close/>
                <a:moveTo>
                  <a:pt x="1955333" y="744677"/>
                </a:moveTo>
                <a:cubicBezTo>
                  <a:pt x="1419975" y="744677"/>
                  <a:pt x="985982" y="1178670"/>
                  <a:pt x="985982" y="1714028"/>
                </a:cubicBezTo>
                <a:cubicBezTo>
                  <a:pt x="985982" y="2249386"/>
                  <a:pt x="1419975" y="2683379"/>
                  <a:pt x="1955333" y="2683379"/>
                </a:cubicBezTo>
                <a:cubicBezTo>
                  <a:pt x="2490691" y="2683379"/>
                  <a:pt x="2924684" y="2249386"/>
                  <a:pt x="2924684" y="1714028"/>
                </a:cubicBezTo>
                <a:cubicBezTo>
                  <a:pt x="2924684" y="1178670"/>
                  <a:pt x="2490691" y="744677"/>
                  <a:pt x="1955333" y="744677"/>
                </a:cubicBezTo>
                <a:close/>
                <a:moveTo>
                  <a:pt x="1333922" y="0"/>
                </a:moveTo>
                <a:lnTo>
                  <a:pt x="2626078" y="0"/>
                </a:lnTo>
                <a:lnTo>
                  <a:pt x="2717085" y="364028"/>
                </a:lnTo>
                <a:lnTo>
                  <a:pt x="3699990" y="364028"/>
                </a:lnTo>
                <a:cubicBezTo>
                  <a:pt x="3843590" y="364028"/>
                  <a:pt x="3960000" y="480438"/>
                  <a:pt x="3960000" y="624038"/>
                </a:cubicBezTo>
                <a:lnTo>
                  <a:pt x="3960000" y="2804018"/>
                </a:lnTo>
                <a:cubicBezTo>
                  <a:pt x="3960000" y="2947618"/>
                  <a:pt x="3843590" y="3064028"/>
                  <a:pt x="3699990" y="3064028"/>
                </a:cubicBezTo>
                <a:lnTo>
                  <a:pt x="260010" y="3064028"/>
                </a:lnTo>
                <a:cubicBezTo>
                  <a:pt x="116410" y="3064028"/>
                  <a:pt x="0" y="2947618"/>
                  <a:pt x="0" y="2804018"/>
                </a:cubicBezTo>
                <a:lnTo>
                  <a:pt x="0" y="624038"/>
                </a:lnTo>
                <a:cubicBezTo>
                  <a:pt x="0" y="480438"/>
                  <a:pt x="116410" y="364028"/>
                  <a:pt x="260010" y="364028"/>
                </a:cubicBezTo>
                <a:lnTo>
                  <a:pt x="443165" y="364028"/>
                </a:lnTo>
                <a:lnTo>
                  <a:pt x="443165" y="237982"/>
                </a:lnTo>
                <a:cubicBezTo>
                  <a:pt x="443165" y="195266"/>
                  <a:pt x="477794" y="160637"/>
                  <a:pt x="520510" y="160637"/>
                </a:cubicBezTo>
                <a:lnTo>
                  <a:pt x="1049896" y="160637"/>
                </a:lnTo>
                <a:cubicBezTo>
                  <a:pt x="1092612" y="160637"/>
                  <a:pt x="1127241" y="195266"/>
                  <a:pt x="1127241" y="237982"/>
                </a:cubicBezTo>
                <a:lnTo>
                  <a:pt x="1127241" y="364028"/>
                </a:lnTo>
                <a:lnTo>
                  <a:pt x="1242915" y="36402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lumMod val="75000"/>
                  <a:lumOff val="25000"/>
                </a:schemeClr>
              </a:solidFill>
            </a:endParaRPr>
          </a:p>
        </p:txBody>
      </p:sp>
      <p:sp>
        <p:nvSpPr>
          <p:cNvPr id="32" name="Freeform 35">
            <a:extLst>
              <a:ext uri="{FF2B5EF4-FFF2-40B4-BE49-F238E27FC236}">
                <a16:creationId xmlns:a16="http://schemas.microsoft.com/office/drawing/2014/main" id="{01ECDF9D-F994-4BF0-ABC5-04488E4038CC}"/>
              </a:ext>
            </a:extLst>
          </p:cNvPr>
          <p:cNvSpPr>
            <a:spLocks noChangeAspect="1"/>
          </p:cNvSpPr>
          <p:nvPr/>
        </p:nvSpPr>
        <p:spPr>
          <a:xfrm rot="8580000">
            <a:off x="6788325" y="2836159"/>
            <a:ext cx="331419" cy="330536"/>
          </a:xfrm>
          <a:custGeom>
            <a:avLst/>
            <a:gdLst/>
            <a:ahLst/>
            <a:cxnLst/>
            <a:rect l="l" t="t" r="r" b="b"/>
            <a:pathLst>
              <a:path w="3872365" h="3862045">
                <a:moveTo>
                  <a:pt x="1786489" y="808318"/>
                </a:moveTo>
                <a:cubicBezTo>
                  <a:pt x="1525809" y="610106"/>
                  <a:pt x="1257124" y="397966"/>
                  <a:pt x="1040385" y="230829"/>
                </a:cubicBezTo>
                <a:cubicBezTo>
                  <a:pt x="1905215" y="-194386"/>
                  <a:pt x="2650439" y="24572"/>
                  <a:pt x="3162062" y="429660"/>
                </a:cubicBezTo>
                <a:cubicBezTo>
                  <a:pt x="3007351" y="875340"/>
                  <a:pt x="2905932" y="1443216"/>
                  <a:pt x="2745609" y="1410478"/>
                </a:cubicBezTo>
                <a:cubicBezTo>
                  <a:pt x="2633182" y="1430335"/>
                  <a:pt x="2220955" y="1138671"/>
                  <a:pt x="1786489" y="808318"/>
                </a:cubicBezTo>
                <a:close/>
                <a:moveTo>
                  <a:pt x="2701004" y="2590217"/>
                </a:moveTo>
                <a:cubicBezTo>
                  <a:pt x="2682933" y="2576481"/>
                  <a:pt x="2672282" y="2559744"/>
                  <a:pt x="2670336" y="2539383"/>
                </a:cubicBezTo>
                <a:cubicBezTo>
                  <a:pt x="2587360" y="2376647"/>
                  <a:pt x="3042640" y="1246798"/>
                  <a:pt x="3299881" y="563773"/>
                </a:cubicBezTo>
                <a:cubicBezTo>
                  <a:pt x="3959368" y="1266493"/>
                  <a:pt x="3967860" y="2043171"/>
                  <a:pt x="3730056" y="2650875"/>
                </a:cubicBezTo>
                <a:cubicBezTo>
                  <a:pt x="3317547" y="2635434"/>
                  <a:pt x="2827499" y="2686366"/>
                  <a:pt x="2701004" y="2590217"/>
                </a:cubicBezTo>
                <a:close/>
                <a:moveTo>
                  <a:pt x="19691" y="2248546"/>
                </a:moveTo>
                <a:cubicBezTo>
                  <a:pt x="-100797" y="1292396"/>
                  <a:pt x="348853" y="659059"/>
                  <a:pt x="898439" y="307194"/>
                </a:cubicBezTo>
                <a:cubicBezTo>
                  <a:pt x="1269469" y="598575"/>
                  <a:pt x="1773388" y="879352"/>
                  <a:pt x="1690237" y="1020281"/>
                </a:cubicBezTo>
                <a:cubicBezTo>
                  <a:pt x="1661713" y="1200709"/>
                  <a:pt x="629275" y="1847170"/>
                  <a:pt x="19691" y="2248546"/>
                </a:cubicBezTo>
                <a:close/>
                <a:moveTo>
                  <a:pt x="1805382" y="3858278"/>
                </a:moveTo>
                <a:cubicBezTo>
                  <a:pt x="1676483" y="3404460"/>
                  <a:pt x="1433840" y="2881111"/>
                  <a:pt x="1583946" y="2815971"/>
                </a:cubicBezTo>
                <a:cubicBezTo>
                  <a:pt x="1713076" y="2686769"/>
                  <a:pt x="2928316" y="2770622"/>
                  <a:pt x="3657403" y="2804207"/>
                </a:cubicBezTo>
                <a:cubicBezTo>
                  <a:pt x="3192869" y="3648569"/>
                  <a:pt x="2456828" y="3896652"/>
                  <a:pt x="1805382" y="3858278"/>
                </a:cubicBezTo>
                <a:close/>
                <a:moveTo>
                  <a:pt x="762284" y="3480575"/>
                </a:moveTo>
                <a:cubicBezTo>
                  <a:pt x="380940" y="3198297"/>
                  <a:pt x="161300" y="2806810"/>
                  <a:pt x="58293" y="2412172"/>
                </a:cubicBezTo>
                <a:cubicBezTo>
                  <a:pt x="450067" y="2149344"/>
                  <a:pt x="872820" y="1756853"/>
                  <a:pt x="981158" y="1879484"/>
                </a:cubicBezTo>
                <a:cubicBezTo>
                  <a:pt x="1143940" y="1962367"/>
                  <a:pt x="1439720" y="3144041"/>
                  <a:pt x="1633080" y="3847823"/>
                </a:cubicBezTo>
                <a:cubicBezTo>
                  <a:pt x="1278110" y="3779994"/>
                  <a:pt x="991090" y="3649942"/>
                  <a:pt x="762284" y="348057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lumMod val="75000"/>
                  <a:lumOff val="25000"/>
                </a:schemeClr>
              </a:solidFill>
            </a:endParaRPr>
          </a:p>
        </p:txBody>
      </p:sp>
      <p:sp>
        <p:nvSpPr>
          <p:cNvPr id="33" name="Rectangle 32">
            <a:extLst>
              <a:ext uri="{FF2B5EF4-FFF2-40B4-BE49-F238E27FC236}">
                <a16:creationId xmlns:a16="http://schemas.microsoft.com/office/drawing/2014/main" id="{18386E95-F159-43A9-A4D8-BA55AE7D3E73}"/>
              </a:ext>
            </a:extLst>
          </p:cNvPr>
          <p:cNvSpPr/>
          <p:nvPr/>
        </p:nvSpPr>
        <p:spPr>
          <a:xfrm>
            <a:off x="4488662" y="3741945"/>
            <a:ext cx="966653" cy="557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 name="Rectangle 33">
            <a:extLst>
              <a:ext uri="{FF2B5EF4-FFF2-40B4-BE49-F238E27FC236}">
                <a16:creationId xmlns:a16="http://schemas.microsoft.com/office/drawing/2014/main" id="{79DB6D78-71BB-4ECA-AFC8-07E4C46AFADC}"/>
              </a:ext>
            </a:extLst>
          </p:cNvPr>
          <p:cNvSpPr/>
          <p:nvPr/>
        </p:nvSpPr>
        <p:spPr>
          <a:xfrm>
            <a:off x="4488662" y="3819197"/>
            <a:ext cx="966653" cy="5576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 name="Rectangle 34">
            <a:extLst>
              <a:ext uri="{FF2B5EF4-FFF2-40B4-BE49-F238E27FC236}">
                <a16:creationId xmlns:a16="http://schemas.microsoft.com/office/drawing/2014/main" id="{F1866144-9699-4377-8F3E-325FC478CE38}"/>
              </a:ext>
            </a:extLst>
          </p:cNvPr>
          <p:cNvSpPr/>
          <p:nvPr/>
        </p:nvSpPr>
        <p:spPr>
          <a:xfrm>
            <a:off x="4488662" y="3896449"/>
            <a:ext cx="966653" cy="55762"/>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 name="Rectangle 35">
            <a:extLst>
              <a:ext uri="{FF2B5EF4-FFF2-40B4-BE49-F238E27FC236}">
                <a16:creationId xmlns:a16="http://schemas.microsoft.com/office/drawing/2014/main" id="{4D40A13A-A0F9-499E-BE1B-405EDD25C9CE}"/>
              </a:ext>
            </a:extLst>
          </p:cNvPr>
          <p:cNvSpPr/>
          <p:nvPr/>
        </p:nvSpPr>
        <p:spPr>
          <a:xfrm>
            <a:off x="4488662" y="3973701"/>
            <a:ext cx="966653" cy="55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 name="Rectangle 36">
            <a:extLst>
              <a:ext uri="{FF2B5EF4-FFF2-40B4-BE49-F238E27FC236}">
                <a16:creationId xmlns:a16="http://schemas.microsoft.com/office/drawing/2014/main" id="{0DFB264A-1799-40A3-949D-5730917C43EC}"/>
              </a:ext>
            </a:extLst>
          </p:cNvPr>
          <p:cNvSpPr/>
          <p:nvPr/>
        </p:nvSpPr>
        <p:spPr>
          <a:xfrm>
            <a:off x="4488662" y="4050952"/>
            <a:ext cx="966653" cy="5576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38" name="Group 37">
            <a:extLst>
              <a:ext uri="{FF2B5EF4-FFF2-40B4-BE49-F238E27FC236}">
                <a16:creationId xmlns:a16="http://schemas.microsoft.com/office/drawing/2014/main" id="{3434E6A5-DF3F-4257-8A87-7C73395558C1}"/>
              </a:ext>
            </a:extLst>
          </p:cNvPr>
          <p:cNvGrpSpPr/>
          <p:nvPr/>
        </p:nvGrpSpPr>
        <p:grpSpPr>
          <a:xfrm>
            <a:off x="1673863" y="3262299"/>
            <a:ext cx="3404656" cy="1346565"/>
            <a:chOff x="903886" y="3331350"/>
            <a:chExt cx="3297058" cy="1304009"/>
          </a:xfrm>
        </p:grpSpPr>
        <p:sp>
          <p:nvSpPr>
            <p:cNvPr id="39" name="Rectangle 34">
              <a:extLst>
                <a:ext uri="{FF2B5EF4-FFF2-40B4-BE49-F238E27FC236}">
                  <a16:creationId xmlns:a16="http://schemas.microsoft.com/office/drawing/2014/main" id="{0858C930-716A-4FDB-9DF6-4F8C8384B35A}"/>
                </a:ext>
              </a:extLst>
            </p:cNvPr>
            <p:cNvSpPr/>
            <p:nvPr/>
          </p:nvSpPr>
          <p:spPr>
            <a:xfrm>
              <a:off x="903886" y="3968006"/>
              <a:ext cx="704227" cy="36000"/>
            </a:xfrm>
            <a:custGeom>
              <a:avLst/>
              <a:gdLst/>
              <a:ahLst/>
              <a:cxnLst/>
              <a:rect l="l" t="t" r="r" b="b"/>
              <a:pathLst>
                <a:path w="704227" h="36000">
                  <a:moveTo>
                    <a:pt x="0" y="0"/>
                  </a:moveTo>
                  <a:lnTo>
                    <a:pt x="704227" y="0"/>
                  </a:lnTo>
                  <a:lnTo>
                    <a:pt x="704227" y="36000"/>
                  </a:lnTo>
                  <a:lnTo>
                    <a:pt x="0" y="3600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40" name="Group 39">
              <a:extLst>
                <a:ext uri="{FF2B5EF4-FFF2-40B4-BE49-F238E27FC236}">
                  <a16:creationId xmlns:a16="http://schemas.microsoft.com/office/drawing/2014/main" id="{FC7C3C4C-F972-48DC-B2B4-26D21D80D852}"/>
                </a:ext>
              </a:extLst>
            </p:cNvPr>
            <p:cNvGrpSpPr/>
            <p:nvPr/>
          </p:nvGrpSpPr>
          <p:grpSpPr>
            <a:xfrm>
              <a:off x="1475656" y="3331350"/>
              <a:ext cx="2725288" cy="1304009"/>
              <a:chOff x="1475656" y="3331350"/>
              <a:chExt cx="2725288" cy="1304009"/>
            </a:xfrm>
          </p:grpSpPr>
          <p:sp>
            <p:nvSpPr>
              <p:cNvPr id="41" name="Parallelogram 40">
                <a:extLst>
                  <a:ext uri="{FF2B5EF4-FFF2-40B4-BE49-F238E27FC236}">
                    <a16:creationId xmlns:a16="http://schemas.microsoft.com/office/drawing/2014/main" id="{F30B4889-7CF3-42E8-8F6C-BD04100136BD}"/>
                  </a:ext>
                </a:extLst>
              </p:cNvPr>
              <p:cNvSpPr/>
              <p:nvPr/>
            </p:nvSpPr>
            <p:spPr>
              <a:xfrm rot="10680000" flipH="1">
                <a:off x="2793780" y="4038224"/>
                <a:ext cx="1201835" cy="597135"/>
              </a:xfrm>
              <a:prstGeom prst="parallelogram">
                <a:avLst>
                  <a:gd name="adj" fmla="val 62269"/>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 name="Parallelogram 41">
                <a:extLst>
                  <a:ext uri="{FF2B5EF4-FFF2-40B4-BE49-F238E27FC236}">
                    <a16:creationId xmlns:a16="http://schemas.microsoft.com/office/drawing/2014/main" id="{BC37181B-A206-46D0-9B3F-73E7314081DA}"/>
                  </a:ext>
                </a:extLst>
              </p:cNvPr>
              <p:cNvSpPr/>
              <p:nvPr/>
            </p:nvSpPr>
            <p:spPr>
              <a:xfrm rot="10920000">
                <a:off x="2793780" y="3331350"/>
                <a:ext cx="1201835" cy="597135"/>
              </a:xfrm>
              <a:prstGeom prst="parallelogram">
                <a:avLst>
                  <a:gd name="adj" fmla="val 6226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43" name="Group 42">
                <a:extLst>
                  <a:ext uri="{FF2B5EF4-FFF2-40B4-BE49-F238E27FC236}">
                    <a16:creationId xmlns:a16="http://schemas.microsoft.com/office/drawing/2014/main" id="{B3C655BA-4A14-4360-9847-38D6EA5842D9}"/>
                  </a:ext>
                </a:extLst>
              </p:cNvPr>
              <p:cNvGrpSpPr/>
              <p:nvPr/>
            </p:nvGrpSpPr>
            <p:grpSpPr>
              <a:xfrm>
                <a:off x="1475656" y="3862961"/>
                <a:ext cx="2152334" cy="246090"/>
                <a:chOff x="1688158" y="3440846"/>
                <a:chExt cx="1659706" cy="379529"/>
              </a:xfrm>
            </p:grpSpPr>
            <p:sp>
              <p:nvSpPr>
                <p:cNvPr id="45" name="Trapezoid 33">
                  <a:extLst>
                    <a:ext uri="{FF2B5EF4-FFF2-40B4-BE49-F238E27FC236}">
                      <a16:creationId xmlns:a16="http://schemas.microsoft.com/office/drawing/2014/main" id="{0921F175-DCD5-463C-8E83-3F4EFE1CA0E2}"/>
                    </a:ext>
                  </a:extLst>
                </p:cNvPr>
                <p:cNvSpPr/>
                <p:nvPr/>
              </p:nvSpPr>
              <p:spPr>
                <a:xfrm rot="5400000" flipH="1">
                  <a:off x="2653493" y="3090551"/>
                  <a:ext cx="308621" cy="1080120"/>
                </a:xfrm>
                <a:custGeom>
                  <a:avLst/>
                  <a:gdLst/>
                  <a:ahLst/>
                  <a:cxnLst/>
                  <a:rect l="l" t="t" r="r" b="b"/>
                  <a:pathLst>
                    <a:path w="308621" h="1080120">
                      <a:moveTo>
                        <a:pt x="308621" y="1080120"/>
                      </a:moveTo>
                      <a:lnTo>
                        <a:pt x="232649" y="0"/>
                      </a:lnTo>
                      <a:lnTo>
                        <a:pt x="75972" y="0"/>
                      </a:lnTo>
                      <a:lnTo>
                        <a:pt x="0" y="108012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 name="Chord 45">
                  <a:extLst>
                    <a:ext uri="{FF2B5EF4-FFF2-40B4-BE49-F238E27FC236}">
                      <a16:creationId xmlns:a16="http://schemas.microsoft.com/office/drawing/2014/main" id="{0320AF24-BFF6-4B4D-8407-84B36B58F7EF}"/>
                    </a:ext>
                  </a:extLst>
                </p:cNvPr>
                <p:cNvSpPr/>
                <p:nvPr/>
              </p:nvSpPr>
              <p:spPr>
                <a:xfrm>
                  <a:off x="1688158" y="3454556"/>
                  <a:ext cx="155575" cy="352111"/>
                </a:xfrm>
                <a:prstGeom prst="chord">
                  <a:avLst>
                    <a:gd name="adj1" fmla="val 5391179"/>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 name="Trapezoid 37">
                  <a:extLst>
                    <a:ext uri="{FF2B5EF4-FFF2-40B4-BE49-F238E27FC236}">
                      <a16:creationId xmlns:a16="http://schemas.microsoft.com/office/drawing/2014/main" id="{FCD9D6C1-E607-4072-9218-D1A14391704C}"/>
                    </a:ext>
                  </a:extLst>
                </p:cNvPr>
                <p:cNvSpPr/>
                <p:nvPr/>
              </p:nvSpPr>
              <p:spPr>
                <a:xfrm rot="5400000" flipH="1">
                  <a:off x="1825951" y="3378583"/>
                  <a:ext cx="379529" cy="504056"/>
                </a:xfrm>
                <a:custGeom>
                  <a:avLst/>
                  <a:gdLst/>
                  <a:ahLst/>
                  <a:cxnLst/>
                  <a:rect l="l" t="t" r="r" b="b"/>
                  <a:pathLst>
                    <a:path w="379529" h="504056">
                      <a:moveTo>
                        <a:pt x="379529" y="504056"/>
                      </a:moveTo>
                      <a:lnTo>
                        <a:pt x="344075" y="0"/>
                      </a:lnTo>
                      <a:lnTo>
                        <a:pt x="35454" y="0"/>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sp>
            <p:nvSpPr>
              <p:cNvPr id="44" name="Parallelogram 43">
                <a:extLst>
                  <a:ext uri="{FF2B5EF4-FFF2-40B4-BE49-F238E27FC236}">
                    <a16:creationId xmlns:a16="http://schemas.microsoft.com/office/drawing/2014/main" id="{D34C68D3-9D28-4608-98F4-741E81D65716}"/>
                  </a:ext>
                </a:extLst>
              </p:cNvPr>
              <p:cNvSpPr/>
              <p:nvPr/>
            </p:nvSpPr>
            <p:spPr>
              <a:xfrm rot="10800000" flipH="1">
                <a:off x="2788579" y="3979133"/>
                <a:ext cx="1412365" cy="268133"/>
              </a:xfrm>
              <a:prstGeom prst="parallelogram">
                <a:avLst>
                  <a:gd name="adj" fmla="val 2058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sp>
        <p:nvSpPr>
          <p:cNvPr id="48" name="Freeform 47">
            <a:extLst>
              <a:ext uri="{FF2B5EF4-FFF2-40B4-BE49-F238E27FC236}">
                <a16:creationId xmlns:a16="http://schemas.microsoft.com/office/drawing/2014/main" id="{798BDE4B-67C9-468B-A445-A39984E369DA}"/>
              </a:ext>
            </a:extLst>
          </p:cNvPr>
          <p:cNvSpPr/>
          <p:nvPr/>
        </p:nvSpPr>
        <p:spPr>
          <a:xfrm>
            <a:off x="5453688" y="1781144"/>
            <a:ext cx="1204814" cy="2019981"/>
          </a:xfrm>
          <a:custGeom>
            <a:avLst/>
            <a:gdLst>
              <a:gd name="connsiteX0" fmla="*/ 0 w 1177747"/>
              <a:gd name="connsiteY0" fmla="*/ 1945843 h 1945843"/>
              <a:gd name="connsiteX1" fmla="*/ 1177747 w 1177747"/>
              <a:gd name="connsiteY1" fmla="*/ 0 h 1945843"/>
              <a:gd name="connsiteX2" fmla="*/ 1177747 w 1177747"/>
              <a:gd name="connsiteY2" fmla="*/ 563270 h 1945843"/>
              <a:gd name="connsiteX3" fmla="*/ 0 w 1177747"/>
              <a:gd name="connsiteY3" fmla="*/ 1945843 h 1945843"/>
              <a:gd name="connsiteX0" fmla="*/ 0 w 1177747"/>
              <a:gd name="connsiteY0" fmla="*/ 1945843 h 2001427"/>
              <a:gd name="connsiteX1" fmla="*/ 1177747 w 1177747"/>
              <a:gd name="connsiteY1" fmla="*/ 0 h 2001427"/>
              <a:gd name="connsiteX2" fmla="*/ 1177747 w 1177747"/>
              <a:gd name="connsiteY2" fmla="*/ 563270 h 2001427"/>
              <a:gd name="connsiteX3" fmla="*/ 4432 w 1177747"/>
              <a:gd name="connsiteY3" fmla="*/ 2001427 h 2001427"/>
              <a:gd name="connsiteX4" fmla="*/ 0 w 1177747"/>
              <a:gd name="connsiteY4" fmla="*/ 1945843 h 2001427"/>
              <a:gd name="connsiteX0" fmla="*/ 0 w 1177747"/>
              <a:gd name="connsiteY0" fmla="*/ 1905052 h 2001427"/>
              <a:gd name="connsiteX1" fmla="*/ 1177747 w 1177747"/>
              <a:gd name="connsiteY1" fmla="*/ 0 h 2001427"/>
              <a:gd name="connsiteX2" fmla="*/ 1177747 w 1177747"/>
              <a:gd name="connsiteY2" fmla="*/ 563270 h 2001427"/>
              <a:gd name="connsiteX3" fmla="*/ 4432 w 1177747"/>
              <a:gd name="connsiteY3" fmla="*/ 2001427 h 2001427"/>
              <a:gd name="connsiteX4" fmla="*/ 0 w 1177747"/>
              <a:gd name="connsiteY4" fmla="*/ 1905052 h 2001427"/>
              <a:gd name="connsiteX0" fmla="*/ 0 w 1177747"/>
              <a:gd name="connsiteY0" fmla="*/ 1905052 h 1967434"/>
              <a:gd name="connsiteX1" fmla="*/ 1177747 w 1177747"/>
              <a:gd name="connsiteY1" fmla="*/ 0 h 1967434"/>
              <a:gd name="connsiteX2" fmla="*/ 1177747 w 1177747"/>
              <a:gd name="connsiteY2" fmla="*/ 563270 h 1967434"/>
              <a:gd name="connsiteX3" fmla="*/ 4432 w 1177747"/>
              <a:gd name="connsiteY3" fmla="*/ 1967434 h 1967434"/>
              <a:gd name="connsiteX4" fmla="*/ 0 w 1177747"/>
              <a:gd name="connsiteY4" fmla="*/ 1905052 h 1967434"/>
              <a:gd name="connsiteX0" fmla="*/ 0 w 1181147"/>
              <a:gd name="connsiteY0" fmla="*/ 1905052 h 1967434"/>
              <a:gd name="connsiteX1" fmla="*/ 1177747 w 1181147"/>
              <a:gd name="connsiteY1" fmla="*/ 0 h 1967434"/>
              <a:gd name="connsiteX2" fmla="*/ 1181147 w 1181147"/>
              <a:gd name="connsiteY2" fmla="*/ 580267 h 1967434"/>
              <a:gd name="connsiteX3" fmla="*/ 4432 w 1181147"/>
              <a:gd name="connsiteY3" fmla="*/ 1967434 h 1967434"/>
              <a:gd name="connsiteX4" fmla="*/ 0 w 1181147"/>
              <a:gd name="connsiteY4" fmla="*/ 1905052 h 1967434"/>
              <a:gd name="connsiteX0" fmla="*/ 0 w 1181147"/>
              <a:gd name="connsiteY0" fmla="*/ 1891455 h 1953837"/>
              <a:gd name="connsiteX1" fmla="*/ 1174347 w 1181147"/>
              <a:gd name="connsiteY1" fmla="*/ 0 h 1953837"/>
              <a:gd name="connsiteX2" fmla="*/ 1181147 w 1181147"/>
              <a:gd name="connsiteY2" fmla="*/ 566670 h 1953837"/>
              <a:gd name="connsiteX3" fmla="*/ 4432 w 1181147"/>
              <a:gd name="connsiteY3" fmla="*/ 1953837 h 1953837"/>
              <a:gd name="connsiteX4" fmla="*/ 0 w 1181147"/>
              <a:gd name="connsiteY4" fmla="*/ 1891455 h 1953837"/>
              <a:gd name="connsiteX0" fmla="*/ 0 w 1184694"/>
              <a:gd name="connsiteY0" fmla="*/ 1891455 h 1953837"/>
              <a:gd name="connsiteX1" fmla="*/ 1184544 w 1184694"/>
              <a:gd name="connsiteY1" fmla="*/ 0 h 1953837"/>
              <a:gd name="connsiteX2" fmla="*/ 1181147 w 1184694"/>
              <a:gd name="connsiteY2" fmla="*/ 566670 h 1953837"/>
              <a:gd name="connsiteX3" fmla="*/ 4432 w 1184694"/>
              <a:gd name="connsiteY3" fmla="*/ 1953837 h 1953837"/>
              <a:gd name="connsiteX4" fmla="*/ 0 w 1184694"/>
              <a:gd name="connsiteY4" fmla="*/ 1891455 h 1953837"/>
              <a:gd name="connsiteX0" fmla="*/ 0 w 1184694"/>
              <a:gd name="connsiteY0" fmla="*/ 1891455 h 1953837"/>
              <a:gd name="connsiteX1" fmla="*/ 1184544 w 1184694"/>
              <a:gd name="connsiteY1" fmla="*/ 0 h 1953837"/>
              <a:gd name="connsiteX2" fmla="*/ 1181147 w 1184694"/>
              <a:gd name="connsiteY2" fmla="*/ 573468 h 1953837"/>
              <a:gd name="connsiteX3" fmla="*/ 4432 w 1184694"/>
              <a:gd name="connsiteY3" fmla="*/ 1953837 h 1953837"/>
              <a:gd name="connsiteX4" fmla="*/ 0 w 1184694"/>
              <a:gd name="connsiteY4" fmla="*/ 1891455 h 1953837"/>
              <a:gd name="connsiteX0" fmla="*/ 457 w 1180262"/>
              <a:gd name="connsiteY0" fmla="*/ 1903679 h 1953837"/>
              <a:gd name="connsiteX1" fmla="*/ 1180112 w 1180262"/>
              <a:gd name="connsiteY1" fmla="*/ 0 h 1953837"/>
              <a:gd name="connsiteX2" fmla="*/ 1176715 w 1180262"/>
              <a:gd name="connsiteY2" fmla="*/ 573468 h 1953837"/>
              <a:gd name="connsiteX3" fmla="*/ 0 w 1180262"/>
              <a:gd name="connsiteY3" fmla="*/ 1953837 h 1953837"/>
              <a:gd name="connsiteX4" fmla="*/ 457 w 1180262"/>
              <a:gd name="connsiteY4" fmla="*/ 1903679 h 1953837"/>
              <a:gd name="connsiteX0" fmla="*/ 457 w 1183065"/>
              <a:gd name="connsiteY0" fmla="*/ 1903679 h 1953837"/>
              <a:gd name="connsiteX1" fmla="*/ 1180112 w 1183065"/>
              <a:gd name="connsiteY1" fmla="*/ 0 h 1953837"/>
              <a:gd name="connsiteX2" fmla="*/ 1183065 w 1183065"/>
              <a:gd name="connsiteY2" fmla="*/ 567118 h 1953837"/>
              <a:gd name="connsiteX3" fmla="*/ 0 w 1183065"/>
              <a:gd name="connsiteY3" fmla="*/ 1953837 h 1953837"/>
              <a:gd name="connsiteX4" fmla="*/ 457 w 1183065"/>
              <a:gd name="connsiteY4" fmla="*/ 1903679 h 1953837"/>
              <a:gd name="connsiteX0" fmla="*/ 457 w 1183065"/>
              <a:gd name="connsiteY0" fmla="*/ 1903679 h 1953837"/>
              <a:gd name="connsiteX1" fmla="*/ 1180112 w 1183065"/>
              <a:gd name="connsiteY1" fmla="*/ 0 h 1953837"/>
              <a:gd name="connsiteX2" fmla="*/ 1183065 w 1183065"/>
              <a:gd name="connsiteY2" fmla="*/ 569785 h 1953837"/>
              <a:gd name="connsiteX3" fmla="*/ 0 w 1183065"/>
              <a:gd name="connsiteY3" fmla="*/ 1953837 h 1953837"/>
              <a:gd name="connsiteX4" fmla="*/ 457 w 1183065"/>
              <a:gd name="connsiteY4" fmla="*/ 1903679 h 1953837"/>
              <a:gd name="connsiteX0" fmla="*/ 457 w 1183065"/>
              <a:gd name="connsiteY0" fmla="*/ 1903679 h 1953837"/>
              <a:gd name="connsiteX1" fmla="*/ 1180112 w 1183065"/>
              <a:gd name="connsiteY1" fmla="*/ 0 h 1953837"/>
              <a:gd name="connsiteX2" fmla="*/ 1183065 w 1183065"/>
              <a:gd name="connsiteY2" fmla="*/ 572452 h 1953837"/>
              <a:gd name="connsiteX3" fmla="*/ 0 w 1183065"/>
              <a:gd name="connsiteY3" fmla="*/ 1953837 h 1953837"/>
              <a:gd name="connsiteX4" fmla="*/ 457 w 1183065"/>
              <a:gd name="connsiteY4" fmla="*/ 1903679 h 1953837"/>
              <a:gd name="connsiteX0" fmla="*/ 457 w 1183065"/>
              <a:gd name="connsiteY0" fmla="*/ 1901373 h 1953837"/>
              <a:gd name="connsiteX1" fmla="*/ 1180112 w 1183065"/>
              <a:gd name="connsiteY1" fmla="*/ 0 h 1953837"/>
              <a:gd name="connsiteX2" fmla="*/ 1183065 w 1183065"/>
              <a:gd name="connsiteY2" fmla="*/ 572452 h 1953837"/>
              <a:gd name="connsiteX3" fmla="*/ 0 w 1183065"/>
              <a:gd name="connsiteY3" fmla="*/ 1953837 h 1953837"/>
              <a:gd name="connsiteX4" fmla="*/ 457 w 1183065"/>
              <a:gd name="connsiteY4" fmla="*/ 1901373 h 1953837"/>
              <a:gd name="connsiteX0" fmla="*/ 457 w 1183065"/>
              <a:gd name="connsiteY0" fmla="*/ 1901373 h 1956143"/>
              <a:gd name="connsiteX1" fmla="*/ 1180112 w 1183065"/>
              <a:gd name="connsiteY1" fmla="*/ 0 h 1956143"/>
              <a:gd name="connsiteX2" fmla="*/ 1183065 w 1183065"/>
              <a:gd name="connsiteY2" fmla="*/ 572452 h 1956143"/>
              <a:gd name="connsiteX3" fmla="*/ 0 w 1183065"/>
              <a:gd name="connsiteY3" fmla="*/ 1956143 h 1956143"/>
              <a:gd name="connsiteX4" fmla="*/ 457 w 1183065"/>
              <a:gd name="connsiteY4" fmla="*/ 1901373 h 19561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065" h="1956143">
                <a:moveTo>
                  <a:pt x="457" y="1901373"/>
                </a:moveTo>
                <a:lnTo>
                  <a:pt x="1180112" y="0"/>
                </a:lnTo>
                <a:cubicBezTo>
                  <a:pt x="1181245" y="193422"/>
                  <a:pt x="1181932" y="379030"/>
                  <a:pt x="1183065" y="572452"/>
                </a:cubicBezTo>
                <a:lnTo>
                  <a:pt x="0" y="1956143"/>
                </a:lnTo>
                <a:cubicBezTo>
                  <a:pt x="152" y="1939424"/>
                  <a:pt x="305" y="1918092"/>
                  <a:pt x="457" y="1901373"/>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 name="Freeform 48">
            <a:extLst>
              <a:ext uri="{FF2B5EF4-FFF2-40B4-BE49-F238E27FC236}">
                <a16:creationId xmlns:a16="http://schemas.microsoft.com/office/drawing/2014/main" id="{AA9F1254-E10D-4635-838C-6B5484D1CF38}"/>
              </a:ext>
            </a:extLst>
          </p:cNvPr>
          <p:cNvSpPr/>
          <p:nvPr/>
        </p:nvSpPr>
        <p:spPr>
          <a:xfrm>
            <a:off x="5453785" y="2703994"/>
            <a:ext cx="1204719" cy="1171728"/>
          </a:xfrm>
          <a:custGeom>
            <a:avLst/>
            <a:gdLst>
              <a:gd name="connsiteX0" fmla="*/ 3399 w 1186340"/>
              <a:gd name="connsiteY0" fmla="*/ 1104759 h 1159147"/>
              <a:gd name="connsiteX1" fmla="*/ 1182941 w 1186340"/>
              <a:gd name="connsiteY1" fmla="*/ 0 h 1159147"/>
              <a:gd name="connsiteX2" fmla="*/ 1186340 w 1186340"/>
              <a:gd name="connsiteY2" fmla="*/ 554079 h 1159147"/>
              <a:gd name="connsiteX3" fmla="*/ 0 w 1186340"/>
              <a:gd name="connsiteY3" fmla="*/ 1159147 h 1159147"/>
              <a:gd name="connsiteX4" fmla="*/ 3399 w 1186340"/>
              <a:gd name="connsiteY4" fmla="*/ 1104759 h 1159147"/>
              <a:gd name="connsiteX0" fmla="*/ 3399 w 1187831"/>
              <a:gd name="connsiteY0" fmla="*/ 1104759 h 1159147"/>
              <a:gd name="connsiteX1" fmla="*/ 1187831 w 1187831"/>
              <a:gd name="connsiteY1" fmla="*/ 0 h 1159147"/>
              <a:gd name="connsiteX2" fmla="*/ 1186340 w 1187831"/>
              <a:gd name="connsiteY2" fmla="*/ 554079 h 1159147"/>
              <a:gd name="connsiteX3" fmla="*/ 0 w 1187831"/>
              <a:gd name="connsiteY3" fmla="*/ 1159147 h 1159147"/>
              <a:gd name="connsiteX4" fmla="*/ 3399 w 1187831"/>
              <a:gd name="connsiteY4" fmla="*/ 1104759 h 1159147"/>
              <a:gd name="connsiteX0" fmla="*/ 3399 w 1187831"/>
              <a:gd name="connsiteY0" fmla="*/ 1104759 h 1159147"/>
              <a:gd name="connsiteX1" fmla="*/ 1187831 w 1187831"/>
              <a:gd name="connsiteY1" fmla="*/ 0 h 1159147"/>
              <a:gd name="connsiteX2" fmla="*/ 1183895 w 1187831"/>
              <a:gd name="connsiteY2" fmla="*/ 566304 h 1159147"/>
              <a:gd name="connsiteX3" fmla="*/ 0 w 1187831"/>
              <a:gd name="connsiteY3" fmla="*/ 1159147 h 1159147"/>
              <a:gd name="connsiteX4" fmla="*/ 3399 w 1187831"/>
              <a:gd name="connsiteY4" fmla="*/ 1104759 h 1159147"/>
              <a:gd name="connsiteX0" fmla="*/ 13179 w 1187831"/>
              <a:gd name="connsiteY0" fmla="*/ 1080310 h 1159147"/>
              <a:gd name="connsiteX1" fmla="*/ 1187831 w 1187831"/>
              <a:gd name="connsiteY1" fmla="*/ 0 h 1159147"/>
              <a:gd name="connsiteX2" fmla="*/ 1183895 w 1187831"/>
              <a:gd name="connsiteY2" fmla="*/ 566304 h 1159147"/>
              <a:gd name="connsiteX3" fmla="*/ 0 w 1187831"/>
              <a:gd name="connsiteY3" fmla="*/ 1159147 h 1159147"/>
              <a:gd name="connsiteX4" fmla="*/ 13179 w 1187831"/>
              <a:gd name="connsiteY4" fmla="*/ 1080310 h 1159147"/>
              <a:gd name="connsiteX0" fmla="*/ 955 w 1175607"/>
              <a:gd name="connsiteY0" fmla="*/ 1080310 h 1134698"/>
              <a:gd name="connsiteX1" fmla="*/ 1175607 w 1175607"/>
              <a:gd name="connsiteY1" fmla="*/ 0 h 1134698"/>
              <a:gd name="connsiteX2" fmla="*/ 1171671 w 1175607"/>
              <a:gd name="connsiteY2" fmla="*/ 566304 h 1134698"/>
              <a:gd name="connsiteX3" fmla="*/ 0 w 1175607"/>
              <a:gd name="connsiteY3" fmla="*/ 1134698 h 1134698"/>
              <a:gd name="connsiteX4" fmla="*/ 955 w 1175607"/>
              <a:gd name="connsiteY4" fmla="*/ 1080310 h 1134698"/>
              <a:gd name="connsiteX0" fmla="*/ 10 w 1181997"/>
              <a:gd name="connsiteY0" fmla="*/ 1082755 h 1134698"/>
              <a:gd name="connsiteX1" fmla="*/ 1181997 w 1181997"/>
              <a:gd name="connsiteY1" fmla="*/ 0 h 1134698"/>
              <a:gd name="connsiteX2" fmla="*/ 1178061 w 1181997"/>
              <a:gd name="connsiteY2" fmla="*/ 566304 h 1134698"/>
              <a:gd name="connsiteX3" fmla="*/ 6390 w 1181997"/>
              <a:gd name="connsiteY3" fmla="*/ 1134698 h 1134698"/>
              <a:gd name="connsiteX4" fmla="*/ 10 w 1181997"/>
              <a:gd name="connsiteY4" fmla="*/ 1082755 h 1134698"/>
              <a:gd name="connsiteX0" fmla="*/ 32 w 1182019"/>
              <a:gd name="connsiteY0" fmla="*/ 1082755 h 1134698"/>
              <a:gd name="connsiteX1" fmla="*/ 1182019 w 1182019"/>
              <a:gd name="connsiteY1" fmla="*/ 0 h 1134698"/>
              <a:gd name="connsiteX2" fmla="*/ 1178083 w 1182019"/>
              <a:gd name="connsiteY2" fmla="*/ 566304 h 1134698"/>
              <a:gd name="connsiteX3" fmla="*/ 1522 w 1182019"/>
              <a:gd name="connsiteY3" fmla="*/ 1134698 h 1134698"/>
              <a:gd name="connsiteX4" fmla="*/ 32 w 1182019"/>
              <a:gd name="connsiteY4" fmla="*/ 1082755 h 1134698"/>
              <a:gd name="connsiteX0" fmla="*/ 32 w 1182019"/>
              <a:gd name="connsiteY0" fmla="*/ 1082755 h 1134698"/>
              <a:gd name="connsiteX1" fmla="*/ 1182019 w 1182019"/>
              <a:gd name="connsiteY1" fmla="*/ 0 h 1134698"/>
              <a:gd name="connsiteX2" fmla="*/ 1173193 w 1182019"/>
              <a:gd name="connsiteY2" fmla="*/ 573639 h 1134698"/>
              <a:gd name="connsiteX3" fmla="*/ 1522 w 1182019"/>
              <a:gd name="connsiteY3" fmla="*/ 1134698 h 1134698"/>
              <a:gd name="connsiteX4" fmla="*/ 32 w 1182019"/>
              <a:gd name="connsiteY4" fmla="*/ 1082755 h 1134698"/>
              <a:gd name="connsiteX0" fmla="*/ 32 w 1182019"/>
              <a:gd name="connsiteY0" fmla="*/ 1082755 h 1134698"/>
              <a:gd name="connsiteX1" fmla="*/ 1182019 w 1182019"/>
              <a:gd name="connsiteY1" fmla="*/ 0 h 1134698"/>
              <a:gd name="connsiteX2" fmla="*/ 1175638 w 1182019"/>
              <a:gd name="connsiteY2" fmla="*/ 573639 h 1134698"/>
              <a:gd name="connsiteX3" fmla="*/ 1522 w 1182019"/>
              <a:gd name="connsiteY3" fmla="*/ 1134698 h 1134698"/>
              <a:gd name="connsiteX4" fmla="*/ 32 w 1182019"/>
              <a:gd name="connsiteY4" fmla="*/ 1082755 h 1134698"/>
              <a:gd name="connsiteX0" fmla="*/ 32 w 1182972"/>
              <a:gd name="connsiteY0" fmla="*/ 1082755 h 1134698"/>
              <a:gd name="connsiteX1" fmla="*/ 1182019 w 1182972"/>
              <a:gd name="connsiteY1" fmla="*/ 0 h 1134698"/>
              <a:gd name="connsiteX2" fmla="*/ 1182972 w 1182972"/>
              <a:gd name="connsiteY2" fmla="*/ 573639 h 1134698"/>
              <a:gd name="connsiteX3" fmla="*/ 1522 w 1182972"/>
              <a:gd name="connsiteY3" fmla="*/ 1134698 h 1134698"/>
              <a:gd name="connsiteX4" fmla="*/ 32 w 1182972"/>
              <a:gd name="connsiteY4" fmla="*/ 1082755 h 1134698"/>
              <a:gd name="connsiteX0" fmla="*/ 32 w 1182972"/>
              <a:gd name="connsiteY0" fmla="*/ 1082755 h 1134698"/>
              <a:gd name="connsiteX1" fmla="*/ 1182019 w 1182972"/>
              <a:gd name="connsiteY1" fmla="*/ 0 h 1134698"/>
              <a:gd name="connsiteX2" fmla="*/ 1182972 w 1182972"/>
              <a:gd name="connsiteY2" fmla="*/ 578973 h 1134698"/>
              <a:gd name="connsiteX3" fmla="*/ 1522 w 1182972"/>
              <a:gd name="connsiteY3" fmla="*/ 1134698 h 1134698"/>
              <a:gd name="connsiteX4" fmla="*/ 32 w 1182972"/>
              <a:gd name="connsiteY4" fmla="*/ 1082755 h 1134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2972" h="1134698">
                <a:moveTo>
                  <a:pt x="32" y="1082755"/>
                </a:moveTo>
                <a:lnTo>
                  <a:pt x="1182019" y="0"/>
                </a:lnTo>
                <a:cubicBezTo>
                  <a:pt x="1182337" y="191213"/>
                  <a:pt x="1182654" y="387760"/>
                  <a:pt x="1182972" y="578973"/>
                </a:cubicBezTo>
                <a:lnTo>
                  <a:pt x="1522" y="1134698"/>
                </a:lnTo>
                <a:cubicBezTo>
                  <a:pt x="1840" y="1116569"/>
                  <a:pt x="-286" y="1100884"/>
                  <a:pt x="32" y="108275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 name="Freeform 49">
            <a:extLst>
              <a:ext uri="{FF2B5EF4-FFF2-40B4-BE49-F238E27FC236}">
                <a16:creationId xmlns:a16="http://schemas.microsoft.com/office/drawing/2014/main" id="{39E641B3-1997-432B-9E2F-EA68C86BE7A2}"/>
              </a:ext>
            </a:extLst>
          </p:cNvPr>
          <p:cNvSpPr/>
          <p:nvPr/>
        </p:nvSpPr>
        <p:spPr>
          <a:xfrm>
            <a:off x="5453727" y="3626724"/>
            <a:ext cx="1204775" cy="594533"/>
          </a:xfrm>
          <a:custGeom>
            <a:avLst/>
            <a:gdLst>
              <a:gd name="connsiteX0" fmla="*/ 0 w 1182941"/>
              <a:gd name="connsiteY0" fmla="*/ 339925 h 571075"/>
              <a:gd name="connsiteX1" fmla="*/ 1182941 w 1182941"/>
              <a:gd name="connsiteY1" fmla="*/ 571075 h 571075"/>
              <a:gd name="connsiteX2" fmla="*/ 1182941 w 1182941"/>
              <a:gd name="connsiteY2" fmla="*/ 0 h 571075"/>
              <a:gd name="connsiteX3" fmla="*/ 0 w 1182941"/>
              <a:gd name="connsiteY3" fmla="*/ 339925 h 571075"/>
              <a:gd name="connsiteX0" fmla="*/ 0 w 1182941"/>
              <a:gd name="connsiteY0" fmla="*/ 259242 h 571075"/>
              <a:gd name="connsiteX1" fmla="*/ 1182941 w 1182941"/>
              <a:gd name="connsiteY1" fmla="*/ 571075 h 571075"/>
              <a:gd name="connsiteX2" fmla="*/ 1182941 w 1182941"/>
              <a:gd name="connsiteY2" fmla="*/ 0 h 571075"/>
              <a:gd name="connsiteX3" fmla="*/ 0 w 1182941"/>
              <a:gd name="connsiteY3" fmla="*/ 259242 h 571075"/>
              <a:gd name="connsiteX0" fmla="*/ 576 w 1183517"/>
              <a:gd name="connsiteY0" fmla="*/ 259242 h 571075"/>
              <a:gd name="connsiteX1" fmla="*/ 9283 w 1183517"/>
              <a:gd name="connsiteY1" fmla="*/ 305851 h 571075"/>
              <a:gd name="connsiteX2" fmla="*/ 1183517 w 1183517"/>
              <a:gd name="connsiteY2" fmla="*/ 571075 h 571075"/>
              <a:gd name="connsiteX3" fmla="*/ 1183517 w 1183517"/>
              <a:gd name="connsiteY3" fmla="*/ 0 h 571075"/>
              <a:gd name="connsiteX4" fmla="*/ 576 w 1183517"/>
              <a:gd name="connsiteY4" fmla="*/ 259242 h 571075"/>
              <a:gd name="connsiteX0" fmla="*/ 0 w 1182941"/>
              <a:gd name="connsiteY0" fmla="*/ 259242 h 571075"/>
              <a:gd name="connsiteX1" fmla="*/ 8707 w 1182941"/>
              <a:gd name="connsiteY1" fmla="*/ 305851 h 571075"/>
              <a:gd name="connsiteX2" fmla="*/ 1182941 w 1182941"/>
              <a:gd name="connsiteY2" fmla="*/ 571075 h 571075"/>
              <a:gd name="connsiteX3" fmla="*/ 1182941 w 1182941"/>
              <a:gd name="connsiteY3" fmla="*/ 0 h 571075"/>
              <a:gd name="connsiteX4" fmla="*/ 0 w 1182941"/>
              <a:gd name="connsiteY4" fmla="*/ 259242 h 571075"/>
              <a:gd name="connsiteX0" fmla="*/ 0 w 1182941"/>
              <a:gd name="connsiteY0" fmla="*/ 259242 h 571075"/>
              <a:gd name="connsiteX1" fmla="*/ 8707 w 1182941"/>
              <a:gd name="connsiteY1" fmla="*/ 305851 h 571075"/>
              <a:gd name="connsiteX2" fmla="*/ 1182941 w 1182941"/>
              <a:gd name="connsiteY2" fmla="*/ 571075 h 571075"/>
              <a:gd name="connsiteX3" fmla="*/ 1182941 w 1182941"/>
              <a:gd name="connsiteY3" fmla="*/ 0 h 571075"/>
              <a:gd name="connsiteX4" fmla="*/ 0 w 1182941"/>
              <a:gd name="connsiteY4" fmla="*/ 259242 h 571075"/>
              <a:gd name="connsiteX0" fmla="*/ 1610 w 1184551"/>
              <a:gd name="connsiteY0" fmla="*/ 259242 h 571075"/>
              <a:gd name="connsiteX1" fmla="*/ 2982 w 1184551"/>
              <a:gd name="connsiteY1" fmla="*/ 303406 h 571075"/>
              <a:gd name="connsiteX2" fmla="*/ 1184551 w 1184551"/>
              <a:gd name="connsiteY2" fmla="*/ 571075 h 571075"/>
              <a:gd name="connsiteX3" fmla="*/ 1184551 w 1184551"/>
              <a:gd name="connsiteY3" fmla="*/ 0 h 571075"/>
              <a:gd name="connsiteX4" fmla="*/ 1610 w 1184551"/>
              <a:gd name="connsiteY4" fmla="*/ 259242 h 571075"/>
              <a:gd name="connsiteX0" fmla="*/ 0 w 1182941"/>
              <a:gd name="connsiteY0" fmla="*/ 259242 h 571075"/>
              <a:gd name="connsiteX1" fmla="*/ 1372 w 1182941"/>
              <a:gd name="connsiteY1" fmla="*/ 303406 h 571075"/>
              <a:gd name="connsiteX2" fmla="*/ 1182941 w 1182941"/>
              <a:gd name="connsiteY2" fmla="*/ 571075 h 571075"/>
              <a:gd name="connsiteX3" fmla="*/ 1182941 w 1182941"/>
              <a:gd name="connsiteY3" fmla="*/ 0 h 571075"/>
              <a:gd name="connsiteX4" fmla="*/ 0 w 1182941"/>
              <a:gd name="connsiteY4" fmla="*/ 259242 h 571075"/>
              <a:gd name="connsiteX0" fmla="*/ 0 w 1182941"/>
              <a:gd name="connsiteY0" fmla="*/ 266577 h 578410"/>
              <a:gd name="connsiteX1" fmla="*/ 1372 w 1182941"/>
              <a:gd name="connsiteY1" fmla="*/ 310741 h 578410"/>
              <a:gd name="connsiteX2" fmla="*/ 1182941 w 1182941"/>
              <a:gd name="connsiteY2" fmla="*/ 578410 h 578410"/>
              <a:gd name="connsiteX3" fmla="*/ 1180496 w 1182941"/>
              <a:gd name="connsiteY3" fmla="*/ 0 h 578410"/>
              <a:gd name="connsiteX4" fmla="*/ 0 w 1182941"/>
              <a:gd name="connsiteY4" fmla="*/ 266577 h 578410"/>
              <a:gd name="connsiteX0" fmla="*/ 0 w 1182941"/>
              <a:gd name="connsiteY0" fmla="*/ 266577 h 575743"/>
              <a:gd name="connsiteX1" fmla="*/ 1372 w 1182941"/>
              <a:gd name="connsiteY1" fmla="*/ 310741 h 575743"/>
              <a:gd name="connsiteX2" fmla="*/ 1182941 w 1182941"/>
              <a:gd name="connsiteY2" fmla="*/ 575743 h 575743"/>
              <a:gd name="connsiteX3" fmla="*/ 1180496 w 1182941"/>
              <a:gd name="connsiteY3" fmla="*/ 0 h 575743"/>
              <a:gd name="connsiteX4" fmla="*/ 0 w 1182941"/>
              <a:gd name="connsiteY4" fmla="*/ 266577 h 575743"/>
              <a:gd name="connsiteX0" fmla="*/ 0 w 1182941"/>
              <a:gd name="connsiteY0" fmla="*/ 261965 h 575743"/>
              <a:gd name="connsiteX1" fmla="*/ 1372 w 1182941"/>
              <a:gd name="connsiteY1" fmla="*/ 310741 h 575743"/>
              <a:gd name="connsiteX2" fmla="*/ 1182941 w 1182941"/>
              <a:gd name="connsiteY2" fmla="*/ 575743 h 575743"/>
              <a:gd name="connsiteX3" fmla="*/ 1180496 w 1182941"/>
              <a:gd name="connsiteY3" fmla="*/ 0 h 575743"/>
              <a:gd name="connsiteX4" fmla="*/ 0 w 1182941"/>
              <a:gd name="connsiteY4" fmla="*/ 261965 h 575743"/>
              <a:gd name="connsiteX0" fmla="*/ 0 w 1182941"/>
              <a:gd name="connsiteY0" fmla="*/ 261965 h 575743"/>
              <a:gd name="connsiteX1" fmla="*/ 1372 w 1182941"/>
              <a:gd name="connsiteY1" fmla="*/ 317659 h 575743"/>
              <a:gd name="connsiteX2" fmla="*/ 1182941 w 1182941"/>
              <a:gd name="connsiteY2" fmla="*/ 575743 h 575743"/>
              <a:gd name="connsiteX3" fmla="*/ 1180496 w 1182941"/>
              <a:gd name="connsiteY3" fmla="*/ 0 h 575743"/>
              <a:gd name="connsiteX4" fmla="*/ 0 w 1182941"/>
              <a:gd name="connsiteY4" fmla="*/ 261965 h 575743"/>
              <a:gd name="connsiteX0" fmla="*/ 966 w 1181569"/>
              <a:gd name="connsiteY0" fmla="*/ 261965 h 575743"/>
              <a:gd name="connsiteX1" fmla="*/ 0 w 1181569"/>
              <a:gd name="connsiteY1" fmla="*/ 317659 h 575743"/>
              <a:gd name="connsiteX2" fmla="*/ 1181569 w 1181569"/>
              <a:gd name="connsiteY2" fmla="*/ 575743 h 575743"/>
              <a:gd name="connsiteX3" fmla="*/ 1179124 w 1181569"/>
              <a:gd name="connsiteY3" fmla="*/ 0 h 575743"/>
              <a:gd name="connsiteX4" fmla="*/ 966 w 1181569"/>
              <a:gd name="connsiteY4" fmla="*/ 261965 h 575743"/>
              <a:gd name="connsiteX0" fmla="*/ 966 w 1181569"/>
              <a:gd name="connsiteY0" fmla="*/ 261965 h 575743"/>
              <a:gd name="connsiteX1" fmla="*/ 0 w 1181569"/>
              <a:gd name="connsiteY1" fmla="*/ 317659 h 575743"/>
              <a:gd name="connsiteX2" fmla="*/ 1181569 w 1181569"/>
              <a:gd name="connsiteY2" fmla="*/ 575743 h 575743"/>
              <a:gd name="connsiteX3" fmla="*/ 1179124 w 1181569"/>
              <a:gd name="connsiteY3" fmla="*/ 0 h 575743"/>
              <a:gd name="connsiteX4" fmla="*/ 966 w 1181569"/>
              <a:gd name="connsiteY4" fmla="*/ 261965 h 575743"/>
              <a:gd name="connsiteX0" fmla="*/ 1982 w 1182585"/>
              <a:gd name="connsiteY0" fmla="*/ 261965 h 575743"/>
              <a:gd name="connsiteX1" fmla="*/ 1016 w 1182585"/>
              <a:gd name="connsiteY1" fmla="*/ 317659 h 575743"/>
              <a:gd name="connsiteX2" fmla="*/ 1182585 w 1182585"/>
              <a:gd name="connsiteY2" fmla="*/ 575743 h 575743"/>
              <a:gd name="connsiteX3" fmla="*/ 1180140 w 1182585"/>
              <a:gd name="connsiteY3" fmla="*/ 0 h 575743"/>
              <a:gd name="connsiteX4" fmla="*/ 1982 w 1182585"/>
              <a:gd name="connsiteY4" fmla="*/ 261965 h 575743"/>
              <a:gd name="connsiteX0" fmla="*/ 2423 w 1183026"/>
              <a:gd name="connsiteY0" fmla="*/ 261965 h 575743"/>
              <a:gd name="connsiteX1" fmla="*/ 1457 w 1183026"/>
              <a:gd name="connsiteY1" fmla="*/ 317659 h 575743"/>
              <a:gd name="connsiteX2" fmla="*/ 1183026 w 1183026"/>
              <a:gd name="connsiteY2" fmla="*/ 575743 h 575743"/>
              <a:gd name="connsiteX3" fmla="*/ 1180581 w 1183026"/>
              <a:gd name="connsiteY3" fmla="*/ 0 h 575743"/>
              <a:gd name="connsiteX4" fmla="*/ 2423 w 1183026"/>
              <a:gd name="connsiteY4" fmla="*/ 261965 h 575743"/>
              <a:gd name="connsiteX0" fmla="*/ 1940 w 1182543"/>
              <a:gd name="connsiteY0" fmla="*/ 261965 h 575743"/>
              <a:gd name="connsiteX1" fmla="*/ 3312 w 1182543"/>
              <a:gd name="connsiteY1" fmla="*/ 317659 h 575743"/>
              <a:gd name="connsiteX2" fmla="*/ 1182543 w 1182543"/>
              <a:gd name="connsiteY2" fmla="*/ 575743 h 575743"/>
              <a:gd name="connsiteX3" fmla="*/ 1180098 w 1182543"/>
              <a:gd name="connsiteY3" fmla="*/ 0 h 575743"/>
              <a:gd name="connsiteX4" fmla="*/ 1940 w 1182543"/>
              <a:gd name="connsiteY4" fmla="*/ 261965 h 575743"/>
              <a:gd name="connsiteX0" fmla="*/ 2423 w 1183026"/>
              <a:gd name="connsiteY0" fmla="*/ 261965 h 575743"/>
              <a:gd name="connsiteX1" fmla="*/ 1457 w 1183026"/>
              <a:gd name="connsiteY1" fmla="*/ 315354 h 575743"/>
              <a:gd name="connsiteX2" fmla="*/ 1183026 w 1183026"/>
              <a:gd name="connsiteY2" fmla="*/ 575743 h 575743"/>
              <a:gd name="connsiteX3" fmla="*/ 1180581 w 1183026"/>
              <a:gd name="connsiteY3" fmla="*/ 0 h 575743"/>
              <a:gd name="connsiteX4" fmla="*/ 2423 w 1183026"/>
              <a:gd name="connsiteY4" fmla="*/ 261965 h 5757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026" h="575743">
                <a:moveTo>
                  <a:pt x="2423" y="261965"/>
                </a:moveTo>
                <a:cubicBezTo>
                  <a:pt x="-3106" y="295430"/>
                  <a:pt x="2736" y="276999"/>
                  <a:pt x="1457" y="315354"/>
                </a:cubicBezTo>
                <a:lnTo>
                  <a:pt x="1183026" y="575743"/>
                </a:lnTo>
                <a:lnTo>
                  <a:pt x="1180581" y="0"/>
                </a:lnTo>
                <a:lnTo>
                  <a:pt x="2423" y="26196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 name="Freeform 50">
            <a:extLst>
              <a:ext uri="{FF2B5EF4-FFF2-40B4-BE49-F238E27FC236}">
                <a16:creationId xmlns:a16="http://schemas.microsoft.com/office/drawing/2014/main" id="{A7351552-3B48-4E82-A2DC-D5A6988F5C03}"/>
              </a:ext>
            </a:extLst>
          </p:cNvPr>
          <p:cNvSpPr/>
          <p:nvPr/>
        </p:nvSpPr>
        <p:spPr>
          <a:xfrm flipV="1">
            <a:off x="5455871" y="4050099"/>
            <a:ext cx="1202632" cy="2016763"/>
          </a:xfrm>
          <a:custGeom>
            <a:avLst/>
            <a:gdLst>
              <a:gd name="connsiteX0" fmla="*/ 0 w 1177747"/>
              <a:gd name="connsiteY0" fmla="*/ 1945843 h 1945843"/>
              <a:gd name="connsiteX1" fmla="*/ 1177747 w 1177747"/>
              <a:gd name="connsiteY1" fmla="*/ 0 h 1945843"/>
              <a:gd name="connsiteX2" fmla="*/ 1177747 w 1177747"/>
              <a:gd name="connsiteY2" fmla="*/ 563270 h 1945843"/>
              <a:gd name="connsiteX3" fmla="*/ 0 w 1177747"/>
              <a:gd name="connsiteY3" fmla="*/ 1945843 h 1945843"/>
              <a:gd name="connsiteX0" fmla="*/ 0 w 1177747"/>
              <a:gd name="connsiteY0" fmla="*/ 1945843 h 2001427"/>
              <a:gd name="connsiteX1" fmla="*/ 1177747 w 1177747"/>
              <a:gd name="connsiteY1" fmla="*/ 0 h 2001427"/>
              <a:gd name="connsiteX2" fmla="*/ 1177747 w 1177747"/>
              <a:gd name="connsiteY2" fmla="*/ 563270 h 2001427"/>
              <a:gd name="connsiteX3" fmla="*/ 4432 w 1177747"/>
              <a:gd name="connsiteY3" fmla="*/ 2001427 h 2001427"/>
              <a:gd name="connsiteX4" fmla="*/ 0 w 1177747"/>
              <a:gd name="connsiteY4" fmla="*/ 1945843 h 2001427"/>
              <a:gd name="connsiteX0" fmla="*/ 0 w 1177747"/>
              <a:gd name="connsiteY0" fmla="*/ 1905052 h 2001427"/>
              <a:gd name="connsiteX1" fmla="*/ 1177747 w 1177747"/>
              <a:gd name="connsiteY1" fmla="*/ 0 h 2001427"/>
              <a:gd name="connsiteX2" fmla="*/ 1177747 w 1177747"/>
              <a:gd name="connsiteY2" fmla="*/ 563270 h 2001427"/>
              <a:gd name="connsiteX3" fmla="*/ 4432 w 1177747"/>
              <a:gd name="connsiteY3" fmla="*/ 2001427 h 2001427"/>
              <a:gd name="connsiteX4" fmla="*/ 0 w 1177747"/>
              <a:gd name="connsiteY4" fmla="*/ 1905052 h 2001427"/>
              <a:gd name="connsiteX0" fmla="*/ 0 w 1177747"/>
              <a:gd name="connsiteY0" fmla="*/ 1905052 h 1967434"/>
              <a:gd name="connsiteX1" fmla="*/ 1177747 w 1177747"/>
              <a:gd name="connsiteY1" fmla="*/ 0 h 1967434"/>
              <a:gd name="connsiteX2" fmla="*/ 1177747 w 1177747"/>
              <a:gd name="connsiteY2" fmla="*/ 563270 h 1967434"/>
              <a:gd name="connsiteX3" fmla="*/ 4432 w 1177747"/>
              <a:gd name="connsiteY3" fmla="*/ 1967434 h 1967434"/>
              <a:gd name="connsiteX4" fmla="*/ 0 w 1177747"/>
              <a:gd name="connsiteY4" fmla="*/ 1905052 h 1967434"/>
              <a:gd name="connsiteX0" fmla="*/ 0 w 1181147"/>
              <a:gd name="connsiteY0" fmla="*/ 1905052 h 1967434"/>
              <a:gd name="connsiteX1" fmla="*/ 1177747 w 1181147"/>
              <a:gd name="connsiteY1" fmla="*/ 0 h 1967434"/>
              <a:gd name="connsiteX2" fmla="*/ 1181147 w 1181147"/>
              <a:gd name="connsiteY2" fmla="*/ 580267 h 1967434"/>
              <a:gd name="connsiteX3" fmla="*/ 4432 w 1181147"/>
              <a:gd name="connsiteY3" fmla="*/ 1967434 h 1967434"/>
              <a:gd name="connsiteX4" fmla="*/ 0 w 1181147"/>
              <a:gd name="connsiteY4" fmla="*/ 1905052 h 1967434"/>
              <a:gd name="connsiteX0" fmla="*/ 0 w 1181147"/>
              <a:gd name="connsiteY0" fmla="*/ 1891455 h 1953837"/>
              <a:gd name="connsiteX1" fmla="*/ 1174347 w 1181147"/>
              <a:gd name="connsiteY1" fmla="*/ 0 h 1953837"/>
              <a:gd name="connsiteX2" fmla="*/ 1181147 w 1181147"/>
              <a:gd name="connsiteY2" fmla="*/ 566670 h 1953837"/>
              <a:gd name="connsiteX3" fmla="*/ 4432 w 1181147"/>
              <a:gd name="connsiteY3" fmla="*/ 1953837 h 1953837"/>
              <a:gd name="connsiteX4" fmla="*/ 0 w 1181147"/>
              <a:gd name="connsiteY4" fmla="*/ 1891455 h 1953837"/>
              <a:gd name="connsiteX0" fmla="*/ 0 w 1184694"/>
              <a:gd name="connsiteY0" fmla="*/ 1891455 h 1953837"/>
              <a:gd name="connsiteX1" fmla="*/ 1184544 w 1184694"/>
              <a:gd name="connsiteY1" fmla="*/ 0 h 1953837"/>
              <a:gd name="connsiteX2" fmla="*/ 1181147 w 1184694"/>
              <a:gd name="connsiteY2" fmla="*/ 566670 h 1953837"/>
              <a:gd name="connsiteX3" fmla="*/ 4432 w 1184694"/>
              <a:gd name="connsiteY3" fmla="*/ 1953837 h 1953837"/>
              <a:gd name="connsiteX4" fmla="*/ 0 w 1184694"/>
              <a:gd name="connsiteY4" fmla="*/ 1891455 h 1953837"/>
              <a:gd name="connsiteX0" fmla="*/ 0 w 1184694"/>
              <a:gd name="connsiteY0" fmla="*/ 1891455 h 1953837"/>
              <a:gd name="connsiteX1" fmla="*/ 1184544 w 1184694"/>
              <a:gd name="connsiteY1" fmla="*/ 0 h 1953837"/>
              <a:gd name="connsiteX2" fmla="*/ 1181147 w 1184694"/>
              <a:gd name="connsiteY2" fmla="*/ 573468 h 1953837"/>
              <a:gd name="connsiteX3" fmla="*/ 4432 w 1184694"/>
              <a:gd name="connsiteY3" fmla="*/ 1953837 h 1953837"/>
              <a:gd name="connsiteX4" fmla="*/ 0 w 1184694"/>
              <a:gd name="connsiteY4" fmla="*/ 1891455 h 1953837"/>
              <a:gd name="connsiteX0" fmla="*/ 457 w 1180262"/>
              <a:gd name="connsiteY0" fmla="*/ 1903679 h 1953837"/>
              <a:gd name="connsiteX1" fmla="*/ 1180112 w 1180262"/>
              <a:gd name="connsiteY1" fmla="*/ 0 h 1953837"/>
              <a:gd name="connsiteX2" fmla="*/ 1176715 w 1180262"/>
              <a:gd name="connsiteY2" fmla="*/ 573468 h 1953837"/>
              <a:gd name="connsiteX3" fmla="*/ 0 w 1180262"/>
              <a:gd name="connsiteY3" fmla="*/ 1953837 h 1953837"/>
              <a:gd name="connsiteX4" fmla="*/ 457 w 1180262"/>
              <a:gd name="connsiteY4" fmla="*/ 1903679 h 1953837"/>
              <a:gd name="connsiteX0" fmla="*/ 457 w 1183065"/>
              <a:gd name="connsiteY0" fmla="*/ 1903679 h 1953837"/>
              <a:gd name="connsiteX1" fmla="*/ 1180112 w 1183065"/>
              <a:gd name="connsiteY1" fmla="*/ 0 h 1953837"/>
              <a:gd name="connsiteX2" fmla="*/ 1183065 w 1183065"/>
              <a:gd name="connsiteY2" fmla="*/ 560768 h 1953837"/>
              <a:gd name="connsiteX3" fmla="*/ 0 w 1183065"/>
              <a:gd name="connsiteY3" fmla="*/ 1953837 h 1953837"/>
              <a:gd name="connsiteX4" fmla="*/ 457 w 1183065"/>
              <a:gd name="connsiteY4" fmla="*/ 1903679 h 1953837"/>
              <a:gd name="connsiteX0" fmla="*/ 457 w 1186612"/>
              <a:gd name="connsiteY0" fmla="*/ 1903679 h 1953837"/>
              <a:gd name="connsiteX1" fmla="*/ 1186462 w 1186612"/>
              <a:gd name="connsiteY1" fmla="*/ 0 h 1953837"/>
              <a:gd name="connsiteX2" fmla="*/ 1183065 w 1186612"/>
              <a:gd name="connsiteY2" fmla="*/ 560768 h 1953837"/>
              <a:gd name="connsiteX3" fmla="*/ 0 w 1186612"/>
              <a:gd name="connsiteY3" fmla="*/ 1953837 h 1953837"/>
              <a:gd name="connsiteX4" fmla="*/ 457 w 1186612"/>
              <a:gd name="connsiteY4" fmla="*/ 1903679 h 1953837"/>
              <a:gd name="connsiteX0" fmla="*/ 457 w 1183065"/>
              <a:gd name="connsiteY0" fmla="*/ 1903679 h 1953837"/>
              <a:gd name="connsiteX1" fmla="*/ 1180112 w 1183065"/>
              <a:gd name="connsiteY1" fmla="*/ 0 h 1953837"/>
              <a:gd name="connsiteX2" fmla="*/ 1183065 w 1183065"/>
              <a:gd name="connsiteY2" fmla="*/ 560768 h 1953837"/>
              <a:gd name="connsiteX3" fmla="*/ 0 w 1183065"/>
              <a:gd name="connsiteY3" fmla="*/ 1953837 h 1953837"/>
              <a:gd name="connsiteX4" fmla="*/ 457 w 1183065"/>
              <a:gd name="connsiteY4" fmla="*/ 1903679 h 1953837"/>
              <a:gd name="connsiteX0" fmla="*/ 457 w 1183262"/>
              <a:gd name="connsiteY0" fmla="*/ 1912094 h 1962252"/>
              <a:gd name="connsiteX1" fmla="*/ 1182917 w 1183262"/>
              <a:gd name="connsiteY1" fmla="*/ 0 h 1962252"/>
              <a:gd name="connsiteX2" fmla="*/ 1183065 w 1183262"/>
              <a:gd name="connsiteY2" fmla="*/ 569183 h 1962252"/>
              <a:gd name="connsiteX3" fmla="*/ 0 w 1183262"/>
              <a:gd name="connsiteY3" fmla="*/ 1962252 h 1962252"/>
              <a:gd name="connsiteX4" fmla="*/ 457 w 1183262"/>
              <a:gd name="connsiteY4" fmla="*/ 1912094 h 1962252"/>
              <a:gd name="connsiteX0" fmla="*/ 457 w 1183262"/>
              <a:gd name="connsiteY0" fmla="*/ 1912094 h 1962252"/>
              <a:gd name="connsiteX1" fmla="*/ 1182917 w 1183262"/>
              <a:gd name="connsiteY1" fmla="*/ 0 h 1962252"/>
              <a:gd name="connsiteX2" fmla="*/ 1183065 w 1183262"/>
              <a:gd name="connsiteY2" fmla="*/ 574518 h 1962252"/>
              <a:gd name="connsiteX3" fmla="*/ 0 w 1183262"/>
              <a:gd name="connsiteY3" fmla="*/ 1962252 h 1962252"/>
              <a:gd name="connsiteX4" fmla="*/ 457 w 1183262"/>
              <a:gd name="connsiteY4" fmla="*/ 1912094 h 1962252"/>
              <a:gd name="connsiteX0" fmla="*/ 3 w 1182808"/>
              <a:gd name="connsiteY0" fmla="*/ 1912094 h 1946110"/>
              <a:gd name="connsiteX1" fmla="*/ 1182463 w 1182808"/>
              <a:gd name="connsiteY1" fmla="*/ 0 h 1946110"/>
              <a:gd name="connsiteX2" fmla="*/ 1182611 w 1182808"/>
              <a:gd name="connsiteY2" fmla="*/ 574518 h 1946110"/>
              <a:gd name="connsiteX3" fmla="*/ 6561 w 1182808"/>
              <a:gd name="connsiteY3" fmla="*/ 1946110 h 1946110"/>
              <a:gd name="connsiteX4" fmla="*/ 3 w 1182808"/>
              <a:gd name="connsiteY4" fmla="*/ 1912094 h 1946110"/>
              <a:gd name="connsiteX0" fmla="*/ 8 w 1178136"/>
              <a:gd name="connsiteY0" fmla="*/ 1895953 h 1946110"/>
              <a:gd name="connsiteX1" fmla="*/ 1177791 w 1178136"/>
              <a:gd name="connsiteY1" fmla="*/ 0 h 1946110"/>
              <a:gd name="connsiteX2" fmla="*/ 1177939 w 1178136"/>
              <a:gd name="connsiteY2" fmla="*/ 574518 h 1946110"/>
              <a:gd name="connsiteX3" fmla="*/ 1889 w 1178136"/>
              <a:gd name="connsiteY3" fmla="*/ 1946110 h 1946110"/>
              <a:gd name="connsiteX4" fmla="*/ 8 w 1178136"/>
              <a:gd name="connsiteY4" fmla="*/ 1895953 h 1946110"/>
              <a:gd name="connsiteX0" fmla="*/ 457 w 1178585"/>
              <a:gd name="connsiteY0" fmla="*/ 1895953 h 1953027"/>
              <a:gd name="connsiteX1" fmla="*/ 1178240 w 1178585"/>
              <a:gd name="connsiteY1" fmla="*/ 0 h 1953027"/>
              <a:gd name="connsiteX2" fmla="*/ 1178388 w 1178585"/>
              <a:gd name="connsiteY2" fmla="*/ 574518 h 1953027"/>
              <a:gd name="connsiteX3" fmla="*/ 0 w 1178585"/>
              <a:gd name="connsiteY3" fmla="*/ 1953027 h 1953027"/>
              <a:gd name="connsiteX4" fmla="*/ 457 w 1178585"/>
              <a:gd name="connsiteY4" fmla="*/ 1895953 h 1953027"/>
              <a:gd name="connsiteX0" fmla="*/ 457 w 1178585"/>
              <a:gd name="connsiteY0" fmla="*/ 1895953 h 1953027"/>
              <a:gd name="connsiteX1" fmla="*/ 1178240 w 1178585"/>
              <a:gd name="connsiteY1" fmla="*/ 0 h 1953027"/>
              <a:gd name="connsiteX2" fmla="*/ 1178388 w 1178585"/>
              <a:gd name="connsiteY2" fmla="*/ 574518 h 1953027"/>
              <a:gd name="connsiteX3" fmla="*/ 0 w 1178585"/>
              <a:gd name="connsiteY3" fmla="*/ 1953027 h 1953027"/>
              <a:gd name="connsiteX4" fmla="*/ 457 w 1178585"/>
              <a:gd name="connsiteY4" fmla="*/ 1895953 h 1953027"/>
              <a:gd name="connsiteX0" fmla="*/ 2795 w 1180923"/>
              <a:gd name="connsiteY0" fmla="*/ 1895953 h 1948415"/>
              <a:gd name="connsiteX1" fmla="*/ 1180578 w 1180923"/>
              <a:gd name="connsiteY1" fmla="*/ 0 h 1948415"/>
              <a:gd name="connsiteX2" fmla="*/ 1180726 w 1180923"/>
              <a:gd name="connsiteY2" fmla="*/ 574518 h 1948415"/>
              <a:gd name="connsiteX3" fmla="*/ 0 w 1180923"/>
              <a:gd name="connsiteY3" fmla="*/ 1948415 h 1948415"/>
              <a:gd name="connsiteX4" fmla="*/ 2795 w 1180923"/>
              <a:gd name="connsiteY4" fmla="*/ 1895953 h 1948415"/>
              <a:gd name="connsiteX0" fmla="*/ 2795 w 1180923"/>
              <a:gd name="connsiteY0" fmla="*/ 1895953 h 1953027"/>
              <a:gd name="connsiteX1" fmla="*/ 1180578 w 1180923"/>
              <a:gd name="connsiteY1" fmla="*/ 0 h 1953027"/>
              <a:gd name="connsiteX2" fmla="*/ 1180726 w 1180923"/>
              <a:gd name="connsiteY2" fmla="*/ 574518 h 1953027"/>
              <a:gd name="connsiteX3" fmla="*/ 0 w 1180923"/>
              <a:gd name="connsiteY3" fmla="*/ 1953027 h 1953027"/>
              <a:gd name="connsiteX4" fmla="*/ 2795 w 1180923"/>
              <a:gd name="connsiteY4" fmla="*/ 1895953 h 1953027"/>
              <a:gd name="connsiteX0" fmla="*/ 456 w 1180923"/>
              <a:gd name="connsiteY0" fmla="*/ 1895953 h 1953027"/>
              <a:gd name="connsiteX1" fmla="*/ 1180578 w 1180923"/>
              <a:gd name="connsiteY1" fmla="*/ 0 h 1953027"/>
              <a:gd name="connsiteX2" fmla="*/ 1180726 w 1180923"/>
              <a:gd name="connsiteY2" fmla="*/ 574518 h 1953027"/>
              <a:gd name="connsiteX3" fmla="*/ 0 w 1180923"/>
              <a:gd name="connsiteY3" fmla="*/ 1953027 h 1953027"/>
              <a:gd name="connsiteX4" fmla="*/ 456 w 1180923"/>
              <a:gd name="connsiteY4" fmla="*/ 1895953 h 1953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0923" h="1953027">
                <a:moveTo>
                  <a:pt x="456" y="1895953"/>
                </a:moveTo>
                <a:lnTo>
                  <a:pt x="1180578" y="0"/>
                </a:lnTo>
                <a:cubicBezTo>
                  <a:pt x="1181711" y="193422"/>
                  <a:pt x="1179593" y="381096"/>
                  <a:pt x="1180726" y="574518"/>
                </a:cubicBezTo>
                <a:lnTo>
                  <a:pt x="0" y="1953027"/>
                </a:lnTo>
                <a:cubicBezTo>
                  <a:pt x="152" y="1936308"/>
                  <a:pt x="304" y="1912672"/>
                  <a:pt x="456" y="1895953"/>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 name="Freeform 51">
            <a:extLst>
              <a:ext uri="{FF2B5EF4-FFF2-40B4-BE49-F238E27FC236}">
                <a16:creationId xmlns:a16="http://schemas.microsoft.com/office/drawing/2014/main" id="{79F0BA9C-2D6B-44C7-9372-F1DE300C8974}"/>
              </a:ext>
            </a:extLst>
          </p:cNvPr>
          <p:cNvSpPr/>
          <p:nvPr/>
        </p:nvSpPr>
        <p:spPr>
          <a:xfrm flipV="1">
            <a:off x="5453785" y="3973701"/>
            <a:ext cx="1204719" cy="1174482"/>
          </a:xfrm>
          <a:custGeom>
            <a:avLst/>
            <a:gdLst>
              <a:gd name="connsiteX0" fmla="*/ 3399 w 1186340"/>
              <a:gd name="connsiteY0" fmla="*/ 1104759 h 1159147"/>
              <a:gd name="connsiteX1" fmla="*/ 1182941 w 1186340"/>
              <a:gd name="connsiteY1" fmla="*/ 0 h 1159147"/>
              <a:gd name="connsiteX2" fmla="*/ 1186340 w 1186340"/>
              <a:gd name="connsiteY2" fmla="*/ 554079 h 1159147"/>
              <a:gd name="connsiteX3" fmla="*/ 0 w 1186340"/>
              <a:gd name="connsiteY3" fmla="*/ 1159147 h 1159147"/>
              <a:gd name="connsiteX4" fmla="*/ 3399 w 1186340"/>
              <a:gd name="connsiteY4" fmla="*/ 1104759 h 1159147"/>
              <a:gd name="connsiteX0" fmla="*/ 3399 w 1187831"/>
              <a:gd name="connsiteY0" fmla="*/ 1104759 h 1159147"/>
              <a:gd name="connsiteX1" fmla="*/ 1187831 w 1187831"/>
              <a:gd name="connsiteY1" fmla="*/ 0 h 1159147"/>
              <a:gd name="connsiteX2" fmla="*/ 1186340 w 1187831"/>
              <a:gd name="connsiteY2" fmla="*/ 554079 h 1159147"/>
              <a:gd name="connsiteX3" fmla="*/ 0 w 1187831"/>
              <a:gd name="connsiteY3" fmla="*/ 1159147 h 1159147"/>
              <a:gd name="connsiteX4" fmla="*/ 3399 w 1187831"/>
              <a:gd name="connsiteY4" fmla="*/ 1104759 h 1159147"/>
              <a:gd name="connsiteX0" fmla="*/ 3399 w 1187831"/>
              <a:gd name="connsiteY0" fmla="*/ 1104759 h 1159147"/>
              <a:gd name="connsiteX1" fmla="*/ 1187831 w 1187831"/>
              <a:gd name="connsiteY1" fmla="*/ 0 h 1159147"/>
              <a:gd name="connsiteX2" fmla="*/ 1183895 w 1187831"/>
              <a:gd name="connsiteY2" fmla="*/ 566304 h 1159147"/>
              <a:gd name="connsiteX3" fmla="*/ 0 w 1187831"/>
              <a:gd name="connsiteY3" fmla="*/ 1159147 h 1159147"/>
              <a:gd name="connsiteX4" fmla="*/ 3399 w 1187831"/>
              <a:gd name="connsiteY4" fmla="*/ 1104759 h 1159147"/>
              <a:gd name="connsiteX0" fmla="*/ 13179 w 1187831"/>
              <a:gd name="connsiteY0" fmla="*/ 1080310 h 1159147"/>
              <a:gd name="connsiteX1" fmla="*/ 1187831 w 1187831"/>
              <a:gd name="connsiteY1" fmla="*/ 0 h 1159147"/>
              <a:gd name="connsiteX2" fmla="*/ 1183895 w 1187831"/>
              <a:gd name="connsiteY2" fmla="*/ 566304 h 1159147"/>
              <a:gd name="connsiteX3" fmla="*/ 0 w 1187831"/>
              <a:gd name="connsiteY3" fmla="*/ 1159147 h 1159147"/>
              <a:gd name="connsiteX4" fmla="*/ 13179 w 1187831"/>
              <a:gd name="connsiteY4" fmla="*/ 1080310 h 1159147"/>
              <a:gd name="connsiteX0" fmla="*/ 955 w 1175607"/>
              <a:gd name="connsiteY0" fmla="*/ 1080310 h 1134698"/>
              <a:gd name="connsiteX1" fmla="*/ 1175607 w 1175607"/>
              <a:gd name="connsiteY1" fmla="*/ 0 h 1134698"/>
              <a:gd name="connsiteX2" fmla="*/ 1171671 w 1175607"/>
              <a:gd name="connsiteY2" fmla="*/ 566304 h 1134698"/>
              <a:gd name="connsiteX3" fmla="*/ 0 w 1175607"/>
              <a:gd name="connsiteY3" fmla="*/ 1134698 h 1134698"/>
              <a:gd name="connsiteX4" fmla="*/ 955 w 1175607"/>
              <a:gd name="connsiteY4" fmla="*/ 1080310 h 1134698"/>
              <a:gd name="connsiteX0" fmla="*/ 10 w 1181997"/>
              <a:gd name="connsiteY0" fmla="*/ 1082755 h 1134698"/>
              <a:gd name="connsiteX1" fmla="*/ 1181997 w 1181997"/>
              <a:gd name="connsiteY1" fmla="*/ 0 h 1134698"/>
              <a:gd name="connsiteX2" fmla="*/ 1178061 w 1181997"/>
              <a:gd name="connsiteY2" fmla="*/ 566304 h 1134698"/>
              <a:gd name="connsiteX3" fmla="*/ 6390 w 1181997"/>
              <a:gd name="connsiteY3" fmla="*/ 1134698 h 1134698"/>
              <a:gd name="connsiteX4" fmla="*/ 10 w 1181997"/>
              <a:gd name="connsiteY4" fmla="*/ 1082755 h 1134698"/>
              <a:gd name="connsiteX0" fmla="*/ 32 w 1182019"/>
              <a:gd name="connsiteY0" fmla="*/ 1082755 h 1134698"/>
              <a:gd name="connsiteX1" fmla="*/ 1182019 w 1182019"/>
              <a:gd name="connsiteY1" fmla="*/ 0 h 1134698"/>
              <a:gd name="connsiteX2" fmla="*/ 1178083 w 1182019"/>
              <a:gd name="connsiteY2" fmla="*/ 566304 h 1134698"/>
              <a:gd name="connsiteX3" fmla="*/ 1522 w 1182019"/>
              <a:gd name="connsiteY3" fmla="*/ 1134698 h 1134698"/>
              <a:gd name="connsiteX4" fmla="*/ 32 w 1182019"/>
              <a:gd name="connsiteY4" fmla="*/ 1082755 h 1134698"/>
              <a:gd name="connsiteX0" fmla="*/ 32 w 1182019"/>
              <a:gd name="connsiteY0" fmla="*/ 1082755 h 1134698"/>
              <a:gd name="connsiteX1" fmla="*/ 1182019 w 1182019"/>
              <a:gd name="connsiteY1" fmla="*/ 0 h 1134698"/>
              <a:gd name="connsiteX2" fmla="*/ 1173193 w 1182019"/>
              <a:gd name="connsiteY2" fmla="*/ 573639 h 1134698"/>
              <a:gd name="connsiteX3" fmla="*/ 1522 w 1182019"/>
              <a:gd name="connsiteY3" fmla="*/ 1134698 h 1134698"/>
              <a:gd name="connsiteX4" fmla="*/ 32 w 1182019"/>
              <a:gd name="connsiteY4" fmla="*/ 1082755 h 1134698"/>
              <a:gd name="connsiteX0" fmla="*/ 32 w 1182019"/>
              <a:gd name="connsiteY0" fmla="*/ 1082755 h 1134698"/>
              <a:gd name="connsiteX1" fmla="*/ 1182019 w 1182019"/>
              <a:gd name="connsiteY1" fmla="*/ 0 h 1134698"/>
              <a:gd name="connsiteX2" fmla="*/ 1175638 w 1182019"/>
              <a:gd name="connsiteY2" fmla="*/ 573639 h 1134698"/>
              <a:gd name="connsiteX3" fmla="*/ 1522 w 1182019"/>
              <a:gd name="connsiteY3" fmla="*/ 1134698 h 1134698"/>
              <a:gd name="connsiteX4" fmla="*/ 32 w 1182019"/>
              <a:gd name="connsiteY4" fmla="*/ 1082755 h 1134698"/>
              <a:gd name="connsiteX0" fmla="*/ 32 w 1182972"/>
              <a:gd name="connsiteY0" fmla="*/ 1082755 h 1134698"/>
              <a:gd name="connsiteX1" fmla="*/ 1182019 w 1182972"/>
              <a:gd name="connsiteY1" fmla="*/ 0 h 1134698"/>
              <a:gd name="connsiteX2" fmla="*/ 1182972 w 1182972"/>
              <a:gd name="connsiteY2" fmla="*/ 573639 h 1134698"/>
              <a:gd name="connsiteX3" fmla="*/ 1522 w 1182972"/>
              <a:gd name="connsiteY3" fmla="*/ 1134698 h 1134698"/>
              <a:gd name="connsiteX4" fmla="*/ 32 w 1182972"/>
              <a:gd name="connsiteY4" fmla="*/ 1082755 h 1134698"/>
              <a:gd name="connsiteX0" fmla="*/ 32 w 1182972"/>
              <a:gd name="connsiteY0" fmla="*/ 1085422 h 1137365"/>
              <a:gd name="connsiteX1" fmla="*/ 1182019 w 1182972"/>
              <a:gd name="connsiteY1" fmla="*/ 0 h 1137365"/>
              <a:gd name="connsiteX2" fmla="*/ 1182972 w 1182972"/>
              <a:gd name="connsiteY2" fmla="*/ 576306 h 1137365"/>
              <a:gd name="connsiteX3" fmla="*/ 1522 w 1182972"/>
              <a:gd name="connsiteY3" fmla="*/ 1137365 h 1137365"/>
              <a:gd name="connsiteX4" fmla="*/ 32 w 1182972"/>
              <a:gd name="connsiteY4" fmla="*/ 1085422 h 11373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2972" h="1137365">
                <a:moveTo>
                  <a:pt x="32" y="1085422"/>
                </a:moveTo>
                <a:lnTo>
                  <a:pt x="1182019" y="0"/>
                </a:lnTo>
                <a:cubicBezTo>
                  <a:pt x="1182337" y="191213"/>
                  <a:pt x="1182654" y="385093"/>
                  <a:pt x="1182972" y="576306"/>
                </a:cubicBezTo>
                <a:lnTo>
                  <a:pt x="1522" y="1137365"/>
                </a:lnTo>
                <a:cubicBezTo>
                  <a:pt x="1840" y="1119236"/>
                  <a:pt x="-286" y="1103551"/>
                  <a:pt x="32" y="108542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Tree>
    <p:extLst>
      <p:ext uri="{BB962C8B-B14F-4D97-AF65-F5344CB8AC3E}">
        <p14:creationId xmlns:p14="http://schemas.microsoft.com/office/powerpoint/2010/main" val="3265416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sp>
        <p:nvSpPr>
          <p:cNvPr id="3" name="Oval 2">
            <a:extLst>
              <a:ext uri="{FF2B5EF4-FFF2-40B4-BE49-F238E27FC236}">
                <a16:creationId xmlns:a16="http://schemas.microsoft.com/office/drawing/2014/main" id="{B7980011-4FF6-4A1E-853B-49DDC9571CCB}"/>
              </a:ext>
            </a:extLst>
          </p:cNvPr>
          <p:cNvSpPr/>
          <p:nvPr/>
        </p:nvSpPr>
        <p:spPr>
          <a:xfrm>
            <a:off x="3803091" y="4169119"/>
            <a:ext cx="720000" cy="720000"/>
          </a:xfrm>
          <a:prstGeom prst="ellipse">
            <a:avLst/>
          </a:prstGeom>
          <a:solidFill>
            <a:schemeClr val="bg1"/>
          </a:solidFill>
          <a:ln w="63500">
            <a:solidFill>
              <a:schemeClr val="accent2"/>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4" name="Oval 3">
            <a:extLst>
              <a:ext uri="{FF2B5EF4-FFF2-40B4-BE49-F238E27FC236}">
                <a16:creationId xmlns:a16="http://schemas.microsoft.com/office/drawing/2014/main" id="{BE9D60DD-F40D-41CA-B8BD-5FB1F0650ADF}"/>
              </a:ext>
            </a:extLst>
          </p:cNvPr>
          <p:cNvSpPr/>
          <p:nvPr/>
        </p:nvSpPr>
        <p:spPr>
          <a:xfrm>
            <a:off x="7508431" y="4529082"/>
            <a:ext cx="720000" cy="720000"/>
          </a:xfrm>
          <a:prstGeom prst="ellipse">
            <a:avLst/>
          </a:prstGeom>
          <a:solidFill>
            <a:schemeClr val="bg1"/>
          </a:solidFill>
          <a:ln w="63500">
            <a:solidFill>
              <a:schemeClr val="accent6"/>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p>
        </p:txBody>
      </p:sp>
      <p:sp>
        <p:nvSpPr>
          <p:cNvPr id="5" name="Oval 4">
            <a:extLst>
              <a:ext uri="{FF2B5EF4-FFF2-40B4-BE49-F238E27FC236}">
                <a16:creationId xmlns:a16="http://schemas.microsoft.com/office/drawing/2014/main" id="{B4BB693A-4438-4D4A-9E74-E9135A836FA5}"/>
              </a:ext>
            </a:extLst>
          </p:cNvPr>
          <p:cNvSpPr/>
          <p:nvPr/>
        </p:nvSpPr>
        <p:spPr>
          <a:xfrm>
            <a:off x="8182487" y="3809159"/>
            <a:ext cx="720000" cy="720000"/>
          </a:xfrm>
          <a:prstGeom prst="ellipse">
            <a:avLst/>
          </a:prstGeom>
          <a:solidFill>
            <a:schemeClr val="bg1"/>
          </a:solidFill>
          <a:ln w="63500">
            <a:solidFill>
              <a:schemeClr val="accent3"/>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p>
        </p:txBody>
      </p:sp>
      <p:sp>
        <p:nvSpPr>
          <p:cNvPr id="6" name="Oval 5">
            <a:extLst>
              <a:ext uri="{FF2B5EF4-FFF2-40B4-BE49-F238E27FC236}">
                <a16:creationId xmlns:a16="http://schemas.microsoft.com/office/drawing/2014/main" id="{E01C8EA2-541A-4540-A54A-90A7E8BE19DA}"/>
              </a:ext>
            </a:extLst>
          </p:cNvPr>
          <p:cNvSpPr/>
          <p:nvPr/>
        </p:nvSpPr>
        <p:spPr>
          <a:xfrm>
            <a:off x="8856543" y="3089239"/>
            <a:ext cx="720000" cy="720000"/>
          </a:xfrm>
          <a:prstGeom prst="ellipse">
            <a:avLst/>
          </a:prstGeom>
          <a:solidFill>
            <a:schemeClr val="bg1"/>
          </a:solidFill>
          <a:ln w="63500">
            <a:solidFill>
              <a:schemeClr val="accent4"/>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7" name="Oval 6">
            <a:extLst>
              <a:ext uri="{FF2B5EF4-FFF2-40B4-BE49-F238E27FC236}">
                <a16:creationId xmlns:a16="http://schemas.microsoft.com/office/drawing/2014/main" id="{B24BB376-2BE5-4E8C-98DA-EDA75B3504FC}"/>
              </a:ext>
            </a:extLst>
          </p:cNvPr>
          <p:cNvSpPr/>
          <p:nvPr/>
        </p:nvSpPr>
        <p:spPr>
          <a:xfrm>
            <a:off x="3120718" y="3449199"/>
            <a:ext cx="720000" cy="720000"/>
          </a:xfrm>
          <a:prstGeom prst="ellipse">
            <a:avLst/>
          </a:prstGeom>
          <a:solidFill>
            <a:schemeClr val="bg1"/>
          </a:solidFill>
          <a:ln w="635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grpSp>
        <p:nvGrpSpPr>
          <p:cNvPr id="13" name="Group 12">
            <a:extLst>
              <a:ext uri="{FF2B5EF4-FFF2-40B4-BE49-F238E27FC236}">
                <a16:creationId xmlns:a16="http://schemas.microsoft.com/office/drawing/2014/main" id="{4B26CB5B-8F6D-45CD-ACF5-9EB3D1AF7976}"/>
              </a:ext>
            </a:extLst>
          </p:cNvPr>
          <p:cNvGrpSpPr/>
          <p:nvPr/>
        </p:nvGrpSpPr>
        <p:grpSpPr>
          <a:xfrm>
            <a:off x="8969450" y="4142640"/>
            <a:ext cx="2550779" cy="904115"/>
            <a:chOff x="395534" y="3737446"/>
            <a:chExt cx="3972999" cy="904115"/>
          </a:xfrm>
        </p:grpSpPr>
        <p:sp>
          <p:nvSpPr>
            <p:cNvPr id="14" name="TextBox 13">
              <a:extLst>
                <a:ext uri="{FF2B5EF4-FFF2-40B4-BE49-F238E27FC236}">
                  <a16:creationId xmlns:a16="http://schemas.microsoft.com/office/drawing/2014/main" id="{5E3F8B04-E43C-4FA3-BFA6-79501009258A}"/>
                </a:ext>
              </a:extLst>
            </p:cNvPr>
            <p:cNvSpPr txBox="1"/>
            <p:nvPr/>
          </p:nvSpPr>
          <p:spPr>
            <a:xfrm>
              <a:off x="395534" y="3737446"/>
              <a:ext cx="3972999"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sp>
          <p:nvSpPr>
            <p:cNvPr id="15" name="TextBox 14">
              <a:extLst>
                <a:ext uri="{FF2B5EF4-FFF2-40B4-BE49-F238E27FC236}">
                  <a16:creationId xmlns:a16="http://schemas.microsoft.com/office/drawing/2014/main" id="{D82DCEB5-C6B9-4705-B30C-B6353D821736}"/>
                </a:ext>
              </a:extLst>
            </p:cNvPr>
            <p:cNvSpPr txBox="1"/>
            <p:nvPr/>
          </p:nvSpPr>
          <p:spPr>
            <a:xfrm>
              <a:off x="395537" y="3995230"/>
              <a:ext cx="3972996"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grpSp>
      <p:grpSp>
        <p:nvGrpSpPr>
          <p:cNvPr id="16" name="Group 15">
            <a:extLst>
              <a:ext uri="{FF2B5EF4-FFF2-40B4-BE49-F238E27FC236}">
                <a16:creationId xmlns:a16="http://schemas.microsoft.com/office/drawing/2014/main" id="{408393C9-E5EB-4034-931E-507C05FA77ED}"/>
              </a:ext>
            </a:extLst>
          </p:cNvPr>
          <p:cNvGrpSpPr/>
          <p:nvPr/>
        </p:nvGrpSpPr>
        <p:grpSpPr>
          <a:xfrm>
            <a:off x="2031323" y="4959147"/>
            <a:ext cx="2535251" cy="904115"/>
            <a:chOff x="395534" y="3737446"/>
            <a:chExt cx="3972999" cy="904115"/>
          </a:xfrm>
        </p:grpSpPr>
        <p:sp>
          <p:nvSpPr>
            <p:cNvPr id="17" name="TextBox 16">
              <a:extLst>
                <a:ext uri="{FF2B5EF4-FFF2-40B4-BE49-F238E27FC236}">
                  <a16:creationId xmlns:a16="http://schemas.microsoft.com/office/drawing/2014/main" id="{1C3CEEA7-C983-48E9-9830-9C0D988F3E69}"/>
                </a:ext>
              </a:extLst>
            </p:cNvPr>
            <p:cNvSpPr txBox="1"/>
            <p:nvPr/>
          </p:nvSpPr>
          <p:spPr>
            <a:xfrm>
              <a:off x="395534" y="3737446"/>
              <a:ext cx="3972999" cy="276999"/>
            </a:xfrm>
            <a:prstGeom prst="rect">
              <a:avLst/>
            </a:prstGeom>
            <a:noFill/>
          </p:spPr>
          <p:txBody>
            <a:bodyPr wrap="square" rtlCol="0" anchor="ctr">
              <a:spAutoFit/>
            </a:bodyPr>
            <a:lstStyle/>
            <a:p>
              <a:pPr algn="r"/>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sp>
          <p:nvSpPr>
            <p:cNvPr id="18" name="TextBox 17">
              <a:extLst>
                <a:ext uri="{FF2B5EF4-FFF2-40B4-BE49-F238E27FC236}">
                  <a16:creationId xmlns:a16="http://schemas.microsoft.com/office/drawing/2014/main" id="{543BAD0A-278E-4D93-A1C8-C17F1625ED7C}"/>
                </a:ext>
              </a:extLst>
            </p:cNvPr>
            <p:cNvSpPr txBox="1"/>
            <p:nvPr/>
          </p:nvSpPr>
          <p:spPr>
            <a:xfrm>
              <a:off x="395537" y="3995230"/>
              <a:ext cx="3972996"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grpSp>
      <p:grpSp>
        <p:nvGrpSpPr>
          <p:cNvPr id="19" name="Group 18">
            <a:extLst>
              <a:ext uri="{FF2B5EF4-FFF2-40B4-BE49-F238E27FC236}">
                <a16:creationId xmlns:a16="http://schemas.microsoft.com/office/drawing/2014/main" id="{CA5C3568-B01B-4024-ABC6-29B0B0305647}"/>
              </a:ext>
            </a:extLst>
          </p:cNvPr>
          <p:cNvGrpSpPr/>
          <p:nvPr/>
        </p:nvGrpSpPr>
        <p:grpSpPr>
          <a:xfrm>
            <a:off x="743817" y="4192445"/>
            <a:ext cx="2535251" cy="904115"/>
            <a:chOff x="395534" y="3737446"/>
            <a:chExt cx="3972999" cy="904115"/>
          </a:xfrm>
        </p:grpSpPr>
        <p:sp>
          <p:nvSpPr>
            <p:cNvPr id="20" name="TextBox 19">
              <a:extLst>
                <a:ext uri="{FF2B5EF4-FFF2-40B4-BE49-F238E27FC236}">
                  <a16:creationId xmlns:a16="http://schemas.microsoft.com/office/drawing/2014/main" id="{9F6DB6D9-97F6-4B1C-8D67-16B1AB3DB0DD}"/>
                </a:ext>
              </a:extLst>
            </p:cNvPr>
            <p:cNvSpPr txBox="1"/>
            <p:nvPr/>
          </p:nvSpPr>
          <p:spPr>
            <a:xfrm>
              <a:off x="395534" y="3737446"/>
              <a:ext cx="3972999" cy="276999"/>
            </a:xfrm>
            <a:prstGeom prst="rect">
              <a:avLst/>
            </a:prstGeom>
            <a:noFill/>
          </p:spPr>
          <p:txBody>
            <a:bodyPr wrap="square" rtlCol="0" anchor="ctr">
              <a:spAutoFit/>
            </a:bodyPr>
            <a:lstStyle/>
            <a:p>
              <a:pPr algn="r"/>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sp>
          <p:nvSpPr>
            <p:cNvPr id="21" name="TextBox 20">
              <a:extLst>
                <a:ext uri="{FF2B5EF4-FFF2-40B4-BE49-F238E27FC236}">
                  <a16:creationId xmlns:a16="http://schemas.microsoft.com/office/drawing/2014/main" id="{8DBB3642-96E7-470B-8277-CE700D10EF05}"/>
                </a:ext>
              </a:extLst>
            </p:cNvPr>
            <p:cNvSpPr txBox="1"/>
            <p:nvPr/>
          </p:nvSpPr>
          <p:spPr>
            <a:xfrm>
              <a:off x="395537" y="3995230"/>
              <a:ext cx="3972996"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grpSp>
      <p:grpSp>
        <p:nvGrpSpPr>
          <p:cNvPr id="22" name="Group 21">
            <a:extLst>
              <a:ext uri="{FF2B5EF4-FFF2-40B4-BE49-F238E27FC236}">
                <a16:creationId xmlns:a16="http://schemas.microsoft.com/office/drawing/2014/main" id="{4BC55C39-EB4A-4181-B96B-6329D941A93B}"/>
              </a:ext>
            </a:extLst>
          </p:cNvPr>
          <p:cNvGrpSpPr/>
          <p:nvPr/>
        </p:nvGrpSpPr>
        <p:grpSpPr>
          <a:xfrm>
            <a:off x="8182491" y="5209477"/>
            <a:ext cx="2668703" cy="904115"/>
            <a:chOff x="395534" y="3737446"/>
            <a:chExt cx="3972999" cy="904115"/>
          </a:xfrm>
        </p:grpSpPr>
        <p:sp>
          <p:nvSpPr>
            <p:cNvPr id="23" name="TextBox 22">
              <a:extLst>
                <a:ext uri="{FF2B5EF4-FFF2-40B4-BE49-F238E27FC236}">
                  <a16:creationId xmlns:a16="http://schemas.microsoft.com/office/drawing/2014/main" id="{8F79DBF5-A215-43BF-8716-623B559730B2}"/>
                </a:ext>
              </a:extLst>
            </p:cNvPr>
            <p:cNvSpPr txBox="1"/>
            <p:nvPr/>
          </p:nvSpPr>
          <p:spPr>
            <a:xfrm>
              <a:off x="395534" y="3737446"/>
              <a:ext cx="3972999"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id="{D20BA3D0-D385-412F-A32D-372ED6E0C174}"/>
                </a:ext>
              </a:extLst>
            </p:cNvPr>
            <p:cNvSpPr txBox="1"/>
            <p:nvPr/>
          </p:nvSpPr>
          <p:spPr>
            <a:xfrm>
              <a:off x="395537" y="3995230"/>
              <a:ext cx="3972996"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grpSp>
      <p:grpSp>
        <p:nvGrpSpPr>
          <p:cNvPr id="25" name="Group 24">
            <a:extLst>
              <a:ext uri="{FF2B5EF4-FFF2-40B4-BE49-F238E27FC236}">
                <a16:creationId xmlns:a16="http://schemas.microsoft.com/office/drawing/2014/main" id="{768EA90B-495F-48F1-A8DD-C75987DC4343}"/>
              </a:ext>
            </a:extLst>
          </p:cNvPr>
          <p:cNvGrpSpPr/>
          <p:nvPr/>
        </p:nvGrpSpPr>
        <p:grpSpPr>
          <a:xfrm>
            <a:off x="8936623" y="2114018"/>
            <a:ext cx="2550779" cy="904115"/>
            <a:chOff x="395534" y="3737446"/>
            <a:chExt cx="3972999" cy="904115"/>
          </a:xfrm>
        </p:grpSpPr>
        <p:sp>
          <p:nvSpPr>
            <p:cNvPr id="26" name="TextBox 25">
              <a:extLst>
                <a:ext uri="{FF2B5EF4-FFF2-40B4-BE49-F238E27FC236}">
                  <a16:creationId xmlns:a16="http://schemas.microsoft.com/office/drawing/2014/main" id="{C0FBA384-0E36-414C-9A74-85C775A25B59}"/>
                </a:ext>
              </a:extLst>
            </p:cNvPr>
            <p:cNvSpPr txBox="1"/>
            <p:nvPr/>
          </p:nvSpPr>
          <p:spPr>
            <a:xfrm>
              <a:off x="395534" y="3737446"/>
              <a:ext cx="3972999"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sp>
          <p:nvSpPr>
            <p:cNvPr id="27" name="TextBox 26">
              <a:extLst>
                <a:ext uri="{FF2B5EF4-FFF2-40B4-BE49-F238E27FC236}">
                  <a16:creationId xmlns:a16="http://schemas.microsoft.com/office/drawing/2014/main" id="{35D8059A-5B69-4F6E-B50F-EFCF12F0CED9}"/>
                </a:ext>
              </a:extLst>
            </p:cNvPr>
            <p:cNvSpPr txBox="1"/>
            <p:nvPr/>
          </p:nvSpPr>
          <p:spPr>
            <a:xfrm>
              <a:off x="395537" y="3995230"/>
              <a:ext cx="3972996"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grpSp>
      <p:sp>
        <p:nvSpPr>
          <p:cNvPr id="54" name="Freeform: Shape 53">
            <a:extLst>
              <a:ext uri="{FF2B5EF4-FFF2-40B4-BE49-F238E27FC236}">
                <a16:creationId xmlns:a16="http://schemas.microsoft.com/office/drawing/2014/main" id="{E046C150-B147-4BCE-8382-52B24D43D73A}"/>
              </a:ext>
            </a:extLst>
          </p:cNvPr>
          <p:cNvSpPr/>
          <p:nvPr/>
        </p:nvSpPr>
        <p:spPr>
          <a:xfrm>
            <a:off x="5774065" y="2202883"/>
            <a:ext cx="643868" cy="1040987"/>
          </a:xfrm>
          <a:custGeom>
            <a:avLst/>
            <a:gdLst>
              <a:gd name="connsiteX0" fmla="*/ 9111 w 643868"/>
              <a:gd name="connsiteY0" fmla="*/ 0 h 1040987"/>
              <a:gd name="connsiteX1" fmla="*/ 324972 w 643868"/>
              <a:gd name="connsiteY1" fmla="*/ 362427 h 1040987"/>
              <a:gd name="connsiteX2" fmla="*/ 643868 w 643868"/>
              <a:gd name="connsiteY2" fmla="*/ 43534 h 1040987"/>
              <a:gd name="connsiteX3" fmla="*/ 640830 w 643868"/>
              <a:gd name="connsiteY3" fmla="*/ 103261 h 1040987"/>
              <a:gd name="connsiteX4" fmla="*/ 612485 w 643868"/>
              <a:gd name="connsiteY4" fmla="*/ 566927 h 1040987"/>
              <a:gd name="connsiteX5" fmla="*/ 597299 w 643868"/>
              <a:gd name="connsiteY5" fmla="*/ 594261 h 1040987"/>
              <a:gd name="connsiteX6" fmla="*/ 386231 w 643868"/>
              <a:gd name="connsiteY6" fmla="*/ 765127 h 1040987"/>
              <a:gd name="connsiteX7" fmla="*/ 386231 w 643868"/>
              <a:gd name="connsiteY7" fmla="*/ 767666 h 1040987"/>
              <a:gd name="connsiteX8" fmla="*/ 371861 w 643868"/>
              <a:gd name="connsiteY8" fmla="*/ 767666 h 1040987"/>
              <a:gd name="connsiteX9" fmla="*/ 371861 w 643868"/>
              <a:gd name="connsiteY9" fmla="*/ 1040987 h 1040987"/>
              <a:gd name="connsiteX10" fmla="*/ 238080 w 643868"/>
              <a:gd name="connsiteY10" fmla="*/ 1040987 h 1040987"/>
              <a:gd name="connsiteX11" fmla="*/ 238080 w 643868"/>
              <a:gd name="connsiteY11" fmla="*/ 767666 h 1040987"/>
              <a:gd name="connsiteX12" fmla="*/ 234108 w 643868"/>
              <a:gd name="connsiteY12" fmla="*/ 767666 h 1040987"/>
              <a:gd name="connsiteX13" fmla="*/ 11136 w 643868"/>
              <a:gd name="connsiteY13" fmla="*/ 555791 h 1040987"/>
              <a:gd name="connsiteX14" fmla="*/ 0 w 643868"/>
              <a:gd name="connsiteY14" fmla="*/ 532508 h 1040987"/>
              <a:gd name="connsiteX15" fmla="*/ 8100 w 643868"/>
              <a:gd name="connsiteY15" fmla="*/ 11136 h 1040987"/>
              <a:gd name="connsiteX16" fmla="*/ 9111 w 643868"/>
              <a:gd name="connsiteY16" fmla="*/ 0 h 1040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43868" h="1040987">
                <a:moveTo>
                  <a:pt x="9111" y="0"/>
                </a:moveTo>
                <a:cubicBezTo>
                  <a:pt x="115412" y="122497"/>
                  <a:pt x="219685" y="241955"/>
                  <a:pt x="324972" y="362427"/>
                </a:cubicBezTo>
                <a:cubicBezTo>
                  <a:pt x="431269" y="256130"/>
                  <a:pt x="536559" y="150845"/>
                  <a:pt x="643868" y="43534"/>
                </a:cubicBezTo>
                <a:cubicBezTo>
                  <a:pt x="642854" y="64791"/>
                  <a:pt x="641843" y="84027"/>
                  <a:pt x="640830" y="103261"/>
                </a:cubicBezTo>
                <a:cubicBezTo>
                  <a:pt x="631719" y="258155"/>
                  <a:pt x="622608" y="412035"/>
                  <a:pt x="612485" y="566927"/>
                </a:cubicBezTo>
                <a:cubicBezTo>
                  <a:pt x="611471" y="576039"/>
                  <a:pt x="605397" y="588188"/>
                  <a:pt x="597299" y="594261"/>
                </a:cubicBezTo>
                <a:lnTo>
                  <a:pt x="386231" y="765127"/>
                </a:lnTo>
                <a:lnTo>
                  <a:pt x="386231" y="767666"/>
                </a:lnTo>
                <a:lnTo>
                  <a:pt x="371861" y="767666"/>
                </a:lnTo>
                <a:lnTo>
                  <a:pt x="371861" y="1040987"/>
                </a:lnTo>
                <a:lnTo>
                  <a:pt x="238080" y="1040987"/>
                </a:lnTo>
                <a:lnTo>
                  <a:pt x="238080" y="767666"/>
                </a:lnTo>
                <a:lnTo>
                  <a:pt x="234108" y="767666"/>
                </a:lnTo>
                <a:lnTo>
                  <a:pt x="11136" y="555791"/>
                </a:lnTo>
                <a:cubicBezTo>
                  <a:pt x="5062" y="550730"/>
                  <a:pt x="0" y="540604"/>
                  <a:pt x="0" y="532508"/>
                </a:cubicBezTo>
                <a:cubicBezTo>
                  <a:pt x="2026" y="358380"/>
                  <a:pt x="5062" y="184253"/>
                  <a:pt x="8100" y="11136"/>
                </a:cubicBezTo>
                <a:cubicBezTo>
                  <a:pt x="8100" y="9112"/>
                  <a:pt x="8100" y="6074"/>
                  <a:pt x="9111"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a:p>
        </p:txBody>
      </p:sp>
      <p:sp>
        <p:nvSpPr>
          <p:cNvPr id="36" name="Rectangle 35">
            <a:extLst>
              <a:ext uri="{FF2B5EF4-FFF2-40B4-BE49-F238E27FC236}">
                <a16:creationId xmlns:a16="http://schemas.microsoft.com/office/drawing/2014/main" id="{F559B7DE-FF36-4113-810F-DAECEFA839EA}"/>
              </a:ext>
            </a:extLst>
          </p:cNvPr>
          <p:cNvSpPr/>
          <p:nvPr/>
        </p:nvSpPr>
        <p:spPr>
          <a:xfrm>
            <a:off x="6012816" y="3225258"/>
            <a:ext cx="2219081" cy="13378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 name="Rectangle 36">
            <a:extLst>
              <a:ext uri="{FF2B5EF4-FFF2-40B4-BE49-F238E27FC236}">
                <a16:creationId xmlns:a16="http://schemas.microsoft.com/office/drawing/2014/main" id="{77A90B9A-4DE8-4303-B59E-7DC1A4E4BC69}"/>
              </a:ext>
            </a:extLst>
          </p:cNvPr>
          <p:cNvSpPr/>
          <p:nvPr/>
        </p:nvSpPr>
        <p:spPr>
          <a:xfrm>
            <a:off x="4485617" y="3580063"/>
            <a:ext cx="3746280" cy="13378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 name="Rectangle 37">
            <a:extLst>
              <a:ext uri="{FF2B5EF4-FFF2-40B4-BE49-F238E27FC236}">
                <a16:creationId xmlns:a16="http://schemas.microsoft.com/office/drawing/2014/main" id="{88A0EAC9-9581-4FC8-AF14-C28DC16E3F05}"/>
              </a:ext>
            </a:extLst>
          </p:cNvPr>
          <p:cNvSpPr/>
          <p:nvPr/>
        </p:nvSpPr>
        <p:spPr>
          <a:xfrm>
            <a:off x="4485617" y="3934867"/>
            <a:ext cx="3077301" cy="13378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 name="Rectangle 38">
            <a:extLst>
              <a:ext uri="{FF2B5EF4-FFF2-40B4-BE49-F238E27FC236}">
                <a16:creationId xmlns:a16="http://schemas.microsoft.com/office/drawing/2014/main" id="{29F8F333-32C5-4D02-9854-8FC944B6EE44}"/>
              </a:ext>
            </a:extLst>
          </p:cNvPr>
          <p:cNvSpPr/>
          <p:nvPr/>
        </p:nvSpPr>
        <p:spPr>
          <a:xfrm>
            <a:off x="5154595" y="4289672"/>
            <a:ext cx="2408323" cy="13378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 name="Rectangle 39">
            <a:extLst>
              <a:ext uri="{FF2B5EF4-FFF2-40B4-BE49-F238E27FC236}">
                <a16:creationId xmlns:a16="http://schemas.microsoft.com/office/drawing/2014/main" id="{3B91AE7C-E17F-4A5C-9A6C-5141F493EFE2}"/>
              </a:ext>
            </a:extLst>
          </p:cNvPr>
          <p:cNvSpPr/>
          <p:nvPr/>
        </p:nvSpPr>
        <p:spPr>
          <a:xfrm>
            <a:off x="5154595" y="4644476"/>
            <a:ext cx="1739344" cy="13378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 name="Rectangle 40">
            <a:extLst>
              <a:ext uri="{FF2B5EF4-FFF2-40B4-BE49-F238E27FC236}">
                <a16:creationId xmlns:a16="http://schemas.microsoft.com/office/drawing/2014/main" id="{C7098244-45F1-4544-BE5A-4052B035D408}"/>
              </a:ext>
            </a:extLst>
          </p:cNvPr>
          <p:cNvSpPr/>
          <p:nvPr/>
        </p:nvSpPr>
        <p:spPr>
          <a:xfrm>
            <a:off x="6088914" y="4999280"/>
            <a:ext cx="805025" cy="13378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 name="Freeform: Shape 54">
            <a:extLst>
              <a:ext uri="{FF2B5EF4-FFF2-40B4-BE49-F238E27FC236}">
                <a16:creationId xmlns:a16="http://schemas.microsoft.com/office/drawing/2014/main" id="{3E9286DD-A6C5-44AC-88A1-5A76ADD2FC2A}"/>
              </a:ext>
            </a:extLst>
          </p:cNvPr>
          <p:cNvSpPr/>
          <p:nvPr/>
        </p:nvSpPr>
        <p:spPr>
          <a:xfrm>
            <a:off x="5848465" y="4999280"/>
            <a:ext cx="480896" cy="1114312"/>
          </a:xfrm>
          <a:custGeom>
            <a:avLst/>
            <a:gdLst>
              <a:gd name="connsiteX0" fmla="*/ 173558 w 480896"/>
              <a:gd name="connsiteY0" fmla="*/ 0 h 1114312"/>
              <a:gd name="connsiteX1" fmla="*/ 307339 w 480896"/>
              <a:gd name="connsiteY1" fmla="*/ 0 h 1114312"/>
              <a:gd name="connsiteX2" fmla="*/ 307339 w 480896"/>
              <a:gd name="connsiteY2" fmla="*/ 576209 h 1114312"/>
              <a:gd name="connsiteX3" fmla="*/ 480896 w 480896"/>
              <a:gd name="connsiteY3" fmla="*/ 576209 h 1114312"/>
              <a:gd name="connsiteX4" fmla="*/ 240448 w 480896"/>
              <a:gd name="connsiteY4" fmla="*/ 1114312 h 1114312"/>
              <a:gd name="connsiteX5" fmla="*/ 0 w 480896"/>
              <a:gd name="connsiteY5" fmla="*/ 576209 h 1114312"/>
              <a:gd name="connsiteX6" fmla="*/ 173558 w 480896"/>
              <a:gd name="connsiteY6" fmla="*/ 576209 h 11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896" h="1114312">
                <a:moveTo>
                  <a:pt x="173558" y="0"/>
                </a:moveTo>
                <a:lnTo>
                  <a:pt x="307339" y="0"/>
                </a:lnTo>
                <a:lnTo>
                  <a:pt x="307339" y="576209"/>
                </a:lnTo>
                <a:lnTo>
                  <a:pt x="480896" y="576209"/>
                </a:lnTo>
                <a:lnTo>
                  <a:pt x="240448" y="1114312"/>
                </a:lnTo>
                <a:lnTo>
                  <a:pt x="0" y="576209"/>
                </a:lnTo>
                <a:lnTo>
                  <a:pt x="173558" y="576209"/>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dirty="0"/>
          </a:p>
        </p:txBody>
      </p:sp>
      <p:sp>
        <p:nvSpPr>
          <p:cNvPr id="43" name="Freeform 32">
            <a:extLst>
              <a:ext uri="{FF2B5EF4-FFF2-40B4-BE49-F238E27FC236}">
                <a16:creationId xmlns:a16="http://schemas.microsoft.com/office/drawing/2014/main" id="{03C40873-593B-412C-87E6-D1C6D77F5B9C}"/>
              </a:ext>
            </a:extLst>
          </p:cNvPr>
          <p:cNvSpPr/>
          <p:nvPr/>
        </p:nvSpPr>
        <p:spPr>
          <a:xfrm>
            <a:off x="8129649" y="3087053"/>
            <a:ext cx="557584" cy="761717"/>
          </a:xfrm>
          <a:custGeom>
            <a:avLst/>
            <a:gdLst>
              <a:gd name="connsiteX0" fmla="*/ 0 w 557442"/>
              <a:gd name="connsiteY0" fmla="*/ 114911 h 740811"/>
              <a:gd name="connsiteX1" fmla="*/ 7335 w 557442"/>
              <a:gd name="connsiteY1" fmla="*/ 0 h 740811"/>
              <a:gd name="connsiteX2" fmla="*/ 557442 w 557442"/>
              <a:gd name="connsiteY2" fmla="*/ 378963 h 740811"/>
              <a:gd name="connsiteX3" fmla="*/ 7335 w 557442"/>
              <a:gd name="connsiteY3" fmla="*/ 740811 h 740811"/>
              <a:gd name="connsiteX4" fmla="*/ 7335 w 557442"/>
              <a:gd name="connsiteY4" fmla="*/ 625900 h 740811"/>
              <a:gd name="connsiteX5" fmla="*/ 398522 w 557442"/>
              <a:gd name="connsiteY5" fmla="*/ 386297 h 740811"/>
              <a:gd name="connsiteX6" fmla="*/ 0 w 557442"/>
              <a:gd name="connsiteY6" fmla="*/ 114911 h 740811"/>
              <a:gd name="connsiteX0" fmla="*/ 0 w 550107"/>
              <a:gd name="connsiteY0" fmla="*/ 114911 h 740811"/>
              <a:gd name="connsiteX1" fmla="*/ 7335 w 550107"/>
              <a:gd name="connsiteY1" fmla="*/ 0 h 740811"/>
              <a:gd name="connsiteX2" fmla="*/ 550107 w 550107"/>
              <a:gd name="connsiteY2" fmla="*/ 369183 h 740811"/>
              <a:gd name="connsiteX3" fmla="*/ 7335 w 550107"/>
              <a:gd name="connsiteY3" fmla="*/ 740811 h 740811"/>
              <a:gd name="connsiteX4" fmla="*/ 7335 w 550107"/>
              <a:gd name="connsiteY4" fmla="*/ 625900 h 740811"/>
              <a:gd name="connsiteX5" fmla="*/ 398522 w 550107"/>
              <a:gd name="connsiteY5" fmla="*/ 386297 h 740811"/>
              <a:gd name="connsiteX6" fmla="*/ 0 w 550107"/>
              <a:gd name="connsiteY6" fmla="*/ 114911 h 740811"/>
              <a:gd name="connsiteX0" fmla="*/ 0 w 535438"/>
              <a:gd name="connsiteY0" fmla="*/ 114911 h 740811"/>
              <a:gd name="connsiteX1" fmla="*/ 7335 w 535438"/>
              <a:gd name="connsiteY1" fmla="*/ 0 h 740811"/>
              <a:gd name="connsiteX2" fmla="*/ 535438 w 535438"/>
              <a:gd name="connsiteY2" fmla="*/ 371628 h 740811"/>
              <a:gd name="connsiteX3" fmla="*/ 7335 w 535438"/>
              <a:gd name="connsiteY3" fmla="*/ 740811 h 740811"/>
              <a:gd name="connsiteX4" fmla="*/ 7335 w 535438"/>
              <a:gd name="connsiteY4" fmla="*/ 625900 h 740811"/>
              <a:gd name="connsiteX5" fmla="*/ 398522 w 535438"/>
              <a:gd name="connsiteY5" fmla="*/ 386297 h 740811"/>
              <a:gd name="connsiteX6" fmla="*/ 0 w 535438"/>
              <a:gd name="connsiteY6" fmla="*/ 114911 h 740811"/>
              <a:gd name="connsiteX0" fmla="*/ 0 w 535438"/>
              <a:gd name="connsiteY0" fmla="*/ 114911 h 740811"/>
              <a:gd name="connsiteX1" fmla="*/ 7335 w 535438"/>
              <a:gd name="connsiteY1" fmla="*/ 0 h 740811"/>
              <a:gd name="connsiteX2" fmla="*/ 535438 w 535438"/>
              <a:gd name="connsiteY2" fmla="*/ 361848 h 740811"/>
              <a:gd name="connsiteX3" fmla="*/ 7335 w 535438"/>
              <a:gd name="connsiteY3" fmla="*/ 740811 h 740811"/>
              <a:gd name="connsiteX4" fmla="*/ 7335 w 535438"/>
              <a:gd name="connsiteY4" fmla="*/ 625900 h 740811"/>
              <a:gd name="connsiteX5" fmla="*/ 398522 w 535438"/>
              <a:gd name="connsiteY5" fmla="*/ 386297 h 740811"/>
              <a:gd name="connsiteX6" fmla="*/ 0 w 535438"/>
              <a:gd name="connsiteY6" fmla="*/ 114911 h 740811"/>
              <a:gd name="connsiteX0" fmla="*/ 0 w 547662"/>
              <a:gd name="connsiteY0" fmla="*/ 114911 h 740811"/>
              <a:gd name="connsiteX1" fmla="*/ 7335 w 547662"/>
              <a:gd name="connsiteY1" fmla="*/ 0 h 740811"/>
              <a:gd name="connsiteX2" fmla="*/ 547662 w 547662"/>
              <a:gd name="connsiteY2" fmla="*/ 369183 h 740811"/>
              <a:gd name="connsiteX3" fmla="*/ 7335 w 547662"/>
              <a:gd name="connsiteY3" fmla="*/ 740811 h 740811"/>
              <a:gd name="connsiteX4" fmla="*/ 7335 w 547662"/>
              <a:gd name="connsiteY4" fmla="*/ 625900 h 740811"/>
              <a:gd name="connsiteX5" fmla="*/ 398522 w 547662"/>
              <a:gd name="connsiteY5" fmla="*/ 386297 h 740811"/>
              <a:gd name="connsiteX6" fmla="*/ 0 w 547662"/>
              <a:gd name="connsiteY6" fmla="*/ 114911 h 740811"/>
              <a:gd name="connsiteX0" fmla="*/ 0 w 547662"/>
              <a:gd name="connsiteY0" fmla="*/ 114911 h 740811"/>
              <a:gd name="connsiteX1" fmla="*/ 7335 w 547662"/>
              <a:gd name="connsiteY1" fmla="*/ 0 h 740811"/>
              <a:gd name="connsiteX2" fmla="*/ 547662 w 547662"/>
              <a:gd name="connsiteY2" fmla="*/ 369183 h 740811"/>
              <a:gd name="connsiteX3" fmla="*/ 7335 w 547662"/>
              <a:gd name="connsiteY3" fmla="*/ 740811 h 740811"/>
              <a:gd name="connsiteX4" fmla="*/ 7335 w 547662"/>
              <a:gd name="connsiteY4" fmla="*/ 625900 h 740811"/>
              <a:gd name="connsiteX5" fmla="*/ 400967 w 547662"/>
              <a:gd name="connsiteY5" fmla="*/ 364292 h 740811"/>
              <a:gd name="connsiteX6" fmla="*/ 0 w 547662"/>
              <a:gd name="connsiteY6" fmla="*/ 114911 h 740811"/>
              <a:gd name="connsiteX0" fmla="*/ 2445 w 550107"/>
              <a:gd name="connsiteY0" fmla="*/ 117356 h 743256"/>
              <a:gd name="connsiteX1" fmla="*/ 0 w 550107"/>
              <a:gd name="connsiteY1" fmla="*/ 0 h 743256"/>
              <a:gd name="connsiteX2" fmla="*/ 550107 w 550107"/>
              <a:gd name="connsiteY2" fmla="*/ 371628 h 743256"/>
              <a:gd name="connsiteX3" fmla="*/ 9780 w 550107"/>
              <a:gd name="connsiteY3" fmla="*/ 743256 h 743256"/>
              <a:gd name="connsiteX4" fmla="*/ 9780 w 550107"/>
              <a:gd name="connsiteY4" fmla="*/ 628345 h 743256"/>
              <a:gd name="connsiteX5" fmla="*/ 403412 w 550107"/>
              <a:gd name="connsiteY5" fmla="*/ 366737 h 743256"/>
              <a:gd name="connsiteX6" fmla="*/ 2445 w 550107"/>
              <a:gd name="connsiteY6" fmla="*/ 117356 h 743256"/>
              <a:gd name="connsiteX0" fmla="*/ 2445 w 550107"/>
              <a:gd name="connsiteY0" fmla="*/ 129580 h 743256"/>
              <a:gd name="connsiteX1" fmla="*/ 0 w 550107"/>
              <a:gd name="connsiteY1" fmla="*/ 0 h 743256"/>
              <a:gd name="connsiteX2" fmla="*/ 550107 w 550107"/>
              <a:gd name="connsiteY2" fmla="*/ 371628 h 743256"/>
              <a:gd name="connsiteX3" fmla="*/ 9780 w 550107"/>
              <a:gd name="connsiteY3" fmla="*/ 743256 h 743256"/>
              <a:gd name="connsiteX4" fmla="*/ 9780 w 550107"/>
              <a:gd name="connsiteY4" fmla="*/ 628345 h 743256"/>
              <a:gd name="connsiteX5" fmla="*/ 403412 w 550107"/>
              <a:gd name="connsiteY5" fmla="*/ 366737 h 743256"/>
              <a:gd name="connsiteX6" fmla="*/ 2445 w 550107"/>
              <a:gd name="connsiteY6" fmla="*/ 129580 h 743256"/>
              <a:gd name="connsiteX0" fmla="*/ 4889 w 552551"/>
              <a:gd name="connsiteY0" fmla="*/ 146694 h 760370"/>
              <a:gd name="connsiteX1" fmla="*/ 0 w 552551"/>
              <a:gd name="connsiteY1" fmla="*/ 0 h 760370"/>
              <a:gd name="connsiteX2" fmla="*/ 552551 w 552551"/>
              <a:gd name="connsiteY2" fmla="*/ 388742 h 760370"/>
              <a:gd name="connsiteX3" fmla="*/ 12224 w 552551"/>
              <a:gd name="connsiteY3" fmla="*/ 760370 h 760370"/>
              <a:gd name="connsiteX4" fmla="*/ 12224 w 552551"/>
              <a:gd name="connsiteY4" fmla="*/ 645459 h 760370"/>
              <a:gd name="connsiteX5" fmla="*/ 405856 w 552551"/>
              <a:gd name="connsiteY5" fmla="*/ 383851 h 760370"/>
              <a:gd name="connsiteX6" fmla="*/ 4889 w 552551"/>
              <a:gd name="connsiteY6" fmla="*/ 146694 h 760370"/>
              <a:gd name="connsiteX0" fmla="*/ 4889 w 552551"/>
              <a:gd name="connsiteY0" fmla="*/ 156219 h 769895"/>
              <a:gd name="connsiteX1" fmla="*/ 0 w 552551"/>
              <a:gd name="connsiteY1" fmla="*/ 0 h 769895"/>
              <a:gd name="connsiteX2" fmla="*/ 552551 w 552551"/>
              <a:gd name="connsiteY2" fmla="*/ 398267 h 769895"/>
              <a:gd name="connsiteX3" fmla="*/ 12224 w 552551"/>
              <a:gd name="connsiteY3" fmla="*/ 769895 h 769895"/>
              <a:gd name="connsiteX4" fmla="*/ 12224 w 552551"/>
              <a:gd name="connsiteY4" fmla="*/ 654984 h 769895"/>
              <a:gd name="connsiteX5" fmla="*/ 405856 w 552551"/>
              <a:gd name="connsiteY5" fmla="*/ 393376 h 769895"/>
              <a:gd name="connsiteX6" fmla="*/ 4889 w 552551"/>
              <a:gd name="connsiteY6" fmla="*/ 156219 h 769895"/>
              <a:gd name="connsiteX0" fmla="*/ 4889 w 552551"/>
              <a:gd name="connsiteY0" fmla="*/ 156219 h 769895"/>
              <a:gd name="connsiteX1" fmla="*/ 0 w 552551"/>
              <a:gd name="connsiteY1" fmla="*/ 0 h 769895"/>
              <a:gd name="connsiteX2" fmla="*/ 552551 w 552551"/>
              <a:gd name="connsiteY2" fmla="*/ 398267 h 769895"/>
              <a:gd name="connsiteX3" fmla="*/ 12224 w 552551"/>
              <a:gd name="connsiteY3" fmla="*/ 769895 h 769895"/>
              <a:gd name="connsiteX4" fmla="*/ 12224 w 552551"/>
              <a:gd name="connsiteY4" fmla="*/ 669272 h 769895"/>
              <a:gd name="connsiteX5" fmla="*/ 405856 w 552551"/>
              <a:gd name="connsiteY5" fmla="*/ 393376 h 769895"/>
              <a:gd name="connsiteX6" fmla="*/ 4889 w 552551"/>
              <a:gd name="connsiteY6" fmla="*/ 156219 h 769895"/>
              <a:gd name="connsiteX0" fmla="*/ 4889 w 552551"/>
              <a:gd name="connsiteY0" fmla="*/ 156219 h 819902"/>
              <a:gd name="connsiteX1" fmla="*/ 0 w 552551"/>
              <a:gd name="connsiteY1" fmla="*/ 0 h 819902"/>
              <a:gd name="connsiteX2" fmla="*/ 552551 w 552551"/>
              <a:gd name="connsiteY2" fmla="*/ 398267 h 819902"/>
              <a:gd name="connsiteX3" fmla="*/ 9843 w 552551"/>
              <a:gd name="connsiteY3" fmla="*/ 819902 h 819902"/>
              <a:gd name="connsiteX4" fmla="*/ 12224 w 552551"/>
              <a:gd name="connsiteY4" fmla="*/ 669272 h 819902"/>
              <a:gd name="connsiteX5" fmla="*/ 405856 w 552551"/>
              <a:gd name="connsiteY5" fmla="*/ 393376 h 819902"/>
              <a:gd name="connsiteX6" fmla="*/ 4889 w 552551"/>
              <a:gd name="connsiteY6" fmla="*/ 156219 h 819902"/>
              <a:gd name="connsiteX0" fmla="*/ 4889 w 552551"/>
              <a:gd name="connsiteY0" fmla="*/ 156219 h 819902"/>
              <a:gd name="connsiteX1" fmla="*/ 0 w 552551"/>
              <a:gd name="connsiteY1" fmla="*/ 0 h 819902"/>
              <a:gd name="connsiteX2" fmla="*/ 552551 w 552551"/>
              <a:gd name="connsiteY2" fmla="*/ 398267 h 819902"/>
              <a:gd name="connsiteX3" fmla="*/ 9843 w 552551"/>
              <a:gd name="connsiteY3" fmla="*/ 819902 h 819902"/>
              <a:gd name="connsiteX4" fmla="*/ 9843 w 552551"/>
              <a:gd name="connsiteY4" fmla="*/ 674035 h 819902"/>
              <a:gd name="connsiteX5" fmla="*/ 405856 w 552551"/>
              <a:gd name="connsiteY5" fmla="*/ 393376 h 819902"/>
              <a:gd name="connsiteX6" fmla="*/ 4889 w 552551"/>
              <a:gd name="connsiteY6" fmla="*/ 156219 h 819902"/>
              <a:gd name="connsiteX0" fmla="*/ 4889 w 600176"/>
              <a:gd name="connsiteY0" fmla="*/ 156219 h 819902"/>
              <a:gd name="connsiteX1" fmla="*/ 0 w 600176"/>
              <a:gd name="connsiteY1" fmla="*/ 0 h 819902"/>
              <a:gd name="connsiteX2" fmla="*/ 600176 w 600176"/>
              <a:gd name="connsiteY2" fmla="*/ 405411 h 819902"/>
              <a:gd name="connsiteX3" fmla="*/ 9843 w 600176"/>
              <a:gd name="connsiteY3" fmla="*/ 819902 h 819902"/>
              <a:gd name="connsiteX4" fmla="*/ 9843 w 600176"/>
              <a:gd name="connsiteY4" fmla="*/ 674035 h 819902"/>
              <a:gd name="connsiteX5" fmla="*/ 405856 w 600176"/>
              <a:gd name="connsiteY5" fmla="*/ 393376 h 819902"/>
              <a:gd name="connsiteX6" fmla="*/ 4889 w 600176"/>
              <a:gd name="connsiteY6" fmla="*/ 156219 h 819902"/>
              <a:gd name="connsiteX0" fmla="*/ 4889 w 600176"/>
              <a:gd name="connsiteY0" fmla="*/ 156219 h 819902"/>
              <a:gd name="connsiteX1" fmla="*/ 0 w 600176"/>
              <a:gd name="connsiteY1" fmla="*/ 0 h 819902"/>
              <a:gd name="connsiteX2" fmla="*/ 600176 w 600176"/>
              <a:gd name="connsiteY2" fmla="*/ 405411 h 819902"/>
              <a:gd name="connsiteX3" fmla="*/ 9843 w 600176"/>
              <a:gd name="connsiteY3" fmla="*/ 819902 h 819902"/>
              <a:gd name="connsiteX4" fmla="*/ 9843 w 600176"/>
              <a:gd name="connsiteY4" fmla="*/ 674035 h 819902"/>
              <a:gd name="connsiteX5" fmla="*/ 391569 w 600176"/>
              <a:gd name="connsiteY5" fmla="*/ 405282 h 819902"/>
              <a:gd name="connsiteX6" fmla="*/ 4889 w 600176"/>
              <a:gd name="connsiteY6" fmla="*/ 156219 h 819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176" h="819902">
                <a:moveTo>
                  <a:pt x="4889" y="156219"/>
                </a:moveTo>
                <a:lnTo>
                  <a:pt x="0" y="0"/>
                </a:lnTo>
                <a:lnTo>
                  <a:pt x="600176" y="405411"/>
                </a:lnTo>
                <a:lnTo>
                  <a:pt x="9843" y="819902"/>
                </a:lnTo>
                <a:cubicBezTo>
                  <a:pt x="10637" y="769692"/>
                  <a:pt x="9049" y="724245"/>
                  <a:pt x="9843" y="674035"/>
                </a:cubicBezTo>
                <a:lnTo>
                  <a:pt x="391569" y="405282"/>
                </a:lnTo>
                <a:lnTo>
                  <a:pt x="4889" y="156219"/>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 name="Freeform 35">
            <a:extLst>
              <a:ext uri="{FF2B5EF4-FFF2-40B4-BE49-F238E27FC236}">
                <a16:creationId xmlns:a16="http://schemas.microsoft.com/office/drawing/2014/main" id="{2C63BD31-9754-4D64-A919-703E602A2B0F}"/>
              </a:ext>
            </a:extLst>
          </p:cNvPr>
          <p:cNvSpPr/>
          <p:nvPr/>
        </p:nvSpPr>
        <p:spPr>
          <a:xfrm rot="10800000">
            <a:off x="3994931" y="3457587"/>
            <a:ext cx="557584" cy="761717"/>
          </a:xfrm>
          <a:custGeom>
            <a:avLst/>
            <a:gdLst>
              <a:gd name="connsiteX0" fmla="*/ 0 w 557442"/>
              <a:gd name="connsiteY0" fmla="*/ 114911 h 740811"/>
              <a:gd name="connsiteX1" fmla="*/ 7335 w 557442"/>
              <a:gd name="connsiteY1" fmla="*/ 0 h 740811"/>
              <a:gd name="connsiteX2" fmla="*/ 557442 w 557442"/>
              <a:gd name="connsiteY2" fmla="*/ 378963 h 740811"/>
              <a:gd name="connsiteX3" fmla="*/ 7335 w 557442"/>
              <a:gd name="connsiteY3" fmla="*/ 740811 h 740811"/>
              <a:gd name="connsiteX4" fmla="*/ 7335 w 557442"/>
              <a:gd name="connsiteY4" fmla="*/ 625900 h 740811"/>
              <a:gd name="connsiteX5" fmla="*/ 398522 w 557442"/>
              <a:gd name="connsiteY5" fmla="*/ 386297 h 740811"/>
              <a:gd name="connsiteX6" fmla="*/ 0 w 557442"/>
              <a:gd name="connsiteY6" fmla="*/ 114911 h 740811"/>
              <a:gd name="connsiteX0" fmla="*/ 0 w 550107"/>
              <a:gd name="connsiteY0" fmla="*/ 114911 h 740811"/>
              <a:gd name="connsiteX1" fmla="*/ 7335 w 550107"/>
              <a:gd name="connsiteY1" fmla="*/ 0 h 740811"/>
              <a:gd name="connsiteX2" fmla="*/ 550107 w 550107"/>
              <a:gd name="connsiteY2" fmla="*/ 369183 h 740811"/>
              <a:gd name="connsiteX3" fmla="*/ 7335 w 550107"/>
              <a:gd name="connsiteY3" fmla="*/ 740811 h 740811"/>
              <a:gd name="connsiteX4" fmla="*/ 7335 w 550107"/>
              <a:gd name="connsiteY4" fmla="*/ 625900 h 740811"/>
              <a:gd name="connsiteX5" fmla="*/ 398522 w 550107"/>
              <a:gd name="connsiteY5" fmla="*/ 386297 h 740811"/>
              <a:gd name="connsiteX6" fmla="*/ 0 w 550107"/>
              <a:gd name="connsiteY6" fmla="*/ 114911 h 740811"/>
              <a:gd name="connsiteX0" fmla="*/ 0 w 535438"/>
              <a:gd name="connsiteY0" fmla="*/ 114911 h 740811"/>
              <a:gd name="connsiteX1" fmla="*/ 7335 w 535438"/>
              <a:gd name="connsiteY1" fmla="*/ 0 h 740811"/>
              <a:gd name="connsiteX2" fmla="*/ 535438 w 535438"/>
              <a:gd name="connsiteY2" fmla="*/ 371628 h 740811"/>
              <a:gd name="connsiteX3" fmla="*/ 7335 w 535438"/>
              <a:gd name="connsiteY3" fmla="*/ 740811 h 740811"/>
              <a:gd name="connsiteX4" fmla="*/ 7335 w 535438"/>
              <a:gd name="connsiteY4" fmla="*/ 625900 h 740811"/>
              <a:gd name="connsiteX5" fmla="*/ 398522 w 535438"/>
              <a:gd name="connsiteY5" fmla="*/ 386297 h 740811"/>
              <a:gd name="connsiteX6" fmla="*/ 0 w 535438"/>
              <a:gd name="connsiteY6" fmla="*/ 114911 h 740811"/>
              <a:gd name="connsiteX0" fmla="*/ 0 w 535438"/>
              <a:gd name="connsiteY0" fmla="*/ 114911 h 740811"/>
              <a:gd name="connsiteX1" fmla="*/ 7335 w 535438"/>
              <a:gd name="connsiteY1" fmla="*/ 0 h 740811"/>
              <a:gd name="connsiteX2" fmla="*/ 535438 w 535438"/>
              <a:gd name="connsiteY2" fmla="*/ 361848 h 740811"/>
              <a:gd name="connsiteX3" fmla="*/ 7335 w 535438"/>
              <a:gd name="connsiteY3" fmla="*/ 740811 h 740811"/>
              <a:gd name="connsiteX4" fmla="*/ 7335 w 535438"/>
              <a:gd name="connsiteY4" fmla="*/ 625900 h 740811"/>
              <a:gd name="connsiteX5" fmla="*/ 398522 w 535438"/>
              <a:gd name="connsiteY5" fmla="*/ 386297 h 740811"/>
              <a:gd name="connsiteX6" fmla="*/ 0 w 535438"/>
              <a:gd name="connsiteY6" fmla="*/ 114911 h 740811"/>
              <a:gd name="connsiteX0" fmla="*/ 0 w 547662"/>
              <a:gd name="connsiteY0" fmla="*/ 114911 h 740811"/>
              <a:gd name="connsiteX1" fmla="*/ 7335 w 547662"/>
              <a:gd name="connsiteY1" fmla="*/ 0 h 740811"/>
              <a:gd name="connsiteX2" fmla="*/ 547662 w 547662"/>
              <a:gd name="connsiteY2" fmla="*/ 369183 h 740811"/>
              <a:gd name="connsiteX3" fmla="*/ 7335 w 547662"/>
              <a:gd name="connsiteY3" fmla="*/ 740811 h 740811"/>
              <a:gd name="connsiteX4" fmla="*/ 7335 w 547662"/>
              <a:gd name="connsiteY4" fmla="*/ 625900 h 740811"/>
              <a:gd name="connsiteX5" fmla="*/ 398522 w 547662"/>
              <a:gd name="connsiteY5" fmla="*/ 386297 h 740811"/>
              <a:gd name="connsiteX6" fmla="*/ 0 w 547662"/>
              <a:gd name="connsiteY6" fmla="*/ 114911 h 740811"/>
              <a:gd name="connsiteX0" fmla="*/ 0 w 547662"/>
              <a:gd name="connsiteY0" fmla="*/ 114911 h 740811"/>
              <a:gd name="connsiteX1" fmla="*/ 7335 w 547662"/>
              <a:gd name="connsiteY1" fmla="*/ 0 h 740811"/>
              <a:gd name="connsiteX2" fmla="*/ 547662 w 547662"/>
              <a:gd name="connsiteY2" fmla="*/ 369183 h 740811"/>
              <a:gd name="connsiteX3" fmla="*/ 7335 w 547662"/>
              <a:gd name="connsiteY3" fmla="*/ 740811 h 740811"/>
              <a:gd name="connsiteX4" fmla="*/ 7335 w 547662"/>
              <a:gd name="connsiteY4" fmla="*/ 625900 h 740811"/>
              <a:gd name="connsiteX5" fmla="*/ 400967 w 547662"/>
              <a:gd name="connsiteY5" fmla="*/ 364292 h 740811"/>
              <a:gd name="connsiteX6" fmla="*/ 0 w 547662"/>
              <a:gd name="connsiteY6" fmla="*/ 114911 h 740811"/>
              <a:gd name="connsiteX0" fmla="*/ 2445 w 550107"/>
              <a:gd name="connsiteY0" fmla="*/ 117356 h 743256"/>
              <a:gd name="connsiteX1" fmla="*/ 0 w 550107"/>
              <a:gd name="connsiteY1" fmla="*/ 0 h 743256"/>
              <a:gd name="connsiteX2" fmla="*/ 550107 w 550107"/>
              <a:gd name="connsiteY2" fmla="*/ 371628 h 743256"/>
              <a:gd name="connsiteX3" fmla="*/ 9780 w 550107"/>
              <a:gd name="connsiteY3" fmla="*/ 743256 h 743256"/>
              <a:gd name="connsiteX4" fmla="*/ 9780 w 550107"/>
              <a:gd name="connsiteY4" fmla="*/ 628345 h 743256"/>
              <a:gd name="connsiteX5" fmla="*/ 403412 w 550107"/>
              <a:gd name="connsiteY5" fmla="*/ 366737 h 743256"/>
              <a:gd name="connsiteX6" fmla="*/ 2445 w 550107"/>
              <a:gd name="connsiteY6" fmla="*/ 117356 h 743256"/>
              <a:gd name="connsiteX0" fmla="*/ 2445 w 550107"/>
              <a:gd name="connsiteY0" fmla="*/ 129580 h 743256"/>
              <a:gd name="connsiteX1" fmla="*/ 0 w 550107"/>
              <a:gd name="connsiteY1" fmla="*/ 0 h 743256"/>
              <a:gd name="connsiteX2" fmla="*/ 550107 w 550107"/>
              <a:gd name="connsiteY2" fmla="*/ 371628 h 743256"/>
              <a:gd name="connsiteX3" fmla="*/ 9780 w 550107"/>
              <a:gd name="connsiteY3" fmla="*/ 743256 h 743256"/>
              <a:gd name="connsiteX4" fmla="*/ 9780 w 550107"/>
              <a:gd name="connsiteY4" fmla="*/ 628345 h 743256"/>
              <a:gd name="connsiteX5" fmla="*/ 403412 w 550107"/>
              <a:gd name="connsiteY5" fmla="*/ 366737 h 743256"/>
              <a:gd name="connsiteX6" fmla="*/ 2445 w 550107"/>
              <a:gd name="connsiteY6" fmla="*/ 129580 h 743256"/>
              <a:gd name="connsiteX0" fmla="*/ 4889 w 552551"/>
              <a:gd name="connsiteY0" fmla="*/ 146694 h 760370"/>
              <a:gd name="connsiteX1" fmla="*/ 0 w 552551"/>
              <a:gd name="connsiteY1" fmla="*/ 0 h 760370"/>
              <a:gd name="connsiteX2" fmla="*/ 552551 w 552551"/>
              <a:gd name="connsiteY2" fmla="*/ 388742 h 760370"/>
              <a:gd name="connsiteX3" fmla="*/ 12224 w 552551"/>
              <a:gd name="connsiteY3" fmla="*/ 760370 h 760370"/>
              <a:gd name="connsiteX4" fmla="*/ 12224 w 552551"/>
              <a:gd name="connsiteY4" fmla="*/ 645459 h 760370"/>
              <a:gd name="connsiteX5" fmla="*/ 405856 w 552551"/>
              <a:gd name="connsiteY5" fmla="*/ 383851 h 760370"/>
              <a:gd name="connsiteX6" fmla="*/ 4889 w 552551"/>
              <a:gd name="connsiteY6" fmla="*/ 146694 h 760370"/>
              <a:gd name="connsiteX0" fmla="*/ 4889 w 552551"/>
              <a:gd name="connsiteY0" fmla="*/ 156219 h 769895"/>
              <a:gd name="connsiteX1" fmla="*/ 0 w 552551"/>
              <a:gd name="connsiteY1" fmla="*/ 0 h 769895"/>
              <a:gd name="connsiteX2" fmla="*/ 552551 w 552551"/>
              <a:gd name="connsiteY2" fmla="*/ 398267 h 769895"/>
              <a:gd name="connsiteX3" fmla="*/ 12224 w 552551"/>
              <a:gd name="connsiteY3" fmla="*/ 769895 h 769895"/>
              <a:gd name="connsiteX4" fmla="*/ 12224 w 552551"/>
              <a:gd name="connsiteY4" fmla="*/ 654984 h 769895"/>
              <a:gd name="connsiteX5" fmla="*/ 405856 w 552551"/>
              <a:gd name="connsiteY5" fmla="*/ 393376 h 769895"/>
              <a:gd name="connsiteX6" fmla="*/ 4889 w 552551"/>
              <a:gd name="connsiteY6" fmla="*/ 156219 h 769895"/>
              <a:gd name="connsiteX0" fmla="*/ 4889 w 552551"/>
              <a:gd name="connsiteY0" fmla="*/ 156219 h 769895"/>
              <a:gd name="connsiteX1" fmla="*/ 0 w 552551"/>
              <a:gd name="connsiteY1" fmla="*/ 0 h 769895"/>
              <a:gd name="connsiteX2" fmla="*/ 552551 w 552551"/>
              <a:gd name="connsiteY2" fmla="*/ 398267 h 769895"/>
              <a:gd name="connsiteX3" fmla="*/ 12224 w 552551"/>
              <a:gd name="connsiteY3" fmla="*/ 769895 h 769895"/>
              <a:gd name="connsiteX4" fmla="*/ 12224 w 552551"/>
              <a:gd name="connsiteY4" fmla="*/ 669272 h 769895"/>
              <a:gd name="connsiteX5" fmla="*/ 405856 w 552551"/>
              <a:gd name="connsiteY5" fmla="*/ 393376 h 769895"/>
              <a:gd name="connsiteX6" fmla="*/ 4889 w 552551"/>
              <a:gd name="connsiteY6" fmla="*/ 156219 h 769895"/>
              <a:gd name="connsiteX0" fmla="*/ 4889 w 552551"/>
              <a:gd name="connsiteY0" fmla="*/ 156219 h 819902"/>
              <a:gd name="connsiteX1" fmla="*/ 0 w 552551"/>
              <a:gd name="connsiteY1" fmla="*/ 0 h 819902"/>
              <a:gd name="connsiteX2" fmla="*/ 552551 w 552551"/>
              <a:gd name="connsiteY2" fmla="*/ 398267 h 819902"/>
              <a:gd name="connsiteX3" fmla="*/ 9843 w 552551"/>
              <a:gd name="connsiteY3" fmla="*/ 819902 h 819902"/>
              <a:gd name="connsiteX4" fmla="*/ 12224 w 552551"/>
              <a:gd name="connsiteY4" fmla="*/ 669272 h 819902"/>
              <a:gd name="connsiteX5" fmla="*/ 405856 w 552551"/>
              <a:gd name="connsiteY5" fmla="*/ 393376 h 819902"/>
              <a:gd name="connsiteX6" fmla="*/ 4889 w 552551"/>
              <a:gd name="connsiteY6" fmla="*/ 156219 h 819902"/>
              <a:gd name="connsiteX0" fmla="*/ 4889 w 552551"/>
              <a:gd name="connsiteY0" fmla="*/ 156219 h 819902"/>
              <a:gd name="connsiteX1" fmla="*/ 0 w 552551"/>
              <a:gd name="connsiteY1" fmla="*/ 0 h 819902"/>
              <a:gd name="connsiteX2" fmla="*/ 552551 w 552551"/>
              <a:gd name="connsiteY2" fmla="*/ 398267 h 819902"/>
              <a:gd name="connsiteX3" fmla="*/ 9843 w 552551"/>
              <a:gd name="connsiteY3" fmla="*/ 819902 h 819902"/>
              <a:gd name="connsiteX4" fmla="*/ 9843 w 552551"/>
              <a:gd name="connsiteY4" fmla="*/ 674035 h 819902"/>
              <a:gd name="connsiteX5" fmla="*/ 405856 w 552551"/>
              <a:gd name="connsiteY5" fmla="*/ 393376 h 819902"/>
              <a:gd name="connsiteX6" fmla="*/ 4889 w 552551"/>
              <a:gd name="connsiteY6" fmla="*/ 156219 h 819902"/>
              <a:gd name="connsiteX0" fmla="*/ 4889 w 600176"/>
              <a:gd name="connsiteY0" fmla="*/ 156219 h 819902"/>
              <a:gd name="connsiteX1" fmla="*/ 0 w 600176"/>
              <a:gd name="connsiteY1" fmla="*/ 0 h 819902"/>
              <a:gd name="connsiteX2" fmla="*/ 600176 w 600176"/>
              <a:gd name="connsiteY2" fmla="*/ 405411 h 819902"/>
              <a:gd name="connsiteX3" fmla="*/ 9843 w 600176"/>
              <a:gd name="connsiteY3" fmla="*/ 819902 h 819902"/>
              <a:gd name="connsiteX4" fmla="*/ 9843 w 600176"/>
              <a:gd name="connsiteY4" fmla="*/ 674035 h 819902"/>
              <a:gd name="connsiteX5" fmla="*/ 405856 w 600176"/>
              <a:gd name="connsiteY5" fmla="*/ 393376 h 819902"/>
              <a:gd name="connsiteX6" fmla="*/ 4889 w 600176"/>
              <a:gd name="connsiteY6" fmla="*/ 156219 h 819902"/>
              <a:gd name="connsiteX0" fmla="*/ 4889 w 600176"/>
              <a:gd name="connsiteY0" fmla="*/ 156219 h 819902"/>
              <a:gd name="connsiteX1" fmla="*/ 0 w 600176"/>
              <a:gd name="connsiteY1" fmla="*/ 0 h 819902"/>
              <a:gd name="connsiteX2" fmla="*/ 600176 w 600176"/>
              <a:gd name="connsiteY2" fmla="*/ 405411 h 819902"/>
              <a:gd name="connsiteX3" fmla="*/ 9843 w 600176"/>
              <a:gd name="connsiteY3" fmla="*/ 819902 h 819902"/>
              <a:gd name="connsiteX4" fmla="*/ 9843 w 600176"/>
              <a:gd name="connsiteY4" fmla="*/ 674035 h 819902"/>
              <a:gd name="connsiteX5" fmla="*/ 391569 w 600176"/>
              <a:gd name="connsiteY5" fmla="*/ 405282 h 819902"/>
              <a:gd name="connsiteX6" fmla="*/ 4889 w 600176"/>
              <a:gd name="connsiteY6" fmla="*/ 156219 h 819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176" h="819902">
                <a:moveTo>
                  <a:pt x="4889" y="156219"/>
                </a:moveTo>
                <a:lnTo>
                  <a:pt x="0" y="0"/>
                </a:lnTo>
                <a:lnTo>
                  <a:pt x="600176" y="405411"/>
                </a:lnTo>
                <a:lnTo>
                  <a:pt x="9843" y="819902"/>
                </a:lnTo>
                <a:cubicBezTo>
                  <a:pt x="10637" y="769692"/>
                  <a:pt x="9049" y="724245"/>
                  <a:pt x="9843" y="674035"/>
                </a:cubicBezTo>
                <a:lnTo>
                  <a:pt x="391569" y="405282"/>
                </a:lnTo>
                <a:lnTo>
                  <a:pt x="4889" y="156219"/>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 name="Freeform 36">
            <a:extLst>
              <a:ext uri="{FF2B5EF4-FFF2-40B4-BE49-F238E27FC236}">
                <a16:creationId xmlns:a16="http://schemas.microsoft.com/office/drawing/2014/main" id="{4FEFDCE0-903D-40CA-9576-F0E38FA7E343}"/>
              </a:ext>
            </a:extLst>
          </p:cNvPr>
          <p:cNvSpPr/>
          <p:nvPr/>
        </p:nvSpPr>
        <p:spPr>
          <a:xfrm>
            <a:off x="7486607" y="3800991"/>
            <a:ext cx="557584" cy="761717"/>
          </a:xfrm>
          <a:custGeom>
            <a:avLst/>
            <a:gdLst>
              <a:gd name="connsiteX0" fmla="*/ 0 w 557442"/>
              <a:gd name="connsiteY0" fmla="*/ 114911 h 740811"/>
              <a:gd name="connsiteX1" fmla="*/ 7335 w 557442"/>
              <a:gd name="connsiteY1" fmla="*/ 0 h 740811"/>
              <a:gd name="connsiteX2" fmla="*/ 557442 w 557442"/>
              <a:gd name="connsiteY2" fmla="*/ 378963 h 740811"/>
              <a:gd name="connsiteX3" fmla="*/ 7335 w 557442"/>
              <a:gd name="connsiteY3" fmla="*/ 740811 h 740811"/>
              <a:gd name="connsiteX4" fmla="*/ 7335 w 557442"/>
              <a:gd name="connsiteY4" fmla="*/ 625900 h 740811"/>
              <a:gd name="connsiteX5" fmla="*/ 398522 w 557442"/>
              <a:gd name="connsiteY5" fmla="*/ 386297 h 740811"/>
              <a:gd name="connsiteX6" fmla="*/ 0 w 557442"/>
              <a:gd name="connsiteY6" fmla="*/ 114911 h 740811"/>
              <a:gd name="connsiteX0" fmla="*/ 0 w 550107"/>
              <a:gd name="connsiteY0" fmla="*/ 114911 h 740811"/>
              <a:gd name="connsiteX1" fmla="*/ 7335 w 550107"/>
              <a:gd name="connsiteY1" fmla="*/ 0 h 740811"/>
              <a:gd name="connsiteX2" fmla="*/ 550107 w 550107"/>
              <a:gd name="connsiteY2" fmla="*/ 369183 h 740811"/>
              <a:gd name="connsiteX3" fmla="*/ 7335 w 550107"/>
              <a:gd name="connsiteY3" fmla="*/ 740811 h 740811"/>
              <a:gd name="connsiteX4" fmla="*/ 7335 w 550107"/>
              <a:gd name="connsiteY4" fmla="*/ 625900 h 740811"/>
              <a:gd name="connsiteX5" fmla="*/ 398522 w 550107"/>
              <a:gd name="connsiteY5" fmla="*/ 386297 h 740811"/>
              <a:gd name="connsiteX6" fmla="*/ 0 w 550107"/>
              <a:gd name="connsiteY6" fmla="*/ 114911 h 740811"/>
              <a:gd name="connsiteX0" fmla="*/ 0 w 535438"/>
              <a:gd name="connsiteY0" fmla="*/ 114911 h 740811"/>
              <a:gd name="connsiteX1" fmla="*/ 7335 w 535438"/>
              <a:gd name="connsiteY1" fmla="*/ 0 h 740811"/>
              <a:gd name="connsiteX2" fmla="*/ 535438 w 535438"/>
              <a:gd name="connsiteY2" fmla="*/ 371628 h 740811"/>
              <a:gd name="connsiteX3" fmla="*/ 7335 w 535438"/>
              <a:gd name="connsiteY3" fmla="*/ 740811 h 740811"/>
              <a:gd name="connsiteX4" fmla="*/ 7335 w 535438"/>
              <a:gd name="connsiteY4" fmla="*/ 625900 h 740811"/>
              <a:gd name="connsiteX5" fmla="*/ 398522 w 535438"/>
              <a:gd name="connsiteY5" fmla="*/ 386297 h 740811"/>
              <a:gd name="connsiteX6" fmla="*/ 0 w 535438"/>
              <a:gd name="connsiteY6" fmla="*/ 114911 h 740811"/>
              <a:gd name="connsiteX0" fmla="*/ 0 w 535438"/>
              <a:gd name="connsiteY0" fmla="*/ 114911 h 740811"/>
              <a:gd name="connsiteX1" fmla="*/ 7335 w 535438"/>
              <a:gd name="connsiteY1" fmla="*/ 0 h 740811"/>
              <a:gd name="connsiteX2" fmla="*/ 535438 w 535438"/>
              <a:gd name="connsiteY2" fmla="*/ 361848 h 740811"/>
              <a:gd name="connsiteX3" fmla="*/ 7335 w 535438"/>
              <a:gd name="connsiteY3" fmla="*/ 740811 h 740811"/>
              <a:gd name="connsiteX4" fmla="*/ 7335 w 535438"/>
              <a:gd name="connsiteY4" fmla="*/ 625900 h 740811"/>
              <a:gd name="connsiteX5" fmla="*/ 398522 w 535438"/>
              <a:gd name="connsiteY5" fmla="*/ 386297 h 740811"/>
              <a:gd name="connsiteX6" fmla="*/ 0 w 535438"/>
              <a:gd name="connsiteY6" fmla="*/ 114911 h 740811"/>
              <a:gd name="connsiteX0" fmla="*/ 0 w 547662"/>
              <a:gd name="connsiteY0" fmla="*/ 114911 h 740811"/>
              <a:gd name="connsiteX1" fmla="*/ 7335 w 547662"/>
              <a:gd name="connsiteY1" fmla="*/ 0 h 740811"/>
              <a:gd name="connsiteX2" fmla="*/ 547662 w 547662"/>
              <a:gd name="connsiteY2" fmla="*/ 369183 h 740811"/>
              <a:gd name="connsiteX3" fmla="*/ 7335 w 547662"/>
              <a:gd name="connsiteY3" fmla="*/ 740811 h 740811"/>
              <a:gd name="connsiteX4" fmla="*/ 7335 w 547662"/>
              <a:gd name="connsiteY4" fmla="*/ 625900 h 740811"/>
              <a:gd name="connsiteX5" fmla="*/ 398522 w 547662"/>
              <a:gd name="connsiteY5" fmla="*/ 386297 h 740811"/>
              <a:gd name="connsiteX6" fmla="*/ 0 w 547662"/>
              <a:gd name="connsiteY6" fmla="*/ 114911 h 740811"/>
              <a:gd name="connsiteX0" fmla="*/ 0 w 547662"/>
              <a:gd name="connsiteY0" fmla="*/ 114911 h 740811"/>
              <a:gd name="connsiteX1" fmla="*/ 7335 w 547662"/>
              <a:gd name="connsiteY1" fmla="*/ 0 h 740811"/>
              <a:gd name="connsiteX2" fmla="*/ 547662 w 547662"/>
              <a:gd name="connsiteY2" fmla="*/ 369183 h 740811"/>
              <a:gd name="connsiteX3" fmla="*/ 7335 w 547662"/>
              <a:gd name="connsiteY3" fmla="*/ 740811 h 740811"/>
              <a:gd name="connsiteX4" fmla="*/ 7335 w 547662"/>
              <a:gd name="connsiteY4" fmla="*/ 625900 h 740811"/>
              <a:gd name="connsiteX5" fmla="*/ 400967 w 547662"/>
              <a:gd name="connsiteY5" fmla="*/ 364292 h 740811"/>
              <a:gd name="connsiteX6" fmla="*/ 0 w 547662"/>
              <a:gd name="connsiteY6" fmla="*/ 114911 h 740811"/>
              <a:gd name="connsiteX0" fmla="*/ 2445 w 550107"/>
              <a:gd name="connsiteY0" fmla="*/ 117356 h 743256"/>
              <a:gd name="connsiteX1" fmla="*/ 0 w 550107"/>
              <a:gd name="connsiteY1" fmla="*/ 0 h 743256"/>
              <a:gd name="connsiteX2" fmla="*/ 550107 w 550107"/>
              <a:gd name="connsiteY2" fmla="*/ 371628 h 743256"/>
              <a:gd name="connsiteX3" fmla="*/ 9780 w 550107"/>
              <a:gd name="connsiteY3" fmla="*/ 743256 h 743256"/>
              <a:gd name="connsiteX4" fmla="*/ 9780 w 550107"/>
              <a:gd name="connsiteY4" fmla="*/ 628345 h 743256"/>
              <a:gd name="connsiteX5" fmla="*/ 403412 w 550107"/>
              <a:gd name="connsiteY5" fmla="*/ 366737 h 743256"/>
              <a:gd name="connsiteX6" fmla="*/ 2445 w 550107"/>
              <a:gd name="connsiteY6" fmla="*/ 117356 h 743256"/>
              <a:gd name="connsiteX0" fmla="*/ 2445 w 550107"/>
              <a:gd name="connsiteY0" fmla="*/ 129580 h 743256"/>
              <a:gd name="connsiteX1" fmla="*/ 0 w 550107"/>
              <a:gd name="connsiteY1" fmla="*/ 0 h 743256"/>
              <a:gd name="connsiteX2" fmla="*/ 550107 w 550107"/>
              <a:gd name="connsiteY2" fmla="*/ 371628 h 743256"/>
              <a:gd name="connsiteX3" fmla="*/ 9780 w 550107"/>
              <a:gd name="connsiteY3" fmla="*/ 743256 h 743256"/>
              <a:gd name="connsiteX4" fmla="*/ 9780 w 550107"/>
              <a:gd name="connsiteY4" fmla="*/ 628345 h 743256"/>
              <a:gd name="connsiteX5" fmla="*/ 403412 w 550107"/>
              <a:gd name="connsiteY5" fmla="*/ 366737 h 743256"/>
              <a:gd name="connsiteX6" fmla="*/ 2445 w 550107"/>
              <a:gd name="connsiteY6" fmla="*/ 129580 h 743256"/>
              <a:gd name="connsiteX0" fmla="*/ 4889 w 552551"/>
              <a:gd name="connsiteY0" fmla="*/ 146694 h 760370"/>
              <a:gd name="connsiteX1" fmla="*/ 0 w 552551"/>
              <a:gd name="connsiteY1" fmla="*/ 0 h 760370"/>
              <a:gd name="connsiteX2" fmla="*/ 552551 w 552551"/>
              <a:gd name="connsiteY2" fmla="*/ 388742 h 760370"/>
              <a:gd name="connsiteX3" fmla="*/ 12224 w 552551"/>
              <a:gd name="connsiteY3" fmla="*/ 760370 h 760370"/>
              <a:gd name="connsiteX4" fmla="*/ 12224 w 552551"/>
              <a:gd name="connsiteY4" fmla="*/ 645459 h 760370"/>
              <a:gd name="connsiteX5" fmla="*/ 405856 w 552551"/>
              <a:gd name="connsiteY5" fmla="*/ 383851 h 760370"/>
              <a:gd name="connsiteX6" fmla="*/ 4889 w 552551"/>
              <a:gd name="connsiteY6" fmla="*/ 146694 h 760370"/>
              <a:gd name="connsiteX0" fmla="*/ 4889 w 552551"/>
              <a:gd name="connsiteY0" fmla="*/ 156219 h 769895"/>
              <a:gd name="connsiteX1" fmla="*/ 0 w 552551"/>
              <a:gd name="connsiteY1" fmla="*/ 0 h 769895"/>
              <a:gd name="connsiteX2" fmla="*/ 552551 w 552551"/>
              <a:gd name="connsiteY2" fmla="*/ 398267 h 769895"/>
              <a:gd name="connsiteX3" fmla="*/ 12224 w 552551"/>
              <a:gd name="connsiteY3" fmla="*/ 769895 h 769895"/>
              <a:gd name="connsiteX4" fmla="*/ 12224 w 552551"/>
              <a:gd name="connsiteY4" fmla="*/ 654984 h 769895"/>
              <a:gd name="connsiteX5" fmla="*/ 405856 w 552551"/>
              <a:gd name="connsiteY5" fmla="*/ 393376 h 769895"/>
              <a:gd name="connsiteX6" fmla="*/ 4889 w 552551"/>
              <a:gd name="connsiteY6" fmla="*/ 156219 h 769895"/>
              <a:gd name="connsiteX0" fmla="*/ 4889 w 552551"/>
              <a:gd name="connsiteY0" fmla="*/ 156219 h 769895"/>
              <a:gd name="connsiteX1" fmla="*/ 0 w 552551"/>
              <a:gd name="connsiteY1" fmla="*/ 0 h 769895"/>
              <a:gd name="connsiteX2" fmla="*/ 552551 w 552551"/>
              <a:gd name="connsiteY2" fmla="*/ 398267 h 769895"/>
              <a:gd name="connsiteX3" fmla="*/ 12224 w 552551"/>
              <a:gd name="connsiteY3" fmla="*/ 769895 h 769895"/>
              <a:gd name="connsiteX4" fmla="*/ 12224 w 552551"/>
              <a:gd name="connsiteY4" fmla="*/ 669272 h 769895"/>
              <a:gd name="connsiteX5" fmla="*/ 405856 w 552551"/>
              <a:gd name="connsiteY5" fmla="*/ 393376 h 769895"/>
              <a:gd name="connsiteX6" fmla="*/ 4889 w 552551"/>
              <a:gd name="connsiteY6" fmla="*/ 156219 h 769895"/>
              <a:gd name="connsiteX0" fmla="*/ 4889 w 552551"/>
              <a:gd name="connsiteY0" fmla="*/ 156219 h 819902"/>
              <a:gd name="connsiteX1" fmla="*/ 0 w 552551"/>
              <a:gd name="connsiteY1" fmla="*/ 0 h 819902"/>
              <a:gd name="connsiteX2" fmla="*/ 552551 w 552551"/>
              <a:gd name="connsiteY2" fmla="*/ 398267 h 819902"/>
              <a:gd name="connsiteX3" fmla="*/ 9843 w 552551"/>
              <a:gd name="connsiteY3" fmla="*/ 819902 h 819902"/>
              <a:gd name="connsiteX4" fmla="*/ 12224 w 552551"/>
              <a:gd name="connsiteY4" fmla="*/ 669272 h 819902"/>
              <a:gd name="connsiteX5" fmla="*/ 405856 w 552551"/>
              <a:gd name="connsiteY5" fmla="*/ 393376 h 819902"/>
              <a:gd name="connsiteX6" fmla="*/ 4889 w 552551"/>
              <a:gd name="connsiteY6" fmla="*/ 156219 h 819902"/>
              <a:gd name="connsiteX0" fmla="*/ 4889 w 552551"/>
              <a:gd name="connsiteY0" fmla="*/ 156219 h 819902"/>
              <a:gd name="connsiteX1" fmla="*/ 0 w 552551"/>
              <a:gd name="connsiteY1" fmla="*/ 0 h 819902"/>
              <a:gd name="connsiteX2" fmla="*/ 552551 w 552551"/>
              <a:gd name="connsiteY2" fmla="*/ 398267 h 819902"/>
              <a:gd name="connsiteX3" fmla="*/ 9843 w 552551"/>
              <a:gd name="connsiteY3" fmla="*/ 819902 h 819902"/>
              <a:gd name="connsiteX4" fmla="*/ 9843 w 552551"/>
              <a:gd name="connsiteY4" fmla="*/ 674035 h 819902"/>
              <a:gd name="connsiteX5" fmla="*/ 405856 w 552551"/>
              <a:gd name="connsiteY5" fmla="*/ 393376 h 819902"/>
              <a:gd name="connsiteX6" fmla="*/ 4889 w 552551"/>
              <a:gd name="connsiteY6" fmla="*/ 156219 h 819902"/>
              <a:gd name="connsiteX0" fmla="*/ 4889 w 600176"/>
              <a:gd name="connsiteY0" fmla="*/ 156219 h 819902"/>
              <a:gd name="connsiteX1" fmla="*/ 0 w 600176"/>
              <a:gd name="connsiteY1" fmla="*/ 0 h 819902"/>
              <a:gd name="connsiteX2" fmla="*/ 600176 w 600176"/>
              <a:gd name="connsiteY2" fmla="*/ 405411 h 819902"/>
              <a:gd name="connsiteX3" fmla="*/ 9843 w 600176"/>
              <a:gd name="connsiteY3" fmla="*/ 819902 h 819902"/>
              <a:gd name="connsiteX4" fmla="*/ 9843 w 600176"/>
              <a:gd name="connsiteY4" fmla="*/ 674035 h 819902"/>
              <a:gd name="connsiteX5" fmla="*/ 405856 w 600176"/>
              <a:gd name="connsiteY5" fmla="*/ 393376 h 819902"/>
              <a:gd name="connsiteX6" fmla="*/ 4889 w 600176"/>
              <a:gd name="connsiteY6" fmla="*/ 156219 h 819902"/>
              <a:gd name="connsiteX0" fmla="*/ 4889 w 600176"/>
              <a:gd name="connsiteY0" fmla="*/ 156219 h 819902"/>
              <a:gd name="connsiteX1" fmla="*/ 0 w 600176"/>
              <a:gd name="connsiteY1" fmla="*/ 0 h 819902"/>
              <a:gd name="connsiteX2" fmla="*/ 600176 w 600176"/>
              <a:gd name="connsiteY2" fmla="*/ 405411 h 819902"/>
              <a:gd name="connsiteX3" fmla="*/ 9843 w 600176"/>
              <a:gd name="connsiteY3" fmla="*/ 819902 h 819902"/>
              <a:gd name="connsiteX4" fmla="*/ 9843 w 600176"/>
              <a:gd name="connsiteY4" fmla="*/ 674035 h 819902"/>
              <a:gd name="connsiteX5" fmla="*/ 391569 w 600176"/>
              <a:gd name="connsiteY5" fmla="*/ 405282 h 819902"/>
              <a:gd name="connsiteX6" fmla="*/ 4889 w 600176"/>
              <a:gd name="connsiteY6" fmla="*/ 156219 h 819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176" h="819902">
                <a:moveTo>
                  <a:pt x="4889" y="156219"/>
                </a:moveTo>
                <a:lnTo>
                  <a:pt x="0" y="0"/>
                </a:lnTo>
                <a:lnTo>
                  <a:pt x="600176" y="405411"/>
                </a:lnTo>
                <a:lnTo>
                  <a:pt x="9843" y="819902"/>
                </a:lnTo>
                <a:cubicBezTo>
                  <a:pt x="10637" y="769692"/>
                  <a:pt x="9049" y="724245"/>
                  <a:pt x="9843" y="674035"/>
                </a:cubicBezTo>
                <a:lnTo>
                  <a:pt x="391569" y="405282"/>
                </a:lnTo>
                <a:lnTo>
                  <a:pt x="4889" y="156219"/>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 name="Freeform 38">
            <a:extLst>
              <a:ext uri="{FF2B5EF4-FFF2-40B4-BE49-F238E27FC236}">
                <a16:creationId xmlns:a16="http://schemas.microsoft.com/office/drawing/2014/main" id="{E4D6E0B1-5268-443A-B1D9-E2BADAA7437F}"/>
              </a:ext>
            </a:extLst>
          </p:cNvPr>
          <p:cNvSpPr/>
          <p:nvPr/>
        </p:nvSpPr>
        <p:spPr>
          <a:xfrm>
            <a:off x="6843565" y="4514930"/>
            <a:ext cx="557584" cy="761717"/>
          </a:xfrm>
          <a:custGeom>
            <a:avLst/>
            <a:gdLst>
              <a:gd name="connsiteX0" fmla="*/ 0 w 557442"/>
              <a:gd name="connsiteY0" fmla="*/ 114911 h 740811"/>
              <a:gd name="connsiteX1" fmla="*/ 7335 w 557442"/>
              <a:gd name="connsiteY1" fmla="*/ 0 h 740811"/>
              <a:gd name="connsiteX2" fmla="*/ 557442 w 557442"/>
              <a:gd name="connsiteY2" fmla="*/ 378963 h 740811"/>
              <a:gd name="connsiteX3" fmla="*/ 7335 w 557442"/>
              <a:gd name="connsiteY3" fmla="*/ 740811 h 740811"/>
              <a:gd name="connsiteX4" fmla="*/ 7335 w 557442"/>
              <a:gd name="connsiteY4" fmla="*/ 625900 h 740811"/>
              <a:gd name="connsiteX5" fmla="*/ 398522 w 557442"/>
              <a:gd name="connsiteY5" fmla="*/ 386297 h 740811"/>
              <a:gd name="connsiteX6" fmla="*/ 0 w 557442"/>
              <a:gd name="connsiteY6" fmla="*/ 114911 h 740811"/>
              <a:gd name="connsiteX0" fmla="*/ 0 w 550107"/>
              <a:gd name="connsiteY0" fmla="*/ 114911 h 740811"/>
              <a:gd name="connsiteX1" fmla="*/ 7335 w 550107"/>
              <a:gd name="connsiteY1" fmla="*/ 0 h 740811"/>
              <a:gd name="connsiteX2" fmla="*/ 550107 w 550107"/>
              <a:gd name="connsiteY2" fmla="*/ 369183 h 740811"/>
              <a:gd name="connsiteX3" fmla="*/ 7335 w 550107"/>
              <a:gd name="connsiteY3" fmla="*/ 740811 h 740811"/>
              <a:gd name="connsiteX4" fmla="*/ 7335 w 550107"/>
              <a:gd name="connsiteY4" fmla="*/ 625900 h 740811"/>
              <a:gd name="connsiteX5" fmla="*/ 398522 w 550107"/>
              <a:gd name="connsiteY5" fmla="*/ 386297 h 740811"/>
              <a:gd name="connsiteX6" fmla="*/ 0 w 550107"/>
              <a:gd name="connsiteY6" fmla="*/ 114911 h 740811"/>
              <a:gd name="connsiteX0" fmla="*/ 0 w 535438"/>
              <a:gd name="connsiteY0" fmla="*/ 114911 h 740811"/>
              <a:gd name="connsiteX1" fmla="*/ 7335 w 535438"/>
              <a:gd name="connsiteY1" fmla="*/ 0 h 740811"/>
              <a:gd name="connsiteX2" fmla="*/ 535438 w 535438"/>
              <a:gd name="connsiteY2" fmla="*/ 371628 h 740811"/>
              <a:gd name="connsiteX3" fmla="*/ 7335 w 535438"/>
              <a:gd name="connsiteY3" fmla="*/ 740811 h 740811"/>
              <a:gd name="connsiteX4" fmla="*/ 7335 w 535438"/>
              <a:gd name="connsiteY4" fmla="*/ 625900 h 740811"/>
              <a:gd name="connsiteX5" fmla="*/ 398522 w 535438"/>
              <a:gd name="connsiteY5" fmla="*/ 386297 h 740811"/>
              <a:gd name="connsiteX6" fmla="*/ 0 w 535438"/>
              <a:gd name="connsiteY6" fmla="*/ 114911 h 740811"/>
              <a:gd name="connsiteX0" fmla="*/ 0 w 535438"/>
              <a:gd name="connsiteY0" fmla="*/ 114911 h 740811"/>
              <a:gd name="connsiteX1" fmla="*/ 7335 w 535438"/>
              <a:gd name="connsiteY1" fmla="*/ 0 h 740811"/>
              <a:gd name="connsiteX2" fmla="*/ 535438 w 535438"/>
              <a:gd name="connsiteY2" fmla="*/ 361848 h 740811"/>
              <a:gd name="connsiteX3" fmla="*/ 7335 w 535438"/>
              <a:gd name="connsiteY3" fmla="*/ 740811 h 740811"/>
              <a:gd name="connsiteX4" fmla="*/ 7335 w 535438"/>
              <a:gd name="connsiteY4" fmla="*/ 625900 h 740811"/>
              <a:gd name="connsiteX5" fmla="*/ 398522 w 535438"/>
              <a:gd name="connsiteY5" fmla="*/ 386297 h 740811"/>
              <a:gd name="connsiteX6" fmla="*/ 0 w 535438"/>
              <a:gd name="connsiteY6" fmla="*/ 114911 h 740811"/>
              <a:gd name="connsiteX0" fmla="*/ 0 w 547662"/>
              <a:gd name="connsiteY0" fmla="*/ 114911 h 740811"/>
              <a:gd name="connsiteX1" fmla="*/ 7335 w 547662"/>
              <a:gd name="connsiteY1" fmla="*/ 0 h 740811"/>
              <a:gd name="connsiteX2" fmla="*/ 547662 w 547662"/>
              <a:gd name="connsiteY2" fmla="*/ 369183 h 740811"/>
              <a:gd name="connsiteX3" fmla="*/ 7335 w 547662"/>
              <a:gd name="connsiteY3" fmla="*/ 740811 h 740811"/>
              <a:gd name="connsiteX4" fmla="*/ 7335 w 547662"/>
              <a:gd name="connsiteY4" fmla="*/ 625900 h 740811"/>
              <a:gd name="connsiteX5" fmla="*/ 398522 w 547662"/>
              <a:gd name="connsiteY5" fmla="*/ 386297 h 740811"/>
              <a:gd name="connsiteX6" fmla="*/ 0 w 547662"/>
              <a:gd name="connsiteY6" fmla="*/ 114911 h 740811"/>
              <a:gd name="connsiteX0" fmla="*/ 0 w 547662"/>
              <a:gd name="connsiteY0" fmla="*/ 114911 h 740811"/>
              <a:gd name="connsiteX1" fmla="*/ 7335 w 547662"/>
              <a:gd name="connsiteY1" fmla="*/ 0 h 740811"/>
              <a:gd name="connsiteX2" fmla="*/ 547662 w 547662"/>
              <a:gd name="connsiteY2" fmla="*/ 369183 h 740811"/>
              <a:gd name="connsiteX3" fmla="*/ 7335 w 547662"/>
              <a:gd name="connsiteY3" fmla="*/ 740811 h 740811"/>
              <a:gd name="connsiteX4" fmla="*/ 7335 w 547662"/>
              <a:gd name="connsiteY4" fmla="*/ 625900 h 740811"/>
              <a:gd name="connsiteX5" fmla="*/ 400967 w 547662"/>
              <a:gd name="connsiteY5" fmla="*/ 364292 h 740811"/>
              <a:gd name="connsiteX6" fmla="*/ 0 w 547662"/>
              <a:gd name="connsiteY6" fmla="*/ 114911 h 740811"/>
              <a:gd name="connsiteX0" fmla="*/ 2445 w 550107"/>
              <a:gd name="connsiteY0" fmla="*/ 117356 h 743256"/>
              <a:gd name="connsiteX1" fmla="*/ 0 w 550107"/>
              <a:gd name="connsiteY1" fmla="*/ 0 h 743256"/>
              <a:gd name="connsiteX2" fmla="*/ 550107 w 550107"/>
              <a:gd name="connsiteY2" fmla="*/ 371628 h 743256"/>
              <a:gd name="connsiteX3" fmla="*/ 9780 w 550107"/>
              <a:gd name="connsiteY3" fmla="*/ 743256 h 743256"/>
              <a:gd name="connsiteX4" fmla="*/ 9780 w 550107"/>
              <a:gd name="connsiteY4" fmla="*/ 628345 h 743256"/>
              <a:gd name="connsiteX5" fmla="*/ 403412 w 550107"/>
              <a:gd name="connsiteY5" fmla="*/ 366737 h 743256"/>
              <a:gd name="connsiteX6" fmla="*/ 2445 w 550107"/>
              <a:gd name="connsiteY6" fmla="*/ 117356 h 743256"/>
              <a:gd name="connsiteX0" fmla="*/ 2445 w 550107"/>
              <a:gd name="connsiteY0" fmla="*/ 129580 h 743256"/>
              <a:gd name="connsiteX1" fmla="*/ 0 w 550107"/>
              <a:gd name="connsiteY1" fmla="*/ 0 h 743256"/>
              <a:gd name="connsiteX2" fmla="*/ 550107 w 550107"/>
              <a:gd name="connsiteY2" fmla="*/ 371628 h 743256"/>
              <a:gd name="connsiteX3" fmla="*/ 9780 w 550107"/>
              <a:gd name="connsiteY3" fmla="*/ 743256 h 743256"/>
              <a:gd name="connsiteX4" fmla="*/ 9780 w 550107"/>
              <a:gd name="connsiteY4" fmla="*/ 628345 h 743256"/>
              <a:gd name="connsiteX5" fmla="*/ 403412 w 550107"/>
              <a:gd name="connsiteY5" fmla="*/ 366737 h 743256"/>
              <a:gd name="connsiteX6" fmla="*/ 2445 w 550107"/>
              <a:gd name="connsiteY6" fmla="*/ 129580 h 743256"/>
              <a:gd name="connsiteX0" fmla="*/ 4889 w 552551"/>
              <a:gd name="connsiteY0" fmla="*/ 146694 h 760370"/>
              <a:gd name="connsiteX1" fmla="*/ 0 w 552551"/>
              <a:gd name="connsiteY1" fmla="*/ 0 h 760370"/>
              <a:gd name="connsiteX2" fmla="*/ 552551 w 552551"/>
              <a:gd name="connsiteY2" fmla="*/ 388742 h 760370"/>
              <a:gd name="connsiteX3" fmla="*/ 12224 w 552551"/>
              <a:gd name="connsiteY3" fmla="*/ 760370 h 760370"/>
              <a:gd name="connsiteX4" fmla="*/ 12224 w 552551"/>
              <a:gd name="connsiteY4" fmla="*/ 645459 h 760370"/>
              <a:gd name="connsiteX5" fmla="*/ 405856 w 552551"/>
              <a:gd name="connsiteY5" fmla="*/ 383851 h 760370"/>
              <a:gd name="connsiteX6" fmla="*/ 4889 w 552551"/>
              <a:gd name="connsiteY6" fmla="*/ 146694 h 760370"/>
              <a:gd name="connsiteX0" fmla="*/ 4889 w 552551"/>
              <a:gd name="connsiteY0" fmla="*/ 156219 h 769895"/>
              <a:gd name="connsiteX1" fmla="*/ 0 w 552551"/>
              <a:gd name="connsiteY1" fmla="*/ 0 h 769895"/>
              <a:gd name="connsiteX2" fmla="*/ 552551 w 552551"/>
              <a:gd name="connsiteY2" fmla="*/ 398267 h 769895"/>
              <a:gd name="connsiteX3" fmla="*/ 12224 w 552551"/>
              <a:gd name="connsiteY3" fmla="*/ 769895 h 769895"/>
              <a:gd name="connsiteX4" fmla="*/ 12224 w 552551"/>
              <a:gd name="connsiteY4" fmla="*/ 654984 h 769895"/>
              <a:gd name="connsiteX5" fmla="*/ 405856 w 552551"/>
              <a:gd name="connsiteY5" fmla="*/ 393376 h 769895"/>
              <a:gd name="connsiteX6" fmla="*/ 4889 w 552551"/>
              <a:gd name="connsiteY6" fmla="*/ 156219 h 769895"/>
              <a:gd name="connsiteX0" fmla="*/ 4889 w 552551"/>
              <a:gd name="connsiteY0" fmla="*/ 156219 h 769895"/>
              <a:gd name="connsiteX1" fmla="*/ 0 w 552551"/>
              <a:gd name="connsiteY1" fmla="*/ 0 h 769895"/>
              <a:gd name="connsiteX2" fmla="*/ 552551 w 552551"/>
              <a:gd name="connsiteY2" fmla="*/ 398267 h 769895"/>
              <a:gd name="connsiteX3" fmla="*/ 12224 w 552551"/>
              <a:gd name="connsiteY3" fmla="*/ 769895 h 769895"/>
              <a:gd name="connsiteX4" fmla="*/ 12224 w 552551"/>
              <a:gd name="connsiteY4" fmla="*/ 669272 h 769895"/>
              <a:gd name="connsiteX5" fmla="*/ 405856 w 552551"/>
              <a:gd name="connsiteY5" fmla="*/ 393376 h 769895"/>
              <a:gd name="connsiteX6" fmla="*/ 4889 w 552551"/>
              <a:gd name="connsiteY6" fmla="*/ 156219 h 769895"/>
              <a:gd name="connsiteX0" fmla="*/ 4889 w 552551"/>
              <a:gd name="connsiteY0" fmla="*/ 156219 h 819902"/>
              <a:gd name="connsiteX1" fmla="*/ 0 w 552551"/>
              <a:gd name="connsiteY1" fmla="*/ 0 h 819902"/>
              <a:gd name="connsiteX2" fmla="*/ 552551 w 552551"/>
              <a:gd name="connsiteY2" fmla="*/ 398267 h 819902"/>
              <a:gd name="connsiteX3" fmla="*/ 9843 w 552551"/>
              <a:gd name="connsiteY3" fmla="*/ 819902 h 819902"/>
              <a:gd name="connsiteX4" fmla="*/ 12224 w 552551"/>
              <a:gd name="connsiteY4" fmla="*/ 669272 h 819902"/>
              <a:gd name="connsiteX5" fmla="*/ 405856 w 552551"/>
              <a:gd name="connsiteY5" fmla="*/ 393376 h 819902"/>
              <a:gd name="connsiteX6" fmla="*/ 4889 w 552551"/>
              <a:gd name="connsiteY6" fmla="*/ 156219 h 819902"/>
              <a:gd name="connsiteX0" fmla="*/ 4889 w 552551"/>
              <a:gd name="connsiteY0" fmla="*/ 156219 h 819902"/>
              <a:gd name="connsiteX1" fmla="*/ 0 w 552551"/>
              <a:gd name="connsiteY1" fmla="*/ 0 h 819902"/>
              <a:gd name="connsiteX2" fmla="*/ 552551 w 552551"/>
              <a:gd name="connsiteY2" fmla="*/ 398267 h 819902"/>
              <a:gd name="connsiteX3" fmla="*/ 9843 w 552551"/>
              <a:gd name="connsiteY3" fmla="*/ 819902 h 819902"/>
              <a:gd name="connsiteX4" fmla="*/ 9843 w 552551"/>
              <a:gd name="connsiteY4" fmla="*/ 674035 h 819902"/>
              <a:gd name="connsiteX5" fmla="*/ 405856 w 552551"/>
              <a:gd name="connsiteY5" fmla="*/ 393376 h 819902"/>
              <a:gd name="connsiteX6" fmla="*/ 4889 w 552551"/>
              <a:gd name="connsiteY6" fmla="*/ 156219 h 819902"/>
              <a:gd name="connsiteX0" fmla="*/ 4889 w 600176"/>
              <a:gd name="connsiteY0" fmla="*/ 156219 h 819902"/>
              <a:gd name="connsiteX1" fmla="*/ 0 w 600176"/>
              <a:gd name="connsiteY1" fmla="*/ 0 h 819902"/>
              <a:gd name="connsiteX2" fmla="*/ 600176 w 600176"/>
              <a:gd name="connsiteY2" fmla="*/ 405411 h 819902"/>
              <a:gd name="connsiteX3" fmla="*/ 9843 w 600176"/>
              <a:gd name="connsiteY3" fmla="*/ 819902 h 819902"/>
              <a:gd name="connsiteX4" fmla="*/ 9843 w 600176"/>
              <a:gd name="connsiteY4" fmla="*/ 674035 h 819902"/>
              <a:gd name="connsiteX5" fmla="*/ 405856 w 600176"/>
              <a:gd name="connsiteY5" fmla="*/ 393376 h 819902"/>
              <a:gd name="connsiteX6" fmla="*/ 4889 w 600176"/>
              <a:gd name="connsiteY6" fmla="*/ 156219 h 819902"/>
              <a:gd name="connsiteX0" fmla="*/ 4889 w 600176"/>
              <a:gd name="connsiteY0" fmla="*/ 156219 h 819902"/>
              <a:gd name="connsiteX1" fmla="*/ 0 w 600176"/>
              <a:gd name="connsiteY1" fmla="*/ 0 h 819902"/>
              <a:gd name="connsiteX2" fmla="*/ 600176 w 600176"/>
              <a:gd name="connsiteY2" fmla="*/ 405411 h 819902"/>
              <a:gd name="connsiteX3" fmla="*/ 9843 w 600176"/>
              <a:gd name="connsiteY3" fmla="*/ 819902 h 819902"/>
              <a:gd name="connsiteX4" fmla="*/ 9843 w 600176"/>
              <a:gd name="connsiteY4" fmla="*/ 674035 h 819902"/>
              <a:gd name="connsiteX5" fmla="*/ 391569 w 600176"/>
              <a:gd name="connsiteY5" fmla="*/ 405282 h 819902"/>
              <a:gd name="connsiteX6" fmla="*/ 4889 w 600176"/>
              <a:gd name="connsiteY6" fmla="*/ 156219 h 819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176" h="819902">
                <a:moveTo>
                  <a:pt x="4889" y="156219"/>
                </a:moveTo>
                <a:lnTo>
                  <a:pt x="0" y="0"/>
                </a:lnTo>
                <a:lnTo>
                  <a:pt x="600176" y="405411"/>
                </a:lnTo>
                <a:lnTo>
                  <a:pt x="9843" y="819902"/>
                </a:lnTo>
                <a:cubicBezTo>
                  <a:pt x="10637" y="769692"/>
                  <a:pt x="9049" y="724245"/>
                  <a:pt x="9843" y="674035"/>
                </a:cubicBezTo>
                <a:lnTo>
                  <a:pt x="391569" y="405282"/>
                </a:lnTo>
                <a:lnTo>
                  <a:pt x="4889" y="156219"/>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 name="Freeform 39">
            <a:extLst>
              <a:ext uri="{FF2B5EF4-FFF2-40B4-BE49-F238E27FC236}">
                <a16:creationId xmlns:a16="http://schemas.microsoft.com/office/drawing/2014/main" id="{2C95E9DC-0013-4624-B2F7-5C479D9F1F74}"/>
              </a:ext>
            </a:extLst>
          </p:cNvPr>
          <p:cNvSpPr/>
          <p:nvPr/>
        </p:nvSpPr>
        <p:spPr>
          <a:xfrm rot="10800000">
            <a:off x="4661108" y="4160759"/>
            <a:ext cx="557584" cy="761717"/>
          </a:xfrm>
          <a:custGeom>
            <a:avLst/>
            <a:gdLst>
              <a:gd name="connsiteX0" fmla="*/ 0 w 557442"/>
              <a:gd name="connsiteY0" fmla="*/ 114911 h 740811"/>
              <a:gd name="connsiteX1" fmla="*/ 7335 w 557442"/>
              <a:gd name="connsiteY1" fmla="*/ 0 h 740811"/>
              <a:gd name="connsiteX2" fmla="*/ 557442 w 557442"/>
              <a:gd name="connsiteY2" fmla="*/ 378963 h 740811"/>
              <a:gd name="connsiteX3" fmla="*/ 7335 w 557442"/>
              <a:gd name="connsiteY3" fmla="*/ 740811 h 740811"/>
              <a:gd name="connsiteX4" fmla="*/ 7335 w 557442"/>
              <a:gd name="connsiteY4" fmla="*/ 625900 h 740811"/>
              <a:gd name="connsiteX5" fmla="*/ 398522 w 557442"/>
              <a:gd name="connsiteY5" fmla="*/ 386297 h 740811"/>
              <a:gd name="connsiteX6" fmla="*/ 0 w 557442"/>
              <a:gd name="connsiteY6" fmla="*/ 114911 h 740811"/>
              <a:gd name="connsiteX0" fmla="*/ 0 w 550107"/>
              <a:gd name="connsiteY0" fmla="*/ 114911 h 740811"/>
              <a:gd name="connsiteX1" fmla="*/ 7335 w 550107"/>
              <a:gd name="connsiteY1" fmla="*/ 0 h 740811"/>
              <a:gd name="connsiteX2" fmla="*/ 550107 w 550107"/>
              <a:gd name="connsiteY2" fmla="*/ 369183 h 740811"/>
              <a:gd name="connsiteX3" fmla="*/ 7335 w 550107"/>
              <a:gd name="connsiteY3" fmla="*/ 740811 h 740811"/>
              <a:gd name="connsiteX4" fmla="*/ 7335 w 550107"/>
              <a:gd name="connsiteY4" fmla="*/ 625900 h 740811"/>
              <a:gd name="connsiteX5" fmla="*/ 398522 w 550107"/>
              <a:gd name="connsiteY5" fmla="*/ 386297 h 740811"/>
              <a:gd name="connsiteX6" fmla="*/ 0 w 550107"/>
              <a:gd name="connsiteY6" fmla="*/ 114911 h 740811"/>
              <a:gd name="connsiteX0" fmla="*/ 0 w 535438"/>
              <a:gd name="connsiteY0" fmla="*/ 114911 h 740811"/>
              <a:gd name="connsiteX1" fmla="*/ 7335 w 535438"/>
              <a:gd name="connsiteY1" fmla="*/ 0 h 740811"/>
              <a:gd name="connsiteX2" fmla="*/ 535438 w 535438"/>
              <a:gd name="connsiteY2" fmla="*/ 371628 h 740811"/>
              <a:gd name="connsiteX3" fmla="*/ 7335 w 535438"/>
              <a:gd name="connsiteY3" fmla="*/ 740811 h 740811"/>
              <a:gd name="connsiteX4" fmla="*/ 7335 w 535438"/>
              <a:gd name="connsiteY4" fmla="*/ 625900 h 740811"/>
              <a:gd name="connsiteX5" fmla="*/ 398522 w 535438"/>
              <a:gd name="connsiteY5" fmla="*/ 386297 h 740811"/>
              <a:gd name="connsiteX6" fmla="*/ 0 w 535438"/>
              <a:gd name="connsiteY6" fmla="*/ 114911 h 740811"/>
              <a:gd name="connsiteX0" fmla="*/ 0 w 535438"/>
              <a:gd name="connsiteY0" fmla="*/ 114911 h 740811"/>
              <a:gd name="connsiteX1" fmla="*/ 7335 w 535438"/>
              <a:gd name="connsiteY1" fmla="*/ 0 h 740811"/>
              <a:gd name="connsiteX2" fmla="*/ 535438 w 535438"/>
              <a:gd name="connsiteY2" fmla="*/ 361848 h 740811"/>
              <a:gd name="connsiteX3" fmla="*/ 7335 w 535438"/>
              <a:gd name="connsiteY3" fmla="*/ 740811 h 740811"/>
              <a:gd name="connsiteX4" fmla="*/ 7335 w 535438"/>
              <a:gd name="connsiteY4" fmla="*/ 625900 h 740811"/>
              <a:gd name="connsiteX5" fmla="*/ 398522 w 535438"/>
              <a:gd name="connsiteY5" fmla="*/ 386297 h 740811"/>
              <a:gd name="connsiteX6" fmla="*/ 0 w 535438"/>
              <a:gd name="connsiteY6" fmla="*/ 114911 h 740811"/>
              <a:gd name="connsiteX0" fmla="*/ 0 w 547662"/>
              <a:gd name="connsiteY0" fmla="*/ 114911 h 740811"/>
              <a:gd name="connsiteX1" fmla="*/ 7335 w 547662"/>
              <a:gd name="connsiteY1" fmla="*/ 0 h 740811"/>
              <a:gd name="connsiteX2" fmla="*/ 547662 w 547662"/>
              <a:gd name="connsiteY2" fmla="*/ 369183 h 740811"/>
              <a:gd name="connsiteX3" fmla="*/ 7335 w 547662"/>
              <a:gd name="connsiteY3" fmla="*/ 740811 h 740811"/>
              <a:gd name="connsiteX4" fmla="*/ 7335 w 547662"/>
              <a:gd name="connsiteY4" fmla="*/ 625900 h 740811"/>
              <a:gd name="connsiteX5" fmla="*/ 398522 w 547662"/>
              <a:gd name="connsiteY5" fmla="*/ 386297 h 740811"/>
              <a:gd name="connsiteX6" fmla="*/ 0 w 547662"/>
              <a:gd name="connsiteY6" fmla="*/ 114911 h 740811"/>
              <a:gd name="connsiteX0" fmla="*/ 0 w 547662"/>
              <a:gd name="connsiteY0" fmla="*/ 114911 h 740811"/>
              <a:gd name="connsiteX1" fmla="*/ 7335 w 547662"/>
              <a:gd name="connsiteY1" fmla="*/ 0 h 740811"/>
              <a:gd name="connsiteX2" fmla="*/ 547662 w 547662"/>
              <a:gd name="connsiteY2" fmla="*/ 369183 h 740811"/>
              <a:gd name="connsiteX3" fmla="*/ 7335 w 547662"/>
              <a:gd name="connsiteY3" fmla="*/ 740811 h 740811"/>
              <a:gd name="connsiteX4" fmla="*/ 7335 w 547662"/>
              <a:gd name="connsiteY4" fmla="*/ 625900 h 740811"/>
              <a:gd name="connsiteX5" fmla="*/ 400967 w 547662"/>
              <a:gd name="connsiteY5" fmla="*/ 364292 h 740811"/>
              <a:gd name="connsiteX6" fmla="*/ 0 w 547662"/>
              <a:gd name="connsiteY6" fmla="*/ 114911 h 740811"/>
              <a:gd name="connsiteX0" fmla="*/ 2445 w 550107"/>
              <a:gd name="connsiteY0" fmla="*/ 117356 h 743256"/>
              <a:gd name="connsiteX1" fmla="*/ 0 w 550107"/>
              <a:gd name="connsiteY1" fmla="*/ 0 h 743256"/>
              <a:gd name="connsiteX2" fmla="*/ 550107 w 550107"/>
              <a:gd name="connsiteY2" fmla="*/ 371628 h 743256"/>
              <a:gd name="connsiteX3" fmla="*/ 9780 w 550107"/>
              <a:gd name="connsiteY3" fmla="*/ 743256 h 743256"/>
              <a:gd name="connsiteX4" fmla="*/ 9780 w 550107"/>
              <a:gd name="connsiteY4" fmla="*/ 628345 h 743256"/>
              <a:gd name="connsiteX5" fmla="*/ 403412 w 550107"/>
              <a:gd name="connsiteY5" fmla="*/ 366737 h 743256"/>
              <a:gd name="connsiteX6" fmla="*/ 2445 w 550107"/>
              <a:gd name="connsiteY6" fmla="*/ 117356 h 743256"/>
              <a:gd name="connsiteX0" fmla="*/ 2445 w 550107"/>
              <a:gd name="connsiteY0" fmla="*/ 129580 h 743256"/>
              <a:gd name="connsiteX1" fmla="*/ 0 w 550107"/>
              <a:gd name="connsiteY1" fmla="*/ 0 h 743256"/>
              <a:gd name="connsiteX2" fmla="*/ 550107 w 550107"/>
              <a:gd name="connsiteY2" fmla="*/ 371628 h 743256"/>
              <a:gd name="connsiteX3" fmla="*/ 9780 w 550107"/>
              <a:gd name="connsiteY3" fmla="*/ 743256 h 743256"/>
              <a:gd name="connsiteX4" fmla="*/ 9780 w 550107"/>
              <a:gd name="connsiteY4" fmla="*/ 628345 h 743256"/>
              <a:gd name="connsiteX5" fmla="*/ 403412 w 550107"/>
              <a:gd name="connsiteY5" fmla="*/ 366737 h 743256"/>
              <a:gd name="connsiteX6" fmla="*/ 2445 w 550107"/>
              <a:gd name="connsiteY6" fmla="*/ 129580 h 743256"/>
              <a:gd name="connsiteX0" fmla="*/ 4889 w 552551"/>
              <a:gd name="connsiteY0" fmla="*/ 146694 h 760370"/>
              <a:gd name="connsiteX1" fmla="*/ 0 w 552551"/>
              <a:gd name="connsiteY1" fmla="*/ 0 h 760370"/>
              <a:gd name="connsiteX2" fmla="*/ 552551 w 552551"/>
              <a:gd name="connsiteY2" fmla="*/ 388742 h 760370"/>
              <a:gd name="connsiteX3" fmla="*/ 12224 w 552551"/>
              <a:gd name="connsiteY3" fmla="*/ 760370 h 760370"/>
              <a:gd name="connsiteX4" fmla="*/ 12224 w 552551"/>
              <a:gd name="connsiteY4" fmla="*/ 645459 h 760370"/>
              <a:gd name="connsiteX5" fmla="*/ 405856 w 552551"/>
              <a:gd name="connsiteY5" fmla="*/ 383851 h 760370"/>
              <a:gd name="connsiteX6" fmla="*/ 4889 w 552551"/>
              <a:gd name="connsiteY6" fmla="*/ 146694 h 760370"/>
              <a:gd name="connsiteX0" fmla="*/ 4889 w 552551"/>
              <a:gd name="connsiteY0" fmla="*/ 156219 h 769895"/>
              <a:gd name="connsiteX1" fmla="*/ 0 w 552551"/>
              <a:gd name="connsiteY1" fmla="*/ 0 h 769895"/>
              <a:gd name="connsiteX2" fmla="*/ 552551 w 552551"/>
              <a:gd name="connsiteY2" fmla="*/ 398267 h 769895"/>
              <a:gd name="connsiteX3" fmla="*/ 12224 w 552551"/>
              <a:gd name="connsiteY3" fmla="*/ 769895 h 769895"/>
              <a:gd name="connsiteX4" fmla="*/ 12224 w 552551"/>
              <a:gd name="connsiteY4" fmla="*/ 654984 h 769895"/>
              <a:gd name="connsiteX5" fmla="*/ 405856 w 552551"/>
              <a:gd name="connsiteY5" fmla="*/ 393376 h 769895"/>
              <a:gd name="connsiteX6" fmla="*/ 4889 w 552551"/>
              <a:gd name="connsiteY6" fmla="*/ 156219 h 769895"/>
              <a:gd name="connsiteX0" fmla="*/ 4889 w 552551"/>
              <a:gd name="connsiteY0" fmla="*/ 156219 h 769895"/>
              <a:gd name="connsiteX1" fmla="*/ 0 w 552551"/>
              <a:gd name="connsiteY1" fmla="*/ 0 h 769895"/>
              <a:gd name="connsiteX2" fmla="*/ 552551 w 552551"/>
              <a:gd name="connsiteY2" fmla="*/ 398267 h 769895"/>
              <a:gd name="connsiteX3" fmla="*/ 12224 w 552551"/>
              <a:gd name="connsiteY3" fmla="*/ 769895 h 769895"/>
              <a:gd name="connsiteX4" fmla="*/ 12224 w 552551"/>
              <a:gd name="connsiteY4" fmla="*/ 669272 h 769895"/>
              <a:gd name="connsiteX5" fmla="*/ 405856 w 552551"/>
              <a:gd name="connsiteY5" fmla="*/ 393376 h 769895"/>
              <a:gd name="connsiteX6" fmla="*/ 4889 w 552551"/>
              <a:gd name="connsiteY6" fmla="*/ 156219 h 769895"/>
              <a:gd name="connsiteX0" fmla="*/ 4889 w 552551"/>
              <a:gd name="connsiteY0" fmla="*/ 156219 h 819902"/>
              <a:gd name="connsiteX1" fmla="*/ 0 w 552551"/>
              <a:gd name="connsiteY1" fmla="*/ 0 h 819902"/>
              <a:gd name="connsiteX2" fmla="*/ 552551 w 552551"/>
              <a:gd name="connsiteY2" fmla="*/ 398267 h 819902"/>
              <a:gd name="connsiteX3" fmla="*/ 9843 w 552551"/>
              <a:gd name="connsiteY3" fmla="*/ 819902 h 819902"/>
              <a:gd name="connsiteX4" fmla="*/ 12224 w 552551"/>
              <a:gd name="connsiteY4" fmla="*/ 669272 h 819902"/>
              <a:gd name="connsiteX5" fmla="*/ 405856 w 552551"/>
              <a:gd name="connsiteY5" fmla="*/ 393376 h 819902"/>
              <a:gd name="connsiteX6" fmla="*/ 4889 w 552551"/>
              <a:gd name="connsiteY6" fmla="*/ 156219 h 819902"/>
              <a:gd name="connsiteX0" fmla="*/ 4889 w 552551"/>
              <a:gd name="connsiteY0" fmla="*/ 156219 h 819902"/>
              <a:gd name="connsiteX1" fmla="*/ 0 w 552551"/>
              <a:gd name="connsiteY1" fmla="*/ 0 h 819902"/>
              <a:gd name="connsiteX2" fmla="*/ 552551 w 552551"/>
              <a:gd name="connsiteY2" fmla="*/ 398267 h 819902"/>
              <a:gd name="connsiteX3" fmla="*/ 9843 w 552551"/>
              <a:gd name="connsiteY3" fmla="*/ 819902 h 819902"/>
              <a:gd name="connsiteX4" fmla="*/ 9843 w 552551"/>
              <a:gd name="connsiteY4" fmla="*/ 674035 h 819902"/>
              <a:gd name="connsiteX5" fmla="*/ 405856 w 552551"/>
              <a:gd name="connsiteY5" fmla="*/ 393376 h 819902"/>
              <a:gd name="connsiteX6" fmla="*/ 4889 w 552551"/>
              <a:gd name="connsiteY6" fmla="*/ 156219 h 819902"/>
              <a:gd name="connsiteX0" fmla="*/ 4889 w 600176"/>
              <a:gd name="connsiteY0" fmla="*/ 156219 h 819902"/>
              <a:gd name="connsiteX1" fmla="*/ 0 w 600176"/>
              <a:gd name="connsiteY1" fmla="*/ 0 h 819902"/>
              <a:gd name="connsiteX2" fmla="*/ 600176 w 600176"/>
              <a:gd name="connsiteY2" fmla="*/ 405411 h 819902"/>
              <a:gd name="connsiteX3" fmla="*/ 9843 w 600176"/>
              <a:gd name="connsiteY3" fmla="*/ 819902 h 819902"/>
              <a:gd name="connsiteX4" fmla="*/ 9843 w 600176"/>
              <a:gd name="connsiteY4" fmla="*/ 674035 h 819902"/>
              <a:gd name="connsiteX5" fmla="*/ 405856 w 600176"/>
              <a:gd name="connsiteY5" fmla="*/ 393376 h 819902"/>
              <a:gd name="connsiteX6" fmla="*/ 4889 w 600176"/>
              <a:gd name="connsiteY6" fmla="*/ 156219 h 819902"/>
              <a:gd name="connsiteX0" fmla="*/ 4889 w 600176"/>
              <a:gd name="connsiteY0" fmla="*/ 156219 h 819902"/>
              <a:gd name="connsiteX1" fmla="*/ 0 w 600176"/>
              <a:gd name="connsiteY1" fmla="*/ 0 h 819902"/>
              <a:gd name="connsiteX2" fmla="*/ 600176 w 600176"/>
              <a:gd name="connsiteY2" fmla="*/ 405411 h 819902"/>
              <a:gd name="connsiteX3" fmla="*/ 9843 w 600176"/>
              <a:gd name="connsiteY3" fmla="*/ 819902 h 819902"/>
              <a:gd name="connsiteX4" fmla="*/ 9843 w 600176"/>
              <a:gd name="connsiteY4" fmla="*/ 674035 h 819902"/>
              <a:gd name="connsiteX5" fmla="*/ 391569 w 600176"/>
              <a:gd name="connsiteY5" fmla="*/ 405282 h 819902"/>
              <a:gd name="connsiteX6" fmla="*/ 4889 w 600176"/>
              <a:gd name="connsiteY6" fmla="*/ 156219 h 819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176" h="819902">
                <a:moveTo>
                  <a:pt x="4889" y="156219"/>
                </a:moveTo>
                <a:lnTo>
                  <a:pt x="0" y="0"/>
                </a:lnTo>
                <a:lnTo>
                  <a:pt x="600176" y="405411"/>
                </a:lnTo>
                <a:lnTo>
                  <a:pt x="9843" y="819902"/>
                </a:lnTo>
                <a:cubicBezTo>
                  <a:pt x="10637" y="769692"/>
                  <a:pt x="9049" y="724245"/>
                  <a:pt x="9843" y="674035"/>
                </a:cubicBezTo>
                <a:lnTo>
                  <a:pt x="391569" y="405282"/>
                </a:lnTo>
                <a:lnTo>
                  <a:pt x="4889" y="156219"/>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 name="Down Arrow 1">
            <a:extLst>
              <a:ext uri="{FF2B5EF4-FFF2-40B4-BE49-F238E27FC236}">
                <a16:creationId xmlns:a16="http://schemas.microsoft.com/office/drawing/2014/main" id="{161F53BD-F9F7-416F-A4AA-98B99D4B33F6}"/>
              </a:ext>
            </a:extLst>
          </p:cNvPr>
          <p:cNvSpPr/>
          <p:nvPr/>
        </p:nvSpPr>
        <p:spPr>
          <a:xfrm rot="10800000" flipH="1">
            <a:off x="7681449" y="4695915"/>
            <a:ext cx="373963" cy="419960"/>
          </a:xfrm>
          <a:custGeom>
            <a:avLst/>
            <a:gdLst/>
            <a:ahLst/>
            <a:cxnLst/>
            <a:rect l="l" t="t" r="r" b="b"/>
            <a:pathLst>
              <a:path w="3496146" h="3926159">
                <a:moveTo>
                  <a:pt x="1476067" y="1782198"/>
                </a:moveTo>
                <a:lnTo>
                  <a:pt x="2085005" y="1782198"/>
                </a:lnTo>
                <a:lnTo>
                  <a:pt x="2085005" y="560436"/>
                </a:lnTo>
                <a:lnTo>
                  <a:pt x="2389473" y="560436"/>
                </a:lnTo>
                <a:lnTo>
                  <a:pt x="1780536" y="0"/>
                </a:lnTo>
                <a:lnTo>
                  <a:pt x="1171598" y="560436"/>
                </a:lnTo>
                <a:lnTo>
                  <a:pt x="1476067" y="560436"/>
                </a:lnTo>
                <a:close/>
                <a:moveTo>
                  <a:pt x="2794909" y="2376264"/>
                </a:moveTo>
                <a:lnTo>
                  <a:pt x="3403846" y="1815828"/>
                </a:lnTo>
                <a:lnTo>
                  <a:pt x="3099377" y="1815828"/>
                </a:lnTo>
                <a:lnTo>
                  <a:pt x="3099377" y="594066"/>
                </a:lnTo>
                <a:lnTo>
                  <a:pt x="2490440" y="594066"/>
                </a:lnTo>
                <a:lnTo>
                  <a:pt x="2490440" y="1815828"/>
                </a:lnTo>
                <a:lnTo>
                  <a:pt x="2185971" y="1815828"/>
                </a:lnTo>
                <a:close/>
                <a:moveTo>
                  <a:pt x="1738539" y="2704452"/>
                </a:moveTo>
                <a:cubicBezTo>
                  <a:pt x="2025742" y="2708651"/>
                  <a:pt x="2249289" y="2617027"/>
                  <a:pt x="2474392" y="2519294"/>
                </a:cubicBezTo>
                <a:cubicBezTo>
                  <a:pt x="2631335" y="2431624"/>
                  <a:pt x="2641220" y="2356014"/>
                  <a:pt x="2614641" y="2282563"/>
                </a:cubicBezTo>
                <a:cubicBezTo>
                  <a:pt x="2582745" y="2203226"/>
                  <a:pt x="2511446" y="2141129"/>
                  <a:pt x="2374721" y="2203680"/>
                </a:cubicBezTo>
                <a:cubicBezTo>
                  <a:pt x="2195292" y="2350932"/>
                  <a:pt x="1621166" y="2470817"/>
                  <a:pt x="1266317" y="2262320"/>
                </a:cubicBezTo>
                <a:cubicBezTo>
                  <a:pt x="1169173" y="2191011"/>
                  <a:pt x="970584" y="2135007"/>
                  <a:pt x="918755" y="2260582"/>
                </a:cubicBezTo>
                <a:cubicBezTo>
                  <a:pt x="905798" y="2301917"/>
                  <a:pt x="901034" y="2336556"/>
                  <a:pt x="904186" y="2366667"/>
                </a:cubicBezTo>
                <a:cubicBezTo>
                  <a:pt x="913642" y="2457000"/>
                  <a:pt x="994333" y="2506589"/>
                  <a:pt x="1138739" y="2574025"/>
                </a:cubicBezTo>
                <a:cubicBezTo>
                  <a:pt x="1370979" y="2664916"/>
                  <a:pt x="1566218" y="2701932"/>
                  <a:pt x="1738539" y="2704452"/>
                </a:cubicBezTo>
                <a:close/>
                <a:moveTo>
                  <a:pt x="1709810" y="3318171"/>
                </a:moveTo>
                <a:cubicBezTo>
                  <a:pt x="2287461" y="3321186"/>
                  <a:pt x="2747532" y="3089987"/>
                  <a:pt x="2907033" y="2982480"/>
                </a:cubicBezTo>
                <a:cubicBezTo>
                  <a:pt x="3019837" y="2919930"/>
                  <a:pt x="3127019" y="2830470"/>
                  <a:pt x="3047283" y="2692494"/>
                </a:cubicBezTo>
                <a:cubicBezTo>
                  <a:pt x="2931427" y="2583612"/>
                  <a:pt x="2859428" y="2623285"/>
                  <a:pt x="2747560" y="2705958"/>
                </a:cubicBezTo>
                <a:cubicBezTo>
                  <a:pt x="2476410" y="2811508"/>
                  <a:pt x="1878339" y="3347087"/>
                  <a:pt x="714142" y="2686413"/>
                </a:cubicBezTo>
                <a:cubicBezTo>
                  <a:pt x="581403" y="2592588"/>
                  <a:pt x="478211" y="2639047"/>
                  <a:pt x="434354" y="2730111"/>
                </a:cubicBezTo>
                <a:cubicBezTo>
                  <a:pt x="423118" y="2754726"/>
                  <a:pt x="419107" y="2778362"/>
                  <a:pt x="421326" y="2801084"/>
                </a:cubicBezTo>
                <a:cubicBezTo>
                  <a:pt x="427982" y="2869247"/>
                  <a:pt x="490703" y="2929162"/>
                  <a:pt x="582577" y="2982481"/>
                </a:cubicBezTo>
                <a:cubicBezTo>
                  <a:pt x="974299" y="3230234"/>
                  <a:pt x="1363219" y="3316361"/>
                  <a:pt x="1709810" y="3318171"/>
                </a:cubicBezTo>
                <a:close/>
                <a:moveTo>
                  <a:pt x="1650124" y="3925606"/>
                </a:moveTo>
                <a:cubicBezTo>
                  <a:pt x="2273556" y="3938577"/>
                  <a:pt x="2858828" y="3722251"/>
                  <a:pt x="3329308" y="3414392"/>
                </a:cubicBezTo>
                <a:cubicBezTo>
                  <a:pt x="3434138" y="3367480"/>
                  <a:pt x="3549293" y="3215474"/>
                  <a:pt x="3469556" y="3100952"/>
                </a:cubicBezTo>
                <a:cubicBezTo>
                  <a:pt x="3361675" y="3005103"/>
                  <a:pt x="3225886" y="3077348"/>
                  <a:pt x="3149901" y="3145689"/>
                </a:cubicBezTo>
                <a:cubicBezTo>
                  <a:pt x="2987266" y="3247333"/>
                  <a:pt x="1796029" y="4146474"/>
                  <a:pt x="297808" y="3098777"/>
                </a:cubicBezTo>
                <a:cubicBezTo>
                  <a:pt x="177029" y="2997135"/>
                  <a:pt x="65861" y="3063139"/>
                  <a:pt x="18020" y="3134657"/>
                </a:cubicBezTo>
                <a:cubicBezTo>
                  <a:pt x="4124" y="3161552"/>
                  <a:pt x="-1298" y="3188690"/>
                  <a:pt x="257" y="3215218"/>
                </a:cubicBezTo>
                <a:cubicBezTo>
                  <a:pt x="4919" y="3294803"/>
                  <a:pt x="72375" y="3368892"/>
                  <a:pt x="162256" y="3414392"/>
                </a:cubicBezTo>
                <a:cubicBezTo>
                  <a:pt x="657258" y="3766720"/>
                  <a:pt x="1165233" y="3915518"/>
                  <a:pt x="1650124" y="3925606"/>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57" name="Donut 15">
            <a:extLst>
              <a:ext uri="{FF2B5EF4-FFF2-40B4-BE49-F238E27FC236}">
                <a16:creationId xmlns:a16="http://schemas.microsoft.com/office/drawing/2014/main" id="{22AD122B-76C7-4A5D-B381-0F05ED8358B9}"/>
              </a:ext>
            </a:extLst>
          </p:cNvPr>
          <p:cNvSpPr/>
          <p:nvPr/>
        </p:nvSpPr>
        <p:spPr>
          <a:xfrm>
            <a:off x="3320771" y="3644217"/>
            <a:ext cx="344733" cy="346182"/>
          </a:xfrm>
          <a:custGeom>
            <a:avLst/>
            <a:gdLst/>
            <a:ahLst/>
            <a:cxnLst/>
            <a:rect l="l" t="t" r="r" b="b"/>
            <a:pathLst>
              <a:path w="3821708" h="3795110">
                <a:moveTo>
                  <a:pt x="1910854" y="903842"/>
                </a:moveTo>
                <a:lnTo>
                  <a:pt x="1793831" y="1129420"/>
                </a:lnTo>
                <a:lnTo>
                  <a:pt x="1791613" y="1129420"/>
                </a:lnTo>
                <a:lnTo>
                  <a:pt x="1791892" y="1133157"/>
                </a:lnTo>
                <a:lnTo>
                  <a:pt x="1791613" y="1133695"/>
                </a:lnTo>
                <a:lnTo>
                  <a:pt x="1791933" y="1133695"/>
                </a:lnTo>
                <a:lnTo>
                  <a:pt x="1833002" y="1683464"/>
                </a:lnTo>
                <a:cubicBezTo>
                  <a:pt x="1744939" y="1714584"/>
                  <a:pt x="1682254" y="1798749"/>
                  <a:pt x="1682254" y="1897555"/>
                </a:cubicBezTo>
                <a:cubicBezTo>
                  <a:pt x="1682254" y="2023808"/>
                  <a:pt x="1784602" y="2126156"/>
                  <a:pt x="1910855" y="2126156"/>
                </a:cubicBezTo>
                <a:cubicBezTo>
                  <a:pt x="1975561" y="2126156"/>
                  <a:pt x="2033988" y="2099273"/>
                  <a:pt x="2075304" y="2055803"/>
                </a:cubicBezTo>
                <a:lnTo>
                  <a:pt x="2443125" y="2288080"/>
                </a:lnTo>
                <a:lnTo>
                  <a:pt x="2443003" y="2288309"/>
                </a:lnTo>
                <a:lnTo>
                  <a:pt x="2443494" y="2288314"/>
                </a:lnTo>
                <a:lnTo>
                  <a:pt x="2446061" y="2289935"/>
                </a:lnTo>
                <a:lnTo>
                  <a:pt x="2446904" y="2288348"/>
                </a:lnTo>
                <a:lnTo>
                  <a:pt x="2652725" y="2290436"/>
                </a:lnTo>
                <a:lnTo>
                  <a:pt x="2535900" y="2120971"/>
                </a:lnTo>
                <a:lnTo>
                  <a:pt x="2536744" y="2119385"/>
                </a:lnTo>
                <a:lnTo>
                  <a:pt x="2533964" y="2118163"/>
                </a:lnTo>
                <a:lnTo>
                  <a:pt x="2533686" y="2117759"/>
                </a:lnTo>
                <a:lnTo>
                  <a:pt x="2533565" y="2117988"/>
                </a:lnTo>
                <a:lnTo>
                  <a:pt x="2134900" y="1942755"/>
                </a:lnTo>
                <a:cubicBezTo>
                  <a:pt x="2137918" y="1928156"/>
                  <a:pt x="2139456" y="1913035"/>
                  <a:pt x="2139456" y="1897555"/>
                </a:cubicBezTo>
                <a:cubicBezTo>
                  <a:pt x="2139456" y="1798748"/>
                  <a:pt x="2076770" y="1714583"/>
                  <a:pt x="1988706" y="1683463"/>
                </a:cubicBezTo>
                <a:lnTo>
                  <a:pt x="2029775" y="1133695"/>
                </a:lnTo>
                <a:lnTo>
                  <a:pt x="2030094" y="1133695"/>
                </a:lnTo>
                <a:lnTo>
                  <a:pt x="2029815" y="1133157"/>
                </a:lnTo>
                <a:lnTo>
                  <a:pt x="2030094" y="1129420"/>
                </a:lnTo>
                <a:lnTo>
                  <a:pt x="2027877" y="1129420"/>
                </a:lnTo>
                <a:close/>
                <a:moveTo>
                  <a:pt x="1910854" y="565406"/>
                </a:moveTo>
                <a:cubicBezTo>
                  <a:pt x="2646579" y="565406"/>
                  <a:pt x="3243002" y="1161829"/>
                  <a:pt x="3243002" y="1897554"/>
                </a:cubicBezTo>
                <a:cubicBezTo>
                  <a:pt x="3243002" y="2633279"/>
                  <a:pt x="2646579" y="3229702"/>
                  <a:pt x="1910854" y="3229702"/>
                </a:cubicBezTo>
                <a:cubicBezTo>
                  <a:pt x="1175129" y="3229702"/>
                  <a:pt x="578706" y="2633279"/>
                  <a:pt x="578706" y="1897554"/>
                </a:cubicBezTo>
                <a:cubicBezTo>
                  <a:pt x="578706" y="1161829"/>
                  <a:pt x="1175129" y="565406"/>
                  <a:pt x="1910854" y="565406"/>
                </a:cubicBezTo>
                <a:close/>
                <a:moveTo>
                  <a:pt x="1766837" y="367010"/>
                </a:moveTo>
                <a:cubicBezTo>
                  <a:pt x="1050362" y="432397"/>
                  <a:pt x="475174" y="981146"/>
                  <a:pt x="377476" y="1681610"/>
                </a:cubicBezTo>
                <a:lnTo>
                  <a:pt x="426306" y="1681610"/>
                </a:lnTo>
                <a:cubicBezTo>
                  <a:pt x="510474" y="1681610"/>
                  <a:pt x="578706" y="1746088"/>
                  <a:pt x="578706" y="1825626"/>
                </a:cubicBezTo>
                <a:cubicBezTo>
                  <a:pt x="578706" y="1905164"/>
                  <a:pt x="510474" y="1969642"/>
                  <a:pt x="426306" y="1969642"/>
                </a:cubicBezTo>
                <a:lnTo>
                  <a:pt x="364094" y="1969642"/>
                </a:lnTo>
                <a:cubicBezTo>
                  <a:pt x="398055" y="2738400"/>
                  <a:pt x="1003246" y="3359660"/>
                  <a:pt x="1769417" y="3427809"/>
                </a:cubicBezTo>
                <a:lnTo>
                  <a:pt x="1769417" y="3382101"/>
                </a:lnTo>
                <a:cubicBezTo>
                  <a:pt x="1769417" y="3297933"/>
                  <a:pt x="1833895" y="3229701"/>
                  <a:pt x="1913433" y="3229701"/>
                </a:cubicBezTo>
                <a:cubicBezTo>
                  <a:pt x="1992971" y="3229701"/>
                  <a:pt x="2057449" y="3297933"/>
                  <a:pt x="2057449" y="3382101"/>
                </a:cubicBezTo>
                <a:lnTo>
                  <a:pt x="2057449" y="3427707"/>
                </a:lnTo>
                <a:cubicBezTo>
                  <a:pt x="2804164" y="3358467"/>
                  <a:pt x="3396856" y="2764020"/>
                  <a:pt x="3455018" y="2020616"/>
                </a:cubicBezTo>
                <a:lnTo>
                  <a:pt x="3395402" y="2020616"/>
                </a:lnTo>
                <a:cubicBezTo>
                  <a:pt x="3311234" y="2020616"/>
                  <a:pt x="3243002" y="1956138"/>
                  <a:pt x="3243002" y="1876600"/>
                </a:cubicBezTo>
                <a:cubicBezTo>
                  <a:pt x="3243002" y="1797062"/>
                  <a:pt x="3311234" y="1732584"/>
                  <a:pt x="3395402" y="1732584"/>
                </a:cubicBezTo>
                <a:lnTo>
                  <a:pt x="3451747" y="1732584"/>
                </a:lnTo>
                <a:cubicBezTo>
                  <a:pt x="3374444" y="1008025"/>
                  <a:pt x="2788738" y="434055"/>
                  <a:pt x="2054869" y="367632"/>
                </a:cubicBezTo>
                <a:lnTo>
                  <a:pt x="2054869" y="407296"/>
                </a:lnTo>
                <a:cubicBezTo>
                  <a:pt x="2054869" y="491464"/>
                  <a:pt x="1990391" y="559696"/>
                  <a:pt x="1910853" y="559696"/>
                </a:cubicBezTo>
                <a:cubicBezTo>
                  <a:pt x="1831315" y="559696"/>
                  <a:pt x="1766837" y="491464"/>
                  <a:pt x="1766837" y="407296"/>
                </a:cubicBezTo>
                <a:close/>
                <a:moveTo>
                  <a:pt x="1910854" y="0"/>
                </a:moveTo>
                <a:cubicBezTo>
                  <a:pt x="2966190" y="0"/>
                  <a:pt x="3821708" y="849564"/>
                  <a:pt x="3821708" y="1897555"/>
                </a:cubicBezTo>
                <a:cubicBezTo>
                  <a:pt x="3821708" y="2945546"/>
                  <a:pt x="2966190" y="3795110"/>
                  <a:pt x="1910854" y="3795110"/>
                </a:cubicBezTo>
                <a:cubicBezTo>
                  <a:pt x="855518" y="3795110"/>
                  <a:pt x="0" y="2945546"/>
                  <a:pt x="0" y="1897555"/>
                </a:cubicBezTo>
                <a:cubicBezTo>
                  <a:pt x="0" y="849564"/>
                  <a:pt x="855518" y="0"/>
                  <a:pt x="191085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58" name="Rectangle 1">
            <a:extLst>
              <a:ext uri="{FF2B5EF4-FFF2-40B4-BE49-F238E27FC236}">
                <a16:creationId xmlns:a16="http://schemas.microsoft.com/office/drawing/2014/main" id="{8DB9510C-547A-4ADC-9DE3-60642D6A4246}"/>
              </a:ext>
            </a:extLst>
          </p:cNvPr>
          <p:cNvSpPr>
            <a:spLocks noChangeAspect="1"/>
          </p:cNvSpPr>
          <p:nvPr/>
        </p:nvSpPr>
        <p:spPr>
          <a:xfrm>
            <a:off x="9040365" y="3237749"/>
            <a:ext cx="352355" cy="351677"/>
          </a:xfrm>
          <a:custGeom>
            <a:avLst/>
            <a:gdLst/>
            <a:ahLst/>
            <a:cxnLst/>
            <a:rect l="l" t="t" r="r" b="b"/>
            <a:pathLst>
              <a:path w="4020621" h="4012920">
                <a:moveTo>
                  <a:pt x="780213" y="3724888"/>
                </a:moveTo>
                <a:lnTo>
                  <a:pt x="2868445" y="3724888"/>
                </a:lnTo>
                <a:lnTo>
                  <a:pt x="2868445" y="4012920"/>
                </a:lnTo>
                <a:lnTo>
                  <a:pt x="780213" y="4012920"/>
                </a:lnTo>
                <a:close/>
                <a:moveTo>
                  <a:pt x="4020621" y="2152587"/>
                </a:moveTo>
                <a:lnTo>
                  <a:pt x="4020621" y="3448731"/>
                </a:lnTo>
                <a:lnTo>
                  <a:pt x="3903908" y="3386593"/>
                </a:lnTo>
                <a:lnTo>
                  <a:pt x="3903908" y="2214725"/>
                </a:lnTo>
                <a:close/>
                <a:moveTo>
                  <a:pt x="1582587" y="1544569"/>
                </a:moveTo>
                <a:cubicBezTo>
                  <a:pt x="1525677" y="1652847"/>
                  <a:pt x="1434945" y="1739939"/>
                  <a:pt x="1324158" y="1792547"/>
                </a:cubicBezTo>
                <a:lnTo>
                  <a:pt x="1790243" y="1792547"/>
                </a:lnTo>
                <a:cubicBezTo>
                  <a:pt x="1708293" y="1721838"/>
                  <a:pt x="1638004" y="1638154"/>
                  <a:pt x="1582587" y="1544569"/>
                </a:cubicBezTo>
                <a:close/>
                <a:moveTo>
                  <a:pt x="1238323" y="1312673"/>
                </a:moveTo>
                <a:cubicBezTo>
                  <a:pt x="1173622" y="1312673"/>
                  <a:pt x="1121172" y="1365123"/>
                  <a:pt x="1121172" y="1429824"/>
                </a:cubicBezTo>
                <a:cubicBezTo>
                  <a:pt x="1121172" y="1494525"/>
                  <a:pt x="1173622" y="1546975"/>
                  <a:pt x="1238323" y="1546975"/>
                </a:cubicBezTo>
                <a:cubicBezTo>
                  <a:pt x="1303024" y="1546975"/>
                  <a:pt x="1355474" y="1494525"/>
                  <a:pt x="1355474" y="1429824"/>
                </a:cubicBezTo>
                <a:cubicBezTo>
                  <a:pt x="1355474" y="1365123"/>
                  <a:pt x="1303024" y="1312673"/>
                  <a:pt x="1238323" y="1312673"/>
                </a:cubicBezTo>
                <a:close/>
                <a:moveTo>
                  <a:pt x="870057" y="1312673"/>
                </a:moveTo>
                <a:cubicBezTo>
                  <a:pt x="805356" y="1312673"/>
                  <a:pt x="752906" y="1365123"/>
                  <a:pt x="752906" y="1429824"/>
                </a:cubicBezTo>
                <a:cubicBezTo>
                  <a:pt x="752906" y="1494525"/>
                  <a:pt x="805356" y="1546975"/>
                  <a:pt x="870057" y="1546975"/>
                </a:cubicBezTo>
                <a:cubicBezTo>
                  <a:pt x="934758" y="1546975"/>
                  <a:pt x="987208" y="1494525"/>
                  <a:pt x="987208" y="1429824"/>
                </a:cubicBezTo>
                <a:cubicBezTo>
                  <a:pt x="987208" y="1365123"/>
                  <a:pt x="934758" y="1312673"/>
                  <a:pt x="870057" y="1312673"/>
                </a:cubicBezTo>
                <a:close/>
                <a:moveTo>
                  <a:pt x="2775838" y="1127627"/>
                </a:moveTo>
                <a:cubicBezTo>
                  <a:pt x="2666578" y="1127627"/>
                  <a:pt x="2578006" y="1216199"/>
                  <a:pt x="2578006" y="1325459"/>
                </a:cubicBezTo>
                <a:cubicBezTo>
                  <a:pt x="2578006" y="1434719"/>
                  <a:pt x="2666578" y="1523291"/>
                  <a:pt x="2775838" y="1523291"/>
                </a:cubicBezTo>
                <a:cubicBezTo>
                  <a:pt x="2885098" y="1523291"/>
                  <a:pt x="2973670" y="1434719"/>
                  <a:pt x="2973670" y="1325459"/>
                </a:cubicBezTo>
                <a:cubicBezTo>
                  <a:pt x="2973670" y="1216199"/>
                  <a:pt x="2885098" y="1127627"/>
                  <a:pt x="2775838" y="1127627"/>
                </a:cubicBezTo>
                <a:close/>
                <a:moveTo>
                  <a:pt x="2153949" y="1127627"/>
                </a:moveTo>
                <a:cubicBezTo>
                  <a:pt x="2044689" y="1127627"/>
                  <a:pt x="1956117" y="1216199"/>
                  <a:pt x="1956117" y="1325459"/>
                </a:cubicBezTo>
                <a:cubicBezTo>
                  <a:pt x="1956117" y="1434719"/>
                  <a:pt x="2044689" y="1523291"/>
                  <a:pt x="2153949" y="1523291"/>
                </a:cubicBezTo>
                <a:cubicBezTo>
                  <a:pt x="2263209" y="1523291"/>
                  <a:pt x="2351781" y="1434719"/>
                  <a:pt x="2351781" y="1325459"/>
                </a:cubicBezTo>
                <a:cubicBezTo>
                  <a:pt x="2351781" y="1216199"/>
                  <a:pt x="2263209" y="1127627"/>
                  <a:pt x="2153949" y="1127627"/>
                </a:cubicBezTo>
                <a:close/>
                <a:moveTo>
                  <a:pt x="1238323" y="956510"/>
                </a:moveTo>
                <a:cubicBezTo>
                  <a:pt x="1173622" y="956510"/>
                  <a:pt x="1121172" y="1008960"/>
                  <a:pt x="1121172" y="1073661"/>
                </a:cubicBezTo>
                <a:cubicBezTo>
                  <a:pt x="1121172" y="1138362"/>
                  <a:pt x="1173622" y="1190812"/>
                  <a:pt x="1238323" y="1190812"/>
                </a:cubicBezTo>
                <a:cubicBezTo>
                  <a:pt x="1303024" y="1190812"/>
                  <a:pt x="1355474" y="1138362"/>
                  <a:pt x="1355474" y="1073661"/>
                </a:cubicBezTo>
                <a:cubicBezTo>
                  <a:pt x="1355474" y="1008960"/>
                  <a:pt x="1303024" y="956510"/>
                  <a:pt x="1238323" y="956510"/>
                </a:cubicBezTo>
                <a:close/>
                <a:moveTo>
                  <a:pt x="870057" y="956510"/>
                </a:moveTo>
                <a:cubicBezTo>
                  <a:pt x="805356" y="956510"/>
                  <a:pt x="752906" y="1008960"/>
                  <a:pt x="752906" y="1073661"/>
                </a:cubicBezTo>
                <a:cubicBezTo>
                  <a:pt x="752906" y="1138362"/>
                  <a:pt x="805356" y="1190812"/>
                  <a:pt x="870057" y="1190812"/>
                </a:cubicBezTo>
                <a:cubicBezTo>
                  <a:pt x="934758" y="1190812"/>
                  <a:pt x="987208" y="1138362"/>
                  <a:pt x="987208" y="1073661"/>
                </a:cubicBezTo>
                <a:cubicBezTo>
                  <a:pt x="987208" y="1008960"/>
                  <a:pt x="934758" y="956510"/>
                  <a:pt x="870057" y="956510"/>
                </a:cubicBezTo>
                <a:close/>
                <a:moveTo>
                  <a:pt x="2775838" y="526176"/>
                </a:moveTo>
                <a:cubicBezTo>
                  <a:pt x="2666578" y="526176"/>
                  <a:pt x="2578006" y="614748"/>
                  <a:pt x="2578006" y="724008"/>
                </a:cubicBezTo>
                <a:cubicBezTo>
                  <a:pt x="2578006" y="833268"/>
                  <a:pt x="2666578" y="921840"/>
                  <a:pt x="2775838" y="921840"/>
                </a:cubicBezTo>
                <a:cubicBezTo>
                  <a:pt x="2885098" y="921840"/>
                  <a:pt x="2973670" y="833268"/>
                  <a:pt x="2973670" y="724008"/>
                </a:cubicBezTo>
                <a:cubicBezTo>
                  <a:pt x="2973670" y="614748"/>
                  <a:pt x="2885098" y="526176"/>
                  <a:pt x="2775838" y="526176"/>
                </a:cubicBezTo>
                <a:close/>
                <a:moveTo>
                  <a:pt x="2153949" y="526176"/>
                </a:moveTo>
                <a:cubicBezTo>
                  <a:pt x="2044689" y="526176"/>
                  <a:pt x="1956117" y="614748"/>
                  <a:pt x="1956117" y="724008"/>
                </a:cubicBezTo>
                <a:cubicBezTo>
                  <a:pt x="1956117" y="833268"/>
                  <a:pt x="2044689" y="921840"/>
                  <a:pt x="2153949" y="921840"/>
                </a:cubicBezTo>
                <a:cubicBezTo>
                  <a:pt x="2263209" y="921840"/>
                  <a:pt x="2351781" y="833268"/>
                  <a:pt x="2351781" y="724008"/>
                </a:cubicBezTo>
                <a:cubicBezTo>
                  <a:pt x="2351781" y="614748"/>
                  <a:pt x="2263209" y="526176"/>
                  <a:pt x="2153949" y="526176"/>
                </a:cubicBezTo>
                <a:close/>
                <a:moveTo>
                  <a:pt x="2464893" y="0"/>
                </a:moveTo>
                <a:cubicBezTo>
                  <a:pt x="3030837" y="0"/>
                  <a:pt x="3489626" y="458789"/>
                  <a:pt x="3489626" y="1024733"/>
                </a:cubicBezTo>
                <a:cubicBezTo>
                  <a:pt x="3489626" y="1442455"/>
                  <a:pt x="3239684" y="1801800"/>
                  <a:pt x="2880320" y="1959209"/>
                </a:cubicBezTo>
                <a:lnTo>
                  <a:pt x="2880320" y="2008571"/>
                </a:lnTo>
                <a:lnTo>
                  <a:pt x="3250857" y="2008571"/>
                </a:lnTo>
                <a:lnTo>
                  <a:pt x="3250857" y="2359970"/>
                </a:lnTo>
                <a:lnTo>
                  <a:pt x="3437294" y="2359970"/>
                </a:lnTo>
                <a:lnTo>
                  <a:pt x="3437294" y="2360694"/>
                </a:lnTo>
                <a:lnTo>
                  <a:pt x="3852060" y="2233461"/>
                </a:lnTo>
                <a:lnTo>
                  <a:pt x="3852060" y="3367858"/>
                </a:lnTo>
                <a:lnTo>
                  <a:pt x="3437294" y="3240624"/>
                </a:lnTo>
                <a:lnTo>
                  <a:pt x="3437294" y="3241349"/>
                </a:lnTo>
                <a:lnTo>
                  <a:pt x="3250857" y="3241349"/>
                </a:lnTo>
                <a:lnTo>
                  <a:pt x="3250857" y="3633063"/>
                </a:lnTo>
                <a:lnTo>
                  <a:pt x="298529" y="3633063"/>
                </a:lnTo>
                <a:lnTo>
                  <a:pt x="298529" y="2431730"/>
                </a:lnTo>
                <a:lnTo>
                  <a:pt x="0" y="2008571"/>
                </a:lnTo>
                <a:lnTo>
                  <a:pt x="298529" y="2008571"/>
                </a:lnTo>
                <a:lnTo>
                  <a:pt x="792088" y="2008571"/>
                </a:lnTo>
                <a:lnTo>
                  <a:pt x="792088" y="1796817"/>
                </a:lnTo>
                <a:cubicBezTo>
                  <a:pt x="587745" y="1700755"/>
                  <a:pt x="447370" y="1492642"/>
                  <a:pt x="447370" y="1251742"/>
                </a:cubicBezTo>
                <a:cubicBezTo>
                  <a:pt x="447370" y="916605"/>
                  <a:pt x="719053" y="644923"/>
                  <a:pt x="1054190" y="644923"/>
                </a:cubicBezTo>
                <a:cubicBezTo>
                  <a:pt x="1212753" y="644923"/>
                  <a:pt x="1357112" y="705740"/>
                  <a:pt x="1463939" y="806702"/>
                </a:cubicBezTo>
                <a:cubicBezTo>
                  <a:pt x="1563407" y="345444"/>
                  <a:pt x="1973809" y="0"/>
                  <a:pt x="246489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lumMod val="75000"/>
                  <a:lumOff val="25000"/>
                </a:schemeClr>
              </a:solidFill>
            </a:endParaRPr>
          </a:p>
        </p:txBody>
      </p:sp>
      <p:sp>
        <p:nvSpPr>
          <p:cNvPr id="59" name="Rounded Rectangle 24">
            <a:extLst>
              <a:ext uri="{FF2B5EF4-FFF2-40B4-BE49-F238E27FC236}">
                <a16:creationId xmlns:a16="http://schemas.microsoft.com/office/drawing/2014/main" id="{5B6B9E8B-C391-45E4-9251-7DAA04EB7BCD}"/>
              </a:ext>
            </a:extLst>
          </p:cNvPr>
          <p:cNvSpPr>
            <a:spLocks noChangeAspect="1"/>
          </p:cNvSpPr>
          <p:nvPr/>
        </p:nvSpPr>
        <p:spPr>
          <a:xfrm>
            <a:off x="8373855" y="4065883"/>
            <a:ext cx="337264" cy="260957"/>
          </a:xfrm>
          <a:custGeom>
            <a:avLst/>
            <a:gdLst/>
            <a:ahLst/>
            <a:cxnLst/>
            <a:rect l="l" t="t" r="r" b="b"/>
            <a:pathLst>
              <a:path w="3960000" h="3064028">
                <a:moveTo>
                  <a:pt x="1955333" y="1285185"/>
                </a:moveTo>
                <a:cubicBezTo>
                  <a:pt x="2192176" y="1285185"/>
                  <a:pt x="2384176" y="1477185"/>
                  <a:pt x="2384176" y="1714028"/>
                </a:cubicBezTo>
                <a:cubicBezTo>
                  <a:pt x="2384176" y="1950871"/>
                  <a:pt x="2192176" y="2142871"/>
                  <a:pt x="1955333" y="2142871"/>
                </a:cubicBezTo>
                <a:cubicBezTo>
                  <a:pt x="1718490" y="2142871"/>
                  <a:pt x="1526490" y="1950871"/>
                  <a:pt x="1526490" y="1714028"/>
                </a:cubicBezTo>
                <a:cubicBezTo>
                  <a:pt x="1526490" y="1477185"/>
                  <a:pt x="1718490" y="1285185"/>
                  <a:pt x="1955333" y="1285185"/>
                </a:cubicBezTo>
                <a:close/>
                <a:moveTo>
                  <a:pt x="1955333" y="1074136"/>
                </a:moveTo>
                <a:cubicBezTo>
                  <a:pt x="1601930" y="1074136"/>
                  <a:pt x="1315441" y="1360625"/>
                  <a:pt x="1315441" y="1714028"/>
                </a:cubicBezTo>
                <a:cubicBezTo>
                  <a:pt x="1315441" y="2067431"/>
                  <a:pt x="1601930" y="2353920"/>
                  <a:pt x="1955333" y="2353920"/>
                </a:cubicBezTo>
                <a:cubicBezTo>
                  <a:pt x="2308736" y="2353920"/>
                  <a:pt x="2595225" y="2067431"/>
                  <a:pt x="2595225" y="1714028"/>
                </a:cubicBezTo>
                <a:cubicBezTo>
                  <a:pt x="2595225" y="1360625"/>
                  <a:pt x="2308736" y="1074136"/>
                  <a:pt x="1955333" y="1074136"/>
                </a:cubicBezTo>
                <a:close/>
                <a:moveTo>
                  <a:pt x="1955333" y="849503"/>
                </a:moveTo>
                <a:cubicBezTo>
                  <a:pt x="2432797" y="849503"/>
                  <a:pt x="2819858" y="1236564"/>
                  <a:pt x="2819858" y="1714028"/>
                </a:cubicBezTo>
                <a:cubicBezTo>
                  <a:pt x="2819858" y="2191492"/>
                  <a:pt x="2432797" y="2578553"/>
                  <a:pt x="1955333" y="2578553"/>
                </a:cubicBezTo>
                <a:cubicBezTo>
                  <a:pt x="1477869" y="2578553"/>
                  <a:pt x="1090808" y="2191492"/>
                  <a:pt x="1090808" y="1714028"/>
                </a:cubicBezTo>
                <a:cubicBezTo>
                  <a:pt x="1090808" y="1236564"/>
                  <a:pt x="1477869" y="849503"/>
                  <a:pt x="1955333" y="849503"/>
                </a:cubicBezTo>
                <a:close/>
                <a:moveTo>
                  <a:pt x="3253503" y="756254"/>
                </a:moveTo>
                <a:cubicBezTo>
                  <a:pt x="3162525" y="756254"/>
                  <a:pt x="3088773" y="830006"/>
                  <a:pt x="3088773" y="920984"/>
                </a:cubicBezTo>
                <a:cubicBezTo>
                  <a:pt x="3088773" y="1011962"/>
                  <a:pt x="3162525" y="1085714"/>
                  <a:pt x="3253503" y="1085714"/>
                </a:cubicBezTo>
                <a:cubicBezTo>
                  <a:pt x="3344481" y="1085714"/>
                  <a:pt x="3418233" y="1011962"/>
                  <a:pt x="3418233" y="920984"/>
                </a:cubicBezTo>
                <a:cubicBezTo>
                  <a:pt x="3418233" y="830006"/>
                  <a:pt x="3344481" y="756254"/>
                  <a:pt x="3253503" y="756254"/>
                </a:cubicBezTo>
                <a:close/>
                <a:moveTo>
                  <a:pt x="1955333" y="744677"/>
                </a:moveTo>
                <a:cubicBezTo>
                  <a:pt x="1419975" y="744677"/>
                  <a:pt x="985982" y="1178670"/>
                  <a:pt x="985982" y="1714028"/>
                </a:cubicBezTo>
                <a:cubicBezTo>
                  <a:pt x="985982" y="2249386"/>
                  <a:pt x="1419975" y="2683379"/>
                  <a:pt x="1955333" y="2683379"/>
                </a:cubicBezTo>
                <a:cubicBezTo>
                  <a:pt x="2490691" y="2683379"/>
                  <a:pt x="2924684" y="2249386"/>
                  <a:pt x="2924684" y="1714028"/>
                </a:cubicBezTo>
                <a:cubicBezTo>
                  <a:pt x="2924684" y="1178670"/>
                  <a:pt x="2490691" y="744677"/>
                  <a:pt x="1955333" y="744677"/>
                </a:cubicBezTo>
                <a:close/>
                <a:moveTo>
                  <a:pt x="1333922" y="0"/>
                </a:moveTo>
                <a:lnTo>
                  <a:pt x="2626078" y="0"/>
                </a:lnTo>
                <a:lnTo>
                  <a:pt x="2717085" y="364028"/>
                </a:lnTo>
                <a:lnTo>
                  <a:pt x="3699990" y="364028"/>
                </a:lnTo>
                <a:cubicBezTo>
                  <a:pt x="3843590" y="364028"/>
                  <a:pt x="3960000" y="480438"/>
                  <a:pt x="3960000" y="624038"/>
                </a:cubicBezTo>
                <a:lnTo>
                  <a:pt x="3960000" y="2804018"/>
                </a:lnTo>
                <a:cubicBezTo>
                  <a:pt x="3960000" y="2947618"/>
                  <a:pt x="3843590" y="3064028"/>
                  <a:pt x="3699990" y="3064028"/>
                </a:cubicBezTo>
                <a:lnTo>
                  <a:pt x="260010" y="3064028"/>
                </a:lnTo>
                <a:cubicBezTo>
                  <a:pt x="116410" y="3064028"/>
                  <a:pt x="0" y="2947618"/>
                  <a:pt x="0" y="2804018"/>
                </a:cubicBezTo>
                <a:lnTo>
                  <a:pt x="0" y="624038"/>
                </a:lnTo>
                <a:cubicBezTo>
                  <a:pt x="0" y="480438"/>
                  <a:pt x="116410" y="364028"/>
                  <a:pt x="260010" y="364028"/>
                </a:cubicBezTo>
                <a:lnTo>
                  <a:pt x="443165" y="364028"/>
                </a:lnTo>
                <a:lnTo>
                  <a:pt x="443165" y="237982"/>
                </a:lnTo>
                <a:cubicBezTo>
                  <a:pt x="443165" y="195266"/>
                  <a:pt x="477794" y="160637"/>
                  <a:pt x="520510" y="160637"/>
                </a:cubicBezTo>
                <a:lnTo>
                  <a:pt x="1049896" y="160637"/>
                </a:lnTo>
                <a:cubicBezTo>
                  <a:pt x="1092612" y="160637"/>
                  <a:pt x="1127241" y="195266"/>
                  <a:pt x="1127241" y="237982"/>
                </a:cubicBezTo>
                <a:lnTo>
                  <a:pt x="1127241" y="364028"/>
                </a:lnTo>
                <a:lnTo>
                  <a:pt x="1242915" y="36402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lumMod val="75000"/>
                  <a:lumOff val="25000"/>
                </a:schemeClr>
              </a:solidFill>
            </a:endParaRPr>
          </a:p>
        </p:txBody>
      </p:sp>
      <p:sp>
        <p:nvSpPr>
          <p:cNvPr id="60" name="Freeform 35">
            <a:extLst>
              <a:ext uri="{FF2B5EF4-FFF2-40B4-BE49-F238E27FC236}">
                <a16:creationId xmlns:a16="http://schemas.microsoft.com/office/drawing/2014/main" id="{EE3BB07B-F4CC-422F-8F0B-C82FA8094AFB}"/>
              </a:ext>
            </a:extLst>
          </p:cNvPr>
          <p:cNvSpPr>
            <a:spLocks noChangeAspect="1"/>
          </p:cNvSpPr>
          <p:nvPr/>
        </p:nvSpPr>
        <p:spPr>
          <a:xfrm rot="8580000">
            <a:off x="3996309" y="4363814"/>
            <a:ext cx="331419" cy="330536"/>
          </a:xfrm>
          <a:custGeom>
            <a:avLst/>
            <a:gdLst/>
            <a:ahLst/>
            <a:cxnLst/>
            <a:rect l="l" t="t" r="r" b="b"/>
            <a:pathLst>
              <a:path w="3872365" h="3862045">
                <a:moveTo>
                  <a:pt x="1786489" y="808318"/>
                </a:moveTo>
                <a:cubicBezTo>
                  <a:pt x="1525809" y="610106"/>
                  <a:pt x="1257124" y="397966"/>
                  <a:pt x="1040385" y="230829"/>
                </a:cubicBezTo>
                <a:cubicBezTo>
                  <a:pt x="1905215" y="-194386"/>
                  <a:pt x="2650439" y="24572"/>
                  <a:pt x="3162062" y="429660"/>
                </a:cubicBezTo>
                <a:cubicBezTo>
                  <a:pt x="3007351" y="875340"/>
                  <a:pt x="2905932" y="1443216"/>
                  <a:pt x="2745609" y="1410478"/>
                </a:cubicBezTo>
                <a:cubicBezTo>
                  <a:pt x="2633182" y="1430335"/>
                  <a:pt x="2220955" y="1138671"/>
                  <a:pt x="1786489" y="808318"/>
                </a:cubicBezTo>
                <a:close/>
                <a:moveTo>
                  <a:pt x="2701004" y="2590217"/>
                </a:moveTo>
                <a:cubicBezTo>
                  <a:pt x="2682933" y="2576481"/>
                  <a:pt x="2672282" y="2559744"/>
                  <a:pt x="2670336" y="2539383"/>
                </a:cubicBezTo>
                <a:cubicBezTo>
                  <a:pt x="2587360" y="2376647"/>
                  <a:pt x="3042640" y="1246798"/>
                  <a:pt x="3299881" y="563773"/>
                </a:cubicBezTo>
                <a:cubicBezTo>
                  <a:pt x="3959368" y="1266493"/>
                  <a:pt x="3967860" y="2043171"/>
                  <a:pt x="3730056" y="2650875"/>
                </a:cubicBezTo>
                <a:cubicBezTo>
                  <a:pt x="3317547" y="2635434"/>
                  <a:pt x="2827499" y="2686366"/>
                  <a:pt x="2701004" y="2590217"/>
                </a:cubicBezTo>
                <a:close/>
                <a:moveTo>
                  <a:pt x="19691" y="2248546"/>
                </a:moveTo>
                <a:cubicBezTo>
                  <a:pt x="-100797" y="1292396"/>
                  <a:pt x="348853" y="659059"/>
                  <a:pt x="898439" y="307194"/>
                </a:cubicBezTo>
                <a:cubicBezTo>
                  <a:pt x="1269469" y="598575"/>
                  <a:pt x="1773388" y="879352"/>
                  <a:pt x="1690237" y="1020281"/>
                </a:cubicBezTo>
                <a:cubicBezTo>
                  <a:pt x="1661713" y="1200709"/>
                  <a:pt x="629275" y="1847170"/>
                  <a:pt x="19691" y="2248546"/>
                </a:cubicBezTo>
                <a:close/>
                <a:moveTo>
                  <a:pt x="1805382" y="3858278"/>
                </a:moveTo>
                <a:cubicBezTo>
                  <a:pt x="1676483" y="3404460"/>
                  <a:pt x="1433840" y="2881111"/>
                  <a:pt x="1583946" y="2815971"/>
                </a:cubicBezTo>
                <a:cubicBezTo>
                  <a:pt x="1713076" y="2686769"/>
                  <a:pt x="2928316" y="2770622"/>
                  <a:pt x="3657403" y="2804207"/>
                </a:cubicBezTo>
                <a:cubicBezTo>
                  <a:pt x="3192869" y="3648569"/>
                  <a:pt x="2456828" y="3896652"/>
                  <a:pt x="1805382" y="3858278"/>
                </a:cubicBezTo>
                <a:close/>
                <a:moveTo>
                  <a:pt x="762284" y="3480575"/>
                </a:moveTo>
                <a:cubicBezTo>
                  <a:pt x="380940" y="3198297"/>
                  <a:pt x="161300" y="2806810"/>
                  <a:pt x="58293" y="2412172"/>
                </a:cubicBezTo>
                <a:cubicBezTo>
                  <a:pt x="450067" y="2149344"/>
                  <a:pt x="872820" y="1756853"/>
                  <a:pt x="981158" y="1879484"/>
                </a:cubicBezTo>
                <a:cubicBezTo>
                  <a:pt x="1143940" y="1962367"/>
                  <a:pt x="1439720" y="3144041"/>
                  <a:pt x="1633080" y="3847823"/>
                </a:cubicBezTo>
                <a:cubicBezTo>
                  <a:pt x="1278110" y="3779994"/>
                  <a:pt x="991090" y="3649942"/>
                  <a:pt x="762284" y="3480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lumMod val="75000"/>
                  <a:lumOff val="25000"/>
                </a:schemeClr>
              </a:solidFill>
            </a:endParaRPr>
          </a:p>
        </p:txBody>
      </p:sp>
    </p:spTree>
    <p:extLst>
      <p:ext uri="{BB962C8B-B14F-4D97-AF65-F5344CB8AC3E}">
        <p14:creationId xmlns:p14="http://schemas.microsoft.com/office/powerpoint/2010/main" val="3161881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87E199A-D01C-4363-B63B-B6F314711AC0}"/>
              </a:ext>
            </a:extLst>
          </p:cNvPr>
          <p:cNvSpPr/>
          <p:nvPr/>
        </p:nvSpPr>
        <p:spPr>
          <a:xfrm>
            <a:off x="6251326" y="0"/>
            <a:ext cx="5669280" cy="6858000"/>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Rectangle 3">
            <a:extLst>
              <a:ext uri="{FF2B5EF4-FFF2-40B4-BE49-F238E27FC236}">
                <a16:creationId xmlns:a16="http://schemas.microsoft.com/office/drawing/2014/main" id="{A68E49D6-66A4-4803-AB5E-EECE652CE9BA}"/>
              </a:ext>
            </a:extLst>
          </p:cNvPr>
          <p:cNvSpPr/>
          <p:nvPr/>
        </p:nvSpPr>
        <p:spPr>
          <a:xfrm>
            <a:off x="6251326" y="3332284"/>
            <a:ext cx="5669280" cy="676275"/>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9DA0B4A-3259-4887-A0B0-5E91411D174D}"/>
              </a:ext>
            </a:extLst>
          </p:cNvPr>
          <p:cNvSpPr/>
          <p:nvPr/>
        </p:nvSpPr>
        <p:spPr>
          <a:xfrm>
            <a:off x="6251326" y="4122859"/>
            <a:ext cx="5669280" cy="676275"/>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7403F32-BA23-4851-AFDA-EB0E70A5231B}"/>
              </a:ext>
            </a:extLst>
          </p:cNvPr>
          <p:cNvSpPr/>
          <p:nvPr/>
        </p:nvSpPr>
        <p:spPr>
          <a:xfrm>
            <a:off x="6251326" y="4913434"/>
            <a:ext cx="5669280" cy="676275"/>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87BBDBB-D394-4434-AC86-D0F1B8E741DD}"/>
              </a:ext>
            </a:extLst>
          </p:cNvPr>
          <p:cNvSpPr txBox="1"/>
          <p:nvPr/>
        </p:nvSpPr>
        <p:spPr>
          <a:xfrm>
            <a:off x="9818166" y="3408811"/>
            <a:ext cx="1761331" cy="523220"/>
          </a:xfrm>
          <a:prstGeom prst="rect">
            <a:avLst/>
          </a:prstGeom>
          <a:noFill/>
        </p:spPr>
        <p:txBody>
          <a:bodyPr wrap="square" rtlCol="0">
            <a:spAutoFit/>
          </a:bodyPr>
          <a:lstStyle/>
          <a:p>
            <a:pPr algn="ctr"/>
            <a:r>
              <a:rPr lang="en-US" altLang="ko-KR" sz="2800" b="1" dirty="0">
                <a:solidFill>
                  <a:schemeClr val="bg1"/>
                </a:solidFill>
                <a:ea typeface="FZShuTi" pitchFamily="2" charset="-122"/>
                <a:cs typeface="Arial" pitchFamily="34" charset="0"/>
              </a:rPr>
              <a:t>$  64,090</a:t>
            </a:r>
            <a:endParaRPr lang="ko-KR" altLang="en-US" sz="2800" b="1" dirty="0">
              <a:solidFill>
                <a:schemeClr val="bg1"/>
              </a:solidFill>
              <a:cs typeface="Arial" pitchFamily="34" charset="0"/>
            </a:endParaRPr>
          </a:p>
        </p:txBody>
      </p:sp>
      <p:sp>
        <p:nvSpPr>
          <p:cNvPr id="8" name="TextBox 7">
            <a:extLst>
              <a:ext uri="{FF2B5EF4-FFF2-40B4-BE49-F238E27FC236}">
                <a16:creationId xmlns:a16="http://schemas.microsoft.com/office/drawing/2014/main" id="{D61A604E-70C8-4BAE-BE68-627E185B743B}"/>
              </a:ext>
            </a:extLst>
          </p:cNvPr>
          <p:cNvSpPr txBox="1"/>
          <p:nvPr/>
        </p:nvSpPr>
        <p:spPr>
          <a:xfrm>
            <a:off x="9818166" y="4166049"/>
            <a:ext cx="1761331" cy="523220"/>
          </a:xfrm>
          <a:prstGeom prst="rect">
            <a:avLst/>
          </a:prstGeom>
          <a:noFill/>
        </p:spPr>
        <p:txBody>
          <a:bodyPr wrap="square" rtlCol="0">
            <a:spAutoFit/>
          </a:bodyPr>
          <a:lstStyle/>
          <a:p>
            <a:pPr algn="ctr"/>
            <a:r>
              <a:rPr lang="en-US" altLang="ko-KR" sz="2800" b="1" dirty="0">
                <a:solidFill>
                  <a:schemeClr val="bg1"/>
                </a:solidFill>
                <a:ea typeface="FZShuTi" pitchFamily="2" charset="-122"/>
                <a:cs typeface="Arial" pitchFamily="34" charset="0"/>
              </a:rPr>
              <a:t>$124,090</a:t>
            </a:r>
            <a:endParaRPr lang="ko-KR" altLang="en-US" sz="2800" b="1" dirty="0">
              <a:solidFill>
                <a:schemeClr val="bg1"/>
              </a:solidFill>
              <a:cs typeface="Arial" pitchFamily="34" charset="0"/>
            </a:endParaRPr>
          </a:p>
        </p:txBody>
      </p:sp>
      <p:sp>
        <p:nvSpPr>
          <p:cNvPr id="9" name="TextBox 8">
            <a:extLst>
              <a:ext uri="{FF2B5EF4-FFF2-40B4-BE49-F238E27FC236}">
                <a16:creationId xmlns:a16="http://schemas.microsoft.com/office/drawing/2014/main" id="{0E0BF697-A701-49E0-B70D-DA9CE9DA579A}"/>
              </a:ext>
            </a:extLst>
          </p:cNvPr>
          <p:cNvSpPr txBox="1"/>
          <p:nvPr/>
        </p:nvSpPr>
        <p:spPr>
          <a:xfrm>
            <a:off x="9818166" y="4989961"/>
            <a:ext cx="1761331" cy="523220"/>
          </a:xfrm>
          <a:prstGeom prst="rect">
            <a:avLst/>
          </a:prstGeom>
          <a:noFill/>
        </p:spPr>
        <p:txBody>
          <a:bodyPr wrap="square" rtlCol="0">
            <a:spAutoFit/>
          </a:bodyPr>
          <a:lstStyle/>
          <a:p>
            <a:pPr algn="ctr"/>
            <a:r>
              <a:rPr lang="en-US" altLang="ko-KR" sz="2800" b="1" dirty="0">
                <a:solidFill>
                  <a:schemeClr val="bg1"/>
                </a:solidFill>
                <a:ea typeface="FZShuTi" pitchFamily="2" charset="-122"/>
                <a:cs typeface="Arial" pitchFamily="34" charset="0"/>
              </a:rPr>
              <a:t>$234,090</a:t>
            </a:r>
            <a:endParaRPr lang="ko-KR" altLang="en-US" sz="2800" b="1" dirty="0">
              <a:solidFill>
                <a:schemeClr val="bg1"/>
              </a:solidFill>
              <a:cs typeface="Arial" pitchFamily="34" charset="0"/>
            </a:endParaRPr>
          </a:p>
        </p:txBody>
      </p:sp>
      <p:sp>
        <p:nvSpPr>
          <p:cNvPr id="11" name="TextBox 10">
            <a:extLst>
              <a:ext uri="{FF2B5EF4-FFF2-40B4-BE49-F238E27FC236}">
                <a16:creationId xmlns:a16="http://schemas.microsoft.com/office/drawing/2014/main" id="{C72A8D70-35AF-414D-87FD-4835CA15C8D2}"/>
              </a:ext>
            </a:extLst>
          </p:cNvPr>
          <p:cNvSpPr txBox="1"/>
          <p:nvPr/>
        </p:nvSpPr>
        <p:spPr>
          <a:xfrm>
            <a:off x="6748500" y="3439589"/>
            <a:ext cx="2932573" cy="461665"/>
          </a:xfrm>
          <a:prstGeom prst="rect">
            <a:avLst/>
          </a:prstGeom>
          <a:noFill/>
        </p:spPr>
        <p:txBody>
          <a:bodyPr wrap="square" rtlCol="0" anchor="ctr">
            <a:spAutoFit/>
          </a:bodyPr>
          <a:lstStyle/>
          <a:p>
            <a:r>
              <a:rPr lang="en-GB" altLang="ko-KR" sz="1200" dirty="0">
                <a:solidFill>
                  <a:schemeClr val="bg1"/>
                </a:solidFill>
                <a:cs typeface="Arial" pitchFamily="34" charset="0"/>
              </a:rPr>
              <a:t>L</a:t>
            </a:r>
            <a:r>
              <a:rPr lang="en-US" altLang="ko-KR" sz="1200" dirty="0">
                <a:solidFill>
                  <a:schemeClr val="bg1"/>
                </a:solidFill>
                <a:cs typeface="Arial" pitchFamily="34" charset="0"/>
              </a:rPr>
              <a:t>OREM IPSUM DOLOR SIT AMET,</a:t>
            </a:r>
          </a:p>
          <a:p>
            <a:r>
              <a:rPr lang="en-US" altLang="ko-KR" sz="1200" dirty="0">
                <a:solidFill>
                  <a:schemeClr val="bg1"/>
                </a:solidFill>
                <a:cs typeface="Arial" pitchFamily="34" charset="0"/>
              </a:rPr>
              <a:t>CU USU AGAM INTEGRE IMPEDIT.</a:t>
            </a:r>
            <a:endParaRPr lang="ko-KR" altLang="en-US" sz="1200" dirty="0">
              <a:solidFill>
                <a:schemeClr val="bg1"/>
              </a:solidFill>
              <a:cs typeface="Arial" pitchFamily="34" charset="0"/>
            </a:endParaRPr>
          </a:p>
        </p:txBody>
      </p:sp>
      <p:sp>
        <p:nvSpPr>
          <p:cNvPr id="13" name="TextBox 12">
            <a:extLst>
              <a:ext uri="{FF2B5EF4-FFF2-40B4-BE49-F238E27FC236}">
                <a16:creationId xmlns:a16="http://schemas.microsoft.com/office/drawing/2014/main" id="{C4512842-C77E-4284-8FCB-1F45189B1825}"/>
              </a:ext>
            </a:extLst>
          </p:cNvPr>
          <p:cNvSpPr txBox="1"/>
          <p:nvPr/>
        </p:nvSpPr>
        <p:spPr>
          <a:xfrm>
            <a:off x="6748500" y="4233831"/>
            <a:ext cx="2932573" cy="461665"/>
          </a:xfrm>
          <a:prstGeom prst="rect">
            <a:avLst/>
          </a:prstGeom>
          <a:noFill/>
        </p:spPr>
        <p:txBody>
          <a:bodyPr wrap="square" rtlCol="0" anchor="ctr">
            <a:spAutoFit/>
          </a:bodyPr>
          <a:lstStyle/>
          <a:p>
            <a:r>
              <a:rPr lang="en-GB" altLang="ko-KR" sz="1200" dirty="0">
                <a:solidFill>
                  <a:schemeClr val="bg1"/>
                </a:solidFill>
                <a:cs typeface="Arial" pitchFamily="34" charset="0"/>
              </a:rPr>
              <a:t>L</a:t>
            </a:r>
            <a:r>
              <a:rPr lang="en-US" altLang="ko-KR" sz="1200" dirty="0">
                <a:solidFill>
                  <a:schemeClr val="bg1"/>
                </a:solidFill>
                <a:cs typeface="Arial" pitchFamily="34" charset="0"/>
              </a:rPr>
              <a:t>OREM IPSUM DOLOR SIT AMET,</a:t>
            </a:r>
          </a:p>
          <a:p>
            <a:r>
              <a:rPr lang="en-US" altLang="ko-KR" sz="1200" dirty="0">
                <a:solidFill>
                  <a:schemeClr val="bg1"/>
                </a:solidFill>
                <a:cs typeface="Arial" pitchFamily="34" charset="0"/>
              </a:rPr>
              <a:t>CU USU AGAM INTEGRE IMPEDIT.</a:t>
            </a:r>
            <a:endParaRPr lang="ko-KR" altLang="en-US" sz="1200" dirty="0">
              <a:solidFill>
                <a:schemeClr val="bg1"/>
              </a:solidFill>
              <a:cs typeface="Arial" pitchFamily="34" charset="0"/>
            </a:endParaRPr>
          </a:p>
        </p:txBody>
      </p:sp>
      <p:sp>
        <p:nvSpPr>
          <p:cNvPr id="15" name="TextBox 14">
            <a:extLst>
              <a:ext uri="{FF2B5EF4-FFF2-40B4-BE49-F238E27FC236}">
                <a16:creationId xmlns:a16="http://schemas.microsoft.com/office/drawing/2014/main" id="{935327A6-871A-4D73-9034-3A28311B642D}"/>
              </a:ext>
            </a:extLst>
          </p:cNvPr>
          <p:cNvSpPr txBox="1"/>
          <p:nvPr/>
        </p:nvSpPr>
        <p:spPr>
          <a:xfrm>
            <a:off x="6748500" y="5028073"/>
            <a:ext cx="2932573" cy="461665"/>
          </a:xfrm>
          <a:prstGeom prst="rect">
            <a:avLst/>
          </a:prstGeom>
          <a:noFill/>
        </p:spPr>
        <p:txBody>
          <a:bodyPr wrap="square" rtlCol="0" anchor="ctr">
            <a:spAutoFit/>
          </a:bodyPr>
          <a:lstStyle/>
          <a:p>
            <a:r>
              <a:rPr lang="en-GB" altLang="ko-KR" sz="1200" dirty="0">
                <a:solidFill>
                  <a:schemeClr val="bg1"/>
                </a:solidFill>
                <a:cs typeface="Arial" pitchFamily="34" charset="0"/>
              </a:rPr>
              <a:t>L</a:t>
            </a:r>
            <a:r>
              <a:rPr lang="en-US" altLang="ko-KR" sz="1200" dirty="0">
                <a:solidFill>
                  <a:schemeClr val="bg1"/>
                </a:solidFill>
                <a:cs typeface="Arial" pitchFamily="34" charset="0"/>
              </a:rPr>
              <a:t>OREM IPSUM DOLOR SIT AMET,</a:t>
            </a:r>
          </a:p>
          <a:p>
            <a:r>
              <a:rPr lang="en-US" altLang="ko-KR" sz="1200" dirty="0">
                <a:solidFill>
                  <a:schemeClr val="bg1"/>
                </a:solidFill>
                <a:cs typeface="Arial" pitchFamily="34" charset="0"/>
              </a:rPr>
              <a:t>CU USU AGAM INTEGRE IMPEDIT.</a:t>
            </a:r>
            <a:endParaRPr lang="ko-KR" altLang="en-US" sz="1200" dirty="0">
              <a:solidFill>
                <a:schemeClr val="bg1"/>
              </a:solidFill>
              <a:cs typeface="Arial" pitchFamily="34" charset="0"/>
            </a:endParaRPr>
          </a:p>
        </p:txBody>
      </p:sp>
      <p:sp>
        <p:nvSpPr>
          <p:cNvPr id="16" name="Rectangle 15">
            <a:extLst>
              <a:ext uri="{FF2B5EF4-FFF2-40B4-BE49-F238E27FC236}">
                <a16:creationId xmlns:a16="http://schemas.microsoft.com/office/drawing/2014/main" id="{84D13DCC-B3EE-43D3-BAD6-DE29B65E22D7}"/>
              </a:ext>
            </a:extLst>
          </p:cNvPr>
          <p:cNvSpPr/>
          <p:nvPr/>
        </p:nvSpPr>
        <p:spPr>
          <a:xfrm>
            <a:off x="6251326" y="5704009"/>
            <a:ext cx="5669280" cy="676275"/>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0318A9B-1833-4529-B196-6E0287216B7F}"/>
              </a:ext>
            </a:extLst>
          </p:cNvPr>
          <p:cNvSpPr txBox="1"/>
          <p:nvPr/>
        </p:nvSpPr>
        <p:spPr>
          <a:xfrm>
            <a:off x="9824867" y="5780536"/>
            <a:ext cx="1761331" cy="523220"/>
          </a:xfrm>
          <a:prstGeom prst="rect">
            <a:avLst/>
          </a:prstGeom>
          <a:noFill/>
        </p:spPr>
        <p:txBody>
          <a:bodyPr wrap="square" rtlCol="0">
            <a:spAutoFit/>
          </a:bodyPr>
          <a:lstStyle/>
          <a:p>
            <a:pPr algn="ctr"/>
            <a:r>
              <a:rPr lang="en-US" altLang="ko-KR" sz="2800" b="1" dirty="0">
                <a:solidFill>
                  <a:schemeClr val="bg1"/>
                </a:solidFill>
                <a:ea typeface="FZShuTi" pitchFamily="2" charset="-122"/>
                <a:cs typeface="Arial" pitchFamily="34" charset="0"/>
              </a:rPr>
              <a:t>$382,090</a:t>
            </a:r>
            <a:endParaRPr lang="ko-KR" altLang="en-US" sz="2800" b="1" dirty="0">
              <a:solidFill>
                <a:schemeClr val="bg1"/>
              </a:solidFill>
              <a:cs typeface="Arial" pitchFamily="34" charset="0"/>
            </a:endParaRPr>
          </a:p>
        </p:txBody>
      </p:sp>
      <p:sp>
        <p:nvSpPr>
          <p:cNvPr id="19" name="TextBox 18">
            <a:extLst>
              <a:ext uri="{FF2B5EF4-FFF2-40B4-BE49-F238E27FC236}">
                <a16:creationId xmlns:a16="http://schemas.microsoft.com/office/drawing/2014/main" id="{FB4AFFC6-B6A9-4F15-B567-20114EBB3BFE}"/>
              </a:ext>
            </a:extLst>
          </p:cNvPr>
          <p:cNvSpPr txBox="1"/>
          <p:nvPr/>
        </p:nvSpPr>
        <p:spPr>
          <a:xfrm>
            <a:off x="6755201" y="5818648"/>
            <a:ext cx="2932573" cy="461665"/>
          </a:xfrm>
          <a:prstGeom prst="rect">
            <a:avLst/>
          </a:prstGeom>
          <a:noFill/>
        </p:spPr>
        <p:txBody>
          <a:bodyPr wrap="square" rtlCol="0" anchor="ctr">
            <a:spAutoFit/>
          </a:bodyPr>
          <a:lstStyle/>
          <a:p>
            <a:r>
              <a:rPr lang="en-GB" altLang="ko-KR" sz="1200" dirty="0">
                <a:solidFill>
                  <a:schemeClr val="bg1"/>
                </a:solidFill>
                <a:cs typeface="Arial" pitchFamily="34" charset="0"/>
              </a:rPr>
              <a:t>L</a:t>
            </a:r>
            <a:r>
              <a:rPr lang="en-US" altLang="ko-KR" sz="1200" dirty="0">
                <a:solidFill>
                  <a:schemeClr val="bg1"/>
                </a:solidFill>
                <a:cs typeface="Arial" pitchFamily="34" charset="0"/>
              </a:rPr>
              <a:t>OREM IPSUM DOLOR SIT AMET,</a:t>
            </a:r>
          </a:p>
          <a:p>
            <a:r>
              <a:rPr lang="en-US" altLang="ko-KR" sz="1200" dirty="0">
                <a:solidFill>
                  <a:schemeClr val="bg1"/>
                </a:solidFill>
                <a:cs typeface="Arial" pitchFamily="34" charset="0"/>
              </a:rPr>
              <a:t>CU USU AGAM INTEGRE IMPEDIT.</a:t>
            </a:r>
            <a:endParaRPr lang="ko-KR" altLang="en-US" sz="1200" dirty="0">
              <a:solidFill>
                <a:schemeClr val="bg1"/>
              </a:solidFill>
              <a:cs typeface="Arial" pitchFamily="34" charset="0"/>
            </a:endParaRPr>
          </a:p>
        </p:txBody>
      </p:sp>
      <p:sp>
        <p:nvSpPr>
          <p:cNvPr id="20" name="TextBox 19">
            <a:extLst>
              <a:ext uri="{FF2B5EF4-FFF2-40B4-BE49-F238E27FC236}">
                <a16:creationId xmlns:a16="http://schemas.microsoft.com/office/drawing/2014/main" id="{9851B381-CC5D-4E77-8C78-5F09130D3985}"/>
              </a:ext>
            </a:extLst>
          </p:cNvPr>
          <p:cNvSpPr txBox="1"/>
          <p:nvPr/>
        </p:nvSpPr>
        <p:spPr>
          <a:xfrm>
            <a:off x="6980639" y="415364"/>
            <a:ext cx="4253546" cy="769441"/>
          </a:xfrm>
          <a:prstGeom prst="rect">
            <a:avLst/>
          </a:prstGeom>
          <a:noFill/>
        </p:spPr>
        <p:txBody>
          <a:bodyPr wrap="square" rtlCol="0" anchor="ctr">
            <a:spAutoFit/>
          </a:bodyPr>
          <a:lstStyle/>
          <a:p>
            <a:pPr algn="dist"/>
            <a:r>
              <a:rPr lang="en-US" altLang="ko-KR" sz="4400" b="1" dirty="0">
                <a:solidFill>
                  <a:schemeClr val="bg1"/>
                </a:solidFill>
                <a:latin typeface="+mj-lt"/>
                <a:cs typeface="Arial" pitchFamily="34" charset="0"/>
              </a:rPr>
              <a:t>AWESOME</a:t>
            </a:r>
          </a:p>
        </p:txBody>
      </p:sp>
      <p:sp>
        <p:nvSpPr>
          <p:cNvPr id="21" name="TextBox 20">
            <a:extLst>
              <a:ext uri="{FF2B5EF4-FFF2-40B4-BE49-F238E27FC236}">
                <a16:creationId xmlns:a16="http://schemas.microsoft.com/office/drawing/2014/main" id="{94476DD6-0C02-4BF0-8F20-13ABC5DC3C90}"/>
              </a:ext>
            </a:extLst>
          </p:cNvPr>
          <p:cNvSpPr txBox="1"/>
          <p:nvPr/>
        </p:nvSpPr>
        <p:spPr>
          <a:xfrm>
            <a:off x="6980639" y="1062526"/>
            <a:ext cx="4253546" cy="584775"/>
          </a:xfrm>
          <a:prstGeom prst="rect">
            <a:avLst/>
          </a:prstGeom>
          <a:noFill/>
        </p:spPr>
        <p:txBody>
          <a:bodyPr wrap="square" rtlCol="0" anchor="ctr">
            <a:spAutoFit/>
          </a:bodyPr>
          <a:lstStyle/>
          <a:p>
            <a:pPr algn="dist"/>
            <a:r>
              <a:rPr lang="en-GB" altLang="ko-KR" sz="3200" b="1" dirty="0">
                <a:solidFill>
                  <a:schemeClr val="bg1"/>
                </a:solidFill>
                <a:cs typeface="Arial" pitchFamily="34" charset="0"/>
              </a:rPr>
              <a:t>PRESENTATION</a:t>
            </a:r>
            <a:endParaRPr lang="ko-KR" altLang="en-US" sz="3200" b="1" dirty="0">
              <a:solidFill>
                <a:schemeClr val="bg1"/>
              </a:solidFill>
              <a:cs typeface="Arial" pitchFamily="34" charset="0"/>
            </a:endParaRPr>
          </a:p>
        </p:txBody>
      </p:sp>
      <p:sp>
        <p:nvSpPr>
          <p:cNvPr id="22" name="TextBox 21">
            <a:extLst>
              <a:ext uri="{FF2B5EF4-FFF2-40B4-BE49-F238E27FC236}">
                <a16:creationId xmlns:a16="http://schemas.microsoft.com/office/drawing/2014/main" id="{8C994149-E83E-4EDB-A09D-1B692572C685}"/>
              </a:ext>
            </a:extLst>
          </p:cNvPr>
          <p:cNvSpPr txBox="1"/>
          <p:nvPr/>
        </p:nvSpPr>
        <p:spPr>
          <a:xfrm>
            <a:off x="6980639" y="1626994"/>
            <a:ext cx="4253545" cy="307777"/>
          </a:xfrm>
          <a:prstGeom prst="rect">
            <a:avLst/>
          </a:prstGeom>
          <a:noFill/>
        </p:spPr>
        <p:txBody>
          <a:bodyPr wrap="square" rtlCol="0">
            <a:spAutoFit/>
          </a:bodyPr>
          <a:lstStyle/>
          <a:p>
            <a:pPr algn="dist"/>
            <a:r>
              <a:rPr lang="en-US" altLang="ko-KR" sz="1400" b="0" dirty="0">
                <a:solidFill>
                  <a:schemeClr val="bg1"/>
                </a:solidFill>
                <a:ea typeface="FZShuTi" pitchFamily="2" charset="-122"/>
                <a:cs typeface="Arial" pitchFamily="34" charset="0"/>
              </a:rPr>
              <a:t>EASY TO CHANGE COLORS, PHOTOS.   </a:t>
            </a:r>
            <a:endParaRPr lang="ko-KR" altLang="en-US" sz="1400" b="0" dirty="0">
              <a:solidFill>
                <a:schemeClr val="bg1"/>
              </a:solidFill>
              <a:cs typeface="Arial" pitchFamily="34" charset="0"/>
            </a:endParaRPr>
          </a:p>
        </p:txBody>
      </p:sp>
    </p:spTree>
    <p:extLst>
      <p:ext uri="{BB962C8B-B14F-4D97-AF65-F5344CB8AC3E}">
        <p14:creationId xmlns:p14="http://schemas.microsoft.com/office/powerpoint/2010/main" val="2300285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C9FB8BC-F2BA-46BD-A620-94D74F830DE8}"/>
              </a:ext>
            </a:extLst>
          </p:cNvPr>
          <p:cNvGrpSpPr/>
          <p:nvPr/>
        </p:nvGrpSpPr>
        <p:grpSpPr>
          <a:xfrm>
            <a:off x="638051" y="2522052"/>
            <a:ext cx="5871476" cy="3535847"/>
            <a:chOff x="4098364" y="1571764"/>
            <a:chExt cx="7301609" cy="4397082"/>
          </a:xfrm>
        </p:grpSpPr>
        <p:grpSp>
          <p:nvGrpSpPr>
            <p:cNvPr id="4" name="Graphic 55">
              <a:extLst>
                <a:ext uri="{FF2B5EF4-FFF2-40B4-BE49-F238E27FC236}">
                  <a16:creationId xmlns:a16="http://schemas.microsoft.com/office/drawing/2014/main" id="{AA339EFD-E02E-4BBD-B8E9-AF4514BDC158}"/>
                </a:ext>
              </a:extLst>
            </p:cNvPr>
            <p:cNvGrpSpPr/>
            <p:nvPr/>
          </p:nvGrpSpPr>
          <p:grpSpPr>
            <a:xfrm>
              <a:off x="4910815" y="1571764"/>
              <a:ext cx="5616422" cy="3644404"/>
              <a:chOff x="5769768" y="3217068"/>
              <a:chExt cx="651510" cy="422754"/>
            </a:xfrm>
          </p:grpSpPr>
          <p:sp>
            <p:nvSpPr>
              <p:cNvPr id="29" name="Freeform: Shape 28">
                <a:extLst>
                  <a:ext uri="{FF2B5EF4-FFF2-40B4-BE49-F238E27FC236}">
                    <a16:creationId xmlns:a16="http://schemas.microsoft.com/office/drawing/2014/main" id="{28ECB40B-DA7E-4254-98B5-AD959C77D458}"/>
                  </a:ext>
                </a:extLst>
              </p:cNvPr>
              <p:cNvSpPr/>
              <p:nvPr/>
            </p:nvSpPr>
            <p:spPr>
              <a:xfrm>
                <a:off x="5769768" y="3217068"/>
                <a:ext cx="647700" cy="419100"/>
              </a:xfrm>
              <a:custGeom>
                <a:avLst/>
                <a:gdLst>
                  <a:gd name="connsiteX0" fmla="*/ 639604 w 647700"/>
                  <a:gd name="connsiteY0" fmla="*/ 417671 h 419100"/>
                  <a:gd name="connsiteX1" fmla="*/ 14764 w 647700"/>
                  <a:gd name="connsiteY1" fmla="*/ 417671 h 419100"/>
                  <a:gd name="connsiteX2" fmla="*/ 7144 w 647700"/>
                  <a:gd name="connsiteY2" fmla="*/ 410051 h 419100"/>
                  <a:gd name="connsiteX3" fmla="*/ 7144 w 647700"/>
                  <a:gd name="connsiteY3" fmla="*/ 38576 h 419100"/>
                  <a:gd name="connsiteX4" fmla="*/ 37624 w 647700"/>
                  <a:gd name="connsiteY4" fmla="*/ 7144 h 419100"/>
                  <a:gd name="connsiteX5" fmla="*/ 616744 w 647700"/>
                  <a:gd name="connsiteY5" fmla="*/ 7144 h 419100"/>
                  <a:gd name="connsiteX6" fmla="*/ 647224 w 647700"/>
                  <a:gd name="connsiteY6" fmla="*/ 37624 h 419100"/>
                  <a:gd name="connsiteX7" fmla="*/ 647224 w 647700"/>
                  <a:gd name="connsiteY7" fmla="*/ 409099 h 419100"/>
                  <a:gd name="connsiteX8" fmla="*/ 639604 w 647700"/>
                  <a:gd name="connsiteY8" fmla="*/ 417671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419100">
                    <a:moveTo>
                      <a:pt x="639604" y="417671"/>
                    </a:moveTo>
                    <a:lnTo>
                      <a:pt x="14764" y="417671"/>
                    </a:lnTo>
                    <a:cubicBezTo>
                      <a:pt x="10954" y="417671"/>
                      <a:pt x="7144" y="413861"/>
                      <a:pt x="7144" y="410051"/>
                    </a:cubicBezTo>
                    <a:lnTo>
                      <a:pt x="7144" y="38576"/>
                    </a:lnTo>
                    <a:cubicBezTo>
                      <a:pt x="7144" y="20479"/>
                      <a:pt x="20479" y="7144"/>
                      <a:pt x="37624" y="7144"/>
                    </a:cubicBezTo>
                    <a:lnTo>
                      <a:pt x="616744" y="7144"/>
                    </a:lnTo>
                    <a:cubicBezTo>
                      <a:pt x="633889" y="7144"/>
                      <a:pt x="647224" y="20479"/>
                      <a:pt x="647224" y="37624"/>
                    </a:cubicBezTo>
                    <a:lnTo>
                      <a:pt x="647224" y="409099"/>
                    </a:lnTo>
                    <a:cubicBezTo>
                      <a:pt x="647224" y="413861"/>
                      <a:pt x="643414" y="417671"/>
                      <a:pt x="639604" y="417671"/>
                    </a:cubicBezTo>
                    <a:close/>
                  </a:path>
                </a:pathLst>
              </a:custGeom>
              <a:solidFill>
                <a:srgbClr val="808080"/>
              </a:solidFill>
              <a:ln w="9525" cap="flat">
                <a:noFill/>
                <a:prstDash val="solid"/>
                <a:miter/>
              </a:ln>
            </p:spPr>
            <p:txBody>
              <a:bodyPr rtlCol="0" anchor="ctr"/>
              <a:lstStyle/>
              <a:p>
                <a:endParaRPr lang="en-US" b="1"/>
              </a:p>
            </p:txBody>
          </p:sp>
          <p:sp>
            <p:nvSpPr>
              <p:cNvPr id="30" name="Freeform: Shape 29">
                <a:extLst>
                  <a:ext uri="{FF2B5EF4-FFF2-40B4-BE49-F238E27FC236}">
                    <a16:creationId xmlns:a16="http://schemas.microsoft.com/office/drawing/2014/main" id="{665C678F-2E4B-432D-B60E-5FA99F8B84EF}"/>
                  </a:ext>
                </a:extLst>
              </p:cNvPr>
              <p:cNvSpPr/>
              <p:nvPr/>
            </p:nvSpPr>
            <p:spPr>
              <a:xfrm>
                <a:off x="5773578" y="3220722"/>
                <a:ext cx="647700" cy="419100"/>
              </a:xfrm>
              <a:custGeom>
                <a:avLst/>
                <a:gdLst>
                  <a:gd name="connsiteX0" fmla="*/ 631984 w 647700"/>
                  <a:gd name="connsiteY0" fmla="*/ 412909 h 419100"/>
                  <a:gd name="connsiteX1" fmla="*/ 14764 w 647700"/>
                  <a:gd name="connsiteY1" fmla="*/ 412909 h 419100"/>
                  <a:gd name="connsiteX2" fmla="*/ 7144 w 647700"/>
                  <a:gd name="connsiteY2" fmla="*/ 405289 h 419100"/>
                  <a:gd name="connsiteX3" fmla="*/ 7144 w 647700"/>
                  <a:gd name="connsiteY3" fmla="*/ 34766 h 419100"/>
                  <a:gd name="connsiteX4" fmla="*/ 34766 w 647700"/>
                  <a:gd name="connsiteY4" fmla="*/ 7144 h 419100"/>
                  <a:gd name="connsiteX5" fmla="*/ 612934 w 647700"/>
                  <a:gd name="connsiteY5" fmla="*/ 7144 h 419100"/>
                  <a:gd name="connsiteX6" fmla="*/ 640556 w 647700"/>
                  <a:gd name="connsiteY6" fmla="*/ 34766 h 419100"/>
                  <a:gd name="connsiteX7" fmla="*/ 640556 w 647700"/>
                  <a:gd name="connsiteY7" fmla="*/ 405289 h 419100"/>
                  <a:gd name="connsiteX8" fmla="*/ 631984 w 647700"/>
                  <a:gd name="connsiteY8" fmla="*/ 412909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419100">
                    <a:moveTo>
                      <a:pt x="631984" y="412909"/>
                    </a:moveTo>
                    <a:lnTo>
                      <a:pt x="14764" y="412909"/>
                    </a:lnTo>
                    <a:cubicBezTo>
                      <a:pt x="10954" y="412909"/>
                      <a:pt x="7144" y="409099"/>
                      <a:pt x="7144" y="405289"/>
                    </a:cubicBezTo>
                    <a:lnTo>
                      <a:pt x="7144" y="34766"/>
                    </a:lnTo>
                    <a:cubicBezTo>
                      <a:pt x="7144" y="19526"/>
                      <a:pt x="19526" y="7144"/>
                      <a:pt x="34766" y="7144"/>
                    </a:cubicBezTo>
                    <a:lnTo>
                      <a:pt x="612934" y="7144"/>
                    </a:lnTo>
                    <a:cubicBezTo>
                      <a:pt x="628174" y="7144"/>
                      <a:pt x="640556" y="19526"/>
                      <a:pt x="640556" y="34766"/>
                    </a:cubicBezTo>
                    <a:lnTo>
                      <a:pt x="640556" y="405289"/>
                    </a:lnTo>
                    <a:cubicBezTo>
                      <a:pt x="639604" y="410051"/>
                      <a:pt x="635794" y="412909"/>
                      <a:pt x="631984" y="412909"/>
                    </a:cubicBezTo>
                    <a:close/>
                  </a:path>
                </a:pathLst>
              </a:custGeom>
              <a:solidFill>
                <a:srgbClr val="333333"/>
              </a:solidFill>
              <a:ln w="9525" cap="flat">
                <a:noFill/>
                <a:prstDash val="solid"/>
                <a:miter/>
              </a:ln>
            </p:spPr>
            <p:txBody>
              <a:bodyPr rtlCol="0" anchor="ctr"/>
              <a:lstStyle/>
              <a:p>
                <a:endParaRPr lang="en-US" b="1"/>
              </a:p>
            </p:txBody>
          </p:sp>
        </p:grpSp>
        <p:sp>
          <p:nvSpPr>
            <p:cNvPr id="5" name="Freeform: Shape 4">
              <a:extLst>
                <a:ext uri="{FF2B5EF4-FFF2-40B4-BE49-F238E27FC236}">
                  <a16:creationId xmlns:a16="http://schemas.microsoft.com/office/drawing/2014/main" id="{9BE42D06-2141-4623-8F5D-ADEF6D69335A}"/>
                </a:ext>
              </a:extLst>
            </p:cNvPr>
            <p:cNvSpPr/>
            <p:nvPr/>
          </p:nvSpPr>
          <p:spPr>
            <a:xfrm>
              <a:off x="5130280" y="1781416"/>
              <a:ext cx="5163280" cy="3278273"/>
            </a:xfrm>
            <a:custGeom>
              <a:avLst/>
              <a:gdLst>
                <a:gd name="connsiteX0" fmla="*/ 7144 w 600075"/>
                <a:gd name="connsiteY0" fmla="*/ 7144 h 381000"/>
                <a:gd name="connsiteX1" fmla="*/ 597694 w 600075"/>
                <a:gd name="connsiteY1" fmla="*/ 7144 h 381000"/>
                <a:gd name="connsiteX2" fmla="*/ 597694 w 600075"/>
                <a:gd name="connsiteY2" fmla="*/ 376714 h 381000"/>
                <a:gd name="connsiteX3" fmla="*/ 7144 w 600075"/>
                <a:gd name="connsiteY3" fmla="*/ 376714 h 381000"/>
              </a:gdLst>
              <a:ahLst/>
              <a:cxnLst>
                <a:cxn ang="0">
                  <a:pos x="connsiteX0" y="connsiteY0"/>
                </a:cxn>
                <a:cxn ang="0">
                  <a:pos x="connsiteX1" y="connsiteY1"/>
                </a:cxn>
                <a:cxn ang="0">
                  <a:pos x="connsiteX2" y="connsiteY2"/>
                </a:cxn>
                <a:cxn ang="0">
                  <a:pos x="connsiteX3" y="connsiteY3"/>
                </a:cxn>
              </a:cxnLst>
              <a:rect l="l" t="t" r="r" b="b"/>
              <a:pathLst>
                <a:path w="600075" h="381000">
                  <a:moveTo>
                    <a:pt x="7144" y="7144"/>
                  </a:moveTo>
                  <a:lnTo>
                    <a:pt x="597694" y="7144"/>
                  </a:lnTo>
                  <a:lnTo>
                    <a:pt x="597694" y="376714"/>
                  </a:lnTo>
                  <a:lnTo>
                    <a:pt x="7144" y="376714"/>
                  </a:lnTo>
                  <a:close/>
                </a:path>
              </a:pathLst>
            </a:custGeom>
            <a:solidFill>
              <a:srgbClr val="F2F2F2"/>
            </a:solidFill>
            <a:ln w="9525" cap="flat">
              <a:noFill/>
              <a:prstDash val="solid"/>
              <a:miter/>
            </a:ln>
          </p:spPr>
          <p:txBody>
            <a:bodyPr rtlCol="0" anchor="ctr"/>
            <a:lstStyle/>
            <a:p>
              <a:endParaRPr lang="en-US" b="1"/>
            </a:p>
          </p:txBody>
        </p:sp>
        <p:sp>
          <p:nvSpPr>
            <p:cNvPr id="6" name="Freeform: Shape 5">
              <a:extLst>
                <a:ext uri="{FF2B5EF4-FFF2-40B4-BE49-F238E27FC236}">
                  <a16:creationId xmlns:a16="http://schemas.microsoft.com/office/drawing/2014/main" id="{FFA02965-7769-4129-9F8A-75A4F1D51D1B}"/>
                </a:ext>
              </a:extLst>
            </p:cNvPr>
            <p:cNvSpPr/>
            <p:nvPr/>
          </p:nvSpPr>
          <p:spPr>
            <a:xfrm>
              <a:off x="5210103" y="5108863"/>
              <a:ext cx="4999367" cy="245870"/>
            </a:xfrm>
            <a:custGeom>
              <a:avLst/>
              <a:gdLst>
                <a:gd name="connsiteX0" fmla="*/ 553174 w 581025"/>
                <a:gd name="connsiteY0" fmla="*/ 7144 h 28575"/>
                <a:gd name="connsiteX1" fmla="*/ 574129 w 581025"/>
                <a:gd name="connsiteY1" fmla="*/ 23336 h 28575"/>
                <a:gd name="connsiteX2" fmla="*/ 574129 w 581025"/>
                <a:gd name="connsiteY2" fmla="*/ 30004 h 28575"/>
                <a:gd name="connsiteX3" fmla="*/ 19774 w 581025"/>
                <a:gd name="connsiteY3" fmla="*/ 30004 h 28575"/>
                <a:gd name="connsiteX4" fmla="*/ 8344 w 581025"/>
                <a:gd name="connsiteY4" fmla="*/ 26194 h 28575"/>
                <a:gd name="connsiteX5" fmla="*/ 35014 w 581025"/>
                <a:gd name="connsiteY5" fmla="*/ 7144 h 28575"/>
                <a:gd name="connsiteX6" fmla="*/ 553174 w 58102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1025" h="28575">
                  <a:moveTo>
                    <a:pt x="553174" y="7144"/>
                  </a:moveTo>
                  <a:cubicBezTo>
                    <a:pt x="553174" y="7144"/>
                    <a:pt x="566509" y="16669"/>
                    <a:pt x="574129" y="23336"/>
                  </a:cubicBezTo>
                  <a:cubicBezTo>
                    <a:pt x="581749" y="30004"/>
                    <a:pt x="574129" y="30004"/>
                    <a:pt x="574129" y="30004"/>
                  </a:cubicBezTo>
                  <a:cubicBezTo>
                    <a:pt x="574129" y="30004"/>
                    <a:pt x="37871" y="30004"/>
                    <a:pt x="19774" y="30004"/>
                  </a:cubicBezTo>
                  <a:cubicBezTo>
                    <a:pt x="1676" y="30004"/>
                    <a:pt x="8344" y="26194"/>
                    <a:pt x="8344" y="26194"/>
                  </a:cubicBezTo>
                  <a:lnTo>
                    <a:pt x="35014" y="7144"/>
                  </a:lnTo>
                  <a:lnTo>
                    <a:pt x="553174" y="7144"/>
                  </a:lnTo>
                  <a:close/>
                </a:path>
              </a:pathLst>
            </a:custGeom>
            <a:solidFill>
              <a:srgbClr val="323334"/>
            </a:solidFill>
            <a:ln w="9525" cap="flat">
              <a:noFill/>
              <a:prstDash val="solid"/>
              <a:miter/>
            </a:ln>
          </p:spPr>
          <p:txBody>
            <a:bodyPr rtlCol="0" anchor="ctr"/>
            <a:lstStyle/>
            <a:p>
              <a:endParaRPr lang="en-US" b="1"/>
            </a:p>
          </p:txBody>
        </p:sp>
        <p:sp>
          <p:nvSpPr>
            <p:cNvPr id="7" name="Freeform: Shape 6">
              <a:extLst>
                <a:ext uri="{FF2B5EF4-FFF2-40B4-BE49-F238E27FC236}">
                  <a16:creationId xmlns:a16="http://schemas.microsoft.com/office/drawing/2014/main" id="{86874870-19DD-467B-9DEB-12C10C3CFBEC}"/>
                </a:ext>
              </a:extLst>
            </p:cNvPr>
            <p:cNvSpPr/>
            <p:nvPr/>
          </p:nvSpPr>
          <p:spPr>
            <a:xfrm>
              <a:off x="5403495" y="5242756"/>
              <a:ext cx="4589582" cy="81957"/>
            </a:xfrm>
            <a:custGeom>
              <a:avLst/>
              <a:gdLst>
                <a:gd name="connsiteX0" fmla="*/ 538318 w 533400"/>
                <a:gd name="connsiteY0" fmla="*/ 3965 h 0"/>
                <a:gd name="connsiteX1" fmla="*/ 3965 w 533400"/>
                <a:gd name="connsiteY1" fmla="*/ 3965 h 0"/>
              </a:gdLst>
              <a:ahLst/>
              <a:cxnLst>
                <a:cxn ang="0">
                  <a:pos x="connsiteX0" y="connsiteY0"/>
                </a:cxn>
                <a:cxn ang="0">
                  <a:pos x="connsiteX1" y="connsiteY1"/>
                </a:cxn>
              </a:cxnLst>
              <a:rect l="l" t="t" r="r" b="b"/>
              <a:pathLst>
                <a:path w="533400">
                  <a:moveTo>
                    <a:pt x="538318" y="3965"/>
                  </a:moveTo>
                  <a:lnTo>
                    <a:pt x="3965" y="3965"/>
                  </a:lnTo>
                </a:path>
              </a:pathLst>
            </a:custGeom>
            <a:ln w="5287" cap="rnd">
              <a:solidFill>
                <a:srgbClr val="FFFFFF"/>
              </a:solidFill>
              <a:prstDash val="solid"/>
              <a:miter/>
            </a:ln>
          </p:spPr>
          <p:txBody>
            <a:bodyPr rtlCol="0" anchor="ctr"/>
            <a:lstStyle/>
            <a:p>
              <a:endParaRPr lang="en-US" b="1"/>
            </a:p>
          </p:txBody>
        </p:sp>
        <p:sp>
          <p:nvSpPr>
            <p:cNvPr id="8" name="Freeform: Shape 7">
              <a:extLst>
                <a:ext uri="{FF2B5EF4-FFF2-40B4-BE49-F238E27FC236}">
                  <a16:creationId xmlns:a16="http://schemas.microsoft.com/office/drawing/2014/main" id="{46BDC898-DD5A-404B-B0A2-27C176D28A6B}"/>
                </a:ext>
              </a:extLst>
            </p:cNvPr>
            <p:cNvSpPr/>
            <p:nvPr/>
          </p:nvSpPr>
          <p:spPr>
            <a:xfrm>
              <a:off x="5469061" y="5201782"/>
              <a:ext cx="4507626" cy="81957"/>
            </a:xfrm>
            <a:custGeom>
              <a:avLst/>
              <a:gdLst>
                <a:gd name="connsiteX0" fmla="*/ 3965 w 523875"/>
                <a:gd name="connsiteY0" fmla="*/ 3965 h 0"/>
                <a:gd name="connsiteX1" fmla="*/ 524031 w 523875"/>
                <a:gd name="connsiteY1" fmla="*/ 3965 h 0"/>
              </a:gdLst>
              <a:ahLst/>
              <a:cxnLst>
                <a:cxn ang="0">
                  <a:pos x="connsiteX0" y="connsiteY0"/>
                </a:cxn>
                <a:cxn ang="0">
                  <a:pos x="connsiteX1" y="connsiteY1"/>
                </a:cxn>
              </a:cxnLst>
              <a:rect l="l" t="t" r="r" b="b"/>
              <a:pathLst>
                <a:path w="523875">
                  <a:moveTo>
                    <a:pt x="3965" y="3965"/>
                  </a:moveTo>
                  <a:lnTo>
                    <a:pt x="524031" y="3965"/>
                  </a:lnTo>
                </a:path>
              </a:pathLst>
            </a:custGeom>
            <a:ln w="5287" cap="rnd">
              <a:solidFill>
                <a:srgbClr val="FFFFFF"/>
              </a:solidFill>
              <a:prstDash val="solid"/>
              <a:miter/>
            </a:ln>
          </p:spPr>
          <p:txBody>
            <a:bodyPr rtlCol="0" anchor="ctr"/>
            <a:lstStyle/>
            <a:p>
              <a:endParaRPr lang="en-US" b="1"/>
            </a:p>
          </p:txBody>
        </p:sp>
        <p:sp>
          <p:nvSpPr>
            <p:cNvPr id="9" name="Freeform: Shape 8">
              <a:extLst>
                <a:ext uri="{FF2B5EF4-FFF2-40B4-BE49-F238E27FC236}">
                  <a16:creationId xmlns:a16="http://schemas.microsoft.com/office/drawing/2014/main" id="{E9C23E3B-AA1D-4F25-8995-6A630A2375D5}"/>
                </a:ext>
              </a:extLst>
            </p:cNvPr>
            <p:cNvSpPr/>
            <p:nvPr/>
          </p:nvSpPr>
          <p:spPr>
            <a:xfrm>
              <a:off x="5354321" y="5291930"/>
              <a:ext cx="4753496" cy="81957"/>
            </a:xfrm>
            <a:custGeom>
              <a:avLst/>
              <a:gdLst>
                <a:gd name="connsiteX0" fmla="*/ 550701 w 552450"/>
                <a:gd name="connsiteY0" fmla="*/ 3965 h 0"/>
                <a:gd name="connsiteX1" fmla="*/ 3965 w 552450"/>
                <a:gd name="connsiteY1" fmla="*/ 3965 h 0"/>
              </a:gdLst>
              <a:ahLst/>
              <a:cxnLst>
                <a:cxn ang="0">
                  <a:pos x="connsiteX0" y="connsiteY0"/>
                </a:cxn>
                <a:cxn ang="0">
                  <a:pos x="connsiteX1" y="connsiteY1"/>
                </a:cxn>
              </a:cxnLst>
              <a:rect l="l" t="t" r="r" b="b"/>
              <a:pathLst>
                <a:path w="552450">
                  <a:moveTo>
                    <a:pt x="550701" y="3965"/>
                  </a:moveTo>
                  <a:lnTo>
                    <a:pt x="3965" y="3965"/>
                  </a:lnTo>
                </a:path>
              </a:pathLst>
            </a:custGeom>
            <a:ln w="5287" cap="rnd">
              <a:solidFill>
                <a:srgbClr val="FFFFFF"/>
              </a:solidFill>
              <a:prstDash val="solid"/>
              <a:miter/>
            </a:ln>
          </p:spPr>
          <p:txBody>
            <a:bodyPr rtlCol="0" anchor="ctr"/>
            <a:lstStyle/>
            <a:p>
              <a:endParaRPr lang="en-US" b="1"/>
            </a:p>
          </p:txBody>
        </p:sp>
        <p:sp>
          <p:nvSpPr>
            <p:cNvPr id="10" name="Freeform: Shape 9">
              <a:extLst>
                <a:ext uri="{FF2B5EF4-FFF2-40B4-BE49-F238E27FC236}">
                  <a16:creationId xmlns:a16="http://schemas.microsoft.com/office/drawing/2014/main" id="{EA60B853-6E96-4ECA-8D33-A064D0767B08}"/>
                </a:ext>
              </a:extLst>
            </p:cNvPr>
            <p:cNvSpPr/>
            <p:nvPr/>
          </p:nvSpPr>
          <p:spPr>
            <a:xfrm>
              <a:off x="5424729" y="5180579"/>
              <a:ext cx="4343712" cy="81957"/>
            </a:xfrm>
            <a:custGeom>
              <a:avLst/>
              <a:gdLst>
                <a:gd name="connsiteX0" fmla="*/ 1586 w 504825"/>
                <a:gd name="connsiteY0" fmla="*/ 1586 h 0"/>
                <a:gd name="connsiteX1" fmla="*/ 511173 w 504825"/>
                <a:gd name="connsiteY1" fmla="*/ 1586 h 0"/>
              </a:gdLst>
              <a:ahLst/>
              <a:cxnLst>
                <a:cxn ang="0">
                  <a:pos x="connsiteX0" y="connsiteY0"/>
                </a:cxn>
                <a:cxn ang="0">
                  <a:pos x="connsiteX1" y="connsiteY1"/>
                </a:cxn>
              </a:cxnLst>
              <a:rect l="l" t="t" r="r" b="b"/>
              <a:pathLst>
                <a:path w="504825">
                  <a:moveTo>
                    <a:pt x="1586" y="1586"/>
                  </a:moveTo>
                  <a:lnTo>
                    <a:pt x="511173" y="1586"/>
                  </a:lnTo>
                </a:path>
              </a:pathLst>
            </a:custGeom>
            <a:ln w="2115" cap="rnd">
              <a:solidFill>
                <a:srgbClr val="FFFFFF"/>
              </a:solidFill>
              <a:prstDash val="solid"/>
              <a:miter/>
            </a:ln>
          </p:spPr>
          <p:txBody>
            <a:bodyPr rtlCol="0" anchor="ctr"/>
            <a:lstStyle/>
            <a:p>
              <a:endParaRPr lang="en-US" b="1"/>
            </a:p>
          </p:txBody>
        </p:sp>
        <p:sp>
          <p:nvSpPr>
            <p:cNvPr id="11" name="Freeform: Shape 10">
              <a:extLst>
                <a:ext uri="{FF2B5EF4-FFF2-40B4-BE49-F238E27FC236}">
                  <a16:creationId xmlns:a16="http://schemas.microsoft.com/office/drawing/2014/main" id="{446B9320-37FF-4ECB-B5FA-8B184D49A28C}"/>
                </a:ext>
              </a:extLst>
            </p:cNvPr>
            <p:cNvSpPr/>
            <p:nvPr/>
          </p:nvSpPr>
          <p:spPr>
            <a:xfrm>
              <a:off x="5269602" y="5117063"/>
              <a:ext cx="4917410" cy="245870"/>
            </a:xfrm>
            <a:custGeom>
              <a:avLst/>
              <a:gdLst>
                <a:gd name="connsiteX0" fmla="*/ 32861 w 571500"/>
                <a:gd name="connsiteY0" fmla="*/ 7144 h 28575"/>
                <a:gd name="connsiteX1" fmla="*/ 7144 w 571500"/>
                <a:gd name="connsiteY1" fmla="*/ 26194 h 28575"/>
                <a:gd name="connsiteX2" fmla="*/ 566261 w 571500"/>
                <a:gd name="connsiteY2" fmla="*/ 26194 h 28575"/>
                <a:gd name="connsiteX3" fmla="*/ 541496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32861" y="7144"/>
                  </a:moveTo>
                  <a:lnTo>
                    <a:pt x="7144" y="26194"/>
                  </a:lnTo>
                  <a:lnTo>
                    <a:pt x="566261" y="26194"/>
                  </a:lnTo>
                  <a:lnTo>
                    <a:pt x="541496" y="7144"/>
                  </a:lnTo>
                  <a:close/>
                </a:path>
              </a:pathLst>
            </a:custGeom>
            <a:solidFill>
              <a:srgbClr val="323334">
                <a:alpha val="56000"/>
              </a:srgbClr>
            </a:solidFill>
            <a:ln w="9525" cap="flat">
              <a:noFill/>
              <a:prstDash val="solid"/>
              <a:miter/>
            </a:ln>
          </p:spPr>
          <p:txBody>
            <a:bodyPr rtlCol="0" anchor="ctr"/>
            <a:lstStyle/>
            <a:p>
              <a:endParaRPr lang="en-US" b="1"/>
            </a:p>
          </p:txBody>
        </p:sp>
        <p:sp>
          <p:nvSpPr>
            <p:cNvPr id="12" name="Freeform: Shape 11">
              <a:extLst>
                <a:ext uri="{FF2B5EF4-FFF2-40B4-BE49-F238E27FC236}">
                  <a16:creationId xmlns:a16="http://schemas.microsoft.com/office/drawing/2014/main" id="{51237979-272B-4B24-9B6A-A9B1B5DA751F}"/>
                </a:ext>
              </a:extLst>
            </p:cNvPr>
            <p:cNvSpPr/>
            <p:nvPr/>
          </p:nvSpPr>
          <p:spPr>
            <a:xfrm>
              <a:off x="4105815" y="5559062"/>
              <a:ext cx="7294158" cy="409784"/>
            </a:xfrm>
            <a:custGeom>
              <a:avLst/>
              <a:gdLst>
                <a:gd name="connsiteX0" fmla="*/ 842486 w 847725"/>
                <a:gd name="connsiteY0" fmla="*/ 30069 h 47625"/>
                <a:gd name="connsiteX1" fmla="*/ 830104 w 847725"/>
                <a:gd name="connsiteY1" fmla="*/ 44357 h 47625"/>
                <a:gd name="connsiteX2" fmla="*/ 41434 w 847725"/>
                <a:gd name="connsiteY2" fmla="*/ 44357 h 47625"/>
                <a:gd name="connsiteX3" fmla="*/ 20479 w 847725"/>
                <a:gd name="connsiteY3" fmla="*/ 43404 h 47625"/>
                <a:gd name="connsiteX4" fmla="*/ 7144 w 847725"/>
                <a:gd name="connsiteY4" fmla="*/ 29117 h 47625"/>
                <a:gd name="connsiteX5" fmla="*/ 7144 w 847725"/>
                <a:gd name="connsiteY5" fmla="*/ 9114 h 47625"/>
                <a:gd name="connsiteX6" fmla="*/ 9049 w 847725"/>
                <a:gd name="connsiteY6" fmla="*/ 9114 h 47625"/>
                <a:gd name="connsiteX7" fmla="*/ 27146 w 847725"/>
                <a:gd name="connsiteY7" fmla="*/ 9114 h 47625"/>
                <a:gd name="connsiteX8" fmla="*/ 752951 w 847725"/>
                <a:gd name="connsiteY8" fmla="*/ 7209 h 47625"/>
                <a:gd name="connsiteX9" fmla="*/ 842486 w 847725"/>
                <a:gd name="connsiteY9" fmla="*/ 7209 h 47625"/>
                <a:gd name="connsiteX10" fmla="*/ 842486 w 847725"/>
                <a:gd name="connsiteY10" fmla="*/ 7209 h 47625"/>
                <a:gd name="connsiteX11" fmla="*/ 842486 w 847725"/>
                <a:gd name="connsiteY11" fmla="*/ 3006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47625">
                  <a:moveTo>
                    <a:pt x="842486" y="30069"/>
                  </a:moveTo>
                  <a:cubicBezTo>
                    <a:pt x="842486" y="44357"/>
                    <a:pt x="830104" y="44357"/>
                    <a:pt x="830104" y="44357"/>
                  </a:cubicBezTo>
                  <a:cubicBezTo>
                    <a:pt x="830104" y="44357"/>
                    <a:pt x="71914" y="44357"/>
                    <a:pt x="41434" y="44357"/>
                  </a:cubicBezTo>
                  <a:cubicBezTo>
                    <a:pt x="31909" y="44357"/>
                    <a:pt x="25241" y="44357"/>
                    <a:pt x="20479" y="43404"/>
                  </a:cubicBezTo>
                  <a:cubicBezTo>
                    <a:pt x="12859" y="42452"/>
                    <a:pt x="7144" y="36737"/>
                    <a:pt x="7144" y="29117"/>
                  </a:cubicBezTo>
                  <a:lnTo>
                    <a:pt x="7144" y="9114"/>
                  </a:lnTo>
                  <a:lnTo>
                    <a:pt x="9049" y="9114"/>
                  </a:lnTo>
                  <a:lnTo>
                    <a:pt x="27146" y="9114"/>
                  </a:lnTo>
                  <a:lnTo>
                    <a:pt x="752951" y="7209"/>
                  </a:lnTo>
                  <a:lnTo>
                    <a:pt x="842486" y="7209"/>
                  </a:lnTo>
                  <a:lnTo>
                    <a:pt x="842486" y="7209"/>
                  </a:lnTo>
                  <a:cubicBezTo>
                    <a:pt x="841534" y="6257"/>
                    <a:pt x="842486" y="15782"/>
                    <a:pt x="842486" y="30069"/>
                  </a:cubicBezTo>
                  <a:close/>
                </a:path>
              </a:pathLst>
            </a:custGeom>
            <a:solidFill>
              <a:srgbClr val="666666"/>
            </a:solidFill>
            <a:ln w="9525" cap="flat">
              <a:noFill/>
              <a:prstDash val="solid"/>
              <a:miter/>
            </a:ln>
          </p:spPr>
          <p:txBody>
            <a:bodyPr rtlCol="0" anchor="ctr"/>
            <a:lstStyle/>
            <a:p>
              <a:endParaRPr lang="en-US" b="1"/>
            </a:p>
          </p:txBody>
        </p:sp>
        <p:sp>
          <p:nvSpPr>
            <p:cNvPr id="13" name="Freeform: Shape 12">
              <a:extLst>
                <a:ext uri="{FF2B5EF4-FFF2-40B4-BE49-F238E27FC236}">
                  <a16:creationId xmlns:a16="http://schemas.microsoft.com/office/drawing/2014/main" id="{834DE6E7-BE0F-4046-ACAB-C82D3219735D}"/>
                </a:ext>
              </a:extLst>
            </p:cNvPr>
            <p:cNvSpPr/>
            <p:nvPr/>
          </p:nvSpPr>
          <p:spPr>
            <a:xfrm>
              <a:off x="4098364" y="5051498"/>
              <a:ext cx="7294158" cy="655655"/>
            </a:xfrm>
            <a:custGeom>
              <a:avLst/>
              <a:gdLst>
                <a:gd name="connsiteX0" fmla="*/ 827161 w 847725"/>
                <a:gd name="connsiteY0" fmla="*/ 70009 h 76200"/>
                <a:gd name="connsiteX1" fmla="*/ 753818 w 847725"/>
                <a:gd name="connsiteY1" fmla="*/ 70009 h 76200"/>
                <a:gd name="connsiteX2" fmla="*/ 24203 w 847725"/>
                <a:gd name="connsiteY2" fmla="*/ 70009 h 76200"/>
                <a:gd name="connsiteX3" fmla="*/ 17535 w 847725"/>
                <a:gd name="connsiteY3" fmla="*/ 70009 h 76200"/>
                <a:gd name="connsiteX4" fmla="*/ 8010 w 847725"/>
                <a:gd name="connsiteY4" fmla="*/ 67151 h 76200"/>
                <a:gd name="connsiteX5" fmla="*/ 13725 w 847725"/>
                <a:gd name="connsiteY5" fmla="*/ 58579 h 76200"/>
                <a:gd name="connsiteX6" fmla="*/ 97545 w 847725"/>
                <a:gd name="connsiteY6" fmla="*/ 9049 h 76200"/>
                <a:gd name="connsiteX7" fmla="*/ 101355 w 847725"/>
                <a:gd name="connsiteY7" fmla="*/ 7144 h 76200"/>
                <a:gd name="connsiteX8" fmla="*/ 739531 w 847725"/>
                <a:gd name="connsiteY8" fmla="*/ 7144 h 76200"/>
                <a:gd name="connsiteX9" fmla="*/ 742388 w 847725"/>
                <a:gd name="connsiteY9" fmla="*/ 8096 h 76200"/>
                <a:gd name="connsiteX10" fmla="*/ 746198 w 847725"/>
                <a:gd name="connsiteY10" fmla="*/ 9049 h 76200"/>
                <a:gd name="connsiteX11" fmla="*/ 747150 w 847725"/>
                <a:gd name="connsiteY11" fmla="*/ 9049 h 76200"/>
                <a:gd name="connsiteX12" fmla="*/ 757628 w 847725"/>
                <a:gd name="connsiteY12" fmla="*/ 14764 h 76200"/>
                <a:gd name="connsiteX13" fmla="*/ 840496 w 847725"/>
                <a:gd name="connsiteY13" fmla="*/ 62389 h 76200"/>
                <a:gd name="connsiteX14" fmla="*/ 842400 w 847725"/>
                <a:gd name="connsiteY14" fmla="*/ 65246 h 76200"/>
                <a:gd name="connsiteX15" fmla="*/ 827161 w 847725"/>
                <a:gd name="connsiteY15" fmla="*/ 70009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47725" h="76200">
                  <a:moveTo>
                    <a:pt x="827161" y="70009"/>
                  </a:moveTo>
                  <a:cubicBezTo>
                    <a:pt x="823350" y="70009"/>
                    <a:pt x="795728" y="70009"/>
                    <a:pt x="753818" y="70009"/>
                  </a:cubicBezTo>
                  <a:cubicBezTo>
                    <a:pt x="566175" y="70009"/>
                    <a:pt x="85163" y="70009"/>
                    <a:pt x="24203" y="70009"/>
                  </a:cubicBezTo>
                  <a:cubicBezTo>
                    <a:pt x="20393" y="70009"/>
                    <a:pt x="17535" y="70009"/>
                    <a:pt x="17535" y="70009"/>
                  </a:cubicBezTo>
                  <a:cubicBezTo>
                    <a:pt x="17535" y="70009"/>
                    <a:pt x="10868" y="70009"/>
                    <a:pt x="8010" y="67151"/>
                  </a:cubicBezTo>
                  <a:cubicBezTo>
                    <a:pt x="6105" y="65246"/>
                    <a:pt x="7058" y="63341"/>
                    <a:pt x="13725" y="58579"/>
                  </a:cubicBezTo>
                  <a:cubicBezTo>
                    <a:pt x="27060" y="49054"/>
                    <a:pt x="82305" y="17621"/>
                    <a:pt x="97545" y="9049"/>
                  </a:cubicBezTo>
                  <a:cubicBezTo>
                    <a:pt x="100403" y="8096"/>
                    <a:pt x="101355" y="7144"/>
                    <a:pt x="101355" y="7144"/>
                  </a:cubicBezTo>
                  <a:lnTo>
                    <a:pt x="739531" y="7144"/>
                  </a:lnTo>
                  <a:cubicBezTo>
                    <a:pt x="739531" y="7144"/>
                    <a:pt x="740483" y="7144"/>
                    <a:pt x="742388" y="8096"/>
                  </a:cubicBezTo>
                  <a:cubicBezTo>
                    <a:pt x="743340" y="8096"/>
                    <a:pt x="744293" y="9049"/>
                    <a:pt x="746198" y="9049"/>
                  </a:cubicBezTo>
                  <a:cubicBezTo>
                    <a:pt x="746198" y="9049"/>
                    <a:pt x="746198" y="9049"/>
                    <a:pt x="747150" y="9049"/>
                  </a:cubicBezTo>
                  <a:cubicBezTo>
                    <a:pt x="750008" y="10001"/>
                    <a:pt x="753818" y="11906"/>
                    <a:pt x="757628" y="14764"/>
                  </a:cubicBezTo>
                  <a:cubicBezTo>
                    <a:pt x="770963" y="23336"/>
                    <a:pt x="840496" y="62389"/>
                    <a:pt x="840496" y="62389"/>
                  </a:cubicBezTo>
                  <a:cubicBezTo>
                    <a:pt x="840496" y="62389"/>
                    <a:pt x="842400" y="63341"/>
                    <a:pt x="842400" y="65246"/>
                  </a:cubicBezTo>
                  <a:cubicBezTo>
                    <a:pt x="844306" y="67151"/>
                    <a:pt x="842400" y="70009"/>
                    <a:pt x="827161" y="70009"/>
                  </a:cubicBezTo>
                  <a:close/>
                </a:path>
              </a:pathLst>
            </a:custGeom>
            <a:solidFill>
              <a:srgbClr val="9DA4AA"/>
            </a:solidFill>
            <a:ln w="9525" cap="flat">
              <a:noFill/>
              <a:prstDash val="solid"/>
              <a:miter/>
            </a:ln>
          </p:spPr>
          <p:txBody>
            <a:bodyPr rtlCol="0" anchor="ctr"/>
            <a:lstStyle/>
            <a:p>
              <a:endParaRPr lang="en-US" b="1"/>
            </a:p>
          </p:txBody>
        </p:sp>
        <p:sp>
          <p:nvSpPr>
            <p:cNvPr id="14" name="Freeform: Shape 13">
              <a:extLst>
                <a:ext uri="{FF2B5EF4-FFF2-40B4-BE49-F238E27FC236}">
                  <a16:creationId xmlns:a16="http://schemas.microsoft.com/office/drawing/2014/main" id="{C5D6B483-ECCB-45D1-B405-07BE177B0B57}"/>
                </a:ext>
              </a:extLst>
            </p:cNvPr>
            <p:cNvSpPr/>
            <p:nvPr/>
          </p:nvSpPr>
          <p:spPr>
            <a:xfrm>
              <a:off x="6803481" y="5354734"/>
              <a:ext cx="1868616" cy="245870"/>
            </a:xfrm>
            <a:custGeom>
              <a:avLst/>
              <a:gdLst>
                <a:gd name="connsiteX0" fmla="*/ 23187 w 209550"/>
                <a:gd name="connsiteY0" fmla="*/ 7144 h 28575"/>
                <a:gd name="connsiteX1" fmla="*/ 12710 w 209550"/>
                <a:gd name="connsiteY1" fmla="*/ 12859 h 28575"/>
                <a:gd name="connsiteX2" fmla="*/ 7947 w 209550"/>
                <a:gd name="connsiteY2" fmla="*/ 19526 h 28575"/>
                <a:gd name="connsiteX3" fmla="*/ 21282 w 209550"/>
                <a:gd name="connsiteY3" fmla="*/ 25241 h 28575"/>
                <a:gd name="connsiteX4" fmla="*/ 111770 w 209550"/>
                <a:gd name="connsiteY4" fmla="*/ 25241 h 28575"/>
                <a:gd name="connsiteX5" fmla="*/ 111770 w 209550"/>
                <a:gd name="connsiteY5" fmla="*/ 25241 h 28575"/>
                <a:gd name="connsiteX6" fmla="*/ 195590 w 209550"/>
                <a:gd name="connsiteY6" fmla="*/ 25241 h 28575"/>
                <a:gd name="connsiteX7" fmla="*/ 208925 w 209550"/>
                <a:gd name="connsiteY7" fmla="*/ 19526 h 28575"/>
                <a:gd name="connsiteX8" fmla="*/ 204162 w 209550"/>
                <a:gd name="connsiteY8" fmla="*/ 12859 h 28575"/>
                <a:gd name="connsiteX9" fmla="*/ 193685 w 209550"/>
                <a:gd name="connsiteY9"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550" h="28575">
                  <a:moveTo>
                    <a:pt x="23187" y="7144"/>
                  </a:moveTo>
                  <a:cubicBezTo>
                    <a:pt x="19377" y="7144"/>
                    <a:pt x="15567" y="9049"/>
                    <a:pt x="12710" y="12859"/>
                  </a:cubicBezTo>
                  <a:lnTo>
                    <a:pt x="7947" y="19526"/>
                  </a:lnTo>
                  <a:cubicBezTo>
                    <a:pt x="7947" y="19526"/>
                    <a:pt x="2232" y="26194"/>
                    <a:pt x="21282" y="25241"/>
                  </a:cubicBezTo>
                  <a:cubicBezTo>
                    <a:pt x="30807" y="25241"/>
                    <a:pt x="72717" y="25241"/>
                    <a:pt x="111770" y="25241"/>
                  </a:cubicBezTo>
                  <a:lnTo>
                    <a:pt x="111770" y="25241"/>
                  </a:lnTo>
                  <a:cubicBezTo>
                    <a:pt x="148917" y="25241"/>
                    <a:pt x="187017" y="25241"/>
                    <a:pt x="195590" y="25241"/>
                  </a:cubicBezTo>
                  <a:cubicBezTo>
                    <a:pt x="213687" y="26194"/>
                    <a:pt x="208925" y="19526"/>
                    <a:pt x="208925" y="19526"/>
                  </a:cubicBezTo>
                  <a:lnTo>
                    <a:pt x="204162" y="12859"/>
                  </a:lnTo>
                  <a:cubicBezTo>
                    <a:pt x="202257" y="9049"/>
                    <a:pt x="198447" y="7144"/>
                    <a:pt x="193685" y="7144"/>
                  </a:cubicBezTo>
                </a:path>
              </a:pathLst>
            </a:custGeom>
            <a:solidFill>
              <a:srgbClr val="70757B"/>
            </a:solidFill>
            <a:ln w="9525" cap="flat">
              <a:noFill/>
              <a:prstDash val="solid"/>
              <a:miter/>
            </a:ln>
          </p:spPr>
          <p:txBody>
            <a:bodyPr rtlCol="0" anchor="ctr"/>
            <a:lstStyle/>
            <a:p>
              <a:endParaRPr lang="en-US" b="1"/>
            </a:p>
          </p:txBody>
        </p:sp>
        <p:sp>
          <p:nvSpPr>
            <p:cNvPr id="15" name="Freeform: Shape 14">
              <a:extLst>
                <a:ext uri="{FF2B5EF4-FFF2-40B4-BE49-F238E27FC236}">
                  <a16:creationId xmlns:a16="http://schemas.microsoft.com/office/drawing/2014/main" id="{3C6E423E-CE2A-458B-931D-5E19A0C9339D}"/>
                </a:ext>
              </a:extLst>
            </p:cNvPr>
            <p:cNvSpPr/>
            <p:nvPr/>
          </p:nvSpPr>
          <p:spPr>
            <a:xfrm>
              <a:off x="5179454" y="5125255"/>
              <a:ext cx="4917410" cy="245870"/>
            </a:xfrm>
            <a:custGeom>
              <a:avLst/>
              <a:gdLst>
                <a:gd name="connsiteX0" fmla="*/ 566261 w 571500"/>
                <a:gd name="connsiteY0" fmla="*/ 30004 h 28575"/>
                <a:gd name="connsiteX1" fmla="*/ 7144 w 571500"/>
                <a:gd name="connsiteY1" fmla="*/ 30004 h 28575"/>
                <a:gd name="connsiteX2" fmla="*/ 28099 w 571500"/>
                <a:gd name="connsiteY2" fmla="*/ 7144 h 28575"/>
                <a:gd name="connsiteX3" fmla="*/ 543401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566261" y="30004"/>
                  </a:moveTo>
                  <a:lnTo>
                    <a:pt x="7144" y="30004"/>
                  </a:lnTo>
                  <a:lnTo>
                    <a:pt x="28099" y="7144"/>
                  </a:lnTo>
                  <a:lnTo>
                    <a:pt x="543401" y="7144"/>
                  </a:lnTo>
                  <a:close/>
                </a:path>
              </a:pathLst>
            </a:custGeom>
            <a:solidFill>
              <a:srgbClr val="575A5A"/>
            </a:solidFill>
            <a:ln w="9525" cap="flat">
              <a:noFill/>
              <a:prstDash val="solid"/>
              <a:miter/>
            </a:ln>
          </p:spPr>
          <p:txBody>
            <a:bodyPr rtlCol="0" anchor="ctr"/>
            <a:lstStyle/>
            <a:p>
              <a:endParaRPr lang="en-US" b="1"/>
            </a:p>
          </p:txBody>
        </p:sp>
        <p:sp>
          <p:nvSpPr>
            <p:cNvPr id="16" name="Freeform: Shape 15">
              <a:extLst>
                <a:ext uri="{FF2B5EF4-FFF2-40B4-BE49-F238E27FC236}">
                  <a16:creationId xmlns:a16="http://schemas.microsoft.com/office/drawing/2014/main" id="{BCBC52B9-AC8E-4ADB-A1DB-6B311C3A9EF3}"/>
                </a:ext>
              </a:extLst>
            </p:cNvPr>
            <p:cNvSpPr/>
            <p:nvPr/>
          </p:nvSpPr>
          <p:spPr>
            <a:xfrm>
              <a:off x="5146671" y="5125255"/>
              <a:ext cx="4917410" cy="245870"/>
            </a:xfrm>
            <a:custGeom>
              <a:avLst/>
              <a:gdLst>
                <a:gd name="connsiteX0" fmla="*/ 571024 w 571500"/>
                <a:gd name="connsiteY0" fmla="*/ 30004 h 28575"/>
                <a:gd name="connsiteX1" fmla="*/ 7144 w 571500"/>
                <a:gd name="connsiteY1" fmla="*/ 30004 h 28575"/>
                <a:gd name="connsiteX2" fmla="*/ 28099 w 571500"/>
                <a:gd name="connsiteY2" fmla="*/ 7144 h 28575"/>
                <a:gd name="connsiteX3" fmla="*/ 548164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571024" y="30004"/>
                  </a:moveTo>
                  <a:lnTo>
                    <a:pt x="7144" y="30004"/>
                  </a:lnTo>
                  <a:lnTo>
                    <a:pt x="28099" y="7144"/>
                  </a:lnTo>
                  <a:lnTo>
                    <a:pt x="548164" y="7144"/>
                  </a:lnTo>
                  <a:close/>
                </a:path>
              </a:pathLst>
            </a:custGeom>
            <a:solidFill>
              <a:srgbClr val="575A5A"/>
            </a:solidFill>
            <a:ln w="9525" cap="flat">
              <a:noFill/>
              <a:prstDash val="solid"/>
              <a:miter/>
            </a:ln>
          </p:spPr>
          <p:txBody>
            <a:bodyPr rtlCol="0" anchor="ctr"/>
            <a:lstStyle/>
            <a:p>
              <a:endParaRPr lang="en-US" b="1"/>
            </a:p>
          </p:txBody>
        </p:sp>
        <p:sp>
          <p:nvSpPr>
            <p:cNvPr id="17" name="Freeform: Shape 16">
              <a:extLst>
                <a:ext uri="{FF2B5EF4-FFF2-40B4-BE49-F238E27FC236}">
                  <a16:creationId xmlns:a16="http://schemas.microsoft.com/office/drawing/2014/main" id="{6C46E444-0C1F-4505-9994-94C96067F45C}"/>
                </a:ext>
              </a:extLst>
            </p:cNvPr>
            <p:cNvSpPr/>
            <p:nvPr/>
          </p:nvSpPr>
          <p:spPr>
            <a:xfrm>
              <a:off x="7022398" y="1844838"/>
              <a:ext cx="3271162" cy="3198464"/>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b="1" dirty="0"/>
            </a:p>
          </p:txBody>
        </p:sp>
        <p:grpSp>
          <p:nvGrpSpPr>
            <p:cNvPr id="18" name="Group 17">
              <a:extLst>
                <a:ext uri="{FF2B5EF4-FFF2-40B4-BE49-F238E27FC236}">
                  <a16:creationId xmlns:a16="http://schemas.microsoft.com/office/drawing/2014/main" id="{7C134881-8206-469D-9094-47B011519B97}"/>
                </a:ext>
              </a:extLst>
            </p:cNvPr>
            <p:cNvGrpSpPr/>
            <p:nvPr/>
          </p:nvGrpSpPr>
          <p:grpSpPr>
            <a:xfrm>
              <a:off x="5370712" y="5206368"/>
              <a:ext cx="4572000" cy="149296"/>
              <a:chOff x="5370712" y="5206368"/>
              <a:chExt cx="4572000" cy="149296"/>
            </a:xfrm>
          </p:grpSpPr>
          <p:sp>
            <p:nvSpPr>
              <p:cNvPr id="25" name="Rectangle 24">
                <a:extLst>
                  <a:ext uri="{FF2B5EF4-FFF2-40B4-BE49-F238E27FC236}">
                    <a16:creationId xmlns:a16="http://schemas.microsoft.com/office/drawing/2014/main" id="{A186A8FD-41AC-40B6-8701-D892F7469CFA}"/>
                  </a:ext>
                </a:extLst>
              </p:cNvPr>
              <p:cNvSpPr/>
              <p:nvPr/>
            </p:nvSpPr>
            <p:spPr>
              <a:xfrm>
                <a:off x="5370712" y="5337376"/>
                <a:ext cx="457200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6" name="Rectangle 25">
                <a:extLst>
                  <a:ext uri="{FF2B5EF4-FFF2-40B4-BE49-F238E27FC236}">
                    <a16:creationId xmlns:a16="http://schemas.microsoft.com/office/drawing/2014/main" id="{C609C234-21C4-4D8B-B4BC-DB10F120776A}"/>
                  </a:ext>
                </a:extLst>
              </p:cNvPr>
              <p:cNvSpPr/>
              <p:nvPr/>
            </p:nvSpPr>
            <p:spPr>
              <a:xfrm>
                <a:off x="5416432" y="5293706"/>
                <a:ext cx="448056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7" name="Rectangle 26">
                <a:extLst>
                  <a:ext uri="{FF2B5EF4-FFF2-40B4-BE49-F238E27FC236}">
                    <a16:creationId xmlns:a16="http://schemas.microsoft.com/office/drawing/2014/main" id="{452AA423-C88B-4878-B30E-F222A148FACC}"/>
                  </a:ext>
                </a:extLst>
              </p:cNvPr>
              <p:cNvSpPr/>
              <p:nvPr/>
            </p:nvSpPr>
            <p:spPr>
              <a:xfrm>
                <a:off x="5462152" y="5250037"/>
                <a:ext cx="438912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8" name="Rectangle 27">
                <a:extLst>
                  <a:ext uri="{FF2B5EF4-FFF2-40B4-BE49-F238E27FC236}">
                    <a16:creationId xmlns:a16="http://schemas.microsoft.com/office/drawing/2014/main" id="{6FE03EE4-FC49-42FF-BD7E-98318AD43172}"/>
                  </a:ext>
                </a:extLst>
              </p:cNvPr>
              <p:cNvSpPr/>
              <p:nvPr/>
            </p:nvSpPr>
            <p:spPr>
              <a:xfrm>
                <a:off x="5507872" y="5206368"/>
                <a:ext cx="429768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grpSp>
          <p:nvGrpSpPr>
            <p:cNvPr id="19" name="Group 18">
              <a:extLst>
                <a:ext uri="{FF2B5EF4-FFF2-40B4-BE49-F238E27FC236}">
                  <a16:creationId xmlns:a16="http://schemas.microsoft.com/office/drawing/2014/main" id="{24EDF576-6DC7-45A5-BB9B-2017DAC9B482}"/>
                </a:ext>
              </a:extLst>
            </p:cNvPr>
            <p:cNvGrpSpPr/>
            <p:nvPr/>
          </p:nvGrpSpPr>
          <p:grpSpPr>
            <a:xfrm>
              <a:off x="7661590" y="1698465"/>
              <a:ext cx="114873" cy="114873"/>
              <a:chOff x="7627525" y="1132589"/>
              <a:chExt cx="234846" cy="234846"/>
            </a:xfrm>
          </p:grpSpPr>
          <p:sp>
            <p:nvSpPr>
              <p:cNvPr id="22" name="Oval 21">
                <a:extLst>
                  <a:ext uri="{FF2B5EF4-FFF2-40B4-BE49-F238E27FC236}">
                    <a16:creationId xmlns:a16="http://schemas.microsoft.com/office/drawing/2014/main" id="{61DF3DF5-DC9A-422D-A1ED-9AC712A8B3D6}"/>
                  </a:ext>
                </a:extLst>
              </p:cNvPr>
              <p:cNvSpPr/>
              <p:nvPr/>
            </p:nvSpPr>
            <p:spPr>
              <a:xfrm>
                <a:off x="7627525" y="1132589"/>
                <a:ext cx="234846" cy="234846"/>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3" name="Oval 22">
                <a:extLst>
                  <a:ext uri="{FF2B5EF4-FFF2-40B4-BE49-F238E27FC236}">
                    <a16:creationId xmlns:a16="http://schemas.microsoft.com/office/drawing/2014/main" id="{187D7B73-9147-470A-9582-F809B0B53762}"/>
                  </a:ext>
                </a:extLst>
              </p:cNvPr>
              <p:cNvSpPr/>
              <p:nvPr/>
            </p:nvSpPr>
            <p:spPr>
              <a:xfrm>
                <a:off x="7656971" y="1162035"/>
                <a:ext cx="175955" cy="175955"/>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4" name="Oval 23">
                <a:extLst>
                  <a:ext uri="{FF2B5EF4-FFF2-40B4-BE49-F238E27FC236}">
                    <a16:creationId xmlns:a16="http://schemas.microsoft.com/office/drawing/2014/main" id="{61CD9167-22E6-478D-A9A3-17F09EFC9553}"/>
                  </a:ext>
                </a:extLst>
              </p:cNvPr>
              <p:cNvSpPr/>
              <p:nvPr/>
            </p:nvSpPr>
            <p:spPr>
              <a:xfrm>
                <a:off x="7683825" y="1188889"/>
                <a:ext cx="122247" cy="122247"/>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sp>
          <p:nvSpPr>
            <p:cNvPr id="20" name="Rectangle: Rounded Corners 19">
              <a:extLst>
                <a:ext uri="{FF2B5EF4-FFF2-40B4-BE49-F238E27FC236}">
                  <a16:creationId xmlns:a16="http://schemas.microsoft.com/office/drawing/2014/main" id="{B0D155AD-EBA7-4938-9CE6-49C8155A8A46}"/>
                </a:ext>
              </a:extLst>
            </p:cNvPr>
            <p:cNvSpPr/>
            <p:nvPr/>
          </p:nvSpPr>
          <p:spPr>
            <a:xfrm>
              <a:off x="7370377" y="5752599"/>
              <a:ext cx="748642" cy="8850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1" name="Oval 20">
              <a:extLst>
                <a:ext uri="{FF2B5EF4-FFF2-40B4-BE49-F238E27FC236}">
                  <a16:creationId xmlns:a16="http://schemas.microsoft.com/office/drawing/2014/main" id="{E1018EDD-FBB5-4A65-9A37-1443C2FDAA27}"/>
                </a:ext>
              </a:extLst>
            </p:cNvPr>
            <p:cNvSpPr/>
            <p:nvPr/>
          </p:nvSpPr>
          <p:spPr>
            <a:xfrm>
              <a:off x="7133919" y="5752598"/>
              <a:ext cx="101303" cy="10130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sp>
        <p:nvSpPr>
          <p:cNvPr id="40" name="Freeform: Shape 39">
            <a:extLst>
              <a:ext uri="{FF2B5EF4-FFF2-40B4-BE49-F238E27FC236}">
                <a16:creationId xmlns:a16="http://schemas.microsoft.com/office/drawing/2014/main" id="{327DA55E-63AF-4A40-ACA3-9273537C9AA6}"/>
              </a:ext>
            </a:extLst>
          </p:cNvPr>
          <p:cNvSpPr/>
          <p:nvPr/>
        </p:nvSpPr>
        <p:spPr>
          <a:xfrm rot="2400000">
            <a:off x="2885507" y="393189"/>
            <a:ext cx="1714017" cy="5886734"/>
          </a:xfrm>
          <a:custGeom>
            <a:avLst/>
            <a:gdLst>
              <a:gd name="connsiteX0" fmla="*/ 857009 w 1714017"/>
              <a:gd name="connsiteY0" fmla="*/ 0 h 5886734"/>
              <a:gd name="connsiteX1" fmla="*/ 1714017 w 1714017"/>
              <a:gd name="connsiteY1" fmla="*/ 1202537 h 5886734"/>
              <a:gd name="connsiteX2" fmla="*/ 1315422 w 1714017"/>
              <a:gd name="connsiteY2" fmla="*/ 1202537 h 5886734"/>
              <a:gd name="connsiteX3" fmla="*/ 1315422 w 1714017"/>
              <a:gd name="connsiteY3" fmla="*/ 5117424 h 5886734"/>
              <a:gd name="connsiteX4" fmla="*/ 398595 w 1714017"/>
              <a:gd name="connsiteY4" fmla="*/ 5886734 h 5886734"/>
              <a:gd name="connsiteX5" fmla="*/ 398595 w 1714017"/>
              <a:gd name="connsiteY5" fmla="*/ 1202537 h 5886734"/>
              <a:gd name="connsiteX6" fmla="*/ 0 w 1714017"/>
              <a:gd name="connsiteY6" fmla="*/ 1202537 h 5886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4017" h="5886734">
                <a:moveTo>
                  <a:pt x="857009" y="0"/>
                </a:moveTo>
                <a:lnTo>
                  <a:pt x="1714017" y="1202537"/>
                </a:lnTo>
                <a:lnTo>
                  <a:pt x="1315422" y="1202537"/>
                </a:lnTo>
                <a:lnTo>
                  <a:pt x="1315422" y="5117424"/>
                </a:lnTo>
                <a:lnTo>
                  <a:pt x="398595" y="5886734"/>
                </a:lnTo>
                <a:lnTo>
                  <a:pt x="398595" y="1202537"/>
                </a:lnTo>
                <a:lnTo>
                  <a:pt x="0" y="120253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Shape 38">
            <a:extLst>
              <a:ext uri="{FF2B5EF4-FFF2-40B4-BE49-F238E27FC236}">
                <a16:creationId xmlns:a16="http://schemas.microsoft.com/office/drawing/2014/main" id="{773622E7-D7B5-446D-B9B3-0CCD2458E960}"/>
              </a:ext>
            </a:extLst>
          </p:cNvPr>
          <p:cNvSpPr/>
          <p:nvPr/>
        </p:nvSpPr>
        <p:spPr>
          <a:xfrm rot="3167894">
            <a:off x="3877400" y="984612"/>
            <a:ext cx="1714017" cy="5829931"/>
          </a:xfrm>
          <a:custGeom>
            <a:avLst/>
            <a:gdLst>
              <a:gd name="connsiteX0" fmla="*/ 857009 w 1714017"/>
              <a:gd name="connsiteY0" fmla="*/ 0 h 5829931"/>
              <a:gd name="connsiteX1" fmla="*/ 1714017 w 1714017"/>
              <a:gd name="connsiteY1" fmla="*/ 1202537 h 5829931"/>
              <a:gd name="connsiteX2" fmla="*/ 1315422 w 1714017"/>
              <a:gd name="connsiteY2" fmla="*/ 1202537 h 5829931"/>
              <a:gd name="connsiteX3" fmla="*/ 1315422 w 1714017"/>
              <a:gd name="connsiteY3" fmla="*/ 4622133 h 5829931"/>
              <a:gd name="connsiteX4" fmla="*/ 398595 w 1714017"/>
              <a:gd name="connsiteY4" fmla="*/ 5829931 h 5829931"/>
              <a:gd name="connsiteX5" fmla="*/ 398595 w 1714017"/>
              <a:gd name="connsiteY5" fmla="*/ 1202537 h 5829931"/>
              <a:gd name="connsiteX6" fmla="*/ 0 w 1714017"/>
              <a:gd name="connsiteY6" fmla="*/ 1202537 h 582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4017" h="5829931">
                <a:moveTo>
                  <a:pt x="857009" y="0"/>
                </a:moveTo>
                <a:lnTo>
                  <a:pt x="1714017" y="1202537"/>
                </a:lnTo>
                <a:lnTo>
                  <a:pt x="1315422" y="1202537"/>
                </a:lnTo>
                <a:lnTo>
                  <a:pt x="1315422" y="4622133"/>
                </a:lnTo>
                <a:lnTo>
                  <a:pt x="398595" y="5829931"/>
                </a:lnTo>
                <a:lnTo>
                  <a:pt x="398595" y="1202537"/>
                </a:lnTo>
                <a:lnTo>
                  <a:pt x="0" y="12025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37">
            <a:extLst>
              <a:ext uri="{FF2B5EF4-FFF2-40B4-BE49-F238E27FC236}">
                <a16:creationId xmlns:a16="http://schemas.microsoft.com/office/drawing/2014/main" id="{7D946CA4-B922-48A7-9D7F-0E5B867751CE}"/>
              </a:ext>
            </a:extLst>
          </p:cNvPr>
          <p:cNvSpPr/>
          <p:nvPr/>
        </p:nvSpPr>
        <p:spPr>
          <a:xfrm rot="4181743">
            <a:off x="4555701" y="1721774"/>
            <a:ext cx="1714017" cy="5946609"/>
          </a:xfrm>
          <a:custGeom>
            <a:avLst/>
            <a:gdLst>
              <a:gd name="connsiteX0" fmla="*/ 0 w 1714017"/>
              <a:gd name="connsiteY0" fmla="*/ 1202537 h 5946609"/>
              <a:gd name="connsiteX1" fmla="*/ 857009 w 1714017"/>
              <a:gd name="connsiteY1" fmla="*/ 0 h 5946609"/>
              <a:gd name="connsiteX2" fmla="*/ 1714017 w 1714017"/>
              <a:gd name="connsiteY2" fmla="*/ 1202537 h 5946609"/>
              <a:gd name="connsiteX3" fmla="*/ 1315422 w 1714017"/>
              <a:gd name="connsiteY3" fmla="*/ 1202537 h 5946609"/>
              <a:gd name="connsiteX4" fmla="*/ 1315422 w 1714017"/>
              <a:gd name="connsiteY4" fmla="*/ 3468673 h 5946609"/>
              <a:gd name="connsiteX5" fmla="*/ 398595 w 1714017"/>
              <a:gd name="connsiteY5" fmla="*/ 5946609 h 5946609"/>
              <a:gd name="connsiteX6" fmla="*/ 398595 w 1714017"/>
              <a:gd name="connsiteY6" fmla="*/ 1202537 h 5946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4017" h="5946609">
                <a:moveTo>
                  <a:pt x="0" y="1202537"/>
                </a:moveTo>
                <a:lnTo>
                  <a:pt x="857009" y="0"/>
                </a:lnTo>
                <a:lnTo>
                  <a:pt x="1714017" y="1202537"/>
                </a:lnTo>
                <a:lnTo>
                  <a:pt x="1315422" y="1202537"/>
                </a:lnTo>
                <a:lnTo>
                  <a:pt x="1315422" y="3468673"/>
                </a:lnTo>
                <a:lnTo>
                  <a:pt x="398595" y="5946609"/>
                </a:lnTo>
                <a:lnTo>
                  <a:pt x="398595" y="120253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TextBox 32">
            <a:extLst>
              <a:ext uri="{FF2B5EF4-FFF2-40B4-BE49-F238E27FC236}">
                <a16:creationId xmlns:a16="http://schemas.microsoft.com/office/drawing/2014/main" id="{1E73150A-DC1B-48B3-9669-07514EA15A92}"/>
              </a:ext>
            </a:extLst>
          </p:cNvPr>
          <p:cNvSpPr txBox="1"/>
          <p:nvPr/>
        </p:nvSpPr>
        <p:spPr>
          <a:xfrm>
            <a:off x="638051" y="540433"/>
            <a:ext cx="3746766" cy="1292662"/>
          </a:xfrm>
          <a:prstGeom prst="rect">
            <a:avLst/>
          </a:prstGeom>
          <a:noFill/>
        </p:spPr>
        <p:txBody>
          <a:bodyPr wrap="square" lIns="36000" tIns="0" rIns="36000" bIns="0" rtlCol="0" anchor="ctr">
            <a:spAutoFit/>
          </a:bodyPr>
          <a:lstStyle/>
          <a:p>
            <a:r>
              <a:rPr lang="en-US" altLang="ko-KR" sz="2800" dirty="0">
                <a:solidFill>
                  <a:schemeClr val="accent3"/>
                </a:solidFill>
                <a:latin typeface="+mj-lt"/>
              </a:rPr>
              <a:t>We </a:t>
            </a:r>
            <a:r>
              <a:rPr lang="en-US" altLang="ko-KR" sz="2800" dirty="0">
                <a:solidFill>
                  <a:schemeClr val="accent2"/>
                </a:solidFill>
                <a:latin typeface="+mj-lt"/>
              </a:rPr>
              <a:t>Create</a:t>
            </a:r>
          </a:p>
          <a:p>
            <a:r>
              <a:rPr lang="en-US" altLang="ko-KR" sz="2800" dirty="0">
                <a:solidFill>
                  <a:schemeClr val="accent4"/>
                </a:solidFill>
                <a:latin typeface="+mj-lt"/>
              </a:rPr>
              <a:t>Quality </a:t>
            </a:r>
            <a:r>
              <a:rPr lang="en-US" altLang="ko-KR" sz="2800" dirty="0">
                <a:solidFill>
                  <a:schemeClr val="accent3"/>
                </a:solidFill>
                <a:latin typeface="+mj-lt"/>
              </a:rPr>
              <a:t>Professional </a:t>
            </a:r>
          </a:p>
          <a:p>
            <a:r>
              <a:rPr lang="en-US" altLang="ko-KR" sz="2800" dirty="0">
                <a:solidFill>
                  <a:schemeClr val="accent3"/>
                </a:solidFill>
                <a:latin typeface="+mj-lt"/>
              </a:rPr>
              <a:t>PPT </a:t>
            </a:r>
            <a:r>
              <a:rPr lang="en-US" altLang="ko-KR" sz="2800" dirty="0">
                <a:solidFill>
                  <a:schemeClr val="accent6"/>
                </a:solidFill>
                <a:latin typeface="+mj-lt"/>
              </a:rPr>
              <a:t>Presentation</a:t>
            </a:r>
            <a:endParaRPr lang="ko-KR" altLang="en-US" sz="2800" dirty="0">
              <a:solidFill>
                <a:schemeClr val="accent6"/>
              </a:solidFill>
              <a:latin typeface="+mj-lt"/>
            </a:endParaRPr>
          </a:p>
        </p:txBody>
      </p:sp>
      <p:grpSp>
        <p:nvGrpSpPr>
          <p:cNvPr id="34" name="Group 33">
            <a:extLst>
              <a:ext uri="{FF2B5EF4-FFF2-40B4-BE49-F238E27FC236}">
                <a16:creationId xmlns:a16="http://schemas.microsoft.com/office/drawing/2014/main" id="{79213A72-37C3-4C7B-BFE1-6748D23BCBAE}"/>
              </a:ext>
            </a:extLst>
          </p:cNvPr>
          <p:cNvGrpSpPr/>
          <p:nvPr/>
        </p:nvGrpSpPr>
        <p:grpSpPr>
          <a:xfrm>
            <a:off x="5998706" y="976401"/>
            <a:ext cx="5652880" cy="738664"/>
            <a:chOff x="3017859" y="4283314"/>
            <a:chExt cx="1847919" cy="738664"/>
          </a:xfrm>
        </p:grpSpPr>
        <p:sp>
          <p:nvSpPr>
            <p:cNvPr id="35" name="TextBox 34">
              <a:extLst>
                <a:ext uri="{FF2B5EF4-FFF2-40B4-BE49-F238E27FC236}">
                  <a16:creationId xmlns:a16="http://schemas.microsoft.com/office/drawing/2014/main" id="{D83C1B1A-2C4F-4E31-BBA9-64A5E864D0DC}"/>
                </a:ext>
              </a:extLst>
            </p:cNvPr>
            <p:cNvSpPr txBox="1"/>
            <p:nvPr/>
          </p:nvSpPr>
          <p:spPr>
            <a:xfrm>
              <a:off x="3021856" y="4560313"/>
              <a:ext cx="1843922"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a:t>
              </a:r>
            </a:p>
          </p:txBody>
        </p:sp>
        <p:sp>
          <p:nvSpPr>
            <p:cNvPr id="36" name="TextBox 35">
              <a:extLst>
                <a:ext uri="{FF2B5EF4-FFF2-40B4-BE49-F238E27FC236}">
                  <a16:creationId xmlns:a16="http://schemas.microsoft.com/office/drawing/2014/main" id="{FAC6E7AB-8189-4EF9-BD5E-771160AFE004}"/>
                </a:ext>
              </a:extLst>
            </p:cNvPr>
            <p:cNvSpPr txBox="1"/>
            <p:nvPr/>
          </p:nvSpPr>
          <p:spPr>
            <a:xfrm>
              <a:off x="3017859" y="4283314"/>
              <a:ext cx="1847919"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37" name="Group 36">
            <a:extLst>
              <a:ext uri="{FF2B5EF4-FFF2-40B4-BE49-F238E27FC236}">
                <a16:creationId xmlns:a16="http://schemas.microsoft.com/office/drawing/2014/main" id="{178175DF-5EF9-439A-BFF2-F5537EA38CC6}"/>
              </a:ext>
            </a:extLst>
          </p:cNvPr>
          <p:cNvGrpSpPr/>
          <p:nvPr/>
        </p:nvGrpSpPr>
        <p:grpSpPr>
          <a:xfrm>
            <a:off x="7228749" y="2345323"/>
            <a:ext cx="4422837" cy="923330"/>
            <a:chOff x="3017859" y="4283314"/>
            <a:chExt cx="1847919" cy="923330"/>
          </a:xfrm>
        </p:grpSpPr>
        <p:sp>
          <p:nvSpPr>
            <p:cNvPr id="41" name="TextBox 40">
              <a:extLst>
                <a:ext uri="{FF2B5EF4-FFF2-40B4-BE49-F238E27FC236}">
                  <a16:creationId xmlns:a16="http://schemas.microsoft.com/office/drawing/2014/main" id="{86BA2C2B-0E2A-4B52-AE30-D6C8507339BC}"/>
                </a:ext>
              </a:extLst>
            </p:cNvPr>
            <p:cNvSpPr txBox="1"/>
            <p:nvPr/>
          </p:nvSpPr>
          <p:spPr>
            <a:xfrm>
              <a:off x="3021856" y="4560313"/>
              <a:ext cx="1843922"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a:t>
              </a:r>
            </a:p>
          </p:txBody>
        </p:sp>
        <p:sp>
          <p:nvSpPr>
            <p:cNvPr id="42" name="TextBox 41">
              <a:extLst>
                <a:ext uri="{FF2B5EF4-FFF2-40B4-BE49-F238E27FC236}">
                  <a16:creationId xmlns:a16="http://schemas.microsoft.com/office/drawing/2014/main" id="{200D6724-7CD4-453B-991D-2FD123223420}"/>
                </a:ext>
              </a:extLst>
            </p:cNvPr>
            <p:cNvSpPr txBox="1"/>
            <p:nvPr/>
          </p:nvSpPr>
          <p:spPr>
            <a:xfrm>
              <a:off x="3017859" y="4283314"/>
              <a:ext cx="1847919"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43" name="Group 42">
            <a:extLst>
              <a:ext uri="{FF2B5EF4-FFF2-40B4-BE49-F238E27FC236}">
                <a16:creationId xmlns:a16="http://schemas.microsoft.com/office/drawing/2014/main" id="{5A353980-E344-442B-AF11-BB30422BCD40}"/>
              </a:ext>
            </a:extLst>
          </p:cNvPr>
          <p:cNvGrpSpPr/>
          <p:nvPr/>
        </p:nvGrpSpPr>
        <p:grpSpPr>
          <a:xfrm>
            <a:off x="8274768" y="3898911"/>
            <a:ext cx="3376818" cy="923330"/>
            <a:chOff x="3017859" y="4283314"/>
            <a:chExt cx="1847919" cy="923330"/>
          </a:xfrm>
        </p:grpSpPr>
        <p:sp>
          <p:nvSpPr>
            <p:cNvPr id="44" name="TextBox 43">
              <a:extLst>
                <a:ext uri="{FF2B5EF4-FFF2-40B4-BE49-F238E27FC236}">
                  <a16:creationId xmlns:a16="http://schemas.microsoft.com/office/drawing/2014/main" id="{D61A9677-14F8-4A19-A6A2-A03606AA66D6}"/>
                </a:ext>
              </a:extLst>
            </p:cNvPr>
            <p:cNvSpPr txBox="1"/>
            <p:nvPr/>
          </p:nvSpPr>
          <p:spPr>
            <a:xfrm>
              <a:off x="3021856" y="4560313"/>
              <a:ext cx="1843922"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a:t>
              </a:r>
            </a:p>
          </p:txBody>
        </p:sp>
        <p:sp>
          <p:nvSpPr>
            <p:cNvPr id="45" name="TextBox 44">
              <a:extLst>
                <a:ext uri="{FF2B5EF4-FFF2-40B4-BE49-F238E27FC236}">
                  <a16:creationId xmlns:a16="http://schemas.microsoft.com/office/drawing/2014/main" id="{D95A8B7D-7A3C-4FE0-979F-FC22A147161F}"/>
                </a:ext>
              </a:extLst>
            </p:cNvPr>
            <p:cNvSpPr txBox="1"/>
            <p:nvPr/>
          </p:nvSpPr>
          <p:spPr>
            <a:xfrm>
              <a:off x="3017859" y="4283314"/>
              <a:ext cx="1847919"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
        <p:nvSpPr>
          <p:cNvPr id="46" name="TextBox 45">
            <a:extLst>
              <a:ext uri="{FF2B5EF4-FFF2-40B4-BE49-F238E27FC236}">
                <a16:creationId xmlns:a16="http://schemas.microsoft.com/office/drawing/2014/main" id="{A20F344A-2FF6-4A0E-A209-422CA44D050F}"/>
              </a:ext>
            </a:extLst>
          </p:cNvPr>
          <p:cNvSpPr txBox="1"/>
          <p:nvPr/>
        </p:nvSpPr>
        <p:spPr>
          <a:xfrm>
            <a:off x="6459244" y="5509887"/>
            <a:ext cx="5271418" cy="666977"/>
          </a:xfrm>
          <a:prstGeom prst="rect">
            <a:avLst/>
          </a:prstGeom>
          <a:noFill/>
        </p:spPr>
        <p:txBody>
          <a:bodyPr wrap="square" rtlCol="0" anchor="ctr">
            <a:spAutoFit/>
          </a:bodyPr>
          <a:lstStyle/>
          <a:p>
            <a:pPr algn="r"/>
            <a:r>
              <a:rPr lang="en-GB" altLang="ko-KR" sz="1867" b="1" dirty="0">
                <a:solidFill>
                  <a:schemeClr val="accent3"/>
                </a:solidFill>
                <a:cs typeface="Arial" pitchFamily="34" charset="0"/>
              </a:rPr>
              <a:t>L</a:t>
            </a:r>
            <a:r>
              <a:rPr lang="en-US" altLang="ko-KR" sz="1867" b="1" dirty="0">
                <a:solidFill>
                  <a:schemeClr val="accent3"/>
                </a:solidFill>
                <a:cs typeface="Arial" pitchFamily="34" charset="0"/>
              </a:rPr>
              <a:t>OREM IPSUM DOLOR SIT AMET, CU USU AGAM INTEGRE IMPEDIT.</a:t>
            </a:r>
            <a:endParaRPr lang="ko-KR" altLang="en-US" sz="1867" b="1" dirty="0">
              <a:solidFill>
                <a:schemeClr val="accent3"/>
              </a:solidFill>
              <a:cs typeface="Arial" pitchFamily="34" charset="0"/>
            </a:endParaRPr>
          </a:p>
        </p:txBody>
      </p:sp>
      <p:sp>
        <p:nvSpPr>
          <p:cNvPr id="47" name="Rounded Rectangle 10">
            <a:extLst>
              <a:ext uri="{FF2B5EF4-FFF2-40B4-BE49-F238E27FC236}">
                <a16:creationId xmlns:a16="http://schemas.microsoft.com/office/drawing/2014/main" id="{71C7FF6C-6849-40D6-9E0B-C564758FBD2B}"/>
              </a:ext>
            </a:extLst>
          </p:cNvPr>
          <p:cNvSpPr/>
          <p:nvPr/>
        </p:nvSpPr>
        <p:spPr>
          <a:xfrm>
            <a:off x="6209768" y="2399822"/>
            <a:ext cx="372169" cy="492524"/>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8" name="Rounded Rectangle 5">
            <a:extLst>
              <a:ext uri="{FF2B5EF4-FFF2-40B4-BE49-F238E27FC236}">
                <a16:creationId xmlns:a16="http://schemas.microsoft.com/office/drawing/2014/main" id="{E9B0B857-4719-414C-AD42-0C5E0AB2DB45}"/>
              </a:ext>
            </a:extLst>
          </p:cNvPr>
          <p:cNvSpPr/>
          <p:nvPr/>
        </p:nvSpPr>
        <p:spPr>
          <a:xfrm flipH="1">
            <a:off x="4863296" y="1502426"/>
            <a:ext cx="504633" cy="416291"/>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9" name="Rectangle 130">
            <a:extLst>
              <a:ext uri="{FF2B5EF4-FFF2-40B4-BE49-F238E27FC236}">
                <a16:creationId xmlns:a16="http://schemas.microsoft.com/office/drawing/2014/main" id="{87B0D625-0B58-4DD9-9278-EF9BE1D4CC06}"/>
              </a:ext>
            </a:extLst>
          </p:cNvPr>
          <p:cNvSpPr/>
          <p:nvPr/>
        </p:nvSpPr>
        <p:spPr>
          <a:xfrm>
            <a:off x="7120764" y="3682774"/>
            <a:ext cx="544577" cy="547049"/>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50" name="TextBox 49">
            <a:extLst>
              <a:ext uri="{FF2B5EF4-FFF2-40B4-BE49-F238E27FC236}">
                <a16:creationId xmlns:a16="http://schemas.microsoft.com/office/drawing/2014/main" id="{D622FC22-E15D-4E6A-81D4-AFF9D351A3C2}"/>
              </a:ext>
            </a:extLst>
          </p:cNvPr>
          <p:cNvSpPr txBox="1"/>
          <p:nvPr/>
        </p:nvSpPr>
        <p:spPr>
          <a:xfrm rot="20429782">
            <a:off x="4641216" y="4351449"/>
            <a:ext cx="2415246" cy="338554"/>
          </a:xfrm>
          <a:prstGeom prst="rect">
            <a:avLst/>
          </a:prstGeom>
          <a:noFill/>
        </p:spPr>
        <p:txBody>
          <a:bodyPr wrap="square" rtlCol="0">
            <a:spAutoFit/>
          </a:bodyPr>
          <a:lstStyle/>
          <a:p>
            <a:pPr algn="r"/>
            <a:r>
              <a:rPr lang="en-US" altLang="ko-KR" sz="1600" b="1" dirty="0">
                <a:solidFill>
                  <a:schemeClr val="bg1"/>
                </a:solidFill>
                <a:cs typeface="Arial" pitchFamily="34" charset="0"/>
              </a:rPr>
              <a:t>Add Contents Title</a:t>
            </a:r>
            <a:endParaRPr lang="ko-KR" altLang="en-US" sz="1600" b="1" dirty="0">
              <a:solidFill>
                <a:schemeClr val="bg1"/>
              </a:solidFill>
              <a:cs typeface="Arial" pitchFamily="34" charset="0"/>
            </a:endParaRPr>
          </a:p>
        </p:txBody>
      </p:sp>
      <p:sp>
        <p:nvSpPr>
          <p:cNvPr id="51" name="TextBox 50">
            <a:extLst>
              <a:ext uri="{FF2B5EF4-FFF2-40B4-BE49-F238E27FC236}">
                <a16:creationId xmlns:a16="http://schemas.microsoft.com/office/drawing/2014/main" id="{46B12F1B-655B-4D3D-9D10-E03572716C70}"/>
              </a:ext>
            </a:extLst>
          </p:cNvPr>
          <p:cNvSpPr txBox="1"/>
          <p:nvPr/>
        </p:nvSpPr>
        <p:spPr>
          <a:xfrm rot="19373789">
            <a:off x="3870840" y="3444221"/>
            <a:ext cx="2415246" cy="338554"/>
          </a:xfrm>
          <a:prstGeom prst="rect">
            <a:avLst/>
          </a:prstGeom>
          <a:noFill/>
        </p:spPr>
        <p:txBody>
          <a:bodyPr wrap="square" rtlCol="0">
            <a:spAutoFit/>
          </a:bodyPr>
          <a:lstStyle/>
          <a:p>
            <a:pPr algn="r"/>
            <a:r>
              <a:rPr lang="en-US" altLang="ko-KR" sz="1600" b="1" dirty="0">
                <a:solidFill>
                  <a:schemeClr val="bg1"/>
                </a:solidFill>
                <a:cs typeface="Arial" pitchFamily="34" charset="0"/>
              </a:rPr>
              <a:t>Add Contents Title</a:t>
            </a:r>
            <a:endParaRPr lang="ko-KR" altLang="en-US" sz="1600" b="1" dirty="0">
              <a:solidFill>
                <a:schemeClr val="bg1"/>
              </a:solidFill>
              <a:cs typeface="Arial" pitchFamily="34" charset="0"/>
            </a:endParaRPr>
          </a:p>
        </p:txBody>
      </p:sp>
      <p:sp>
        <p:nvSpPr>
          <p:cNvPr id="52" name="TextBox 51">
            <a:extLst>
              <a:ext uri="{FF2B5EF4-FFF2-40B4-BE49-F238E27FC236}">
                <a16:creationId xmlns:a16="http://schemas.microsoft.com/office/drawing/2014/main" id="{51E9CA4B-52D8-41D1-B64E-6E6C2EA734B1}"/>
              </a:ext>
            </a:extLst>
          </p:cNvPr>
          <p:cNvSpPr txBox="1"/>
          <p:nvPr/>
        </p:nvSpPr>
        <p:spPr>
          <a:xfrm rot="18599937">
            <a:off x="2900366" y="2707741"/>
            <a:ext cx="2415246" cy="338554"/>
          </a:xfrm>
          <a:prstGeom prst="rect">
            <a:avLst/>
          </a:prstGeom>
          <a:noFill/>
        </p:spPr>
        <p:txBody>
          <a:bodyPr wrap="square" rtlCol="0">
            <a:spAutoFit/>
          </a:bodyPr>
          <a:lstStyle/>
          <a:p>
            <a:pPr algn="r"/>
            <a:r>
              <a:rPr lang="en-US" altLang="ko-KR" sz="1600" b="1" dirty="0">
                <a:solidFill>
                  <a:schemeClr val="bg1"/>
                </a:solidFill>
                <a:cs typeface="Arial" pitchFamily="34" charset="0"/>
              </a:rPr>
              <a:t>Add Contents Title</a:t>
            </a:r>
            <a:endParaRPr lang="ko-KR" altLang="en-US" sz="1600" b="1" dirty="0">
              <a:solidFill>
                <a:schemeClr val="bg1"/>
              </a:solidFill>
              <a:cs typeface="Arial" pitchFamily="34" charset="0"/>
            </a:endParaRPr>
          </a:p>
        </p:txBody>
      </p:sp>
    </p:spTree>
    <p:extLst>
      <p:ext uri="{BB962C8B-B14F-4D97-AF65-F5344CB8AC3E}">
        <p14:creationId xmlns:p14="http://schemas.microsoft.com/office/powerpoint/2010/main" val="1823802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2" fill="hold" grpId="0" nodeType="with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500" fill="hold"/>
                                        <p:tgtEl>
                                          <p:spTgt spid="46"/>
                                        </p:tgtEl>
                                        <p:attrNameLst>
                                          <p:attrName>ppt_x</p:attrName>
                                        </p:attrNameLst>
                                      </p:cBhvr>
                                      <p:tavLst>
                                        <p:tav tm="0">
                                          <p:val>
                                            <p:strVal val="#ppt_x+#ppt_w/2"/>
                                          </p:val>
                                        </p:tav>
                                        <p:tav tm="100000">
                                          <p:val>
                                            <p:strVal val="#ppt_x"/>
                                          </p:val>
                                        </p:tav>
                                      </p:tavLst>
                                    </p:anim>
                                    <p:anim calcmode="lin" valueType="num">
                                      <p:cBhvr>
                                        <p:cTn id="8" dur="500" fill="hold"/>
                                        <p:tgtEl>
                                          <p:spTgt spid="46"/>
                                        </p:tgtEl>
                                        <p:attrNameLst>
                                          <p:attrName>ppt_y</p:attrName>
                                        </p:attrNameLst>
                                      </p:cBhvr>
                                      <p:tavLst>
                                        <p:tav tm="0">
                                          <p:val>
                                            <p:strVal val="#ppt_y"/>
                                          </p:val>
                                        </p:tav>
                                        <p:tav tm="100000">
                                          <p:val>
                                            <p:strVal val="#ppt_y"/>
                                          </p:val>
                                        </p:tav>
                                      </p:tavLst>
                                    </p:anim>
                                    <p:anim calcmode="lin" valueType="num">
                                      <p:cBhvr>
                                        <p:cTn id="9" dur="500" fill="hold"/>
                                        <p:tgtEl>
                                          <p:spTgt spid="46"/>
                                        </p:tgtEl>
                                        <p:attrNameLst>
                                          <p:attrName>ppt_w</p:attrName>
                                        </p:attrNameLst>
                                      </p:cBhvr>
                                      <p:tavLst>
                                        <p:tav tm="0">
                                          <p:val>
                                            <p:fltVal val="0"/>
                                          </p:val>
                                        </p:tav>
                                        <p:tav tm="100000">
                                          <p:val>
                                            <p:strVal val="#ppt_w"/>
                                          </p:val>
                                        </p:tav>
                                      </p:tavLst>
                                    </p:anim>
                                    <p:anim calcmode="lin" valueType="num">
                                      <p:cBhvr>
                                        <p:cTn id="10" dur="500" fill="hold"/>
                                        <p:tgtEl>
                                          <p:spTgt spid="4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sp>
        <p:nvSpPr>
          <p:cNvPr id="4" name="TextBox 3">
            <a:extLst>
              <a:ext uri="{FF2B5EF4-FFF2-40B4-BE49-F238E27FC236}">
                <a16:creationId xmlns:a16="http://schemas.microsoft.com/office/drawing/2014/main" id="{67B9202D-3D46-4F99-AB58-57433B2B8FE7}"/>
              </a:ext>
            </a:extLst>
          </p:cNvPr>
          <p:cNvSpPr txBox="1"/>
          <p:nvPr/>
        </p:nvSpPr>
        <p:spPr>
          <a:xfrm>
            <a:off x="4515045" y="1408723"/>
            <a:ext cx="2348770" cy="1938992"/>
          </a:xfrm>
          <a:prstGeom prst="rect">
            <a:avLst/>
          </a:prstGeom>
          <a:noFill/>
        </p:spPr>
        <p:txBody>
          <a:bodyPr wrap="square" lIns="108000" rIns="108000" rtlCol="0">
            <a:spAutoFit/>
          </a:bodyPr>
          <a:lstStyle/>
          <a:p>
            <a:pPr algn="ctr"/>
            <a:r>
              <a:rPr lang="en-US" altLang="ko-KR" sz="12000" b="1" dirty="0">
                <a:solidFill>
                  <a:schemeClr val="accent2">
                    <a:alpha val="40000"/>
                  </a:schemeClr>
                </a:solidFill>
                <a:cs typeface="Arial" pitchFamily="34" charset="0"/>
              </a:rPr>
              <a:t>02</a:t>
            </a:r>
            <a:endParaRPr lang="ko-KR" altLang="en-US" sz="12000" b="1" dirty="0">
              <a:solidFill>
                <a:schemeClr val="accent2">
                  <a:alpha val="40000"/>
                </a:schemeClr>
              </a:solidFill>
              <a:cs typeface="Arial" pitchFamily="34" charset="0"/>
            </a:endParaRPr>
          </a:p>
        </p:txBody>
      </p:sp>
      <p:sp>
        <p:nvSpPr>
          <p:cNvPr id="7" name="TextBox 6">
            <a:extLst>
              <a:ext uri="{FF2B5EF4-FFF2-40B4-BE49-F238E27FC236}">
                <a16:creationId xmlns:a16="http://schemas.microsoft.com/office/drawing/2014/main" id="{F572D44B-6B8A-412F-BFCB-8F43220AA4DB}"/>
              </a:ext>
            </a:extLst>
          </p:cNvPr>
          <p:cNvSpPr txBox="1"/>
          <p:nvPr/>
        </p:nvSpPr>
        <p:spPr>
          <a:xfrm>
            <a:off x="4515312" y="3739934"/>
            <a:ext cx="2348770" cy="1938992"/>
          </a:xfrm>
          <a:prstGeom prst="rect">
            <a:avLst/>
          </a:prstGeom>
          <a:noFill/>
        </p:spPr>
        <p:txBody>
          <a:bodyPr wrap="square" lIns="108000" rIns="108000" rtlCol="0">
            <a:spAutoFit/>
          </a:bodyPr>
          <a:lstStyle/>
          <a:p>
            <a:pPr algn="ctr"/>
            <a:r>
              <a:rPr lang="en-US" altLang="ko-KR" sz="12000" b="1" dirty="0">
                <a:solidFill>
                  <a:schemeClr val="accent5">
                    <a:alpha val="40000"/>
                  </a:schemeClr>
                </a:solidFill>
                <a:cs typeface="Arial" pitchFamily="34" charset="0"/>
              </a:rPr>
              <a:t>05</a:t>
            </a:r>
            <a:endParaRPr lang="ko-KR" altLang="en-US" sz="12000" b="1" dirty="0">
              <a:solidFill>
                <a:schemeClr val="accent5">
                  <a:alpha val="40000"/>
                </a:schemeClr>
              </a:solidFill>
              <a:cs typeface="Arial" pitchFamily="34" charset="0"/>
            </a:endParaRPr>
          </a:p>
        </p:txBody>
      </p:sp>
      <p:grpSp>
        <p:nvGrpSpPr>
          <p:cNvPr id="12" name="Group 5">
            <a:extLst>
              <a:ext uri="{FF2B5EF4-FFF2-40B4-BE49-F238E27FC236}">
                <a16:creationId xmlns:a16="http://schemas.microsoft.com/office/drawing/2014/main" id="{F012AAF7-7C94-49F5-A829-4AE19D34C511}"/>
              </a:ext>
            </a:extLst>
          </p:cNvPr>
          <p:cNvGrpSpPr/>
          <p:nvPr/>
        </p:nvGrpSpPr>
        <p:grpSpPr>
          <a:xfrm>
            <a:off x="5658383" y="2601539"/>
            <a:ext cx="1961545" cy="1313612"/>
            <a:chOff x="2676933" y="3301949"/>
            <a:chExt cx="1550267" cy="1313612"/>
          </a:xfrm>
        </p:grpSpPr>
        <p:sp>
          <p:nvSpPr>
            <p:cNvPr id="13" name="TextBox 12">
              <a:extLst>
                <a:ext uri="{FF2B5EF4-FFF2-40B4-BE49-F238E27FC236}">
                  <a16:creationId xmlns:a16="http://schemas.microsoft.com/office/drawing/2014/main" id="{681C548B-DD18-476D-A347-1E81CD1E9854}"/>
                </a:ext>
              </a:extLst>
            </p:cNvPr>
            <p:cNvSpPr txBox="1"/>
            <p:nvPr/>
          </p:nvSpPr>
          <p:spPr>
            <a:xfrm>
              <a:off x="2676933" y="3301949"/>
              <a:ext cx="1550267" cy="400110"/>
            </a:xfrm>
            <a:prstGeom prst="rect">
              <a:avLst/>
            </a:prstGeom>
            <a:noFill/>
          </p:spPr>
          <p:txBody>
            <a:bodyPr wrap="square" rtlCol="0" anchor="ctr">
              <a:spAutoFit/>
            </a:bodyPr>
            <a:lstStyle/>
            <a:p>
              <a:r>
                <a:rPr lang="en-US" altLang="ko-KR" sz="2000" b="1" dirty="0">
                  <a:solidFill>
                    <a:schemeClr val="accent2"/>
                  </a:solidFill>
                  <a:cs typeface="Arial" pitchFamily="34" charset="0"/>
                </a:rPr>
                <a:t>Content  Here</a:t>
              </a:r>
              <a:endParaRPr lang="ko-KR" altLang="en-US" sz="2000" b="1" dirty="0">
                <a:solidFill>
                  <a:schemeClr val="accent2"/>
                </a:solidFill>
                <a:cs typeface="Arial" pitchFamily="34" charset="0"/>
              </a:endParaRPr>
            </a:p>
          </p:txBody>
        </p:sp>
        <p:sp>
          <p:nvSpPr>
            <p:cNvPr id="14" name="TextBox 13">
              <a:extLst>
                <a:ext uri="{FF2B5EF4-FFF2-40B4-BE49-F238E27FC236}">
                  <a16:creationId xmlns:a16="http://schemas.microsoft.com/office/drawing/2014/main" id="{0B311898-EA7A-42EB-A816-CFCBEEC5C389}"/>
                </a:ext>
              </a:extLst>
            </p:cNvPr>
            <p:cNvSpPr txBox="1"/>
            <p:nvPr/>
          </p:nvSpPr>
          <p:spPr>
            <a:xfrm>
              <a:off x="2676933" y="3784564"/>
              <a:ext cx="1550267"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Easy to change colors.</a:t>
              </a:r>
              <a:endParaRPr lang="ko-KR" altLang="en-US" sz="1200" dirty="0">
                <a:solidFill>
                  <a:schemeClr val="tx1">
                    <a:lumMod val="75000"/>
                    <a:lumOff val="25000"/>
                  </a:schemeClr>
                </a:solidFill>
                <a:cs typeface="Arial" pitchFamily="34" charset="0"/>
              </a:endParaRPr>
            </a:p>
          </p:txBody>
        </p:sp>
      </p:grpSp>
      <p:grpSp>
        <p:nvGrpSpPr>
          <p:cNvPr id="21" name="Group 5">
            <a:extLst>
              <a:ext uri="{FF2B5EF4-FFF2-40B4-BE49-F238E27FC236}">
                <a16:creationId xmlns:a16="http://schemas.microsoft.com/office/drawing/2014/main" id="{39D87CEF-DF73-4299-8402-B144054E1258}"/>
              </a:ext>
            </a:extLst>
          </p:cNvPr>
          <p:cNvGrpSpPr/>
          <p:nvPr/>
        </p:nvGrpSpPr>
        <p:grpSpPr>
          <a:xfrm>
            <a:off x="5658383" y="4932750"/>
            <a:ext cx="1961545" cy="1313612"/>
            <a:chOff x="2676933" y="3301949"/>
            <a:chExt cx="1550267" cy="1313612"/>
          </a:xfrm>
        </p:grpSpPr>
        <p:sp>
          <p:nvSpPr>
            <p:cNvPr id="22" name="TextBox 21">
              <a:extLst>
                <a:ext uri="{FF2B5EF4-FFF2-40B4-BE49-F238E27FC236}">
                  <a16:creationId xmlns:a16="http://schemas.microsoft.com/office/drawing/2014/main" id="{FBC4B6F6-2A8C-4B90-93B2-2B022D3ABDD6}"/>
                </a:ext>
              </a:extLst>
            </p:cNvPr>
            <p:cNvSpPr txBox="1"/>
            <p:nvPr/>
          </p:nvSpPr>
          <p:spPr>
            <a:xfrm>
              <a:off x="2676933" y="3301949"/>
              <a:ext cx="1550267" cy="400110"/>
            </a:xfrm>
            <a:prstGeom prst="rect">
              <a:avLst/>
            </a:prstGeom>
            <a:noFill/>
          </p:spPr>
          <p:txBody>
            <a:bodyPr wrap="square" rtlCol="0" anchor="ctr">
              <a:spAutoFit/>
            </a:bodyPr>
            <a:lstStyle/>
            <a:p>
              <a:r>
                <a:rPr lang="en-US" altLang="ko-KR" sz="2000" b="1" dirty="0">
                  <a:solidFill>
                    <a:schemeClr val="accent5"/>
                  </a:solidFill>
                  <a:cs typeface="Arial" pitchFamily="34" charset="0"/>
                </a:rPr>
                <a:t>Content  Here</a:t>
              </a:r>
              <a:endParaRPr lang="ko-KR" altLang="en-US" sz="2000" b="1" dirty="0">
                <a:solidFill>
                  <a:schemeClr val="accent5"/>
                </a:solidFill>
                <a:cs typeface="Arial" pitchFamily="34" charset="0"/>
              </a:endParaRPr>
            </a:p>
          </p:txBody>
        </p:sp>
        <p:sp>
          <p:nvSpPr>
            <p:cNvPr id="23" name="TextBox 22">
              <a:extLst>
                <a:ext uri="{FF2B5EF4-FFF2-40B4-BE49-F238E27FC236}">
                  <a16:creationId xmlns:a16="http://schemas.microsoft.com/office/drawing/2014/main" id="{1393A3C1-BBA5-4EA5-A666-27BE59056902}"/>
                </a:ext>
              </a:extLst>
            </p:cNvPr>
            <p:cNvSpPr txBox="1"/>
            <p:nvPr/>
          </p:nvSpPr>
          <p:spPr>
            <a:xfrm>
              <a:off x="2676933" y="3784564"/>
              <a:ext cx="1550267"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Easy to change colors.</a:t>
              </a:r>
              <a:endParaRPr lang="ko-KR" altLang="en-US" sz="1200" dirty="0">
                <a:solidFill>
                  <a:schemeClr val="tx1">
                    <a:lumMod val="75000"/>
                    <a:lumOff val="25000"/>
                  </a:schemeClr>
                </a:solidFill>
                <a:cs typeface="Arial" pitchFamily="34" charset="0"/>
              </a:endParaRPr>
            </a:p>
          </p:txBody>
        </p:sp>
      </p:grpSp>
      <p:sp>
        <p:nvSpPr>
          <p:cNvPr id="27" name="Freeform 18">
            <a:extLst>
              <a:ext uri="{FF2B5EF4-FFF2-40B4-BE49-F238E27FC236}">
                <a16:creationId xmlns:a16="http://schemas.microsoft.com/office/drawing/2014/main" id="{1FB3D87A-BB31-4247-A056-F2E68A9C4512}"/>
              </a:ext>
            </a:extLst>
          </p:cNvPr>
          <p:cNvSpPr/>
          <p:nvPr/>
        </p:nvSpPr>
        <p:spPr>
          <a:xfrm>
            <a:off x="4774436" y="5601165"/>
            <a:ext cx="654428" cy="528171"/>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0" name="Rounded Rectangle 7">
            <a:extLst>
              <a:ext uri="{FF2B5EF4-FFF2-40B4-BE49-F238E27FC236}">
                <a16:creationId xmlns:a16="http://schemas.microsoft.com/office/drawing/2014/main" id="{55C256A4-3D16-4F10-9215-4CAD67594D4F}"/>
              </a:ext>
            </a:extLst>
          </p:cNvPr>
          <p:cNvSpPr/>
          <p:nvPr/>
        </p:nvSpPr>
        <p:spPr>
          <a:xfrm>
            <a:off x="4825914" y="3313882"/>
            <a:ext cx="554680" cy="478682"/>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 name="TextBox 4">
            <a:extLst>
              <a:ext uri="{FF2B5EF4-FFF2-40B4-BE49-F238E27FC236}">
                <a16:creationId xmlns:a16="http://schemas.microsoft.com/office/drawing/2014/main" id="{93B6D537-4D71-4882-BC16-851E94171FE0}"/>
              </a:ext>
            </a:extLst>
          </p:cNvPr>
          <p:cNvSpPr txBox="1"/>
          <p:nvPr/>
        </p:nvSpPr>
        <p:spPr>
          <a:xfrm>
            <a:off x="8234872" y="1408723"/>
            <a:ext cx="2348770" cy="1938992"/>
          </a:xfrm>
          <a:prstGeom prst="rect">
            <a:avLst/>
          </a:prstGeom>
          <a:noFill/>
        </p:spPr>
        <p:txBody>
          <a:bodyPr wrap="square" lIns="108000" rIns="108000" rtlCol="0">
            <a:spAutoFit/>
          </a:bodyPr>
          <a:lstStyle/>
          <a:p>
            <a:pPr algn="ctr"/>
            <a:r>
              <a:rPr lang="en-US" altLang="ko-KR" sz="12000" b="1" dirty="0">
                <a:solidFill>
                  <a:schemeClr val="accent3">
                    <a:alpha val="40000"/>
                  </a:schemeClr>
                </a:solidFill>
                <a:cs typeface="Arial" pitchFamily="34" charset="0"/>
              </a:rPr>
              <a:t>03</a:t>
            </a:r>
            <a:endParaRPr lang="ko-KR" altLang="en-US" sz="12000" b="1" dirty="0">
              <a:solidFill>
                <a:schemeClr val="accent3">
                  <a:alpha val="40000"/>
                </a:schemeClr>
              </a:solidFill>
              <a:cs typeface="Arial" pitchFamily="34" charset="0"/>
            </a:endParaRPr>
          </a:p>
        </p:txBody>
      </p:sp>
      <p:sp>
        <p:nvSpPr>
          <p:cNvPr id="8" name="TextBox 7">
            <a:extLst>
              <a:ext uri="{FF2B5EF4-FFF2-40B4-BE49-F238E27FC236}">
                <a16:creationId xmlns:a16="http://schemas.microsoft.com/office/drawing/2014/main" id="{D4BA4EA5-2FCC-4B5D-9C09-C0B22EB32509}"/>
              </a:ext>
            </a:extLst>
          </p:cNvPr>
          <p:cNvSpPr txBox="1"/>
          <p:nvPr/>
        </p:nvSpPr>
        <p:spPr>
          <a:xfrm>
            <a:off x="8235406" y="3739934"/>
            <a:ext cx="2348770" cy="1938992"/>
          </a:xfrm>
          <a:prstGeom prst="rect">
            <a:avLst/>
          </a:prstGeom>
          <a:noFill/>
        </p:spPr>
        <p:txBody>
          <a:bodyPr wrap="square" lIns="108000" rIns="108000" rtlCol="0">
            <a:spAutoFit/>
          </a:bodyPr>
          <a:lstStyle/>
          <a:p>
            <a:pPr algn="ctr"/>
            <a:r>
              <a:rPr lang="en-US" altLang="ko-KR" sz="12000" b="1" dirty="0">
                <a:solidFill>
                  <a:schemeClr val="accent6">
                    <a:alpha val="40000"/>
                  </a:schemeClr>
                </a:solidFill>
                <a:cs typeface="Arial" pitchFamily="34" charset="0"/>
              </a:rPr>
              <a:t>06</a:t>
            </a:r>
            <a:endParaRPr lang="ko-KR" altLang="en-US" sz="12000" b="1" dirty="0">
              <a:solidFill>
                <a:schemeClr val="accent6">
                  <a:alpha val="40000"/>
                </a:schemeClr>
              </a:solidFill>
              <a:cs typeface="Arial" pitchFamily="34" charset="0"/>
            </a:endParaRPr>
          </a:p>
        </p:txBody>
      </p:sp>
      <p:grpSp>
        <p:nvGrpSpPr>
          <p:cNvPr id="15" name="Group 5">
            <a:extLst>
              <a:ext uri="{FF2B5EF4-FFF2-40B4-BE49-F238E27FC236}">
                <a16:creationId xmlns:a16="http://schemas.microsoft.com/office/drawing/2014/main" id="{959CBCD0-5577-4CBD-97D8-96AF81CF29E2}"/>
              </a:ext>
            </a:extLst>
          </p:cNvPr>
          <p:cNvGrpSpPr/>
          <p:nvPr/>
        </p:nvGrpSpPr>
        <p:grpSpPr>
          <a:xfrm>
            <a:off x="9378209" y="2601539"/>
            <a:ext cx="1961545" cy="1313612"/>
            <a:chOff x="2676933" y="3301949"/>
            <a:chExt cx="1550267" cy="1313612"/>
          </a:xfrm>
        </p:grpSpPr>
        <p:sp>
          <p:nvSpPr>
            <p:cNvPr id="16" name="TextBox 15">
              <a:extLst>
                <a:ext uri="{FF2B5EF4-FFF2-40B4-BE49-F238E27FC236}">
                  <a16:creationId xmlns:a16="http://schemas.microsoft.com/office/drawing/2014/main" id="{0A2191EF-D7E4-41F1-B10F-DF0B2187122E}"/>
                </a:ext>
              </a:extLst>
            </p:cNvPr>
            <p:cNvSpPr txBox="1"/>
            <p:nvPr/>
          </p:nvSpPr>
          <p:spPr>
            <a:xfrm>
              <a:off x="2676933" y="3301949"/>
              <a:ext cx="1550267" cy="400110"/>
            </a:xfrm>
            <a:prstGeom prst="rect">
              <a:avLst/>
            </a:prstGeom>
            <a:noFill/>
          </p:spPr>
          <p:txBody>
            <a:bodyPr wrap="square" rtlCol="0" anchor="ctr">
              <a:spAutoFit/>
            </a:bodyPr>
            <a:lstStyle/>
            <a:p>
              <a:r>
                <a:rPr lang="en-US" altLang="ko-KR" sz="2000" b="1" dirty="0">
                  <a:solidFill>
                    <a:schemeClr val="accent3"/>
                  </a:solidFill>
                  <a:cs typeface="Arial" pitchFamily="34" charset="0"/>
                </a:rPr>
                <a:t>Content  Here</a:t>
              </a:r>
              <a:endParaRPr lang="ko-KR" altLang="en-US" sz="2000" b="1" dirty="0">
                <a:solidFill>
                  <a:schemeClr val="accent3"/>
                </a:solidFill>
                <a:cs typeface="Arial" pitchFamily="34" charset="0"/>
              </a:endParaRPr>
            </a:p>
          </p:txBody>
        </p:sp>
        <p:sp>
          <p:nvSpPr>
            <p:cNvPr id="17" name="TextBox 16">
              <a:extLst>
                <a:ext uri="{FF2B5EF4-FFF2-40B4-BE49-F238E27FC236}">
                  <a16:creationId xmlns:a16="http://schemas.microsoft.com/office/drawing/2014/main" id="{7D6BC176-8633-4A52-9DA2-613CB8A4B799}"/>
                </a:ext>
              </a:extLst>
            </p:cNvPr>
            <p:cNvSpPr txBox="1"/>
            <p:nvPr/>
          </p:nvSpPr>
          <p:spPr>
            <a:xfrm>
              <a:off x="2676933" y="3784564"/>
              <a:ext cx="1550267"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Easy to change colors.</a:t>
              </a:r>
              <a:endParaRPr lang="ko-KR" altLang="en-US" sz="1200" dirty="0">
                <a:solidFill>
                  <a:schemeClr val="tx1">
                    <a:lumMod val="75000"/>
                    <a:lumOff val="25000"/>
                  </a:schemeClr>
                </a:solidFill>
                <a:cs typeface="Arial" pitchFamily="34" charset="0"/>
              </a:endParaRPr>
            </a:p>
          </p:txBody>
        </p:sp>
      </p:grpSp>
      <p:grpSp>
        <p:nvGrpSpPr>
          <p:cNvPr id="24" name="Group 5">
            <a:extLst>
              <a:ext uri="{FF2B5EF4-FFF2-40B4-BE49-F238E27FC236}">
                <a16:creationId xmlns:a16="http://schemas.microsoft.com/office/drawing/2014/main" id="{C556A4FD-5A3D-4919-8D8A-D8FCA988125B}"/>
              </a:ext>
            </a:extLst>
          </p:cNvPr>
          <p:cNvGrpSpPr/>
          <p:nvPr/>
        </p:nvGrpSpPr>
        <p:grpSpPr>
          <a:xfrm>
            <a:off x="9378209" y="4932750"/>
            <a:ext cx="1961545" cy="1313612"/>
            <a:chOff x="2676933" y="3301949"/>
            <a:chExt cx="1550267" cy="1313612"/>
          </a:xfrm>
        </p:grpSpPr>
        <p:sp>
          <p:nvSpPr>
            <p:cNvPr id="25" name="TextBox 24">
              <a:extLst>
                <a:ext uri="{FF2B5EF4-FFF2-40B4-BE49-F238E27FC236}">
                  <a16:creationId xmlns:a16="http://schemas.microsoft.com/office/drawing/2014/main" id="{A6A65AE2-E0BB-4296-AE5D-6BD737A92A9A}"/>
                </a:ext>
              </a:extLst>
            </p:cNvPr>
            <p:cNvSpPr txBox="1"/>
            <p:nvPr/>
          </p:nvSpPr>
          <p:spPr>
            <a:xfrm>
              <a:off x="2676933" y="3301949"/>
              <a:ext cx="1550267" cy="400110"/>
            </a:xfrm>
            <a:prstGeom prst="rect">
              <a:avLst/>
            </a:prstGeom>
            <a:noFill/>
          </p:spPr>
          <p:txBody>
            <a:bodyPr wrap="square" rtlCol="0" anchor="ctr">
              <a:spAutoFit/>
            </a:bodyPr>
            <a:lstStyle/>
            <a:p>
              <a:r>
                <a:rPr lang="en-US" altLang="ko-KR" sz="2000" b="1" dirty="0">
                  <a:solidFill>
                    <a:schemeClr val="accent6"/>
                  </a:solidFill>
                  <a:cs typeface="Arial" pitchFamily="34" charset="0"/>
                </a:rPr>
                <a:t>Content  Here</a:t>
              </a:r>
              <a:endParaRPr lang="ko-KR" altLang="en-US" sz="2000" b="1" dirty="0">
                <a:solidFill>
                  <a:schemeClr val="accent6"/>
                </a:solidFill>
                <a:cs typeface="Arial" pitchFamily="34" charset="0"/>
              </a:endParaRPr>
            </a:p>
          </p:txBody>
        </p:sp>
        <p:sp>
          <p:nvSpPr>
            <p:cNvPr id="26" name="TextBox 25">
              <a:extLst>
                <a:ext uri="{FF2B5EF4-FFF2-40B4-BE49-F238E27FC236}">
                  <a16:creationId xmlns:a16="http://schemas.microsoft.com/office/drawing/2014/main" id="{93D86708-9C32-464F-A3AC-C4B9D6CBE2A1}"/>
                </a:ext>
              </a:extLst>
            </p:cNvPr>
            <p:cNvSpPr txBox="1"/>
            <p:nvPr/>
          </p:nvSpPr>
          <p:spPr>
            <a:xfrm>
              <a:off x="2676933" y="3784564"/>
              <a:ext cx="1550267"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Easy to change colors.</a:t>
              </a:r>
              <a:endParaRPr lang="ko-KR" altLang="en-US" sz="1200" dirty="0">
                <a:solidFill>
                  <a:schemeClr val="tx1">
                    <a:lumMod val="75000"/>
                    <a:lumOff val="25000"/>
                  </a:schemeClr>
                </a:solidFill>
                <a:cs typeface="Arial" pitchFamily="34" charset="0"/>
              </a:endParaRPr>
            </a:p>
          </p:txBody>
        </p:sp>
      </p:grpSp>
      <p:sp>
        <p:nvSpPr>
          <p:cNvPr id="28" name="Round Same Side Corner Rectangle 11">
            <a:extLst>
              <a:ext uri="{FF2B5EF4-FFF2-40B4-BE49-F238E27FC236}">
                <a16:creationId xmlns:a16="http://schemas.microsoft.com/office/drawing/2014/main" id="{5F0A6C0F-DA21-44B0-AC59-B8F092F21BF8}"/>
              </a:ext>
            </a:extLst>
          </p:cNvPr>
          <p:cNvSpPr/>
          <p:nvPr/>
        </p:nvSpPr>
        <p:spPr>
          <a:xfrm rot="9900000">
            <a:off x="8573761" y="3323199"/>
            <a:ext cx="534366" cy="453841"/>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1" name="Rounded Rectangle 5">
            <a:extLst>
              <a:ext uri="{FF2B5EF4-FFF2-40B4-BE49-F238E27FC236}">
                <a16:creationId xmlns:a16="http://schemas.microsoft.com/office/drawing/2014/main" id="{B5861D12-84E6-40D7-B010-AA9B841FD46A}"/>
              </a:ext>
            </a:extLst>
          </p:cNvPr>
          <p:cNvSpPr/>
          <p:nvPr/>
        </p:nvSpPr>
        <p:spPr>
          <a:xfrm flipH="1">
            <a:off x="8524134" y="5680458"/>
            <a:ext cx="545575" cy="450066"/>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 name="TextBox 2">
            <a:extLst>
              <a:ext uri="{FF2B5EF4-FFF2-40B4-BE49-F238E27FC236}">
                <a16:creationId xmlns:a16="http://schemas.microsoft.com/office/drawing/2014/main" id="{792AA593-464D-4213-A9E9-1790C718BC5F}"/>
              </a:ext>
            </a:extLst>
          </p:cNvPr>
          <p:cNvSpPr txBox="1"/>
          <p:nvPr/>
        </p:nvSpPr>
        <p:spPr>
          <a:xfrm>
            <a:off x="795219" y="1408723"/>
            <a:ext cx="2348770" cy="1938992"/>
          </a:xfrm>
          <a:prstGeom prst="rect">
            <a:avLst/>
          </a:prstGeom>
          <a:noFill/>
        </p:spPr>
        <p:txBody>
          <a:bodyPr wrap="square" lIns="108000" rIns="108000" rtlCol="0">
            <a:spAutoFit/>
          </a:bodyPr>
          <a:lstStyle/>
          <a:p>
            <a:pPr algn="ctr"/>
            <a:r>
              <a:rPr lang="en-US" altLang="ko-KR" sz="12000" b="1" dirty="0">
                <a:solidFill>
                  <a:schemeClr val="accent1">
                    <a:alpha val="40000"/>
                  </a:schemeClr>
                </a:solidFill>
                <a:cs typeface="Arial" pitchFamily="34" charset="0"/>
              </a:rPr>
              <a:t>01</a:t>
            </a:r>
            <a:endParaRPr lang="ko-KR" altLang="en-US" sz="12000" b="1" dirty="0">
              <a:solidFill>
                <a:schemeClr val="accent1">
                  <a:alpha val="40000"/>
                </a:schemeClr>
              </a:solidFill>
              <a:cs typeface="Arial" pitchFamily="34" charset="0"/>
            </a:endParaRPr>
          </a:p>
        </p:txBody>
      </p:sp>
      <p:sp>
        <p:nvSpPr>
          <p:cNvPr id="6" name="TextBox 5">
            <a:extLst>
              <a:ext uri="{FF2B5EF4-FFF2-40B4-BE49-F238E27FC236}">
                <a16:creationId xmlns:a16="http://schemas.microsoft.com/office/drawing/2014/main" id="{DD2E8F9B-F9F8-492F-85FC-22C69D231309}"/>
              </a:ext>
            </a:extLst>
          </p:cNvPr>
          <p:cNvSpPr txBox="1"/>
          <p:nvPr/>
        </p:nvSpPr>
        <p:spPr>
          <a:xfrm>
            <a:off x="795219" y="3739934"/>
            <a:ext cx="2348770" cy="1938992"/>
          </a:xfrm>
          <a:prstGeom prst="rect">
            <a:avLst/>
          </a:prstGeom>
          <a:noFill/>
        </p:spPr>
        <p:txBody>
          <a:bodyPr wrap="square" lIns="108000" rIns="108000" rtlCol="0">
            <a:spAutoFit/>
          </a:bodyPr>
          <a:lstStyle/>
          <a:p>
            <a:pPr algn="ctr"/>
            <a:r>
              <a:rPr lang="en-US" altLang="ko-KR" sz="12000" b="1" dirty="0">
                <a:solidFill>
                  <a:schemeClr val="accent4">
                    <a:alpha val="40000"/>
                  </a:schemeClr>
                </a:solidFill>
                <a:cs typeface="Arial" pitchFamily="34" charset="0"/>
              </a:rPr>
              <a:t>04</a:t>
            </a:r>
            <a:endParaRPr lang="ko-KR" altLang="en-US" sz="12000" b="1" dirty="0">
              <a:solidFill>
                <a:schemeClr val="accent4">
                  <a:alpha val="40000"/>
                </a:schemeClr>
              </a:solidFill>
              <a:cs typeface="Arial" pitchFamily="34" charset="0"/>
            </a:endParaRPr>
          </a:p>
        </p:txBody>
      </p:sp>
      <p:grpSp>
        <p:nvGrpSpPr>
          <p:cNvPr id="9" name="Group 5">
            <a:extLst>
              <a:ext uri="{FF2B5EF4-FFF2-40B4-BE49-F238E27FC236}">
                <a16:creationId xmlns:a16="http://schemas.microsoft.com/office/drawing/2014/main" id="{7422D0E6-1294-4ABE-AE92-3F4D1F8EE038}"/>
              </a:ext>
            </a:extLst>
          </p:cNvPr>
          <p:cNvGrpSpPr/>
          <p:nvPr/>
        </p:nvGrpSpPr>
        <p:grpSpPr>
          <a:xfrm>
            <a:off x="1938557" y="2601539"/>
            <a:ext cx="1961545" cy="1313612"/>
            <a:chOff x="2676933" y="3301949"/>
            <a:chExt cx="1550267" cy="1313612"/>
          </a:xfrm>
        </p:grpSpPr>
        <p:sp>
          <p:nvSpPr>
            <p:cNvPr id="10" name="TextBox 9">
              <a:extLst>
                <a:ext uri="{FF2B5EF4-FFF2-40B4-BE49-F238E27FC236}">
                  <a16:creationId xmlns:a16="http://schemas.microsoft.com/office/drawing/2014/main" id="{7E19CE43-4550-4508-A76F-6675E70BD637}"/>
                </a:ext>
              </a:extLst>
            </p:cNvPr>
            <p:cNvSpPr txBox="1"/>
            <p:nvPr/>
          </p:nvSpPr>
          <p:spPr>
            <a:xfrm>
              <a:off x="2676933" y="3301949"/>
              <a:ext cx="1550267" cy="400110"/>
            </a:xfrm>
            <a:prstGeom prst="rect">
              <a:avLst/>
            </a:prstGeom>
            <a:noFill/>
          </p:spPr>
          <p:txBody>
            <a:bodyPr wrap="square" rtlCol="0" anchor="ctr">
              <a:spAutoFit/>
            </a:bodyPr>
            <a:lstStyle/>
            <a:p>
              <a:r>
                <a:rPr lang="en-US" altLang="ko-KR" sz="2000" b="1" dirty="0">
                  <a:solidFill>
                    <a:schemeClr val="accent1"/>
                  </a:solidFill>
                  <a:cs typeface="Arial" pitchFamily="34" charset="0"/>
                </a:rPr>
                <a:t>Content  Here</a:t>
              </a:r>
              <a:endParaRPr lang="ko-KR" altLang="en-US" sz="2000" b="1" dirty="0">
                <a:solidFill>
                  <a:schemeClr val="accent1"/>
                </a:solidFill>
                <a:cs typeface="Arial" pitchFamily="34" charset="0"/>
              </a:endParaRPr>
            </a:p>
          </p:txBody>
        </p:sp>
        <p:sp>
          <p:nvSpPr>
            <p:cNvPr id="11" name="TextBox 10">
              <a:extLst>
                <a:ext uri="{FF2B5EF4-FFF2-40B4-BE49-F238E27FC236}">
                  <a16:creationId xmlns:a16="http://schemas.microsoft.com/office/drawing/2014/main" id="{24F354F1-E04F-4910-ADDF-87814B53FDEB}"/>
                </a:ext>
              </a:extLst>
            </p:cNvPr>
            <p:cNvSpPr txBox="1"/>
            <p:nvPr/>
          </p:nvSpPr>
          <p:spPr>
            <a:xfrm>
              <a:off x="2676933" y="3784564"/>
              <a:ext cx="1550267"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Easy to change colors.</a:t>
              </a:r>
              <a:endParaRPr lang="ko-KR" altLang="en-US" sz="1200" dirty="0">
                <a:solidFill>
                  <a:schemeClr val="tx1">
                    <a:lumMod val="75000"/>
                    <a:lumOff val="25000"/>
                  </a:schemeClr>
                </a:solidFill>
                <a:cs typeface="Arial" pitchFamily="34" charset="0"/>
              </a:endParaRPr>
            </a:p>
          </p:txBody>
        </p:sp>
      </p:grpSp>
      <p:grpSp>
        <p:nvGrpSpPr>
          <p:cNvPr id="18" name="Group 5">
            <a:extLst>
              <a:ext uri="{FF2B5EF4-FFF2-40B4-BE49-F238E27FC236}">
                <a16:creationId xmlns:a16="http://schemas.microsoft.com/office/drawing/2014/main" id="{5DEEE222-262A-41C2-9AAF-E3D103EB3584}"/>
              </a:ext>
            </a:extLst>
          </p:cNvPr>
          <p:cNvGrpSpPr/>
          <p:nvPr/>
        </p:nvGrpSpPr>
        <p:grpSpPr>
          <a:xfrm>
            <a:off x="1938557" y="4932750"/>
            <a:ext cx="1961545" cy="1313612"/>
            <a:chOff x="2676933" y="3301949"/>
            <a:chExt cx="1550267" cy="1313612"/>
          </a:xfrm>
        </p:grpSpPr>
        <p:sp>
          <p:nvSpPr>
            <p:cNvPr id="19" name="TextBox 18">
              <a:extLst>
                <a:ext uri="{FF2B5EF4-FFF2-40B4-BE49-F238E27FC236}">
                  <a16:creationId xmlns:a16="http://schemas.microsoft.com/office/drawing/2014/main" id="{1D3BB4F6-C548-47E2-B8F2-CCA07C99E966}"/>
                </a:ext>
              </a:extLst>
            </p:cNvPr>
            <p:cNvSpPr txBox="1"/>
            <p:nvPr/>
          </p:nvSpPr>
          <p:spPr>
            <a:xfrm>
              <a:off x="2676933" y="3301949"/>
              <a:ext cx="1550267" cy="400110"/>
            </a:xfrm>
            <a:prstGeom prst="rect">
              <a:avLst/>
            </a:prstGeom>
            <a:noFill/>
          </p:spPr>
          <p:txBody>
            <a:bodyPr wrap="square" rtlCol="0" anchor="ctr">
              <a:spAutoFit/>
            </a:bodyPr>
            <a:lstStyle/>
            <a:p>
              <a:r>
                <a:rPr lang="en-US" altLang="ko-KR" sz="2000" b="1" dirty="0">
                  <a:solidFill>
                    <a:schemeClr val="accent4"/>
                  </a:solidFill>
                  <a:cs typeface="Arial" pitchFamily="34" charset="0"/>
                </a:rPr>
                <a:t>Content  Here</a:t>
              </a:r>
              <a:endParaRPr lang="ko-KR" altLang="en-US" sz="2000" b="1" dirty="0">
                <a:solidFill>
                  <a:schemeClr val="accent4"/>
                </a:solidFill>
                <a:cs typeface="Arial" pitchFamily="34" charset="0"/>
              </a:endParaRPr>
            </a:p>
          </p:txBody>
        </p:sp>
        <p:sp>
          <p:nvSpPr>
            <p:cNvPr id="20" name="TextBox 19">
              <a:extLst>
                <a:ext uri="{FF2B5EF4-FFF2-40B4-BE49-F238E27FC236}">
                  <a16:creationId xmlns:a16="http://schemas.microsoft.com/office/drawing/2014/main" id="{20A9B2DA-2D45-4E7E-AEC4-9F7C22A194E0}"/>
                </a:ext>
              </a:extLst>
            </p:cNvPr>
            <p:cNvSpPr txBox="1"/>
            <p:nvPr/>
          </p:nvSpPr>
          <p:spPr>
            <a:xfrm>
              <a:off x="2676933" y="3784564"/>
              <a:ext cx="1550267"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Easy to change colors.</a:t>
              </a:r>
              <a:endParaRPr lang="ko-KR" altLang="en-US" sz="1200" dirty="0">
                <a:solidFill>
                  <a:schemeClr val="tx1">
                    <a:lumMod val="75000"/>
                    <a:lumOff val="25000"/>
                  </a:schemeClr>
                </a:solidFill>
                <a:cs typeface="Arial" pitchFamily="34" charset="0"/>
              </a:endParaRPr>
            </a:p>
          </p:txBody>
        </p:sp>
      </p:grpSp>
      <p:sp>
        <p:nvSpPr>
          <p:cNvPr id="29" name="Rounded Rectangle 27">
            <a:extLst>
              <a:ext uri="{FF2B5EF4-FFF2-40B4-BE49-F238E27FC236}">
                <a16:creationId xmlns:a16="http://schemas.microsoft.com/office/drawing/2014/main" id="{7FBC7279-E083-46B2-9EBB-721017B3C479}"/>
              </a:ext>
            </a:extLst>
          </p:cNvPr>
          <p:cNvSpPr/>
          <p:nvPr/>
        </p:nvSpPr>
        <p:spPr>
          <a:xfrm>
            <a:off x="1133590" y="5710260"/>
            <a:ext cx="545576" cy="419076"/>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2" name="Oval 21">
            <a:extLst>
              <a:ext uri="{FF2B5EF4-FFF2-40B4-BE49-F238E27FC236}">
                <a16:creationId xmlns:a16="http://schemas.microsoft.com/office/drawing/2014/main" id="{AAF20BED-A35D-4988-B3C0-DF2A0C53D1E9}"/>
              </a:ext>
            </a:extLst>
          </p:cNvPr>
          <p:cNvSpPr>
            <a:spLocks noChangeAspect="1"/>
          </p:cNvSpPr>
          <p:nvPr/>
        </p:nvSpPr>
        <p:spPr>
          <a:xfrm>
            <a:off x="1090885" y="3291264"/>
            <a:ext cx="571905" cy="576681"/>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3432588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2EACE2C-F0BB-4B26-BDA0-E1B66FC049A7}"/>
              </a:ext>
            </a:extLst>
          </p:cNvPr>
          <p:cNvSpPr txBox="1"/>
          <p:nvPr/>
        </p:nvSpPr>
        <p:spPr>
          <a:xfrm>
            <a:off x="7499837" y="2796086"/>
            <a:ext cx="4692163" cy="830997"/>
          </a:xfrm>
          <a:prstGeom prst="rect">
            <a:avLst/>
          </a:prstGeom>
          <a:noFill/>
        </p:spPr>
        <p:txBody>
          <a:bodyPr wrap="square" rtlCol="0" anchor="ctr">
            <a:spAutoFit/>
          </a:bodyPr>
          <a:lstStyle/>
          <a:p>
            <a:r>
              <a:rPr lang="en-US" altLang="ko-KR" sz="4800" b="1" dirty="0">
                <a:solidFill>
                  <a:schemeClr val="bg1"/>
                </a:solidFill>
                <a:latin typeface="+mj-lt"/>
                <a:cs typeface="Arial" pitchFamily="34" charset="0"/>
              </a:rPr>
              <a:t>Section</a:t>
            </a:r>
            <a:r>
              <a:rPr lang="en-US" altLang="ko-KR" sz="4800" dirty="0">
                <a:solidFill>
                  <a:schemeClr val="bg1"/>
                </a:solidFill>
                <a:latin typeface="+mj-lt"/>
                <a:cs typeface="Arial" pitchFamily="34" charset="0"/>
              </a:rPr>
              <a:t> </a:t>
            </a:r>
            <a:r>
              <a:rPr lang="en-US" altLang="ko-KR" sz="4800" b="1" dirty="0">
                <a:solidFill>
                  <a:schemeClr val="bg1"/>
                </a:solidFill>
                <a:latin typeface="+mj-lt"/>
                <a:cs typeface="Arial" pitchFamily="34" charset="0"/>
              </a:rPr>
              <a:t>Break</a:t>
            </a:r>
            <a:endParaRPr lang="ko-KR" altLang="en-US" sz="4800" b="1" dirty="0">
              <a:solidFill>
                <a:schemeClr val="bg1"/>
              </a:solidFill>
              <a:latin typeface="+mj-lt"/>
              <a:cs typeface="Arial" pitchFamily="34" charset="0"/>
            </a:endParaRPr>
          </a:p>
        </p:txBody>
      </p:sp>
      <p:sp>
        <p:nvSpPr>
          <p:cNvPr id="11" name="TextBox 10">
            <a:extLst>
              <a:ext uri="{FF2B5EF4-FFF2-40B4-BE49-F238E27FC236}">
                <a16:creationId xmlns:a16="http://schemas.microsoft.com/office/drawing/2014/main" id="{DF7CD60F-31E5-47BD-825E-DF5FFB019C06}"/>
              </a:ext>
            </a:extLst>
          </p:cNvPr>
          <p:cNvSpPr txBox="1"/>
          <p:nvPr/>
        </p:nvSpPr>
        <p:spPr>
          <a:xfrm>
            <a:off x="7499839" y="3559170"/>
            <a:ext cx="4692108" cy="379656"/>
          </a:xfrm>
          <a:prstGeom prst="rect">
            <a:avLst/>
          </a:prstGeom>
          <a:noFill/>
        </p:spPr>
        <p:txBody>
          <a:bodyPr wrap="square" rtlCol="0" anchor="ctr">
            <a:spAutoFit/>
          </a:bodyPr>
          <a:lstStyle/>
          <a:p>
            <a:r>
              <a:rPr lang="en-US" altLang="ko-KR" sz="1867" dirty="0">
                <a:solidFill>
                  <a:schemeClr val="bg1"/>
                </a:solidFill>
                <a:cs typeface="Arial" pitchFamily="34" charset="0"/>
              </a:rPr>
              <a:t>Insert the Sub Title of Your Presentation</a:t>
            </a:r>
            <a:endParaRPr lang="ko-KR" altLang="en-US" sz="1867" dirty="0">
              <a:solidFill>
                <a:schemeClr val="bg1"/>
              </a:solidFill>
              <a:cs typeface="Arial" pitchFamily="34" charset="0"/>
            </a:endParaRPr>
          </a:p>
        </p:txBody>
      </p:sp>
      <p:sp>
        <p:nvSpPr>
          <p:cNvPr id="2" name="Rectangle 1">
            <a:extLst>
              <a:ext uri="{FF2B5EF4-FFF2-40B4-BE49-F238E27FC236}">
                <a16:creationId xmlns:a16="http://schemas.microsoft.com/office/drawing/2014/main" id="{84EFAE49-7ECA-4C61-8EFE-3FF13BB998F1}"/>
              </a:ext>
            </a:extLst>
          </p:cNvPr>
          <p:cNvSpPr/>
          <p:nvPr/>
        </p:nvSpPr>
        <p:spPr>
          <a:xfrm>
            <a:off x="7218484" y="2919050"/>
            <a:ext cx="123092" cy="9670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6302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00E6EE-FCF4-4EFA-A9D1-E89F888697F2}"/>
              </a:ext>
            </a:extLst>
          </p:cNvPr>
          <p:cNvSpPr>
            <a:spLocks noGrp="1"/>
          </p:cNvSpPr>
          <p:nvPr>
            <p:ph type="pic" sz="quarter" idx="14"/>
          </p:nvPr>
        </p:nvSpPr>
        <p:spPr/>
      </p:sp>
      <p:sp>
        <p:nvSpPr>
          <p:cNvPr id="6" name="Arrow: Up 5">
            <a:extLst>
              <a:ext uri="{FF2B5EF4-FFF2-40B4-BE49-F238E27FC236}">
                <a16:creationId xmlns:a16="http://schemas.microsoft.com/office/drawing/2014/main" id="{3D591668-32BC-4D60-8D67-F96DE2940BFD}"/>
              </a:ext>
            </a:extLst>
          </p:cNvPr>
          <p:cNvSpPr/>
          <p:nvPr/>
        </p:nvSpPr>
        <p:spPr>
          <a:xfrm rot="2359705">
            <a:off x="5944869" y="-871973"/>
            <a:ext cx="3905172" cy="9578880"/>
          </a:xfrm>
          <a:custGeom>
            <a:avLst/>
            <a:gdLst>
              <a:gd name="connsiteX0" fmla="*/ 0 w 1260211"/>
              <a:gd name="connsiteY0" fmla="*/ 1290015 h 2941513"/>
              <a:gd name="connsiteX1" fmla="*/ 630106 w 1260211"/>
              <a:gd name="connsiteY1" fmla="*/ 0 h 2941513"/>
              <a:gd name="connsiteX2" fmla="*/ 1260211 w 1260211"/>
              <a:gd name="connsiteY2" fmla="*/ 1290015 h 2941513"/>
              <a:gd name="connsiteX3" fmla="*/ 945158 w 1260211"/>
              <a:gd name="connsiteY3" fmla="*/ 1290015 h 2941513"/>
              <a:gd name="connsiteX4" fmla="*/ 945158 w 1260211"/>
              <a:gd name="connsiteY4" fmla="*/ 2941513 h 2941513"/>
              <a:gd name="connsiteX5" fmla="*/ 315053 w 1260211"/>
              <a:gd name="connsiteY5" fmla="*/ 2941513 h 2941513"/>
              <a:gd name="connsiteX6" fmla="*/ 315053 w 1260211"/>
              <a:gd name="connsiteY6" fmla="*/ 1290015 h 2941513"/>
              <a:gd name="connsiteX7" fmla="*/ 0 w 1260211"/>
              <a:gd name="connsiteY7" fmla="*/ 1290015 h 2941513"/>
              <a:gd name="connsiteX0" fmla="*/ 0 w 1260211"/>
              <a:gd name="connsiteY0" fmla="*/ 1290015 h 2941513"/>
              <a:gd name="connsiteX1" fmla="*/ 630106 w 1260211"/>
              <a:gd name="connsiteY1" fmla="*/ 0 h 2941513"/>
              <a:gd name="connsiteX2" fmla="*/ 1260211 w 1260211"/>
              <a:gd name="connsiteY2" fmla="*/ 1290015 h 2941513"/>
              <a:gd name="connsiteX3" fmla="*/ 945158 w 1260211"/>
              <a:gd name="connsiteY3" fmla="*/ 1290015 h 2941513"/>
              <a:gd name="connsiteX4" fmla="*/ 315053 w 1260211"/>
              <a:gd name="connsiteY4" fmla="*/ 2941513 h 2941513"/>
              <a:gd name="connsiteX5" fmla="*/ 315053 w 1260211"/>
              <a:gd name="connsiteY5" fmla="*/ 1290015 h 2941513"/>
              <a:gd name="connsiteX6" fmla="*/ 0 w 1260211"/>
              <a:gd name="connsiteY6" fmla="*/ 1290015 h 2941513"/>
              <a:gd name="connsiteX0" fmla="*/ 728417 w 1988628"/>
              <a:gd name="connsiteY0" fmla="*/ 1290015 h 5108470"/>
              <a:gd name="connsiteX1" fmla="*/ 1358523 w 1988628"/>
              <a:gd name="connsiteY1" fmla="*/ 0 h 5108470"/>
              <a:gd name="connsiteX2" fmla="*/ 1988628 w 1988628"/>
              <a:gd name="connsiteY2" fmla="*/ 1290015 h 5108470"/>
              <a:gd name="connsiteX3" fmla="*/ 1673575 w 1988628"/>
              <a:gd name="connsiteY3" fmla="*/ 1290015 h 5108470"/>
              <a:gd name="connsiteX4" fmla="*/ 0 w 1988628"/>
              <a:gd name="connsiteY4" fmla="*/ 5108470 h 5108470"/>
              <a:gd name="connsiteX5" fmla="*/ 1043470 w 1988628"/>
              <a:gd name="connsiteY5" fmla="*/ 1290015 h 5108470"/>
              <a:gd name="connsiteX6" fmla="*/ 728417 w 1988628"/>
              <a:gd name="connsiteY6" fmla="*/ 1290015 h 5108470"/>
              <a:gd name="connsiteX0" fmla="*/ 728417 w 1988628"/>
              <a:gd name="connsiteY0" fmla="*/ 1290015 h 5108470"/>
              <a:gd name="connsiteX1" fmla="*/ 1358523 w 1988628"/>
              <a:gd name="connsiteY1" fmla="*/ 0 h 5108470"/>
              <a:gd name="connsiteX2" fmla="*/ 1988628 w 1988628"/>
              <a:gd name="connsiteY2" fmla="*/ 1290015 h 5108470"/>
              <a:gd name="connsiteX3" fmla="*/ 1673575 w 1988628"/>
              <a:gd name="connsiteY3" fmla="*/ 1290015 h 5108470"/>
              <a:gd name="connsiteX4" fmla="*/ 0 w 1988628"/>
              <a:gd name="connsiteY4" fmla="*/ 5108470 h 5108470"/>
              <a:gd name="connsiteX5" fmla="*/ 1043470 w 1988628"/>
              <a:gd name="connsiteY5" fmla="*/ 1290015 h 5108470"/>
              <a:gd name="connsiteX6" fmla="*/ 728417 w 1988628"/>
              <a:gd name="connsiteY6" fmla="*/ 1290015 h 5108470"/>
              <a:gd name="connsiteX0" fmla="*/ 728417 w 1988628"/>
              <a:gd name="connsiteY0" fmla="*/ 1290015 h 5108470"/>
              <a:gd name="connsiteX1" fmla="*/ 1358523 w 1988628"/>
              <a:gd name="connsiteY1" fmla="*/ 0 h 5108470"/>
              <a:gd name="connsiteX2" fmla="*/ 1988628 w 1988628"/>
              <a:gd name="connsiteY2" fmla="*/ 1290015 h 5108470"/>
              <a:gd name="connsiteX3" fmla="*/ 1673575 w 1988628"/>
              <a:gd name="connsiteY3" fmla="*/ 1290015 h 5108470"/>
              <a:gd name="connsiteX4" fmla="*/ 0 w 1988628"/>
              <a:gd name="connsiteY4" fmla="*/ 5108470 h 5108470"/>
              <a:gd name="connsiteX5" fmla="*/ 1043470 w 1988628"/>
              <a:gd name="connsiteY5" fmla="*/ 1290015 h 5108470"/>
              <a:gd name="connsiteX6" fmla="*/ 728417 w 1988628"/>
              <a:gd name="connsiteY6" fmla="*/ 1290015 h 5108470"/>
              <a:gd name="connsiteX0" fmla="*/ 770840 w 2031051"/>
              <a:gd name="connsiteY0" fmla="*/ 1290015 h 5104257"/>
              <a:gd name="connsiteX1" fmla="*/ 1400946 w 2031051"/>
              <a:gd name="connsiteY1" fmla="*/ 0 h 5104257"/>
              <a:gd name="connsiteX2" fmla="*/ 2031051 w 2031051"/>
              <a:gd name="connsiteY2" fmla="*/ 1290015 h 5104257"/>
              <a:gd name="connsiteX3" fmla="*/ 1715998 w 2031051"/>
              <a:gd name="connsiteY3" fmla="*/ 1290015 h 5104257"/>
              <a:gd name="connsiteX4" fmla="*/ 0 w 2031051"/>
              <a:gd name="connsiteY4" fmla="*/ 5104257 h 5104257"/>
              <a:gd name="connsiteX5" fmla="*/ 1085893 w 2031051"/>
              <a:gd name="connsiteY5" fmla="*/ 1290015 h 5104257"/>
              <a:gd name="connsiteX6" fmla="*/ 770840 w 2031051"/>
              <a:gd name="connsiteY6" fmla="*/ 1290015 h 5104257"/>
              <a:gd name="connsiteX0" fmla="*/ 781421 w 2041632"/>
              <a:gd name="connsiteY0" fmla="*/ 1290015 h 5138908"/>
              <a:gd name="connsiteX1" fmla="*/ 1411527 w 2041632"/>
              <a:gd name="connsiteY1" fmla="*/ 0 h 5138908"/>
              <a:gd name="connsiteX2" fmla="*/ 2041632 w 2041632"/>
              <a:gd name="connsiteY2" fmla="*/ 1290015 h 5138908"/>
              <a:gd name="connsiteX3" fmla="*/ 1726579 w 2041632"/>
              <a:gd name="connsiteY3" fmla="*/ 1290015 h 5138908"/>
              <a:gd name="connsiteX4" fmla="*/ 0 w 2041632"/>
              <a:gd name="connsiteY4" fmla="*/ 5138908 h 5138908"/>
              <a:gd name="connsiteX5" fmla="*/ 1096474 w 2041632"/>
              <a:gd name="connsiteY5" fmla="*/ 1290015 h 5138908"/>
              <a:gd name="connsiteX6" fmla="*/ 781421 w 2041632"/>
              <a:gd name="connsiteY6" fmla="*/ 1290015 h 5138908"/>
              <a:gd name="connsiteX0" fmla="*/ 781421 w 2041632"/>
              <a:gd name="connsiteY0" fmla="*/ 1290015 h 5138908"/>
              <a:gd name="connsiteX1" fmla="*/ 1411527 w 2041632"/>
              <a:gd name="connsiteY1" fmla="*/ 0 h 5138908"/>
              <a:gd name="connsiteX2" fmla="*/ 2041632 w 2041632"/>
              <a:gd name="connsiteY2" fmla="*/ 1290015 h 5138908"/>
              <a:gd name="connsiteX3" fmla="*/ 1726579 w 2041632"/>
              <a:gd name="connsiteY3" fmla="*/ 1290015 h 5138908"/>
              <a:gd name="connsiteX4" fmla="*/ 0 w 2041632"/>
              <a:gd name="connsiteY4" fmla="*/ 5138908 h 5138908"/>
              <a:gd name="connsiteX5" fmla="*/ 1096474 w 2041632"/>
              <a:gd name="connsiteY5" fmla="*/ 1290015 h 5138908"/>
              <a:gd name="connsiteX6" fmla="*/ 781421 w 2041632"/>
              <a:gd name="connsiteY6" fmla="*/ 1290015 h 5138908"/>
              <a:gd name="connsiteX0" fmla="*/ 781421 w 2041632"/>
              <a:gd name="connsiteY0" fmla="*/ 1290015 h 5138908"/>
              <a:gd name="connsiteX1" fmla="*/ 1411527 w 2041632"/>
              <a:gd name="connsiteY1" fmla="*/ 0 h 5138908"/>
              <a:gd name="connsiteX2" fmla="*/ 2041632 w 2041632"/>
              <a:gd name="connsiteY2" fmla="*/ 1290015 h 5138908"/>
              <a:gd name="connsiteX3" fmla="*/ 1726579 w 2041632"/>
              <a:gd name="connsiteY3" fmla="*/ 1290015 h 5138908"/>
              <a:gd name="connsiteX4" fmla="*/ 0 w 2041632"/>
              <a:gd name="connsiteY4" fmla="*/ 5138908 h 5138908"/>
              <a:gd name="connsiteX5" fmla="*/ 1096474 w 2041632"/>
              <a:gd name="connsiteY5" fmla="*/ 1290015 h 5138908"/>
              <a:gd name="connsiteX6" fmla="*/ 781421 w 2041632"/>
              <a:gd name="connsiteY6" fmla="*/ 1290015 h 5138908"/>
              <a:gd name="connsiteX0" fmla="*/ 781421 w 2041632"/>
              <a:gd name="connsiteY0" fmla="*/ 1290015 h 5138908"/>
              <a:gd name="connsiteX1" fmla="*/ 1411527 w 2041632"/>
              <a:gd name="connsiteY1" fmla="*/ 0 h 5138908"/>
              <a:gd name="connsiteX2" fmla="*/ 2041632 w 2041632"/>
              <a:gd name="connsiteY2" fmla="*/ 1290015 h 5138908"/>
              <a:gd name="connsiteX3" fmla="*/ 1726579 w 2041632"/>
              <a:gd name="connsiteY3" fmla="*/ 1290015 h 5138908"/>
              <a:gd name="connsiteX4" fmla="*/ 0 w 2041632"/>
              <a:gd name="connsiteY4" fmla="*/ 5138908 h 5138908"/>
              <a:gd name="connsiteX5" fmla="*/ 1096474 w 2041632"/>
              <a:gd name="connsiteY5" fmla="*/ 1290015 h 5138908"/>
              <a:gd name="connsiteX6" fmla="*/ 781421 w 2041632"/>
              <a:gd name="connsiteY6" fmla="*/ 1290015 h 5138908"/>
              <a:gd name="connsiteX0" fmla="*/ 781421 w 2041632"/>
              <a:gd name="connsiteY0" fmla="*/ 1290015 h 5138908"/>
              <a:gd name="connsiteX1" fmla="*/ 1411527 w 2041632"/>
              <a:gd name="connsiteY1" fmla="*/ 0 h 5138908"/>
              <a:gd name="connsiteX2" fmla="*/ 2041632 w 2041632"/>
              <a:gd name="connsiteY2" fmla="*/ 1290015 h 5138908"/>
              <a:gd name="connsiteX3" fmla="*/ 1726579 w 2041632"/>
              <a:gd name="connsiteY3" fmla="*/ 1290015 h 5138908"/>
              <a:gd name="connsiteX4" fmla="*/ 0 w 2041632"/>
              <a:gd name="connsiteY4" fmla="*/ 5138908 h 5138908"/>
              <a:gd name="connsiteX5" fmla="*/ 1096474 w 2041632"/>
              <a:gd name="connsiteY5" fmla="*/ 1290015 h 5138908"/>
              <a:gd name="connsiteX6" fmla="*/ 781421 w 2041632"/>
              <a:gd name="connsiteY6" fmla="*/ 1290015 h 5138908"/>
              <a:gd name="connsiteX0" fmla="*/ 781421 w 2041632"/>
              <a:gd name="connsiteY0" fmla="*/ 1290015 h 5138908"/>
              <a:gd name="connsiteX1" fmla="*/ 1411527 w 2041632"/>
              <a:gd name="connsiteY1" fmla="*/ 0 h 5138908"/>
              <a:gd name="connsiteX2" fmla="*/ 2041632 w 2041632"/>
              <a:gd name="connsiteY2" fmla="*/ 1290015 h 5138908"/>
              <a:gd name="connsiteX3" fmla="*/ 1726579 w 2041632"/>
              <a:gd name="connsiteY3" fmla="*/ 1290015 h 5138908"/>
              <a:gd name="connsiteX4" fmla="*/ 0 w 2041632"/>
              <a:gd name="connsiteY4" fmla="*/ 5138908 h 5138908"/>
              <a:gd name="connsiteX5" fmla="*/ 1096474 w 2041632"/>
              <a:gd name="connsiteY5" fmla="*/ 1290015 h 5138908"/>
              <a:gd name="connsiteX6" fmla="*/ 781421 w 2041632"/>
              <a:gd name="connsiteY6" fmla="*/ 1290015 h 5138908"/>
              <a:gd name="connsiteX0" fmla="*/ 781421 w 2041632"/>
              <a:gd name="connsiteY0" fmla="*/ 1290015 h 5138908"/>
              <a:gd name="connsiteX1" fmla="*/ 1411527 w 2041632"/>
              <a:gd name="connsiteY1" fmla="*/ 0 h 5138908"/>
              <a:gd name="connsiteX2" fmla="*/ 2041632 w 2041632"/>
              <a:gd name="connsiteY2" fmla="*/ 1290015 h 5138908"/>
              <a:gd name="connsiteX3" fmla="*/ 1726579 w 2041632"/>
              <a:gd name="connsiteY3" fmla="*/ 1290015 h 5138908"/>
              <a:gd name="connsiteX4" fmla="*/ 0 w 2041632"/>
              <a:gd name="connsiteY4" fmla="*/ 5138908 h 5138908"/>
              <a:gd name="connsiteX5" fmla="*/ 1096474 w 2041632"/>
              <a:gd name="connsiteY5" fmla="*/ 1290015 h 5138908"/>
              <a:gd name="connsiteX6" fmla="*/ 781421 w 2041632"/>
              <a:gd name="connsiteY6" fmla="*/ 1290015 h 5138908"/>
              <a:gd name="connsiteX0" fmla="*/ 781421 w 2041632"/>
              <a:gd name="connsiteY0" fmla="*/ 1290015 h 5138908"/>
              <a:gd name="connsiteX1" fmla="*/ 1411527 w 2041632"/>
              <a:gd name="connsiteY1" fmla="*/ 0 h 5138908"/>
              <a:gd name="connsiteX2" fmla="*/ 2041632 w 2041632"/>
              <a:gd name="connsiteY2" fmla="*/ 1290015 h 5138908"/>
              <a:gd name="connsiteX3" fmla="*/ 1726579 w 2041632"/>
              <a:gd name="connsiteY3" fmla="*/ 1290015 h 5138908"/>
              <a:gd name="connsiteX4" fmla="*/ 0 w 2041632"/>
              <a:gd name="connsiteY4" fmla="*/ 5138908 h 5138908"/>
              <a:gd name="connsiteX5" fmla="*/ 1096474 w 2041632"/>
              <a:gd name="connsiteY5" fmla="*/ 1290015 h 5138908"/>
              <a:gd name="connsiteX6" fmla="*/ 781421 w 2041632"/>
              <a:gd name="connsiteY6" fmla="*/ 1290015 h 5138908"/>
              <a:gd name="connsiteX0" fmla="*/ 781421 w 2041632"/>
              <a:gd name="connsiteY0" fmla="*/ 1290015 h 5138908"/>
              <a:gd name="connsiteX1" fmla="*/ 1411527 w 2041632"/>
              <a:gd name="connsiteY1" fmla="*/ 0 h 5138908"/>
              <a:gd name="connsiteX2" fmla="*/ 2041632 w 2041632"/>
              <a:gd name="connsiteY2" fmla="*/ 1290015 h 5138908"/>
              <a:gd name="connsiteX3" fmla="*/ 1726579 w 2041632"/>
              <a:gd name="connsiteY3" fmla="*/ 1290015 h 5138908"/>
              <a:gd name="connsiteX4" fmla="*/ 0 w 2041632"/>
              <a:gd name="connsiteY4" fmla="*/ 5138908 h 5138908"/>
              <a:gd name="connsiteX5" fmla="*/ 1096474 w 2041632"/>
              <a:gd name="connsiteY5" fmla="*/ 1290015 h 5138908"/>
              <a:gd name="connsiteX6" fmla="*/ 781421 w 2041632"/>
              <a:gd name="connsiteY6" fmla="*/ 1290015 h 5138908"/>
              <a:gd name="connsiteX0" fmla="*/ 781421 w 2041632"/>
              <a:gd name="connsiteY0" fmla="*/ 1290015 h 5138908"/>
              <a:gd name="connsiteX1" fmla="*/ 1411527 w 2041632"/>
              <a:gd name="connsiteY1" fmla="*/ 0 h 5138908"/>
              <a:gd name="connsiteX2" fmla="*/ 2041632 w 2041632"/>
              <a:gd name="connsiteY2" fmla="*/ 1290015 h 5138908"/>
              <a:gd name="connsiteX3" fmla="*/ 1726579 w 2041632"/>
              <a:gd name="connsiteY3" fmla="*/ 1290015 h 5138908"/>
              <a:gd name="connsiteX4" fmla="*/ 0 w 2041632"/>
              <a:gd name="connsiteY4" fmla="*/ 5138908 h 5138908"/>
              <a:gd name="connsiteX5" fmla="*/ 1096474 w 2041632"/>
              <a:gd name="connsiteY5" fmla="*/ 1290015 h 5138908"/>
              <a:gd name="connsiteX6" fmla="*/ 781421 w 2041632"/>
              <a:gd name="connsiteY6" fmla="*/ 1290015 h 5138908"/>
              <a:gd name="connsiteX0" fmla="*/ 781421 w 2041632"/>
              <a:gd name="connsiteY0" fmla="*/ 1290015 h 5138908"/>
              <a:gd name="connsiteX1" fmla="*/ 1411527 w 2041632"/>
              <a:gd name="connsiteY1" fmla="*/ 0 h 5138908"/>
              <a:gd name="connsiteX2" fmla="*/ 2041632 w 2041632"/>
              <a:gd name="connsiteY2" fmla="*/ 1290015 h 5138908"/>
              <a:gd name="connsiteX3" fmla="*/ 1726579 w 2041632"/>
              <a:gd name="connsiteY3" fmla="*/ 1290015 h 5138908"/>
              <a:gd name="connsiteX4" fmla="*/ 0 w 2041632"/>
              <a:gd name="connsiteY4" fmla="*/ 5138908 h 5138908"/>
              <a:gd name="connsiteX5" fmla="*/ 1096474 w 2041632"/>
              <a:gd name="connsiteY5" fmla="*/ 1290015 h 5138908"/>
              <a:gd name="connsiteX6" fmla="*/ 781421 w 2041632"/>
              <a:gd name="connsiteY6" fmla="*/ 1290015 h 5138908"/>
              <a:gd name="connsiteX0" fmla="*/ 781421 w 2041632"/>
              <a:gd name="connsiteY0" fmla="*/ 1290015 h 5138908"/>
              <a:gd name="connsiteX1" fmla="*/ 1411527 w 2041632"/>
              <a:gd name="connsiteY1" fmla="*/ 0 h 5138908"/>
              <a:gd name="connsiteX2" fmla="*/ 2041632 w 2041632"/>
              <a:gd name="connsiteY2" fmla="*/ 1290015 h 5138908"/>
              <a:gd name="connsiteX3" fmla="*/ 1726579 w 2041632"/>
              <a:gd name="connsiteY3" fmla="*/ 1290015 h 5138908"/>
              <a:gd name="connsiteX4" fmla="*/ 0 w 2041632"/>
              <a:gd name="connsiteY4" fmla="*/ 5138908 h 5138908"/>
              <a:gd name="connsiteX5" fmla="*/ 1096474 w 2041632"/>
              <a:gd name="connsiteY5" fmla="*/ 1290015 h 5138908"/>
              <a:gd name="connsiteX6" fmla="*/ 781421 w 2041632"/>
              <a:gd name="connsiteY6" fmla="*/ 1290015 h 5138908"/>
              <a:gd name="connsiteX0" fmla="*/ 781421 w 2041632"/>
              <a:gd name="connsiteY0" fmla="*/ 1290015 h 5138908"/>
              <a:gd name="connsiteX1" fmla="*/ 1411527 w 2041632"/>
              <a:gd name="connsiteY1" fmla="*/ 0 h 5138908"/>
              <a:gd name="connsiteX2" fmla="*/ 2041632 w 2041632"/>
              <a:gd name="connsiteY2" fmla="*/ 1290015 h 5138908"/>
              <a:gd name="connsiteX3" fmla="*/ 1726579 w 2041632"/>
              <a:gd name="connsiteY3" fmla="*/ 1290015 h 5138908"/>
              <a:gd name="connsiteX4" fmla="*/ 0 w 2041632"/>
              <a:gd name="connsiteY4" fmla="*/ 5138908 h 5138908"/>
              <a:gd name="connsiteX5" fmla="*/ 1096474 w 2041632"/>
              <a:gd name="connsiteY5" fmla="*/ 1290015 h 5138908"/>
              <a:gd name="connsiteX6" fmla="*/ 781421 w 2041632"/>
              <a:gd name="connsiteY6" fmla="*/ 1290015 h 5138908"/>
              <a:gd name="connsiteX0" fmla="*/ 781421 w 2041632"/>
              <a:gd name="connsiteY0" fmla="*/ 1290015 h 5138908"/>
              <a:gd name="connsiteX1" fmla="*/ 1411527 w 2041632"/>
              <a:gd name="connsiteY1" fmla="*/ 0 h 5138908"/>
              <a:gd name="connsiteX2" fmla="*/ 2041632 w 2041632"/>
              <a:gd name="connsiteY2" fmla="*/ 1290015 h 5138908"/>
              <a:gd name="connsiteX3" fmla="*/ 1726579 w 2041632"/>
              <a:gd name="connsiteY3" fmla="*/ 1290015 h 5138908"/>
              <a:gd name="connsiteX4" fmla="*/ 0 w 2041632"/>
              <a:gd name="connsiteY4" fmla="*/ 5138908 h 5138908"/>
              <a:gd name="connsiteX5" fmla="*/ 1096474 w 2041632"/>
              <a:gd name="connsiteY5" fmla="*/ 1290015 h 5138908"/>
              <a:gd name="connsiteX6" fmla="*/ 781421 w 2041632"/>
              <a:gd name="connsiteY6" fmla="*/ 1290015 h 5138908"/>
              <a:gd name="connsiteX0" fmla="*/ 781421 w 2041632"/>
              <a:gd name="connsiteY0" fmla="*/ 1200956 h 5049849"/>
              <a:gd name="connsiteX1" fmla="*/ 1445522 w 2041632"/>
              <a:gd name="connsiteY1" fmla="*/ 0 h 5049849"/>
              <a:gd name="connsiteX2" fmla="*/ 2041632 w 2041632"/>
              <a:gd name="connsiteY2" fmla="*/ 1200956 h 5049849"/>
              <a:gd name="connsiteX3" fmla="*/ 1726579 w 2041632"/>
              <a:gd name="connsiteY3" fmla="*/ 1200956 h 5049849"/>
              <a:gd name="connsiteX4" fmla="*/ 0 w 2041632"/>
              <a:gd name="connsiteY4" fmla="*/ 5049849 h 5049849"/>
              <a:gd name="connsiteX5" fmla="*/ 1096474 w 2041632"/>
              <a:gd name="connsiteY5" fmla="*/ 1200956 h 5049849"/>
              <a:gd name="connsiteX6" fmla="*/ 781421 w 2041632"/>
              <a:gd name="connsiteY6" fmla="*/ 1200956 h 5049849"/>
              <a:gd name="connsiteX0" fmla="*/ 781421 w 2041632"/>
              <a:gd name="connsiteY0" fmla="*/ 1259578 h 5108471"/>
              <a:gd name="connsiteX1" fmla="*/ 1358521 w 2041632"/>
              <a:gd name="connsiteY1" fmla="*/ 0 h 5108471"/>
              <a:gd name="connsiteX2" fmla="*/ 2041632 w 2041632"/>
              <a:gd name="connsiteY2" fmla="*/ 1259578 h 5108471"/>
              <a:gd name="connsiteX3" fmla="*/ 1726579 w 2041632"/>
              <a:gd name="connsiteY3" fmla="*/ 1259578 h 5108471"/>
              <a:gd name="connsiteX4" fmla="*/ 0 w 2041632"/>
              <a:gd name="connsiteY4" fmla="*/ 5108471 h 5108471"/>
              <a:gd name="connsiteX5" fmla="*/ 1096474 w 2041632"/>
              <a:gd name="connsiteY5" fmla="*/ 1259578 h 5108471"/>
              <a:gd name="connsiteX6" fmla="*/ 781421 w 2041632"/>
              <a:gd name="connsiteY6" fmla="*/ 1259578 h 5108471"/>
              <a:gd name="connsiteX0" fmla="*/ 781421 w 2041632"/>
              <a:gd name="connsiteY0" fmla="*/ 1259578 h 5108471"/>
              <a:gd name="connsiteX1" fmla="*/ 1358521 w 2041632"/>
              <a:gd name="connsiteY1" fmla="*/ 0 h 5108471"/>
              <a:gd name="connsiteX2" fmla="*/ 2041632 w 2041632"/>
              <a:gd name="connsiteY2" fmla="*/ 1259578 h 5108471"/>
              <a:gd name="connsiteX3" fmla="*/ 1726579 w 2041632"/>
              <a:gd name="connsiteY3" fmla="*/ 1259578 h 5108471"/>
              <a:gd name="connsiteX4" fmla="*/ 0 w 2041632"/>
              <a:gd name="connsiteY4" fmla="*/ 5108471 h 5108471"/>
              <a:gd name="connsiteX5" fmla="*/ 1096474 w 2041632"/>
              <a:gd name="connsiteY5" fmla="*/ 1259578 h 5108471"/>
              <a:gd name="connsiteX6" fmla="*/ 781421 w 2041632"/>
              <a:gd name="connsiteY6" fmla="*/ 1259578 h 5108471"/>
              <a:gd name="connsiteX0" fmla="*/ 781421 w 2181638"/>
              <a:gd name="connsiteY0" fmla="*/ 1259578 h 5108471"/>
              <a:gd name="connsiteX1" fmla="*/ 1358521 w 2181638"/>
              <a:gd name="connsiteY1" fmla="*/ 0 h 5108471"/>
              <a:gd name="connsiteX2" fmla="*/ 2181638 w 2181638"/>
              <a:gd name="connsiteY2" fmla="*/ 1287762 h 5108471"/>
              <a:gd name="connsiteX3" fmla="*/ 1726579 w 2181638"/>
              <a:gd name="connsiteY3" fmla="*/ 1259578 h 5108471"/>
              <a:gd name="connsiteX4" fmla="*/ 0 w 2181638"/>
              <a:gd name="connsiteY4" fmla="*/ 5108471 h 5108471"/>
              <a:gd name="connsiteX5" fmla="*/ 1096474 w 2181638"/>
              <a:gd name="connsiteY5" fmla="*/ 1259578 h 5108471"/>
              <a:gd name="connsiteX6" fmla="*/ 781421 w 2181638"/>
              <a:gd name="connsiteY6" fmla="*/ 1259578 h 5108471"/>
              <a:gd name="connsiteX0" fmla="*/ 781421 w 1953978"/>
              <a:gd name="connsiteY0" fmla="*/ 1259578 h 5108471"/>
              <a:gd name="connsiteX1" fmla="*/ 1358521 w 1953978"/>
              <a:gd name="connsiteY1" fmla="*/ 0 h 5108471"/>
              <a:gd name="connsiteX2" fmla="*/ 1953978 w 1953978"/>
              <a:gd name="connsiteY2" fmla="*/ 1279433 h 5108471"/>
              <a:gd name="connsiteX3" fmla="*/ 1726579 w 1953978"/>
              <a:gd name="connsiteY3" fmla="*/ 1259578 h 5108471"/>
              <a:gd name="connsiteX4" fmla="*/ 0 w 1953978"/>
              <a:gd name="connsiteY4" fmla="*/ 5108471 h 5108471"/>
              <a:gd name="connsiteX5" fmla="*/ 1096474 w 1953978"/>
              <a:gd name="connsiteY5" fmla="*/ 1259578 h 5108471"/>
              <a:gd name="connsiteX6" fmla="*/ 781421 w 1953978"/>
              <a:gd name="connsiteY6" fmla="*/ 1259578 h 5108471"/>
              <a:gd name="connsiteX0" fmla="*/ 781421 w 2082650"/>
              <a:gd name="connsiteY0" fmla="*/ 1259578 h 5108471"/>
              <a:gd name="connsiteX1" fmla="*/ 1358521 w 2082650"/>
              <a:gd name="connsiteY1" fmla="*/ 0 h 5108471"/>
              <a:gd name="connsiteX2" fmla="*/ 2082650 w 2082650"/>
              <a:gd name="connsiteY2" fmla="*/ 1277931 h 5108471"/>
              <a:gd name="connsiteX3" fmla="*/ 1726579 w 2082650"/>
              <a:gd name="connsiteY3" fmla="*/ 1259578 h 5108471"/>
              <a:gd name="connsiteX4" fmla="*/ 0 w 2082650"/>
              <a:gd name="connsiteY4" fmla="*/ 5108471 h 5108471"/>
              <a:gd name="connsiteX5" fmla="*/ 1096474 w 2082650"/>
              <a:gd name="connsiteY5" fmla="*/ 1259578 h 5108471"/>
              <a:gd name="connsiteX6" fmla="*/ 781421 w 2082650"/>
              <a:gd name="connsiteY6" fmla="*/ 1259578 h 5108471"/>
              <a:gd name="connsiteX0" fmla="*/ 844353 w 2082650"/>
              <a:gd name="connsiteY0" fmla="*/ 1272968 h 5108471"/>
              <a:gd name="connsiteX1" fmla="*/ 1358521 w 2082650"/>
              <a:gd name="connsiteY1" fmla="*/ 0 h 5108471"/>
              <a:gd name="connsiteX2" fmla="*/ 2082650 w 2082650"/>
              <a:gd name="connsiteY2" fmla="*/ 1277931 h 5108471"/>
              <a:gd name="connsiteX3" fmla="*/ 1726579 w 2082650"/>
              <a:gd name="connsiteY3" fmla="*/ 1259578 h 5108471"/>
              <a:gd name="connsiteX4" fmla="*/ 0 w 2082650"/>
              <a:gd name="connsiteY4" fmla="*/ 5108471 h 5108471"/>
              <a:gd name="connsiteX5" fmla="*/ 1096474 w 2082650"/>
              <a:gd name="connsiteY5" fmla="*/ 1259578 h 5108471"/>
              <a:gd name="connsiteX6" fmla="*/ 844353 w 2082650"/>
              <a:gd name="connsiteY6" fmla="*/ 1272968 h 5108471"/>
              <a:gd name="connsiteX0" fmla="*/ 770088 w 2082650"/>
              <a:gd name="connsiteY0" fmla="*/ 1229891 h 5108471"/>
              <a:gd name="connsiteX1" fmla="*/ 1358521 w 2082650"/>
              <a:gd name="connsiteY1" fmla="*/ 0 h 5108471"/>
              <a:gd name="connsiteX2" fmla="*/ 2082650 w 2082650"/>
              <a:gd name="connsiteY2" fmla="*/ 1277931 h 5108471"/>
              <a:gd name="connsiteX3" fmla="*/ 1726579 w 2082650"/>
              <a:gd name="connsiteY3" fmla="*/ 1259578 h 5108471"/>
              <a:gd name="connsiteX4" fmla="*/ 0 w 2082650"/>
              <a:gd name="connsiteY4" fmla="*/ 5108471 h 5108471"/>
              <a:gd name="connsiteX5" fmla="*/ 1096474 w 2082650"/>
              <a:gd name="connsiteY5" fmla="*/ 1259578 h 5108471"/>
              <a:gd name="connsiteX6" fmla="*/ 770088 w 2082650"/>
              <a:gd name="connsiteY6" fmla="*/ 1229891 h 5108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82650" h="5108471">
                <a:moveTo>
                  <a:pt x="770088" y="1229891"/>
                </a:moveTo>
                <a:cubicBezTo>
                  <a:pt x="980123" y="799886"/>
                  <a:pt x="1136499" y="478796"/>
                  <a:pt x="1358521" y="0"/>
                </a:cubicBezTo>
                <a:lnTo>
                  <a:pt x="2082650" y="1277931"/>
                </a:lnTo>
                <a:lnTo>
                  <a:pt x="1726579" y="1259578"/>
                </a:lnTo>
                <a:cubicBezTo>
                  <a:pt x="1734067" y="2160130"/>
                  <a:pt x="1412588" y="3784873"/>
                  <a:pt x="0" y="5108471"/>
                </a:cubicBezTo>
                <a:cubicBezTo>
                  <a:pt x="1095500" y="3352972"/>
                  <a:pt x="1174646" y="2053468"/>
                  <a:pt x="1096474" y="1259578"/>
                </a:cubicBezTo>
                <a:lnTo>
                  <a:pt x="770088" y="1229891"/>
                </a:lnTo>
                <a:close/>
              </a:path>
            </a:pathLst>
          </a:custGeom>
          <a:solidFill>
            <a:schemeClr val="bg1"/>
          </a:solidFill>
          <a:ln w="63500">
            <a:no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cs typeface="Arial" pitchFamily="34" charset="0"/>
            </a:endParaRPr>
          </a:p>
        </p:txBody>
      </p:sp>
      <p:sp>
        <p:nvSpPr>
          <p:cNvPr id="10" name="TextBox 9">
            <a:extLst>
              <a:ext uri="{FF2B5EF4-FFF2-40B4-BE49-F238E27FC236}">
                <a16:creationId xmlns:a16="http://schemas.microsoft.com/office/drawing/2014/main" id="{BAA2C4D6-66A2-4754-8060-6543448D6E85}"/>
              </a:ext>
            </a:extLst>
          </p:cNvPr>
          <p:cNvSpPr txBox="1"/>
          <p:nvPr/>
        </p:nvSpPr>
        <p:spPr>
          <a:xfrm>
            <a:off x="584206" y="2130215"/>
            <a:ext cx="3324603" cy="3416320"/>
          </a:xfrm>
          <a:prstGeom prst="rect">
            <a:avLst/>
          </a:prstGeom>
          <a:noFill/>
          <a:effectLst>
            <a:outerShdw blurRad="50800" dist="38100" algn="l" rotWithShape="0">
              <a:prstClr val="black">
                <a:alpha val="40000"/>
              </a:prstClr>
            </a:outerShdw>
          </a:effectLst>
        </p:spPr>
        <p:txBody>
          <a:bodyPr wrap="square" rtlCol="0" anchor="ctr">
            <a:spAutoFit/>
          </a:bodyPr>
          <a:lstStyle/>
          <a:p>
            <a:r>
              <a:rPr lang="en-GB" altLang="ko-KR" sz="3600" b="1" dirty="0">
                <a:solidFill>
                  <a:schemeClr val="bg1"/>
                </a:solidFill>
                <a:cs typeface="Arial" pitchFamily="34" charset="0"/>
              </a:rPr>
              <a:t>ALLPPT </a:t>
            </a:r>
          </a:p>
          <a:p>
            <a:r>
              <a:rPr lang="en-GB" altLang="ko-KR" sz="3600" b="1" dirty="0">
                <a:solidFill>
                  <a:schemeClr val="bg1"/>
                </a:solidFill>
                <a:cs typeface="Arial" pitchFamily="34" charset="0"/>
              </a:rPr>
              <a:t>Layout</a:t>
            </a:r>
          </a:p>
          <a:p>
            <a:r>
              <a:rPr lang="en-GB" altLang="ko-KR" sz="3600" b="1" dirty="0">
                <a:solidFill>
                  <a:schemeClr val="bg1"/>
                </a:solidFill>
                <a:cs typeface="Arial" pitchFamily="34" charset="0"/>
              </a:rPr>
              <a:t>Clean Text Slide </a:t>
            </a:r>
          </a:p>
          <a:p>
            <a:r>
              <a:rPr lang="en-GB" altLang="ko-KR" sz="3600" b="1" dirty="0">
                <a:solidFill>
                  <a:schemeClr val="bg1"/>
                </a:solidFill>
                <a:cs typeface="Arial" pitchFamily="34" charset="0"/>
              </a:rPr>
              <a:t>For Your </a:t>
            </a:r>
          </a:p>
          <a:p>
            <a:r>
              <a:rPr lang="en-GB" altLang="ko-KR" sz="3600" b="1" dirty="0">
                <a:solidFill>
                  <a:schemeClr val="bg1"/>
                </a:solidFill>
                <a:cs typeface="Arial" pitchFamily="34" charset="0"/>
              </a:rPr>
              <a:t>Presentation</a:t>
            </a:r>
            <a:endParaRPr lang="ko-KR" altLang="en-US" sz="3600" b="1" dirty="0">
              <a:solidFill>
                <a:schemeClr val="bg1"/>
              </a:solidFill>
              <a:cs typeface="Arial" pitchFamily="34" charset="0"/>
            </a:endParaRPr>
          </a:p>
        </p:txBody>
      </p:sp>
      <p:sp>
        <p:nvSpPr>
          <p:cNvPr id="11" name="Round Same Side Corner Rectangle 11">
            <a:extLst>
              <a:ext uri="{FF2B5EF4-FFF2-40B4-BE49-F238E27FC236}">
                <a16:creationId xmlns:a16="http://schemas.microsoft.com/office/drawing/2014/main" id="{0AB3050F-1873-4E24-81EC-E9008CCE1254}"/>
              </a:ext>
            </a:extLst>
          </p:cNvPr>
          <p:cNvSpPr/>
          <p:nvPr/>
        </p:nvSpPr>
        <p:spPr>
          <a:xfrm rot="9900000">
            <a:off x="9278671" y="6119408"/>
            <a:ext cx="448874" cy="381232"/>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2" name="Rounded Rectangle 27">
            <a:extLst>
              <a:ext uri="{FF2B5EF4-FFF2-40B4-BE49-F238E27FC236}">
                <a16:creationId xmlns:a16="http://schemas.microsoft.com/office/drawing/2014/main" id="{A4833AD6-EEE1-450B-9075-3FE9C4AAC0E1}"/>
              </a:ext>
            </a:extLst>
          </p:cNvPr>
          <p:cNvSpPr/>
          <p:nvPr/>
        </p:nvSpPr>
        <p:spPr>
          <a:xfrm>
            <a:off x="10306494" y="6151361"/>
            <a:ext cx="413112" cy="317326"/>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3" name="Oval 21">
            <a:extLst>
              <a:ext uri="{FF2B5EF4-FFF2-40B4-BE49-F238E27FC236}">
                <a16:creationId xmlns:a16="http://schemas.microsoft.com/office/drawing/2014/main" id="{40F2B231-C930-49EC-BDE4-55BDCA8BC4E5}"/>
              </a:ext>
            </a:extLst>
          </p:cNvPr>
          <p:cNvSpPr>
            <a:spLocks noChangeAspect="1"/>
          </p:cNvSpPr>
          <p:nvPr/>
        </p:nvSpPr>
        <p:spPr>
          <a:xfrm>
            <a:off x="8266501" y="6091605"/>
            <a:ext cx="433221" cy="436839"/>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4" name="Rectangle 16">
            <a:extLst>
              <a:ext uri="{FF2B5EF4-FFF2-40B4-BE49-F238E27FC236}">
                <a16:creationId xmlns:a16="http://schemas.microsoft.com/office/drawing/2014/main" id="{3DB04C0C-3B1C-4485-9F13-DEA003506C9F}"/>
              </a:ext>
            </a:extLst>
          </p:cNvPr>
          <p:cNvSpPr/>
          <p:nvPr/>
        </p:nvSpPr>
        <p:spPr>
          <a:xfrm rot="2700000">
            <a:off x="11421682" y="6031592"/>
            <a:ext cx="310609" cy="556864"/>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5" name="TextBox 14">
            <a:extLst>
              <a:ext uri="{FF2B5EF4-FFF2-40B4-BE49-F238E27FC236}">
                <a16:creationId xmlns:a16="http://schemas.microsoft.com/office/drawing/2014/main" id="{6C608FB5-A979-430D-A600-E3A749685618}"/>
              </a:ext>
            </a:extLst>
          </p:cNvPr>
          <p:cNvSpPr txBox="1"/>
          <p:nvPr/>
        </p:nvSpPr>
        <p:spPr>
          <a:xfrm>
            <a:off x="7976342" y="5021578"/>
            <a:ext cx="4074982" cy="523220"/>
          </a:xfrm>
          <a:prstGeom prst="rect">
            <a:avLst/>
          </a:prstGeom>
          <a:noFill/>
          <a:effectLst>
            <a:outerShdw blurRad="50800" dist="38100" algn="l" rotWithShape="0">
              <a:prstClr val="black">
                <a:alpha val="40000"/>
              </a:prstClr>
            </a:outerShdw>
          </a:effectLst>
        </p:spPr>
        <p:txBody>
          <a:bodyPr wrap="square" rtlCol="0" anchor="ctr">
            <a:spAutoFit/>
          </a:bodyPr>
          <a:lstStyle>
            <a:defPPr>
              <a:defRPr lang="en-US"/>
            </a:defPPr>
            <a:lvl1pPr>
              <a:defRPr sz="3600" b="1">
                <a:solidFill>
                  <a:schemeClr val="bg1"/>
                </a:solidFill>
                <a:cs typeface="Arial" pitchFamily="34" charset="0"/>
              </a:defRPr>
            </a:lvl1pPr>
          </a:lstStyle>
          <a:p>
            <a:pPr algn="ctr"/>
            <a:r>
              <a:rPr lang="en-US" altLang="ko-KR" sz="2800" dirty="0"/>
              <a:t>NO.1 BUSINESS PLAN</a:t>
            </a:r>
            <a:endParaRPr lang="ko-KR" altLang="en-US" sz="2800" dirty="0"/>
          </a:p>
        </p:txBody>
      </p:sp>
    </p:spTree>
    <p:extLst>
      <p:ext uri="{BB962C8B-B14F-4D97-AF65-F5344CB8AC3E}">
        <p14:creationId xmlns:p14="http://schemas.microsoft.com/office/powerpoint/2010/main" val="2236049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sp>
        <p:nvSpPr>
          <p:cNvPr id="3" name="TextBox 2">
            <a:extLst>
              <a:ext uri="{FF2B5EF4-FFF2-40B4-BE49-F238E27FC236}">
                <a16:creationId xmlns:a16="http://schemas.microsoft.com/office/drawing/2014/main" id="{531907EA-2E25-4E43-9DC6-C6C1A96EFA86}"/>
              </a:ext>
            </a:extLst>
          </p:cNvPr>
          <p:cNvSpPr txBox="1"/>
          <p:nvPr/>
        </p:nvSpPr>
        <p:spPr>
          <a:xfrm>
            <a:off x="5677236" y="1736532"/>
            <a:ext cx="6011494" cy="738664"/>
          </a:xfrm>
          <a:prstGeom prst="rect">
            <a:avLst/>
          </a:prstGeom>
          <a:noFill/>
        </p:spPr>
        <p:txBody>
          <a:bodyPr wrap="square" rtlCol="0">
            <a:spAutoFit/>
          </a:bodyPr>
          <a:lstStyle/>
          <a:p>
            <a:r>
              <a:rPr lang="en-US" altLang="ko-KR" sz="1400" dirty="0">
                <a:solidFill>
                  <a:schemeClr val="tx1">
                    <a:lumMod val="75000"/>
                    <a:lumOff val="25000"/>
                  </a:schemeClr>
                </a:solidFill>
                <a:cs typeface="Arial" pitchFamily="34" charset="0"/>
              </a:rPr>
              <a:t>You can simply impress your audience and add a unique zing and appeal to your Presentations. Get a modern PowerPoint  Presentation that is beautifully designed. </a:t>
            </a:r>
            <a:endParaRPr lang="ko-KR" altLang="en-US" sz="1400" dirty="0">
              <a:solidFill>
                <a:schemeClr val="tx1">
                  <a:lumMod val="75000"/>
                  <a:lumOff val="25000"/>
                </a:schemeClr>
              </a:solidFill>
              <a:cs typeface="Arial" pitchFamily="34" charset="0"/>
            </a:endParaRPr>
          </a:p>
        </p:txBody>
      </p:sp>
      <p:sp>
        <p:nvSpPr>
          <p:cNvPr id="4" name="Oval 21">
            <a:extLst>
              <a:ext uri="{FF2B5EF4-FFF2-40B4-BE49-F238E27FC236}">
                <a16:creationId xmlns:a16="http://schemas.microsoft.com/office/drawing/2014/main" id="{28A90FE0-DF86-4B8D-ADBB-17053150CB2B}"/>
              </a:ext>
            </a:extLst>
          </p:cNvPr>
          <p:cNvSpPr>
            <a:spLocks noChangeAspect="1"/>
          </p:cNvSpPr>
          <p:nvPr/>
        </p:nvSpPr>
        <p:spPr>
          <a:xfrm rot="20700000">
            <a:off x="9880632" y="2728318"/>
            <a:ext cx="655915" cy="532802"/>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5" name="Rounded Rectangle 4">
            <a:extLst>
              <a:ext uri="{FF2B5EF4-FFF2-40B4-BE49-F238E27FC236}">
                <a16:creationId xmlns:a16="http://schemas.microsoft.com/office/drawing/2014/main" id="{9FF9F91A-66BA-4C40-AAE4-6DB47654AEBC}"/>
              </a:ext>
            </a:extLst>
          </p:cNvPr>
          <p:cNvSpPr>
            <a:spLocks noChangeAspect="1"/>
          </p:cNvSpPr>
          <p:nvPr/>
        </p:nvSpPr>
        <p:spPr>
          <a:xfrm>
            <a:off x="6677030" y="2739448"/>
            <a:ext cx="720000" cy="510546"/>
          </a:xfrm>
          <a:custGeom>
            <a:avLst/>
            <a:gdLst/>
            <a:ahLst/>
            <a:cxnLst/>
            <a:rect l="l" t="t" r="r" b="b"/>
            <a:pathLst>
              <a:path w="3960000" h="2808000">
                <a:moveTo>
                  <a:pt x="2137982" y="2165237"/>
                </a:moveTo>
                <a:lnTo>
                  <a:pt x="2111402" y="2204211"/>
                </a:lnTo>
                <a:lnTo>
                  <a:pt x="2137982" y="2204211"/>
                </a:lnTo>
                <a:close/>
                <a:moveTo>
                  <a:pt x="2635730" y="2101964"/>
                </a:moveTo>
                <a:cubicBezTo>
                  <a:pt x="2615812" y="2101964"/>
                  <a:pt x="2599666" y="2142287"/>
                  <a:pt x="2599666" y="2192028"/>
                </a:cubicBezTo>
                <a:cubicBezTo>
                  <a:pt x="2599666" y="2241769"/>
                  <a:pt x="2615812" y="2282092"/>
                  <a:pt x="2635730" y="2282092"/>
                </a:cubicBezTo>
                <a:cubicBezTo>
                  <a:pt x="2655648" y="2282092"/>
                  <a:pt x="2671794" y="2241769"/>
                  <a:pt x="2671794" y="2192028"/>
                </a:cubicBezTo>
                <a:cubicBezTo>
                  <a:pt x="2671794" y="2142287"/>
                  <a:pt x="2655648" y="2101964"/>
                  <a:pt x="2635730" y="2101964"/>
                </a:cubicBezTo>
                <a:close/>
                <a:moveTo>
                  <a:pt x="1280012" y="2101964"/>
                </a:moveTo>
                <a:cubicBezTo>
                  <a:pt x="1260094" y="2101964"/>
                  <a:pt x="1243948" y="2142287"/>
                  <a:pt x="1243948" y="2192028"/>
                </a:cubicBezTo>
                <a:cubicBezTo>
                  <a:pt x="1243948" y="2241769"/>
                  <a:pt x="1260094" y="2282092"/>
                  <a:pt x="1280012" y="2282092"/>
                </a:cubicBezTo>
                <a:cubicBezTo>
                  <a:pt x="1299930" y="2282092"/>
                  <a:pt x="1316076" y="2241769"/>
                  <a:pt x="1316076" y="2192028"/>
                </a:cubicBezTo>
                <a:cubicBezTo>
                  <a:pt x="1316076" y="2142287"/>
                  <a:pt x="1299930" y="2101964"/>
                  <a:pt x="1280012" y="2101964"/>
                </a:cubicBezTo>
                <a:close/>
                <a:moveTo>
                  <a:pt x="2138296" y="2025749"/>
                </a:moveTo>
                <a:lnTo>
                  <a:pt x="2139137" y="2026323"/>
                </a:lnTo>
                <a:lnTo>
                  <a:pt x="2216315" y="2026323"/>
                </a:lnTo>
                <a:lnTo>
                  <a:pt x="2216315" y="2204211"/>
                </a:lnTo>
                <a:lnTo>
                  <a:pt x="2256063" y="2204211"/>
                </a:lnTo>
                <a:lnTo>
                  <a:pt x="2256063" y="2282544"/>
                </a:lnTo>
                <a:lnTo>
                  <a:pt x="2216315" y="2282544"/>
                </a:lnTo>
                <a:lnTo>
                  <a:pt x="2216315" y="2357732"/>
                </a:lnTo>
                <a:lnTo>
                  <a:pt x="2137982" y="2357732"/>
                </a:lnTo>
                <a:lnTo>
                  <a:pt x="2137982" y="2282544"/>
                </a:lnTo>
                <a:lnTo>
                  <a:pt x="2015039" y="2282544"/>
                </a:lnTo>
                <a:lnTo>
                  <a:pt x="2015039" y="2208059"/>
                </a:lnTo>
                <a:lnTo>
                  <a:pt x="2014304" y="2207558"/>
                </a:lnTo>
                <a:lnTo>
                  <a:pt x="2015039" y="2206481"/>
                </a:lnTo>
                <a:lnTo>
                  <a:pt x="2015039" y="2204211"/>
                </a:lnTo>
                <a:lnTo>
                  <a:pt x="2016587" y="2204211"/>
                </a:lnTo>
                <a:close/>
                <a:moveTo>
                  <a:pt x="1855876" y="2017651"/>
                </a:moveTo>
                <a:cubicBezTo>
                  <a:pt x="1914135" y="2017257"/>
                  <a:pt x="1961791" y="2063958"/>
                  <a:pt x="1962577" y="2122214"/>
                </a:cubicBezTo>
                <a:cubicBezTo>
                  <a:pt x="1962954" y="2150145"/>
                  <a:pt x="1952489" y="2175712"/>
                  <a:pt x="1934995" y="2194820"/>
                </a:cubicBezTo>
                <a:cubicBezTo>
                  <a:pt x="1952694" y="2214184"/>
                  <a:pt x="1963194" y="2240138"/>
                  <a:pt x="1962560" y="2268406"/>
                </a:cubicBezTo>
                <a:cubicBezTo>
                  <a:pt x="1961260" y="2326468"/>
                  <a:pt x="1913477" y="2372672"/>
                  <a:pt x="1855404" y="2372021"/>
                </a:cubicBezTo>
                <a:cubicBezTo>
                  <a:pt x="1797331" y="2371371"/>
                  <a:pt x="1750595" y="2324109"/>
                  <a:pt x="1750595" y="2266032"/>
                </a:cubicBezTo>
                <a:lnTo>
                  <a:pt x="1826499" y="2266032"/>
                </a:lnTo>
                <a:cubicBezTo>
                  <a:pt x="1826499" y="2282520"/>
                  <a:pt x="1839767" y="2295938"/>
                  <a:pt x="1856254" y="2296122"/>
                </a:cubicBezTo>
                <a:cubicBezTo>
                  <a:pt x="1872741" y="2296307"/>
                  <a:pt x="1886306" y="2283190"/>
                  <a:pt x="1886676" y="2266706"/>
                </a:cubicBezTo>
                <a:cubicBezTo>
                  <a:pt x="1887039" y="2250493"/>
                  <a:pt x="1874503" y="2236962"/>
                  <a:pt x="1858407" y="2236065"/>
                </a:cubicBezTo>
                <a:lnTo>
                  <a:pt x="1814193" y="2236065"/>
                </a:lnTo>
                <a:lnTo>
                  <a:pt x="1814193" y="2152552"/>
                </a:lnTo>
                <a:lnTo>
                  <a:pt x="1857384" y="2152552"/>
                </a:lnTo>
                <a:cubicBezTo>
                  <a:pt x="1873190" y="2152141"/>
                  <a:pt x="1885741" y="2139089"/>
                  <a:pt x="1885527" y="2123254"/>
                </a:cubicBezTo>
                <a:cubicBezTo>
                  <a:pt x="1885313" y="2107349"/>
                  <a:pt x="1872302" y="2094598"/>
                  <a:pt x="1856396" y="2094706"/>
                </a:cubicBezTo>
                <a:cubicBezTo>
                  <a:pt x="1840490" y="2094813"/>
                  <a:pt x="1827652" y="2107738"/>
                  <a:pt x="1827652" y="2123644"/>
                </a:cubicBezTo>
                <a:lnTo>
                  <a:pt x="1750595" y="2123644"/>
                </a:lnTo>
                <a:cubicBezTo>
                  <a:pt x="1750595" y="2065383"/>
                  <a:pt x="1797616" y="2018044"/>
                  <a:pt x="1855876" y="2017651"/>
                </a:cubicBezTo>
                <a:close/>
                <a:moveTo>
                  <a:pt x="2930344" y="2012028"/>
                </a:moveTo>
                <a:cubicBezTo>
                  <a:pt x="2996416" y="2014229"/>
                  <a:pt x="3045968" y="2074602"/>
                  <a:pt x="3038901" y="2136479"/>
                </a:cubicBezTo>
                <a:cubicBezTo>
                  <a:pt x="3029916" y="2202312"/>
                  <a:pt x="2982346" y="2231435"/>
                  <a:pt x="2939412" y="2275597"/>
                </a:cubicBezTo>
                <a:lnTo>
                  <a:pt x="3031192" y="2275597"/>
                </a:lnTo>
                <a:lnTo>
                  <a:pt x="3031192" y="2357732"/>
                </a:lnTo>
                <a:lnTo>
                  <a:pt x="2819358" y="2357732"/>
                </a:lnTo>
                <a:cubicBezTo>
                  <a:pt x="2819409" y="2335416"/>
                  <a:pt x="2820521" y="2314113"/>
                  <a:pt x="2820571" y="2291797"/>
                </a:cubicBezTo>
                <a:cubicBezTo>
                  <a:pt x="2870625" y="2240158"/>
                  <a:pt x="2905662" y="2213324"/>
                  <a:pt x="2965770" y="2143601"/>
                </a:cubicBezTo>
                <a:cubicBezTo>
                  <a:pt x="2980233" y="2116927"/>
                  <a:pt x="2957264" y="2092452"/>
                  <a:pt x="2931831" y="2093607"/>
                </a:cubicBezTo>
                <a:cubicBezTo>
                  <a:pt x="2910102" y="2094595"/>
                  <a:pt x="2891536" y="2110969"/>
                  <a:pt x="2889885" y="2139461"/>
                </a:cubicBezTo>
                <a:lnTo>
                  <a:pt x="2818945" y="2139461"/>
                </a:lnTo>
                <a:cubicBezTo>
                  <a:pt x="2821421" y="2064364"/>
                  <a:pt x="2869776" y="2012037"/>
                  <a:pt x="2930344" y="2012028"/>
                </a:cubicBezTo>
                <a:close/>
                <a:moveTo>
                  <a:pt x="2635730" y="2012028"/>
                </a:moveTo>
                <a:cubicBezTo>
                  <a:pt x="2705318" y="2012028"/>
                  <a:pt x="2761730" y="2092617"/>
                  <a:pt x="2761730" y="2192028"/>
                </a:cubicBezTo>
                <a:cubicBezTo>
                  <a:pt x="2761730" y="2291439"/>
                  <a:pt x="2705318" y="2372028"/>
                  <a:pt x="2635730" y="2372028"/>
                </a:cubicBezTo>
                <a:cubicBezTo>
                  <a:pt x="2566142" y="2372028"/>
                  <a:pt x="2509730" y="2291439"/>
                  <a:pt x="2509730" y="2192028"/>
                </a:cubicBezTo>
                <a:cubicBezTo>
                  <a:pt x="2509730" y="2092617"/>
                  <a:pt x="2566142" y="2012028"/>
                  <a:pt x="2635730" y="2012028"/>
                </a:cubicBezTo>
                <a:close/>
                <a:moveTo>
                  <a:pt x="2436237" y="2012028"/>
                </a:moveTo>
                <a:lnTo>
                  <a:pt x="2436206" y="2012510"/>
                </a:lnTo>
                <a:lnTo>
                  <a:pt x="2452515" y="2012510"/>
                </a:lnTo>
                <a:lnTo>
                  <a:pt x="2452515" y="2372028"/>
                </a:lnTo>
                <a:lnTo>
                  <a:pt x="2364870" y="2372028"/>
                </a:lnTo>
                <a:lnTo>
                  <a:pt x="2364870" y="2101874"/>
                </a:lnTo>
                <a:cubicBezTo>
                  <a:pt x="2347394" y="2108434"/>
                  <a:pt x="2328091" y="2111607"/>
                  <a:pt x="2308515" y="2111039"/>
                </a:cubicBezTo>
                <a:lnTo>
                  <a:pt x="2311564" y="2043892"/>
                </a:lnTo>
                <a:cubicBezTo>
                  <a:pt x="2321741" y="2044066"/>
                  <a:pt x="2331771" y="2042373"/>
                  <a:pt x="2340372" y="2039030"/>
                </a:cubicBezTo>
                <a:cubicBezTo>
                  <a:pt x="2355279" y="2033236"/>
                  <a:pt x="2364268" y="2023137"/>
                  <a:pt x="2364156" y="2012310"/>
                </a:cubicBezTo>
                <a:cubicBezTo>
                  <a:pt x="2388183" y="2012216"/>
                  <a:pt x="2412210" y="2012122"/>
                  <a:pt x="2436237" y="2012028"/>
                </a:cubicBezTo>
                <a:close/>
                <a:moveTo>
                  <a:pt x="1574625" y="2012028"/>
                </a:moveTo>
                <a:cubicBezTo>
                  <a:pt x="1640698" y="2014229"/>
                  <a:pt x="1690250" y="2074602"/>
                  <a:pt x="1683183" y="2136479"/>
                </a:cubicBezTo>
                <a:cubicBezTo>
                  <a:pt x="1674198" y="2202312"/>
                  <a:pt x="1626628" y="2231435"/>
                  <a:pt x="1583694" y="2275597"/>
                </a:cubicBezTo>
                <a:lnTo>
                  <a:pt x="1675474" y="2275597"/>
                </a:lnTo>
                <a:lnTo>
                  <a:pt x="1675474" y="2357732"/>
                </a:lnTo>
                <a:lnTo>
                  <a:pt x="1463640" y="2357732"/>
                </a:lnTo>
                <a:cubicBezTo>
                  <a:pt x="1463691" y="2335416"/>
                  <a:pt x="1464802" y="2314113"/>
                  <a:pt x="1464853" y="2291797"/>
                </a:cubicBezTo>
                <a:cubicBezTo>
                  <a:pt x="1514907" y="2240158"/>
                  <a:pt x="1549943" y="2213324"/>
                  <a:pt x="1610052" y="2143601"/>
                </a:cubicBezTo>
                <a:cubicBezTo>
                  <a:pt x="1624515" y="2116927"/>
                  <a:pt x="1601546" y="2092452"/>
                  <a:pt x="1576112" y="2093607"/>
                </a:cubicBezTo>
                <a:cubicBezTo>
                  <a:pt x="1554383" y="2094595"/>
                  <a:pt x="1535817" y="2110969"/>
                  <a:pt x="1534167" y="2139461"/>
                </a:cubicBezTo>
                <a:lnTo>
                  <a:pt x="1463227" y="2139461"/>
                </a:lnTo>
                <a:cubicBezTo>
                  <a:pt x="1465703" y="2064364"/>
                  <a:pt x="1514058" y="2012037"/>
                  <a:pt x="1574625" y="2012028"/>
                </a:cubicBezTo>
                <a:close/>
                <a:moveTo>
                  <a:pt x="1280012" y="2012028"/>
                </a:moveTo>
                <a:cubicBezTo>
                  <a:pt x="1349600" y="2012028"/>
                  <a:pt x="1406012" y="2092617"/>
                  <a:pt x="1406012" y="2192028"/>
                </a:cubicBezTo>
                <a:cubicBezTo>
                  <a:pt x="1406012" y="2291439"/>
                  <a:pt x="1349600" y="2372028"/>
                  <a:pt x="1280012" y="2372028"/>
                </a:cubicBezTo>
                <a:cubicBezTo>
                  <a:pt x="1210424" y="2372028"/>
                  <a:pt x="1154012" y="2291439"/>
                  <a:pt x="1154012" y="2192028"/>
                </a:cubicBezTo>
                <a:cubicBezTo>
                  <a:pt x="1154012" y="2092617"/>
                  <a:pt x="1210424" y="2012028"/>
                  <a:pt x="1280012" y="2012028"/>
                </a:cubicBezTo>
                <a:close/>
                <a:moveTo>
                  <a:pt x="1080519" y="2012028"/>
                </a:moveTo>
                <a:lnTo>
                  <a:pt x="1080488" y="2012510"/>
                </a:lnTo>
                <a:lnTo>
                  <a:pt x="1096797" y="2012510"/>
                </a:lnTo>
                <a:lnTo>
                  <a:pt x="1096797" y="2372028"/>
                </a:lnTo>
                <a:lnTo>
                  <a:pt x="1009152" y="2372028"/>
                </a:lnTo>
                <a:lnTo>
                  <a:pt x="1009152" y="2101874"/>
                </a:lnTo>
                <a:cubicBezTo>
                  <a:pt x="991676" y="2108434"/>
                  <a:pt x="972373" y="2111607"/>
                  <a:pt x="952797" y="2111039"/>
                </a:cubicBezTo>
                <a:lnTo>
                  <a:pt x="955846" y="2043892"/>
                </a:lnTo>
                <a:cubicBezTo>
                  <a:pt x="966023" y="2044066"/>
                  <a:pt x="976053" y="2042373"/>
                  <a:pt x="984654" y="2039030"/>
                </a:cubicBezTo>
                <a:cubicBezTo>
                  <a:pt x="999561" y="2033236"/>
                  <a:pt x="1008550" y="2023137"/>
                  <a:pt x="1008438" y="2012310"/>
                </a:cubicBezTo>
                <a:cubicBezTo>
                  <a:pt x="1032465" y="2012216"/>
                  <a:pt x="1056492" y="2012122"/>
                  <a:pt x="1080519" y="2012028"/>
                </a:cubicBezTo>
                <a:close/>
                <a:moveTo>
                  <a:pt x="3373743" y="362438"/>
                </a:moveTo>
                <a:lnTo>
                  <a:pt x="3553743" y="362438"/>
                </a:lnTo>
                <a:lnTo>
                  <a:pt x="3553743" y="2414438"/>
                </a:lnTo>
                <a:lnTo>
                  <a:pt x="3373743" y="2414438"/>
                </a:lnTo>
                <a:close/>
                <a:moveTo>
                  <a:pt x="3129580" y="362438"/>
                </a:moveTo>
                <a:lnTo>
                  <a:pt x="3273580" y="362438"/>
                </a:lnTo>
                <a:lnTo>
                  <a:pt x="3273580" y="2414438"/>
                </a:lnTo>
                <a:lnTo>
                  <a:pt x="3129580" y="2414438"/>
                </a:lnTo>
                <a:close/>
                <a:moveTo>
                  <a:pt x="2939411" y="362438"/>
                </a:moveTo>
                <a:lnTo>
                  <a:pt x="3029411" y="362438"/>
                </a:lnTo>
                <a:lnTo>
                  <a:pt x="3029411" y="1957238"/>
                </a:lnTo>
                <a:lnTo>
                  <a:pt x="2939411" y="1957238"/>
                </a:lnTo>
                <a:close/>
                <a:moveTo>
                  <a:pt x="2731242" y="362438"/>
                </a:moveTo>
                <a:lnTo>
                  <a:pt x="2839242" y="362438"/>
                </a:lnTo>
                <a:lnTo>
                  <a:pt x="2839242" y="1957238"/>
                </a:lnTo>
                <a:lnTo>
                  <a:pt x="2731242" y="1957238"/>
                </a:lnTo>
                <a:close/>
                <a:moveTo>
                  <a:pt x="2487073" y="362438"/>
                </a:moveTo>
                <a:lnTo>
                  <a:pt x="2631073" y="362438"/>
                </a:lnTo>
                <a:lnTo>
                  <a:pt x="2631073" y="1957238"/>
                </a:lnTo>
                <a:lnTo>
                  <a:pt x="2487073" y="1957238"/>
                </a:lnTo>
                <a:close/>
                <a:moveTo>
                  <a:pt x="2296904" y="362438"/>
                </a:moveTo>
                <a:lnTo>
                  <a:pt x="2386904" y="362438"/>
                </a:lnTo>
                <a:lnTo>
                  <a:pt x="2386904" y="1957238"/>
                </a:lnTo>
                <a:lnTo>
                  <a:pt x="2296904" y="1957238"/>
                </a:lnTo>
                <a:close/>
                <a:moveTo>
                  <a:pt x="2016735" y="362438"/>
                </a:moveTo>
                <a:lnTo>
                  <a:pt x="2196735" y="362438"/>
                </a:lnTo>
                <a:lnTo>
                  <a:pt x="2196735" y="1957238"/>
                </a:lnTo>
                <a:lnTo>
                  <a:pt x="2016735" y="1957238"/>
                </a:lnTo>
                <a:close/>
                <a:moveTo>
                  <a:pt x="1826566" y="362438"/>
                </a:moveTo>
                <a:lnTo>
                  <a:pt x="1916566" y="362438"/>
                </a:lnTo>
                <a:lnTo>
                  <a:pt x="1916566" y="1957238"/>
                </a:lnTo>
                <a:lnTo>
                  <a:pt x="1826566" y="1957238"/>
                </a:lnTo>
                <a:close/>
                <a:moveTo>
                  <a:pt x="1582397" y="362438"/>
                </a:moveTo>
                <a:lnTo>
                  <a:pt x="1726397" y="362438"/>
                </a:lnTo>
                <a:lnTo>
                  <a:pt x="1726397" y="1957238"/>
                </a:lnTo>
                <a:lnTo>
                  <a:pt x="1582397" y="1957238"/>
                </a:lnTo>
                <a:close/>
                <a:moveTo>
                  <a:pt x="1302228" y="362438"/>
                </a:moveTo>
                <a:lnTo>
                  <a:pt x="1482228" y="362438"/>
                </a:lnTo>
                <a:lnTo>
                  <a:pt x="1482228" y="1957238"/>
                </a:lnTo>
                <a:lnTo>
                  <a:pt x="1302228" y="1957238"/>
                </a:lnTo>
                <a:close/>
                <a:moveTo>
                  <a:pt x="1094059" y="362438"/>
                </a:moveTo>
                <a:lnTo>
                  <a:pt x="1202059" y="362438"/>
                </a:lnTo>
                <a:lnTo>
                  <a:pt x="1202059" y="1957238"/>
                </a:lnTo>
                <a:lnTo>
                  <a:pt x="1094059" y="1957238"/>
                </a:lnTo>
                <a:close/>
                <a:moveTo>
                  <a:pt x="903890" y="362438"/>
                </a:moveTo>
                <a:lnTo>
                  <a:pt x="993890" y="362438"/>
                </a:lnTo>
                <a:lnTo>
                  <a:pt x="993890" y="1957238"/>
                </a:lnTo>
                <a:lnTo>
                  <a:pt x="903890" y="1957238"/>
                </a:lnTo>
                <a:close/>
                <a:moveTo>
                  <a:pt x="623721" y="362438"/>
                </a:moveTo>
                <a:lnTo>
                  <a:pt x="803721" y="362438"/>
                </a:lnTo>
                <a:lnTo>
                  <a:pt x="803721" y="2414438"/>
                </a:lnTo>
                <a:lnTo>
                  <a:pt x="623721" y="2414438"/>
                </a:lnTo>
                <a:close/>
                <a:moveTo>
                  <a:pt x="433552" y="362438"/>
                </a:moveTo>
                <a:lnTo>
                  <a:pt x="523552" y="362438"/>
                </a:lnTo>
                <a:lnTo>
                  <a:pt x="523552" y="2414438"/>
                </a:lnTo>
                <a:lnTo>
                  <a:pt x="433552" y="2414438"/>
                </a:lnTo>
                <a:close/>
                <a:moveTo>
                  <a:pt x="303674" y="216000"/>
                </a:moveTo>
                <a:cubicBezTo>
                  <a:pt x="255253" y="216000"/>
                  <a:pt x="216000" y="255253"/>
                  <a:pt x="216000" y="303674"/>
                </a:cubicBezTo>
                <a:lnTo>
                  <a:pt x="216000" y="2504326"/>
                </a:lnTo>
                <a:cubicBezTo>
                  <a:pt x="216000" y="2552747"/>
                  <a:pt x="255253" y="2592000"/>
                  <a:pt x="303674" y="2592000"/>
                </a:cubicBezTo>
                <a:lnTo>
                  <a:pt x="3656326" y="2592000"/>
                </a:lnTo>
                <a:cubicBezTo>
                  <a:pt x="3704747" y="2592000"/>
                  <a:pt x="3744000" y="2552747"/>
                  <a:pt x="3744000" y="2504326"/>
                </a:cubicBezTo>
                <a:lnTo>
                  <a:pt x="3744000" y="303674"/>
                </a:lnTo>
                <a:cubicBezTo>
                  <a:pt x="3744000" y="255253"/>
                  <a:pt x="3704747" y="216000"/>
                  <a:pt x="3656326" y="216000"/>
                </a:cubicBezTo>
                <a:close/>
                <a:moveTo>
                  <a:pt x="149021" y="0"/>
                </a:moveTo>
                <a:lnTo>
                  <a:pt x="3810979" y="0"/>
                </a:lnTo>
                <a:cubicBezTo>
                  <a:pt x="3893281" y="0"/>
                  <a:pt x="3960000" y="66719"/>
                  <a:pt x="3960000" y="149021"/>
                </a:cubicBezTo>
                <a:lnTo>
                  <a:pt x="3960000" y="2658979"/>
                </a:lnTo>
                <a:cubicBezTo>
                  <a:pt x="3960000" y="2741281"/>
                  <a:pt x="3893281" y="2808000"/>
                  <a:pt x="3810979" y="2808000"/>
                </a:cubicBezTo>
                <a:lnTo>
                  <a:pt x="149021" y="2808000"/>
                </a:lnTo>
                <a:cubicBezTo>
                  <a:pt x="66719" y="2808000"/>
                  <a:pt x="0" y="2741281"/>
                  <a:pt x="0" y="2658979"/>
                </a:cubicBezTo>
                <a:lnTo>
                  <a:pt x="0" y="149021"/>
                </a:lnTo>
                <a:cubicBezTo>
                  <a:pt x="0" y="66719"/>
                  <a:pt x="66719" y="0"/>
                  <a:pt x="14902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6" name="Rectangle 5">
            <a:extLst>
              <a:ext uri="{FF2B5EF4-FFF2-40B4-BE49-F238E27FC236}">
                <a16:creationId xmlns:a16="http://schemas.microsoft.com/office/drawing/2014/main" id="{61DBF8AA-AF46-4FA3-AAD1-47489C681E76}"/>
              </a:ext>
            </a:extLst>
          </p:cNvPr>
          <p:cNvSpPr>
            <a:spLocks noChangeAspect="1"/>
          </p:cNvSpPr>
          <p:nvPr/>
        </p:nvSpPr>
        <p:spPr>
          <a:xfrm>
            <a:off x="6728540" y="4588598"/>
            <a:ext cx="616987" cy="616528"/>
          </a:xfrm>
          <a:custGeom>
            <a:avLst/>
            <a:gdLst/>
            <a:ahLst/>
            <a:cxnLst/>
            <a:rect l="l" t="t" r="r" b="b"/>
            <a:pathLst>
              <a:path w="3971162" h="3968213">
                <a:moveTo>
                  <a:pt x="808855" y="2815607"/>
                </a:moveTo>
                <a:lnTo>
                  <a:pt x="1168895" y="2815607"/>
                </a:lnTo>
                <a:lnTo>
                  <a:pt x="1168895" y="3175607"/>
                </a:lnTo>
                <a:lnTo>
                  <a:pt x="808855" y="3175607"/>
                </a:lnTo>
                <a:close/>
                <a:moveTo>
                  <a:pt x="697665" y="2704397"/>
                </a:moveTo>
                <a:lnTo>
                  <a:pt x="697665" y="3286817"/>
                </a:lnTo>
                <a:lnTo>
                  <a:pt x="1280085" y="3286817"/>
                </a:lnTo>
                <a:lnTo>
                  <a:pt x="1280085" y="2704397"/>
                </a:lnTo>
                <a:close/>
                <a:moveTo>
                  <a:pt x="537750" y="2544482"/>
                </a:moveTo>
                <a:lnTo>
                  <a:pt x="1440000" y="2544482"/>
                </a:lnTo>
                <a:lnTo>
                  <a:pt x="1440000" y="3446732"/>
                </a:lnTo>
                <a:lnTo>
                  <a:pt x="537750" y="3446732"/>
                </a:lnTo>
                <a:close/>
                <a:moveTo>
                  <a:pt x="0" y="2528213"/>
                </a:moveTo>
                <a:lnTo>
                  <a:pt x="360000" y="2528213"/>
                </a:lnTo>
                <a:lnTo>
                  <a:pt x="360000" y="3608213"/>
                </a:lnTo>
                <a:lnTo>
                  <a:pt x="1440000" y="3608213"/>
                </a:lnTo>
                <a:lnTo>
                  <a:pt x="1440000" y="3968213"/>
                </a:lnTo>
                <a:lnTo>
                  <a:pt x="360000" y="3968213"/>
                </a:lnTo>
                <a:lnTo>
                  <a:pt x="0" y="3968213"/>
                </a:lnTo>
                <a:lnTo>
                  <a:pt x="0" y="3608213"/>
                </a:lnTo>
                <a:close/>
                <a:moveTo>
                  <a:pt x="3605829" y="2524046"/>
                </a:moveTo>
                <a:lnTo>
                  <a:pt x="3965829" y="2524046"/>
                </a:lnTo>
                <a:lnTo>
                  <a:pt x="3965829" y="3604046"/>
                </a:lnTo>
                <a:lnTo>
                  <a:pt x="3965829" y="3964046"/>
                </a:lnTo>
                <a:lnTo>
                  <a:pt x="3605829" y="3964046"/>
                </a:lnTo>
                <a:lnTo>
                  <a:pt x="2525829" y="3964046"/>
                </a:lnTo>
                <a:lnTo>
                  <a:pt x="2525829" y="3604046"/>
                </a:lnTo>
                <a:lnTo>
                  <a:pt x="3605829" y="3604046"/>
                </a:lnTo>
                <a:close/>
                <a:moveTo>
                  <a:pt x="1542677" y="2468095"/>
                </a:moveTo>
                <a:lnTo>
                  <a:pt x="1758701" y="2468095"/>
                </a:lnTo>
                <a:lnTo>
                  <a:pt x="1758701" y="2835684"/>
                </a:lnTo>
                <a:lnTo>
                  <a:pt x="1542677" y="2835684"/>
                </a:lnTo>
                <a:close/>
                <a:moveTo>
                  <a:pt x="3174101" y="2437460"/>
                </a:moveTo>
                <a:lnTo>
                  <a:pt x="3390125" y="2437460"/>
                </a:lnTo>
                <a:lnTo>
                  <a:pt x="3390125" y="2663201"/>
                </a:lnTo>
                <a:lnTo>
                  <a:pt x="3174101" y="2663201"/>
                </a:lnTo>
                <a:close/>
                <a:moveTo>
                  <a:pt x="2809842" y="2295613"/>
                </a:moveTo>
                <a:lnTo>
                  <a:pt x="3025866" y="2295613"/>
                </a:lnTo>
                <a:lnTo>
                  <a:pt x="3025866" y="2663202"/>
                </a:lnTo>
                <a:lnTo>
                  <a:pt x="3389097" y="2663202"/>
                </a:lnTo>
                <a:lnTo>
                  <a:pt x="3389097" y="2873898"/>
                </a:lnTo>
                <a:lnTo>
                  <a:pt x="3389097" y="2873898"/>
                </a:lnTo>
                <a:lnTo>
                  <a:pt x="3389097" y="3446732"/>
                </a:lnTo>
                <a:lnTo>
                  <a:pt x="3173073" y="3446732"/>
                </a:lnTo>
                <a:lnTo>
                  <a:pt x="3173073" y="2879226"/>
                </a:lnTo>
                <a:lnTo>
                  <a:pt x="3021508" y="2879226"/>
                </a:lnTo>
                <a:lnTo>
                  <a:pt x="3021508" y="2663202"/>
                </a:lnTo>
                <a:lnTo>
                  <a:pt x="2809842" y="2663202"/>
                </a:lnTo>
                <a:close/>
                <a:moveTo>
                  <a:pt x="2093780" y="2089306"/>
                </a:moveTo>
                <a:lnTo>
                  <a:pt x="2309804" y="2089306"/>
                </a:lnTo>
                <a:lnTo>
                  <a:pt x="2309804" y="2315047"/>
                </a:lnTo>
                <a:lnTo>
                  <a:pt x="2093780" y="2315047"/>
                </a:lnTo>
                <a:close/>
                <a:moveTo>
                  <a:pt x="2656492" y="1853849"/>
                </a:moveTo>
                <a:lnTo>
                  <a:pt x="2872516" y="1853849"/>
                </a:lnTo>
                <a:lnTo>
                  <a:pt x="2872516" y="2038657"/>
                </a:lnTo>
                <a:lnTo>
                  <a:pt x="2989835" y="2038657"/>
                </a:lnTo>
                <a:lnTo>
                  <a:pt x="2989835" y="1887092"/>
                </a:lnTo>
                <a:lnTo>
                  <a:pt x="3205859" y="1887092"/>
                </a:lnTo>
                <a:lnTo>
                  <a:pt x="3205859" y="2028940"/>
                </a:lnTo>
                <a:lnTo>
                  <a:pt x="3390125" y="2028940"/>
                </a:lnTo>
                <a:lnTo>
                  <a:pt x="3390125" y="2254681"/>
                </a:lnTo>
                <a:lnTo>
                  <a:pt x="3205859" y="2254681"/>
                </a:lnTo>
                <a:lnTo>
                  <a:pt x="3174101" y="2254681"/>
                </a:lnTo>
                <a:lnTo>
                  <a:pt x="3005149" y="2254681"/>
                </a:lnTo>
                <a:lnTo>
                  <a:pt x="2989835" y="2254681"/>
                </a:lnTo>
                <a:lnTo>
                  <a:pt x="2688721" y="2254681"/>
                </a:lnTo>
                <a:lnTo>
                  <a:pt x="2688721" y="2447179"/>
                </a:lnTo>
                <a:lnTo>
                  <a:pt x="2488606" y="2447179"/>
                </a:lnTo>
                <a:lnTo>
                  <a:pt x="2488606" y="2663841"/>
                </a:lnTo>
                <a:lnTo>
                  <a:pt x="2486018" y="2663841"/>
                </a:lnTo>
                <a:lnTo>
                  <a:pt x="2486018" y="2846997"/>
                </a:lnTo>
                <a:lnTo>
                  <a:pt x="2840287" y="2846997"/>
                </a:lnTo>
                <a:lnTo>
                  <a:pt x="2840287" y="3046907"/>
                </a:lnTo>
                <a:lnTo>
                  <a:pt x="3045880" y="3046907"/>
                </a:lnTo>
                <a:lnTo>
                  <a:pt x="3045880" y="3272648"/>
                </a:lnTo>
                <a:lnTo>
                  <a:pt x="2829856" y="3272648"/>
                </a:lnTo>
                <a:lnTo>
                  <a:pt x="2829856" y="3063021"/>
                </a:lnTo>
                <a:lnTo>
                  <a:pt x="2472698" y="3063021"/>
                </a:lnTo>
                <a:lnTo>
                  <a:pt x="2472698" y="2847499"/>
                </a:lnTo>
                <a:lnTo>
                  <a:pt x="2093780" y="2847499"/>
                </a:lnTo>
                <a:lnTo>
                  <a:pt x="2088510" y="2847499"/>
                </a:lnTo>
                <a:lnTo>
                  <a:pt x="1910267" y="2847499"/>
                </a:lnTo>
                <a:lnTo>
                  <a:pt x="1910267" y="3028023"/>
                </a:lnTo>
                <a:lnTo>
                  <a:pt x="2277575" y="3028023"/>
                </a:lnTo>
                <a:lnTo>
                  <a:pt x="2277575" y="3241488"/>
                </a:lnTo>
                <a:lnTo>
                  <a:pt x="2829855" y="3241488"/>
                </a:lnTo>
                <a:lnTo>
                  <a:pt x="2829855" y="3457512"/>
                </a:lnTo>
                <a:lnTo>
                  <a:pt x="2269993" y="3457512"/>
                </a:lnTo>
                <a:lnTo>
                  <a:pt x="2269993" y="3244047"/>
                </a:lnTo>
                <a:lnTo>
                  <a:pt x="2111604" y="3244047"/>
                </a:lnTo>
                <a:lnTo>
                  <a:pt x="2111604" y="3446733"/>
                </a:lnTo>
                <a:lnTo>
                  <a:pt x="1744015" y="3446733"/>
                </a:lnTo>
                <a:lnTo>
                  <a:pt x="1744015" y="3230709"/>
                </a:lnTo>
                <a:lnTo>
                  <a:pt x="1909986" y="3230709"/>
                </a:lnTo>
                <a:lnTo>
                  <a:pt x="1909986" y="3051709"/>
                </a:lnTo>
                <a:lnTo>
                  <a:pt x="1542678" y="3051709"/>
                </a:lnTo>
                <a:lnTo>
                  <a:pt x="1542678" y="2835685"/>
                </a:lnTo>
                <a:lnTo>
                  <a:pt x="1877756" y="2835685"/>
                </a:lnTo>
                <a:lnTo>
                  <a:pt x="1877756" y="2315047"/>
                </a:lnTo>
                <a:lnTo>
                  <a:pt x="2093780" y="2315047"/>
                </a:lnTo>
                <a:lnTo>
                  <a:pt x="2093780" y="2631475"/>
                </a:lnTo>
                <a:lnTo>
                  <a:pt x="2272582" y="2631475"/>
                </a:lnTo>
                <a:lnTo>
                  <a:pt x="2272582" y="2438100"/>
                </a:lnTo>
                <a:lnTo>
                  <a:pt x="2472697" y="2438100"/>
                </a:lnTo>
                <a:lnTo>
                  <a:pt x="2472697" y="2254681"/>
                </a:lnTo>
                <a:lnTo>
                  <a:pt x="2472697" y="2221438"/>
                </a:lnTo>
                <a:lnTo>
                  <a:pt x="2472697" y="2038657"/>
                </a:lnTo>
                <a:lnTo>
                  <a:pt x="2656492" y="2038657"/>
                </a:lnTo>
                <a:close/>
                <a:moveTo>
                  <a:pt x="2989836" y="1667759"/>
                </a:moveTo>
                <a:lnTo>
                  <a:pt x="3357425" y="1667759"/>
                </a:lnTo>
                <a:lnTo>
                  <a:pt x="3357425" y="1883783"/>
                </a:lnTo>
                <a:lnTo>
                  <a:pt x="2989836" y="1883783"/>
                </a:lnTo>
                <a:close/>
                <a:moveTo>
                  <a:pt x="2309586" y="1554888"/>
                </a:moveTo>
                <a:lnTo>
                  <a:pt x="2829824" y="1554888"/>
                </a:lnTo>
                <a:lnTo>
                  <a:pt x="2829824" y="1770912"/>
                </a:lnTo>
                <a:lnTo>
                  <a:pt x="2525643" y="1770912"/>
                </a:lnTo>
                <a:lnTo>
                  <a:pt x="2525643" y="1927296"/>
                </a:lnTo>
                <a:lnTo>
                  <a:pt x="2309619" y="1927296"/>
                </a:lnTo>
                <a:lnTo>
                  <a:pt x="2309619" y="1770912"/>
                </a:lnTo>
                <a:lnTo>
                  <a:pt x="2309586" y="1770912"/>
                </a:lnTo>
                <a:close/>
                <a:moveTo>
                  <a:pt x="616397" y="1550030"/>
                </a:moveTo>
                <a:lnTo>
                  <a:pt x="808855" y="1550030"/>
                </a:lnTo>
                <a:lnTo>
                  <a:pt x="832421" y="1550030"/>
                </a:lnTo>
                <a:lnTo>
                  <a:pt x="1024879" y="1550030"/>
                </a:lnTo>
                <a:lnTo>
                  <a:pt x="1024879" y="1775771"/>
                </a:lnTo>
                <a:lnTo>
                  <a:pt x="832421" y="1775771"/>
                </a:lnTo>
                <a:lnTo>
                  <a:pt x="832421" y="2079590"/>
                </a:lnTo>
                <a:lnTo>
                  <a:pt x="1028931" y="2079590"/>
                </a:lnTo>
                <a:lnTo>
                  <a:pt x="1192537" y="2079590"/>
                </a:lnTo>
                <a:lnTo>
                  <a:pt x="1244955" y="2079590"/>
                </a:lnTo>
                <a:lnTo>
                  <a:pt x="1244955" y="2231155"/>
                </a:lnTo>
                <a:lnTo>
                  <a:pt x="1468668" y="2231155"/>
                </a:lnTo>
                <a:lnTo>
                  <a:pt x="1468668" y="2447179"/>
                </a:lnTo>
                <a:lnTo>
                  <a:pt x="1244955" y="2447179"/>
                </a:lnTo>
                <a:lnTo>
                  <a:pt x="1244955" y="2447179"/>
                </a:lnTo>
                <a:lnTo>
                  <a:pt x="1028931" y="2447179"/>
                </a:lnTo>
                <a:lnTo>
                  <a:pt x="1028931" y="2295614"/>
                </a:lnTo>
                <a:lnTo>
                  <a:pt x="619703" y="2295614"/>
                </a:lnTo>
                <a:lnTo>
                  <a:pt x="619703" y="2082482"/>
                </a:lnTo>
                <a:lnTo>
                  <a:pt x="616397" y="2082482"/>
                </a:lnTo>
                <a:close/>
                <a:moveTo>
                  <a:pt x="1747452" y="1324289"/>
                </a:moveTo>
                <a:lnTo>
                  <a:pt x="1963476" y="1324289"/>
                </a:lnTo>
                <a:lnTo>
                  <a:pt x="1963476" y="1528779"/>
                </a:lnTo>
                <a:lnTo>
                  <a:pt x="2151955" y="1528779"/>
                </a:lnTo>
                <a:lnTo>
                  <a:pt x="2151955" y="1754520"/>
                </a:lnTo>
                <a:lnTo>
                  <a:pt x="1935931" y="1754520"/>
                </a:lnTo>
                <a:lnTo>
                  <a:pt x="1935931" y="1550030"/>
                </a:lnTo>
                <a:lnTo>
                  <a:pt x="1758702" y="1550030"/>
                </a:lnTo>
                <a:lnTo>
                  <a:pt x="1758702" y="1863566"/>
                </a:lnTo>
                <a:lnTo>
                  <a:pt x="2119726" y="1863566"/>
                </a:lnTo>
                <a:lnTo>
                  <a:pt x="2119726" y="2079590"/>
                </a:lnTo>
                <a:lnTo>
                  <a:pt x="1761543" y="2079590"/>
                </a:lnTo>
                <a:lnTo>
                  <a:pt x="1761543" y="2259540"/>
                </a:lnTo>
                <a:lnTo>
                  <a:pt x="1545519" y="2259540"/>
                </a:lnTo>
                <a:lnTo>
                  <a:pt x="1545519" y="2082482"/>
                </a:lnTo>
                <a:lnTo>
                  <a:pt x="1542678" y="2082482"/>
                </a:lnTo>
                <a:lnTo>
                  <a:pt x="1542678" y="2079589"/>
                </a:lnTo>
                <a:lnTo>
                  <a:pt x="1030691" y="2079589"/>
                </a:lnTo>
                <a:lnTo>
                  <a:pt x="1030691" y="1863565"/>
                </a:lnTo>
                <a:lnTo>
                  <a:pt x="1192537" y="1863565"/>
                </a:lnTo>
                <a:lnTo>
                  <a:pt x="1192537" y="1662900"/>
                </a:lnTo>
                <a:lnTo>
                  <a:pt x="1440000" y="1662900"/>
                </a:lnTo>
                <a:lnTo>
                  <a:pt x="1440000" y="1863565"/>
                </a:lnTo>
                <a:lnTo>
                  <a:pt x="1542678" y="1863565"/>
                </a:lnTo>
                <a:lnTo>
                  <a:pt x="1542678" y="1550030"/>
                </a:lnTo>
                <a:lnTo>
                  <a:pt x="1747452" y="1550030"/>
                </a:lnTo>
                <a:close/>
                <a:moveTo>
                  <a:pt x="2802267" y="814725"/>
                </a:moveTo>
                <a:lnTo>
                  <a:pt x="3162307" y="814725"/>
                </a:lnTo>
                <a:lnTo>
                  <a:pt x="3162307" y="1174725"/>
                </a:lnTo>
                <a:lnTo>
                  <a:pt x="2802267" y="1174725"/>
                </a:lnTo>
                <a:close/>
                <a:moveTo>
                  <a:pt x="884915" y="814725"/>
                </a:moveTo>
                <a:lnTo>
                  <a:pt x="1244955" y="814725"/>
                </a:lnTo>
                <a:lnTo>
                  <a:pt x="1244955" y="1174725"/>
                </a:lnTo>
                <a:lnTo>
                  <a:pt x="884915" y="1174725"/>
                </a:lnTo>
                <a:close/>
                <a:moveTo>
                  <a:pt x="2691077" y="703515"/>
                </a:moveTo>
                <a:lnTo>
                  <a:pt x="2691077" y="1285935"/>
                </a:lnTo>
                <a:lnTo>
                  <a:pt x="3273497" y="1285935"/>
                </a:lnTo>
                <a:lnTo>
                  <a:pt x="3273497" y="703515"/>
                </a:lnTo>
                <a:close/>
                <a:moveTo>
                  <a:pt x="773725" y="703515"/>
                </a:moveTo>
                <a:lnTo>
                  <a:pt x="773725" y="1285935"/>
                </a:lnTo>
                <a:lnTo>
                  <a:pt x="1356145" y="1285935"/>
                </a:lnTo>
                <a:lnTo>
                  <a:pt x="1356145" y="703515"/>
                </a:lnTo>
                <a:close/>
                <a:moveTo>
                  <a:pt x="2531162" y="543600"/>
                </a:moveTo>
                <a:lnTo>
                  <a:pt x="3433412" y="543600"/>
                </a:lnTo>
                <a:lnTo>
                  <a:pt x="3433412" y="1445850"/>
                </a:lnTo>
                <a:lnTo>
                  <a:pt x="2531162" y="1445850"/>
                </a:lnTo>
                <a:close/>
                <a:moveTo>
                  <a:pt x="613810" y="543600"/>
                </a:moveTo>
                <a:lnTo>
                  <a:pt x="1516060" y="543600"/>
                </a:lnTo>
                <a:lnTo>
                  <a:pt x="1516060" y="1445850"/>
                </a:lnTo>
                <a:lnTo>
                  <a:pt x="613810" y="1445850"/>
                </a:lnTo>
                <a:close/>
                <a:moveTo>
                  <a:pt x="2088509" y="543244"/>
                </a:moveTo>
                <a:lnTo>
                  <a:pt x="2283187" y="543244"/>
                </a:lnTo>
                <a:lnTo>
                  <a:pt x="2283187" y="759268"/>
                </a:lnTo>
                <a:lnTo>
                  <a:pt x="2088509" y="759268"/>
                </a:lnTo>
                <a:close/>
                <a:moveTo>
                  <a:pt x="1751276" y="543243"/>
                </a:moveTo>
                <a:lnTo>
                  <a:pt x="1967300" y="543243"/>
                </a:lnTo>
                <a:lnTo>
                  <a:pt x="1967300" y="986389"/>
                </a:lnTo>
                <a:lnTo>
                  <a:pt x="2119726" y="986389"/>
                </a:lnTo>
                <a:lnTo>
                  <a:pt x="2119726" y="986388"/>
                </a:lnTo>
                <a:lnTo>
                  <a:pt x="2335750" y="986388"/>
                </a:lnTo>
                <a:lnTo>
                  <a:pt x="2335750" y="1491348"/>
                </a:lnTo>
                <a:lnTo>
                  <a:pt x="2119726" y="1491348"/>
                </a:lnTo>
                <a:lnTo>
                  <a:pt x="2119726" y="1202413"/>
                </a:lnTo>
                <a:lnTo>
                  <a:pt x="1747396" y="1202413"/>
                </a:lnTo>
                <a:lnTo>
                  <a:pt x="1747396" y="986389"/>
                </a:lnTo>
                <a:lnTo>
                  <a:pt x="1751276" y="986389"/>
                </a:lnTo>
                <a:close/>
                <a:moveTo>
                  <a:pt x="4409" y="5850"/>
                </a:moveTo>
                <a:lnTo>
                  <a:pt x="364409" y="5850"/>
                </a:lnTo>
                <a:lnTo>
                  <a:pt x="1444409" y="5850"/>
                </a:lnTo>
                <a:lnTo>
                  <a:pt x="1444409" y="365850"/>
                </a:lnTo>
                <a:lnTo>
                  <a:pt x="364409" y="365850"/>
                </a:lnTo>
                <a:lnTo>
                  <a:pt x="364409" y="1445850"/>
                </a:lnTo>
                <a:lnTo>
                  <a:pt x="4409" y="1445850"/>
                </a:lnTo>
                <a:lnTo>
                  <a:pt x="4409" y="365850"/>
                </a:lnTo>
                <a:close/>
                <a:moveTo>
                  <a:pt x="2531162" y="0"/>
                </a:moveTo>
                <a:lnTo>
                  <a:pt x="3611162" y="0"/>
                </a:lnTo>
                <a:lnTo>
                  <a:pt x="3971162" y="0"/>
                </a:lnTo>
                <a:lnTo>
                  <a:pt x="3971162" y="360000"/>
                </a:lnTo>
                <a:lnTo>
                  <a:pt x="3971162" y="1440000"/>
                </a:lnTo>
                <a:lnTo>
                  <a:pt x="3611162" y="1440000"/>
                </a:lnTo>
                <a:lnTo>
                  <a:pt x="3611162" y="360000"/>
                </a:lnTo>
                <a:lnTo>
                  <a:pt x="2531162" y="36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Pie 2">
            <a:extLst>
              <a:ext uri="{FF2B5EF4-FFF2-40B4-BE49-F238E27FC236}">
                <a16:creationId xmlns:a16="http://schemas.microsoft.com/office/drawing/2014/main" id="{936FA93F-FF5E-48E9-962C-1308A81F7514}"/>
              </a:ext>
            </a:extLst>
          </p:cNvPr>
          <p:cNvSpPr/>
          <p:nvPr/>
        </p:nvSpPr>
        <p:spPr>
          <a:xfrm>
            <a:off x="9868376" y="4562350"/>
            <a:ext cx="680424" cy="669030"/>
          </a:xfrm>
          <a:custGeom>
            <a:avLst/>
            <a:gdLst/>
            <a:ahLst/>
            <a:cxnLst/>
            <a:rect l="l" t="t" r="r" b="b"/>
            <a:pathLst>
              <a:path w="3851322" h="3786842">
                <a:moveTo>
                  <a:pt x="3845029" y="1629937"/>
                </a:moveTo>
                <a:lnTo>
                  <a:pt x="3851322" y="1762720"/>
                </a:lnTo>
                <a:lnTo>
                  <a:pt x="3812477" y="1776859"/>
                </a:lnTo>
                <a:lnTo>
                  <a:pt x="3444864" y="1775585"/>
                </a:lnTo>
                <a:close/>
                <a:moveTo>
                  <a:pt x="3791299" y="1322869"/>
                </a:moveTo>
                <a:cubicBezTo>
                  <a:pt x="3804294" y="1363489"/>
                  <a:pt x="3813753" y="1405089"/>
                  <a:pt x="3820726" y="1447230"/>
                </a:cubicBezTo>
                <a:lnTo>
                  <a:pt x="2923542" y="1773779"/>
                </a:lnTo>
                <a:lnTo>
                  <a:pt x="2555935" y="1772505"/>
                </a:lnTo>
                <a:close/>
                <a:moveTo>
                  <a:pt x="3686733" y="1034305"/>
                </a:moveTo>
                <a:cubicBezTo>
                  <a:pt x="3706467" y="1071934"/>
                  <a:pt x="3722972" y="1111031"/>
                  <a:pt x="3736130" y="1151397"/>
                </a:cubicBezTo>
                <a:lnTo>
                  <a:pt x="2052009" y="1764367"/>
                </a:lnTo>
                <a:lnTo>
                  <a:pt x="2052009" y="1629296"/>
                </a:lnTo>
                <a:close/>
                <a:moveTo>
                  <a:pt x="3531650" y="764128"/>
                </a:moveTo>
                <a:cubicBezTo>
                  <a:pt x="3557479" y="799119"/>
                  <a:pt x="3581112" y="835525"/>
                  <a:pt x="3601539" y="873761"/>
                </a:cubicBezTo>
                <a:lnTo>
                  <a:pt x="2052009" y="1437744"/>
                </a:lnTo>
                <a:lnTo>
                  <a:pt x="2052009" y="1302673"/>
                </a:lnTo>
                <a:close/>
                <a:moveTo>
                  <a:pt x="3320179" y="514474"/>
                </a:moveTo>
                <a:lnTo>
                  <a:pt x="3414136" y="615348"/>
                </a:lnTo>
                <a:lnTo>
                  <a:pt x="2052009" y="1111121"/>
                </a:lnTo>
                <a:lnTo>
                  <a:pt x="2052009" y="976050"/>
                </a:lnTo>
                <a:close/>
                <a:moveTo>
                  <a:pt x="3038975" y="290201"/>
                </a:moveTo>
                <a:cubicBezTo>
                  <a:pt x="3082160" y="317774"/>
                  <a:pt x="3124087" y="347421"/>
                  <a:pt x="3164106" y="379728"/>
                </a:cubicBezTo>
                <a:lnTo>
                  <a:pt x="2052009" y="784498"/>
                </a:lnTo>
                <a:lnTo>
                  <a:pt x="2052009" y="649428"/>
                </a:lnTo>
                <a:close/>
                <a:moveTo>
                  <a:pt x="1800000" y="186842"/>
                </a:moveTo>
                <a:lnTo>
                  <a:pt x="1800000" y="1986842"/>
                </a:lnTo>
                <a:lnTo>
                  <a:pt x="3600000" y="1986842"/>
                </a:lnTo>
                <a:cubicBezTo>
                  <a:pt x="3600000" y="2980955"/>
                  <a:pt x="2794113" y="3786842"/>
                  <a:pt x="1800000" y="3786842"/>
                </a:cubicBezTo>
                <a:cubicBezTo>
                  <a:pt x="805887" y="3786842"/>
                  <a:pt x="0" y="2980955"/>
                  <a:pt x="0" y="1986842"/>
                </a:cubicBezTo>
                <a:cubicBezTo>
                  <a:pt x="0" y="992729"/>
                  <a:pt x="805887" y="186842"/>
                  <a:pt x="1800000" y="186842"/>
                </a:cubicBezTo>
                <a:close/>
                <a:moveTo>
                  <a:pt x="2653345" y="103936"/>
                </a:moveTo>
                <a:cubicBezTo>
                  <a:pt x="2713623" y="122781"/>
                  <a:pt x="2772066" y="146664"/>
                  <a:pt x="2828252" y="175345"/>
                </a:cubicBezTo>
                <a:lnTo>
                  <a:pt x="2052009" y="457876"/>
                </a:lnTo>
                <a:lnTo>
                  <a:pt x="2052009" y="322805"/>
                </a:lnTo>
                <a:close/>
                <a:moveTo>
                  <a:pt x="2052009" y="0"/>
                </a:moveTo>
                <a:cubicBezTo>
                  <a:pt x="2150315" y="0"/>
                  <a:pt x="2247800" y="7911"/>
                  <a:pt x="2343281" y="25238"/>
                </a:cubicBezTo>
                <a:lnTo>
                  <a:pt x="2052009" y="13125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bg1"/>
              </a:solidFill>
            </a:endParaRPr>
          </a:p>
        </p:txBody>
      </p:sp>
      <p:grpSp>
        <p:nvGrpSpPr>
          <p:cNvPr id="8" name="Group 7">
            <a:extLst>
              <a:ext uri="{FF2B5EF4-FFF2-40B4-BE49-F238E27FC236}">
                <a16:creationId xmlns:a16="http://schemas.microsoft.com/office/drawing/2014/main" id="{1237B279-C41C-4144-9F46-4FE4EEAA6C1D}"/>
              </a:ext>
            </a:extLst>
          </p:cNvPr>
          <p:cNvGrpSpPr/>
          <p:nvPr/>
        </p:nvGrpSpPr>
        <p:grpSpPr>
          <a:xfrm>
            <a:off x="5677235" y="3351901"/>
            <a:ext cx="2719592" cy="823652"/>
            <a:chOff x="2079598" y="4324401"/>
            <a:chExt cx="3303211" cy="823652"/>
          </a:xfrm>
        </p:grpSpPr>
        <p:sp>
          <p:nvSpPr>
            <p:cNvPr id="9" name="TextBox 8">
              <a:extLst>
                <a:ext uri="{FF2B5EF4-FFF2-40B4-BE49-F238E27FC236}">
                  <a16:creationId xmlns:a16="http://schemas.microsoft.com/office/drawing/2014/main" id="{7E26FC5D-1DA4-46B1-9B1B-412A80F7D319}"/>
                </a:ext>
              </a:extLst>
            </p:cNvPr>
            <p:cNvSpPr txBox="1"/>
            <p:nvPr/>
          </p:nvSpPr>
          <p:spPr>
            <a:xfrm>
              <a:off x="2098436" y="4501722"/>
              <a:ext cx="3255729"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en-US" altLang="ko-KR" sz="1200" dirty="0">
                <a:cs typeface="Arial" pitchFamily="34" charset="0"/>
              </a:endParaRPr>
            </a:p>
          </p:txBody>
        </p:sp>
        <p:sp>
          <p:nvSpPr>
            <p:cNvPr id="10" name="TextBox 9">
              <a:extLst>
                <a:ext uri="{FF2B5EF4-FFF2-40B4-BE49-F238E27FC236}">
                  <a16:creationId xmlns:a16="http://schemas.microsoft.com/office/drawing/2014/main" id="{7AB94A4E-BD21-42B9-B82A-415E7328F0BD}"/>
                </a:ext>
              </a:extLst>
            </p:cNvPr>
            <p:cNvSpPr txBox="1"/>
            <p:nvPr/>
          </p:nvSpPr>
          <p:spPr>
            <a:xfrm>
              <a:off x="2079598" y="4324401"/>
              <a:ext cx="3303211" cy="276999"/>
            </a:xfrm>
            <a:prstGeom prst="rect">
              <a:avLst/>
            </a:prstGeom>
            <a:noFill/>
          </p:spPr>
          <p:txBody>
            <a:bodyPr wrap="square" rtlCol="0">
              <a:spAutoFit/>
            </a:bodyPr>
            <a:lstStyle/>
            <a:p>
              <a:pPr algn="ctr"/>
              <a:r>
                <a:rPr lang="en-US" altLang="ko-KR" sz="1200" b="1" dirty="0">
                  <a:cs typeface="Arial" pitchFamily="34" charset="0"/>
                </a:rPr>
                <a:t>Content  Here</a:t>
              </a:r>
              <a:endParaRPr lang="ko-KR" altLang="en-US" sz="1200" b="1" dirty="0">
                <a:cs typeface="Arial" pitchFamily="34" charset="0"/>
              </a:endParaRPr>
            </a:p>
          </p:txBody>
        </p:sp>
      </p:grpSp>
      <p:grpSp>
        <p:nvGrpSpPr>
          <p:cNvPr id="11" name="Group 10">
            <a:extLst>
              <a:ext uri="{FF2B5EF4-FFF2-40B4-BE49-F238E27FC236}">
                <a16:creationId xmlns:a16="http://schemas.microsoft.com/office/drawing/2014/main" id="{0B2E6B14-ECF4-43B7-8F79-72FB53CE9776}"/>
              </a:ext>
            </a:extLst>
          </p:cNvPr>
          <p:cNvGrpSpPr/>
          <p:nvPr/>
        </p:nvGrpSpPr>
        <p:grpSpPr>
          <a:xfrm>
            <a:off x="8848792" y="3351901"/>
            <a:ext cx="2719592" cy="823652"/>
            <a:chOff x="2079598" y="4324401"/>
            <a:chExt cx="3303211" cy="823652"/>
          </a:xfrm>
        </p:grpSpPr>
        <p:sp>
          <p:nvSpPr>
            <p:cNvPr id="12" name="TextBox 11">
              <a:extLst>
                <a:ext uri="{FF2B5EF4-FFF2-40B4-BE49-F238E27FC236}">
                  <a16:creationId xmlns:a16="http://schemas.microsoft.com/office/drawing/2014/main" id="{7A0F6780-CC35-4B1D-86D7-C2EC099E8DD3}"/>
                </a:ext>
              </a:extLst>
            </p:cNvPr>
            <p:cNvSpPr txBox="1"/>
            <p:nvPr/>
          </p:nvSpPr>
          <p:spPr>
            <a:xfrm>
              <a:off x="2098436" y="4501722"/>
              <a:ext cx="3255729"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en-US" altLang="ko-KR" sz="1200" dirty="0">
                <a:cs typeface="Arial" pitchFamily="34" charset="0"/>
              </a:endParaRPr>
            </a:p>
          </p:txBody>
        </p:sp>
        <p:sp>
          <p:nvSpPr>
            <p:cNvPr id="13" name="TextBox 12">
              <a:extLst>
                <a:ext uri="{FF2B5EF4-FFF2-40B4-BE49-F238E27FC236}">
                  <a16:creationId xmlns:a16="http://schemas.microsoft.com/office/drawing/2014/main" id="{2BFADFCD-3E96-42EF-85FF-8BE352BB5BAF}"/>
                </a:ext>
              </a:extLst>
            </p:cNvPr>
            <p:cNvSpPr txBox="1"/>
            <p:nvPr/>
          </p:nvSpPr>
          <p:spPr>
            <a:xfrm>
              <a:off x="2079598" y="4324401"/>
              <a:ext cx="3303211" cy="276999"/>
            </a:xfrm>
            <a:prstGeom prst="rect">
              <a:avLst/>
            </a:prstGeom>
            <a:noFill/>
          </p:spPr>
          <p:txBody>
            <a:bodyPr wrap="square" rtlCol="0">
              <a:spAutoFit/>
            </a:bodyPr>
            <a:lstStyle/>
            <a:p>
              <a:pPr algn="ctr"/>
              <a:r>
                <a:rPr lang="en-US" altLang="ko-KR" sz="1200" b="1" dirty="0">
                  <a:cs typeface="Arial" pitchFamily="34" charset="0"/>
                </a:rPr>
                <a:t>Content  Here</a:t>
              </a:r>
              <a:endParaRPr lang="ko-KR" altLang="en-US" sz="1200" b="1" dirty="0">
                <a:cs typeface="Arial" pitchFamily="34" charset="0"/>
              </a:endParaRPr>
            </a:p>
          </p:txBody>
        </p:sp>
      </p:grpSp>
      <p:grpSp>
        <p:nvGrpSpPr>
          <p:cNvPr id="14" name="Group 13">
            <a:extLst>
              <a:ext uri="{FF2B5EF4-FFF2-40B4-BE49-F238E27FC236}">
                <a16:creationId xmlns:a16="http://schemas.microsoft.com/office/drawing/2014/main" id="{8F789020-7F01-4A4F-9733-AACE015848BE}"/>
              </a:ext>
            </a:extLst>
          </p:cNvPr>
          <p:cNvGrpSpPr/>
          <p:nvPr/>
        </p:nvGrpSpPr>
        <p:grpSpPr>
          <a:xfrm>
            <a:off x="5677235" y="5312842"/>
            <a:ext cx="2719592" cy="823652"/>
            <a:chOff x="2079598" y="4324401"/>
            <a:chExt cx="3303211" cy="823652"/>
          </a:xfrm>
        </p:grpSpPr>
        <p:sp>
          <p:nvSpPr>
            <p:cNvPr id="15" name="TextBox 14">
              <a:extLst>
                <a:ext uri="{FF2B5EF4-FFF2-40B4-BE49-F238E27FC236}">
                  <a16:creationId xmlns:a16="http://schemas.microsoft.com/office/drawing/2014/main" id="{10D88D1A-FB80-4CD6-85FF-B92DC9B07E6B}"/>
                </a:ext>
              </a:extLst>
            </p:cNvPr>
            <p:cNvSpPr txBox="1"/>
            <p:nvPr/>
          </p:nvSpPr>
          <p:spPr>
            <a:xfrm>
              <a:off x="2098436" y="4501722"/>
              <a:ext cx="3255729"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en-US" altLang="ko-KR" sz="1200" dirty="0">
                <a:cs typeface="Arial" pitchFamily="34" charset="0"/>
              </a:endParaRPr>
            </a:p>
          </p:txBody>
        </p:sp>
        <p:sp>
          <p:nvSpPr>
            <p:cNvPr id="16" name="TextBox 15">
              <a:extLst>
                <a:ext uri="{FF2B5EF4-FFF2-40B4-BE49-F238E27FC236}">
                  <a16:creationId xmlns:a16="http://schemas.microsoft.com/office/drawing/2014/main" id="{E02DBCCD-8D23-47F0-A40A-2863A8678243}"/>
                </a:ext>
              </a:extLst>
            </p:cNvPr>
            <p:cNvSpPr txBox="1"/>
            <p:nvPr/>
          </p:nvSpPr>
          <p:spPr>
            <a:xfrm>
              <a:off x="2079598" y="4324401"/>
              <a:ext cx="3303211" cy="276999"/>
            </a:xfrm>
            <a:prstGeom prst="rect">
              <a:avLst/>
            </a:prstGeom>
            <a:noFill/>
          </p:spPr>
          <p:txBody>
            <a:bodyPr wrap="square" rtlCol="0">
              <a:spAutoFit/>
            </a:bodyPr>
            <a:lstStyle/>
            <a:p>
              <a:pPr algn="ctr"/>
              <a:r>
                <a:rPr lang="en-US" altLang="ko-KR" sz="1200" b="1" dirty="0">
                  <a:cs typeface="Arial" pitchFamily="34" charset="0"/>
                </a:rPr>
                <a:t>Content  Here</a:t>
              </a:r>
              <a:endParaRPr lang="ko-KR" altLang="en-US" sz="1200" b="1" dirty="0">
                <a:cs typeface="Arial" pitchFamily="34" charset="0"/>
              </a:endParaRPr>
            </a:p>
          </p:txBody>
        </p:sp>
      </p:grpSp>
      <p:grpSp>
        <p:nvGrpSpPr>
          <p:cNvPr id="17" name="Group 16">
            <a:extLst>
              <a:ext uri="{FF2B5EF4-FFF2-40B4-BE49-F238E27FC236}">
                <a16:creationId xmlns:a16="http://schemas.microsoft.com/office/drawing/2014/main" id="{B0078968-325E-43DF-9B4E-BE41A4C39CE9}"/>
              </a:ext>
            </a:extLst>
          </p:cNvPr>
          <p:cNvGrpSpPr/>
          <p:nvPr/>
        </p:nvGrpSpPr>
        <p:grpSpPr>
          <a:xfrm>
            <a:off x="8848792" y="5312842"/>
            <a:ext cx="2719592" cy="823652"/>
            <a:chOff x="2079598" y="4324401"/>
            <a:chExt cx="3303211" cy="823652"/>
          </a:xfrm>
        </p:grpSpPr>
        <p:sp>
          <p:nvSpPr>
            <p:cNvPr id="18" name="TextBox 17">
              <a:extLst>
                <a:ext uri="{FF2B5EF4-FFF2-40B4-BE49-F238E27FC236}">
                  <a16:creationId xmlns:a16="http://schemas.microsoft.com/office/drawing/2014/main" id="{D4F2DC1B-DCF3-4F7E-9213-D414C9C85484}"/>
                </a:ext>
              </a:extLst>
            </p:cNvPr>
            <p:cNvSpPr txBox="1"/>
            <p:nvPr/>
          </p:nvSpPr>
          <p:spPr>
            <a:xfrm>
              <a:off x="2098436" y="4501722"/>
              <a:ext cx="3255729"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en-US" altLang="ko-KR" sz="1200" dirty="0">
                <a:cs typeface="Arial" pitchFamily="34" charset="0"/>
              </a:endParaRPr>
            </a:p>
          </p:txBody>
        </p:sp>
        <p:sp>
          <p:nvSpPr>
            <p:cNvPr id="19" name="TextBox 18">
              <a:extLst>
                <a:ext uri="{FF2B5EF4-FFF2-40B4-BE49-F238E27FC236}">
                  <a16:creationId xmlns:a16="http://schemas.microsoft.com/office/drawing/2014/main" id="{88792A5E-7973-4A2D-8D8E-8DBC7D7D627E}"/>
                </a:ext>
              </a:extLst>
            </p:cNvPr>
            <p:cNvSpPr txBox="1"/>
            <p:nvPr/>
          </p:nvSpPr>
          <p:spPr>
            <a:xfrm>
              <a:off x="2079598" y="4324401"/>
              <a:ext cx="3303211" cy="276999"/>
            </a:xfrm>
            <a:prstGeom prst="rect">
              <a:avLst/>
            </a:prstGeom>
            <a:noFill/>
          </p:spPr>
          <p:txBody>
            <a:bodyPr wrap="square" rtlCol="0">
              <a:spAutoFit/>
            </a:bodyPr>
            <a:lstStyle/>
            <a:p>
              <a:pPr algn="ctr"/>
              <a:r>
                <a:rPr lang="en-US" altLang="ko-KR" sz="1200" b="1" dirty="0">
                  <a:cs typeface="Arial" pitchFamily="34" charset="0"/>
                </a:rPr>
                <a:t>Content  Here</a:t>
              </a:r>
              <a:endParaRPr lang="ko-KR" altLang="en-US" sz="1200" b="1" dirty="0">
                <a:cs typeface="Arial" pitchFamily="34" charset="0"/>
              </a:endParaRPr>
            </a:p>
          </p:txBody>
        </p:sp>
      </p:grpSp>
      <p:grpSp>
        <p:nvGrpSpPr>
          <p:cNvPr id="21" name="Group 20">
            <a:extLst>
              <a:ext uri="{FF2B5EF4-FFF2-40B4-BE49-F238E27FC236}">
                <a16:creationId xmlns:a16="http://schemas.microsoft.com/office/drawing/2014/main" id="{024042DD-278D-4E24-8479-A015301D4412}"/>
              </a:ext>
            </a:extLst>
          </p:cNvPr>
          <p:cNvGrpSpPr/>
          <p:nvPr/>
        </p:nvGrpSpPr>
        <p:grpSpPr>
          <a:xfrm>
            <a:off x="325856" y="2652514"/>
            <a:ext cx="3809139" cy="3402880"/>
            <a:chOff x="-218628" y="1563638"/>
            <a:chExt cx="2943711" cy="2629754"/>
          </a:xfrm>
        </p:grpSpPr>
        <p:sp>
          <p:nvSpPr>
            <p:cNvPr id="33" name="Oval 32">
              <a:extLst>
                <a:ext uri="{FF2B5EF4-FFF2-40B4-BE49-F238E27FC236}">
                  <a16:creationId xmlns:a16="http://schemas.microsoft.com/office/drawing/2014/main" id="{8BF8B0D5-3092-4FC1-BB3B-C842047DB063}"/>
                </a:ext>
              </a:extLst>
            </p:cNvPr>
            <p:cNvSpPr/>
            <p:nvPr/>
          </p:nvSpPr>
          <p:spPr>
            <a:xfrm>
              <a:off x="-218628" y="3808671"/>
              <a:ext cx="2232248" cy="384721"/>
            </a:xfrm>
            <a:prstGeom prst="ellipse">
              <a:avLst/>
            </a:prstGeom>
            <a:solidFill>
              <a:schemeClr val="tx1">
                <a:lumMod val="50000"/>
                <a:lumOff val="5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34" name="Group 33">
              <a:extLst>
                <a:ext uri="{FF2B5EF4-FFF2-40B4-BE49-F238E27FC236}">
                  <a16:creationId xmlns:a16="http://schemas.microsoft.com/office/drawing/2014/main" id="{49B95AF3-7156-4763-98B1-A4B46FCD8ABF}"/>
                </a:ext>
              </a:extLst>
            </p:cNvPr>
            <p:cNvGrpSpPr/>
            <p:nvPr/>
          </p:nvGrpSpPr>
          <p:grpSpPr>
            <a:xfrm>
              <a:off x="276811" y="1563638"/>
              <a:ext cx="2448272" cy="2448272"/>
              <a:chOff x="276810" y="1563636"/>
              <a:chExt cx="2448271" cy="2448270"/>
            </a:xfrm>
            <a:scene3d>
              <a:camera prst="perspectiveRight">
                <a:rot lat="0" lon="18299991" rev="900000"/>
              </a:camera>
              <a:lightRig rig="threePt" dir="t"/>
            </a:scene3d>
          </p:grpSpPr>
          <p:sp>
            <p:nvSpPr>
              <p:cNvPr id="35" name="Oval 34">
                <a:extLst>
                  <a:ext uri="{FF2B5EF4-FFF2-40B4-BE49-F238E27FC236}">
                    <a16:creationId xmlns:a16="http://schemas.microsoft.com/office/drawing/2014/main" id="{CB1E5A2D-8692-44A0-BD07-5EDF531398E8}"/>
                  </a:ext>
                </a:extLst>
              </p:cNvPr>
              <p:cNvSpPr/>
              <p:nvPr/>
            </p:nvSpPr>
            <p:spPr>
              <a:xfrm>
                <a:off x="276810" y="1563636"/>
                <a:ext cx="2448271" cy="2448270"/>
              </a:xfrm>
              <a:prstGeom prst="ellipse">
                <a:avLst/>
              </a:prstGeom>
              <a:solidFill>
                <a:schemeClr val="accent2"/>
              </a:solidFill>
              <a:ln>
                <a:no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6" name="Oval 35">
                <a:extLst>
                  <a:ext uri="{FF2B5EF4-FFF2-40B4-BE49-F238E27FC236}">
                    <a16:creationId xmlns:a16="http://schemas.microsoft.com/office/drawing/2014/main" id="{93ED7FC4-14E0-4A49-9729-93D41675EFD8}"/>
                  </a:ext>
                </a:extLst>
              </p:cNvPr>
              <p:cNvSpPr/>
              <p:nvPr/>
            </p:nvSpPr>
            <p:spPr>
              <a:xfrm>
                <a:off x="492834" y="1779660"/>
                <a:ext cx="2016223" cy="2016222"/>
              </a:xfrm>
              <a:prstGeom prst="ellipse">
                <a:avLst/>
              </a:prstGeom>
              <a:noFill/>
              <a:ln>
                <a:solidFill>
                  <a:schemeClr val="bg1"/>
                </a:solid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 name="Oval 36">
                <a:extLst>
                  <a:ext uri="{FF2B5EF4-FFF2-40B4-BE49-F238E27FC236}">
                    <a16:creationId xmlns:a16="http://schemas.microsoft.com/office/drawing/2014/main" id="{948377F6-A40F-47BF-A09B-9F43E9FE759D}"/>
                  </a:ext>
                </a:extLst>
              </p:cNvPr>
              <p:cNvSpPr/>
              <p:nvPr/>
            </p:nvSpPr>
            <p:spPr>
              <a:xfrm>
                <a:off x="677046" y="1963872"/>
                <a:ext cx="1647799" cy="1647799"/>
              </a:xfrm>
              <a:prstGeom prst="ellipse">
                <a:avLst/>
              </a:prstGeom>
              <a:noFill/>
              <a:ln>
                <a:solidFill>
                  <a:schemeClr val="bg1"/>
                </a:solid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 name="Oval 37">
                <a:extLst>
                  <a:ext uri="{FF2B5EF4-FFF2-40B4-BE49-F238E27FC236}">
                    <a16:creationId xmlns:a16="http://schemas.microsoft.com/office/drawing/2014/main" id="{546A67C2-66E2-423B-AA22-681E39C81D02}"/>
                  </a:ext>
                </a:extLst>
              </p:cNvPr>
              <p:cNvSpPr/>
              <p:nvPr/>
            </p:nvSpPr>
            <p:spPr>
              <a:xfrm>
                <a:off x="861258" y="2148084"/>
                <a:ext cx="1279376" cy="1279375"/>
              </a:xfrm>
              <a:prstGeom prst="ellipse">
                <a:avLst/>
              </a:prstGeom>
              <a:noFill/>
              <a:ln>
                <a:solidFill>
                  <a:schemeClr val="bg1"/>
                </a:solid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 name="Oval 38">
                <a:extLst>
                  <a:ext uri="{FF2B5EF4-FFF2-40B4-BE49-F238E27FC236}">
                    <a16:creationId xmlns:a16="http://schemas.microsoft.com/office/drawing/2014/main" id="{9BC42923-41E6-4733-A516-8B8EFC0FE330}"/>
                  </a:ext>
                </a:extLst>
              </p:cNvPr>
              <p:cNvSpPr/>
              <p:nvPr/>
            </p:nvSpPr>
            <p:spPr>
              <a:xfrm>
                <a:off x="1045471" y="2332297"/>
                <a:ext cx="910952" cy="910951"/>
              </a:xfrm>
              <a:prstGeom prst="ellipse">
                <a:avLst/>
              </a:prstGeom>
              <a:noFill/>
              <a:ln>
                <a:solidFill>
                  <a:schemeClr val="bg1"/>
                </a:solid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 name="Oval 39">
                <a:extLst>
                  <a:ext uri="{FF2B5EF4-FFF2-40B4-BE49-F238E27FC236}">
                    <a16:creationId xmlns:a16="http://schemas.microsoft.com/office/drawing/2014/main" id="{D47659C1-7906-46A3-A1C4-50135DAAFDEE}"/>
                  </a:ext>
                </a:extLst>
              </p:cNvPr>
              <p:cNvSpPr/>
              <p:nvPr/>
            </p:nvSpPr>
            <p:spPr>
              <a:xfrm>
                <a:off x="1229522" y="2516348"/>
                <a:ext cx="542851" cy="542851"/>
              </a:xfrm>
              <a:prstGeom prst="ellipse">
                <a:avLst/>
              </a:prstGeom>
              <a:noFill/>
              <a:ln>
                <a:solidFill>
                  <a:schemeClr val="bg1"/>
                </a:solid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 name="Oval 40">
                <a:extLst>
                  <a:ext uri="{FF2B5EF4-FFF2-40B4-BE49-F238E27FC236}">
                    <a16:creationId xmlns:a16="http://schemas.microsoft.com/office/drawing/2014/main" id="{85BF81E2-F9DE-43CE-913A-70F5F2AFB166}"/>
                  </a:ext>
                </a:extLst>
              </p:cNvPr>
              <p:cNvSpPr/>
              <p:nvPr/>
            </p:nvSpPr>
            <p:spPr>
              <a:xfrm>
                <a:off x="1377891" y="2664718"/>
                <a:ext cx="246112" cy="246112"/>
              </a:xfrm>
              <a:prstGeom prst="ellipse">
                <a:avLst/>
              </a:prstGeom>
              <a:solidFill>
                <a:schemeClr val="accent1"/>
              </a:solidFill>
              <a:ln>
                <a:solidFill>
                  <a:schemeClr val="bg1"/>
                </a:solid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grpSp>
        <p:nvGrpSpPr>
          <p:cNvPr id="22" name="Group 21">
            <a:extLst>
              <a:ext uri="{FF2B5EF4-FFF2-40B4-BE49-F238E27FC236}">
                <a16:creationId xmlns:a16="http://schemas.microsoft.com/office/drawing/2014/main" id="{D0CD19DA-4E8C-4C56-A500-0ABA6D8501AD}"/>
              </a:ext>
            </a:extLst>
          </p:cNvPr>
          <p:cNvGrpSpPr/>
          <p:nvPr/>
        </p:nvGrpSpPr>
        <p:grpSpPr>
          <a:xfrm>
            <a:off x="2511092" y="2844676"/>
            <a:ext cx="2601487" cy="1234585"/>
            <a:chOff x="1719925" y="2675941"/>
            <a:chExt cx="2010435" cy="954090"/>
          </a:xfrm>
        </p:grpSpPr>
        <p:sp>
          <p:nvSpPr>
            <p:cNvPr id="23" name="Parallelogram 22">
              <a:extLst>
                <a:ext uri="{FF2B5EF4-FFF2-40B4-BE49-F238E27FC236}">
                  <a16:creationId xmlns:a16="http://schemas.microsoft.com/office/drawing/2014/main" id="{91448C78-DA1A-48EB-83B4-AEB3660F0DE5}"/>
                </a:ext>
              </a:extLst>
            </p:cNvPr>
            <p:cNvSpPr/>
            <p:nvPr/>
          </p:nvSpPr>
          <p:spPr>
            <a:xfrm rot="8894940">
              <a:off x="2608993" y="2707412"/>
              <a:ext cx="1054848" cy="208549"/>
            </a:xfrm>
            <a:prstGeom prst="parallelogram">
              <a:avLst>
                <a:gd name="adj" fmla="val 192227"/>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24" name="Rectangle 34">
              <a:extLst>
                <a:ext uri="{FF2B5EF4-FFF2-40B4-BE49-F238E27FC236}">
                  <a16:creationId xmlns:a16="http://schemas.microsoft.com/office/drawing/2014/main" id="{95160253-5AD0-4DFC-9FDB-A92974C98583}"/>
                </a:ext>
              </a:extLst>
            </p:cNvPr>
            <p:cNvSpPr/>
            <p:nvPr/>
          </p:nvSpPr>
          <p:spPr>
            <a:xfrm rot="19800000">
              <a:off x="1719925" y="3606561"/>
              <a:ext cx="459118" cy="23470"/>
            </a:xfrm>
            <a:custGeom>
              <a:avLst/>
              <a:gdLst/>
              <a:ahLst/>
              <a:cxnLst/>
              <a:rect l="l" t="t" r="r" b="b"/>
              <a:pathLst>
                <a:path w="704227" h="36000">
                  <a:moveTo>
                    <a:pt x="0" y="0"/>
                  </a:moveTo>
                  <a:lnTo>
                    <a:pt x="704227" y="0"/>
                  </a:lnTo>
                  <a:lnTo>
                    <a:pt x="704227" y="36000"/>
                  </a:lnTo>
                  <a:lnTo>
                    <a:pt x="0" y="3600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grpSp>
          <p:nvGrpSpPr>
            <p:cNvPr id="25" name="Group 24">
              <a:extLst>
                <a:ext uri="{FF2B5EF4-FFF2-40B4-BE49-F238E27FC236}">
                  <a16:creationId xmlns:a16="http://schemas.microsoft.com/office/drawing/2014/main" id="{30F30AE5-BFF0-40D3-A967-739753504A44}"/>
                </a:ext>
              </a:extLst>
            </p:cNvPr>
            <p:cNvGrpSpPr/>
            <p:nvPr/>
          </p:nvGrpSpPr>
          <p:grpSpPr>
            <a:xfrm rot="19800000">
              <a:off x="1953619" y="2675941"/>
              <a:ext cx="1776741" cy="850143"/>
              <a:chOff x="1475656" y="3331348"/>
              <a:chExt cx="2725289" cy="1304008"/>
            </a:xfrm>
          </p:grpSpPr>
          <p:sp>
            <p:nvSpPr>
              <p:cNvPr id="26" name="Parallelogram 25">
                <a:extLst>
                  <a:ext uri="{FF2B5EF4-FFF2-40B4-BE49-F238E27FC236}">
                    <a16:creationId xmlns:a16="http://schemas.microsoft.com/office/drawing/2014/main" id="{F34AA2CF-2571-40F7-AB62-761C5BEE9C73}"/>
                  </a:ext>
                </a:extLst>
              </p:cNvPr>
              <p:cNvSpPr/>
              <p:nvPr/>
            </p:nvSpPr>
            <p:spPr>
              <a:xfrm rot="10680000" flipH="1">
                <a:off x="2793781" y="4038221"/>
                <a:ext cx="1201834" cy="597135"/>
              </a:xfrm>
              <a:prstGeom prst="parallelogram">
                <a:avLst>
                  <a:gd name="adj" fmla="val 62269"/>
                </a:avLst>
              </a:prstGeom>
              <a:gradFill>
                <a:gsLst>
                  <a:gs pos="0">
                    <a:schemeClr val="accent1">
                      <a:lumMod val="60000"/>
                    </a:schemeClr>
                  </a:gs>
                  <a:gs pos="100000">
                    <a:schemeClr val="accent1">
                      <a:lumMod val="6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27" name="Parallelogram 26">
                <a:extLst>
                  <a:ext uri="{FF2B5EF4-FFF2-40B4-BE49-F238E27FC236}">
                    <a16:creationId xmlns:a16="http://schemas.microsoft.com/office/drawing/2014/main" id="{59FCC160-6C99-4AED-B883-F7725FD4A14A}"/>
                  </a:ext>
                </a:extLst>
              </p:cNvPr>
              <p:cNvSpPr/>
              <p:nvPr/>
            </p:nvSpPr>
            <p:spPr>
              <a:xfrm rot="10920000">
                <a:off x="2793780" y="3331348"/>
                <a:ext cx="1201834" cy="597136"/>
              </a:xfrm>
              <a:prstGeom prst="parallelogram">
                <a:avLst>
                  <a:gd name="adj" fmla="val 62269"/>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grpSp>
            <p:nvGrpSpPr>
              <p:cNvPr id="28" name="Group 27">
                <a:extLst>
                  <a:ext uri="{FF2B5EF4-FFF2-40B4-BE49-F238E27FC236}">
                    <a16:creationId xmlns:a16="http://schemas.microsoft.com/office/drawing/2014/main" id="{3177CA28-0ACC-4096-B249-53D471D51250}"/>
                  </a:ext>
                </a:extLst>
              </p:cNvPr>
              <p:cNvGrpSpPr/>
              <p:nvPr/>
            </p:nvGrpSpPr>
            <p:grpSpPr>
              <a:xfrm>
                <a:off x="1475656" y="3862964"/>
                <a:ext cx="2152334" cy="246090"/>
                <a:chOff x="1688158" y="3440846"/>
                <a:chExt cx="1659706" cy="379529"/>
              </a:xfrm>
            </p:grpSpPr>
            <p:sp>
              <p:nvSpPr>
                <p:cNvPr id="30" name="Trapezoid 33">
                  <a:extLst>
                    <a:ext uri="{FF2B5EF4-FFF2-40B4-BE49-F238E27FC236}">
                      <a16:creationId xmlns:a16="http://schemas.microsoft.com/office/drawing/2014/main" id="{9036DE7D-62CA-4092-8B4D-F0B3CF907342}"/>
                    </a:ext>
                  </a:extLst>
                </p:cNvPr>
                <p:cNvSpPr/>
                <p:nvPr/>
              </p:nvSpPr>
              <p:spPr>
                <a:xfrm rot="5400000" flipH="1">
                  <a:off x="2653493" y="3090551"/>
                  <a:ext cx="308621" cy="1080120"/>
                </a:xfrm>
                <a:custGeom>
                  <a:avLst/>
                  <a:gdLst/>
                  <a:ahLst/>
                  <a:cxnLst/>
                  <a:rect l="l" t="t" r="r" b="b"/>
                  <a:pathLst>
                    <a:path w="308621" h="1080120">
                      <a:moveTo>
                        <a:pt x="308621" y="1080120"/>
                      </a:moveTo>
                      <a:lnTo>
                        <a:pt x="232649" y="0"/>
                      </a:lnTo>
                      <a:lnTo>
                        <a:pt x="75972" y="0"/>
                      </a:lnTo>
                      <a:lnTo>
                        <a:pt x="0" y="108012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31" name="Chord 30">
                  <a:extLst>
                    <a:ext uri="{FF2B5EF4-FFF2-40B4-BE49-F238E27FC236}">
                      <a16:creationId xmlns:a16="http://schemas.microsoft.com/office/drawing/2014/main" id="{2399E440-ABFB-48DC-9855-641B72E41129}"/>
                    </a:ext>
                  </a:extLst>
                </p:cNvPr>
                <p:cNvSpPr/>
                <p:nvPr/>
              </p:nvSpPr>
              <p:spPr>
                <a:xfrm>
                  <a:off x="1688158" y="3454556"/>
                  <a:ext cx="155575" cy="352111"/>
                </a:xfrm>
                <a:prstGeom prst="chord">
                  <a:avLst>
                    <a:gd name="adj1" fmla="val 5391179"/>
                    <a:gd name="adj2" fmla="val 162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32" name="Trapezoid 37">
                  <a:extLst>
                    <a:ext uri="{FF2B5EF4-FFF2-40B4-BE49-F238E27FC236}">
                      <a16:creationId xmlns:a16="http://schemas.microsoft.com/office/drawing/2014/main" id="{6ADFBAC1-735A-4627-A776-08AB6DD1F1B3}"/>
                    </a:ext>
                  </a:extLst>
                </p:cNvPr>
                <p:cNvSpPr/>
                <p:nvPr/>
              </p:nvSpPr>
              <p:spPr>
                <a:xfrm rot="5400000" flipH="1">
                  <a:off x="1825951" y="3378583"/>
                  <a:ext cx="379529" cy="504056"/>
                </a:xfrm>
                <a:custGeom>
                  <a:avLst/>
                  <a:gdLst/>
                  <a:ahLst/>
                  <a:cxnLst/>
                  <a:rect l="l" t="t" r="r" b="b"/>
                  <a:pathLst>
                    <a:path w="379529" h="504056">
                      <a:moveTo>
                        <a:pt x="379529" y="504056"/>
                      </a:moveTo>
                      <a:lnTo>
                        <a:pt x="344075" y="0"/>
                      </a:lnTo>
                      <a:lnTo>
                        <a:pt x="35454" y="0"/>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grpSp>
          <p:sp>
            <p:nvSpPr>
              <p:cNvPr id="29" name="Parallelogram 28">
                <a:extLst>
                  <a:ext uri="{FF2B5EF4-FFF2-40B4-BE49-F238E27FC236}">
                    <a16:creationId xmlns:a16="http://schemas.microsoft.com/office/drawing/2014/main" id="{9BC47D36-D37A-4B1E-8C83-7795256714C7}"/>
                  </a:ext>
                </a:extLst>
              </p:cNvPr>
              <p:cNvSpPr/>
              <p:nvPr/>
            </p:nvSpPr>
            <p:spPr>
              <a:xfrm rot="10800000" flipH="1">
                <a:off x="2788579" y="3979133"/>
                <a:ext cx="1412366" cy="268133"/>
              </a:xfrm>
              <a:prstGeom prst="parallelogram">
                <a:avLst>
                  <a:gd name="adj" fmla="val 205867"/>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grpSp>
      </p:grpSp>
    </p:spTree>
    <p:extLst>
      <p:ext uri="{BB962C8B-B14F-4D97-AF65-F5344CB8AC3E}">
        <p14:creationId xmlns:p14="http://schemas.microsoft.com/office/powerpoint/2010/main" val="349901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graphicFrame>
        <p:nvGraphicFramePr>
          <p:cNvPr id="3" name="Chart 2">
            <a:extLst>
              <a:ext uri="{FF2B5EF4-FFF2-40B4-BE49-F238E27FC236}">
                <a16:creationId xmlns:a16="http://schemas.microsoft.com/office/drawing/2014/main" id="{AACE9577-AB6D-487D-9303-DF9D28414C0F}"/>
              </a:ext>
            </a:extLst>
          </p:cNvPr>
          <p:cNvGraphicFramePr/>
          <p:nvPr>
            <p:extLst>
              <p:ext uri="{D42A27DB-BD31-4B8C-83A1-F6EECF244321}">
                <p14:modId xmlns:p14="http://schemas.microsoft.com/office/powerpoint/2010/main" val="3707818929"/>
              </p:ext>
            </p:extLst>
          </p:nvPr>
        </p:nvGraphicFramePr>
        <p:xfrm>
          <a:off x="914400" y="1763581"/>
          <a:ext cx="10410092" cy="2304257"/>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7F3CE532-7D38-43D3-A387-A07B33217E93}"/>
              </a:ext>
            </a:extLst>
          </p:cNvPr>
          <p:cNvSpPr txBox="1"/>
          <p:nvPr/>
        </p:nvSpPr>
        <p:spPr>
          <a:xfrm>
            <a:off x="795167" y="4617526"/>
            <a:ext cx="2351864" cy="400110"/>
          </a:xfrm>
          <a:prstGeom prst="rect">
            <a:avLst/>
          </a:prstGeom>
          <a:noFill/>
        </p:spPr>
        <p:txBody>
          <a:bodyPr wrap="square" rtlCol="0" anchor="ctr">
            <a:spAutoFit/>
          </a:bodyPr>
          <a:lstStyle/>
          <a:p>
            <a:pPr algn="ctr"/>
            <a:r>
              <a:rPr lang="en-US" altLang="ko-KR" sz="2000" b="1" dirty="0">
                <a:solidFill>
                  <a:schemeClr val="accent2"/>
                </a:solidFill>
                <a:cs typeface="Arial" pitchFamily="34" charset="0"/>
              </a:rPr>
              <a:t>$352,000</a:t>
            </a:r>
            <a:endParaRPr lang="en-US" altLang="ko-KR" sz="1400" b="1" dirty="0">
              <a:solidFill>
                <a:schemeClr val="accent2"/>
              </a:solidFill>
              <a:cs typeface="Arial" pitchFamily="34" charset="0"/>
            </a:endParaRPr>
          </a:p>
        </p:txBody>
      </p:sp>
      <p:grpSp>
        <p:nvGrpSpPr>
          <p:cNvPr id="5" name="Group 4">
            <a:extLst>
              <a:ext uri="{FF2B5EF4-FFF2-40B4-BE49-F238E27FC236}">
                <a16:creationId xmlns:a16="http://schemas.microsoft.com/office/drawing/2014/main" id="{49F76701-9560-413C-AF85-B76888D8088F}"/>
              </a:ext>
            </a:extLst>
          </p:cNvPr>
          <p:cNvGrpSpPr/>
          <p:nvPr/>
        </p:nvGrpSpPr>
        <p:grpSpPr>
          <a:xfrm>
            <a:off x="795167" y="4997388"/>
            <a:ext cx="2351864" cy="1087746"/>
            <a:chOff x="795167" y="4997388"/>
            <a:chExt cx="2351864" cy="1087746"/>
          </a:xfrm>
        </p:grpSpPr>
        <p:sp>
          <p:nvSpPr>
            <p:cNvPr id="6" name="TextBox 5">
              <a:extLst>
                <a:ext uri="{FF2B5EF4-FFF2-40B4-BE49-F238E27FC236}">
                  <a16:creationId xmlns:a16="http://schemas.microsoft.com/office/drawing/2014/main" id="{18B80834-6DC5-4F70-98D2-66C777C7185F}"/>
                </a:ext>
              </a:extLst>
            </p:cNvPr>
            <p:cNvSpPr txBox="1"/>
            <p:nvPr/>
          </p:nvSpPr>
          <p:spPr>
            <a:xfrm>
              <a:off x="795167" y="4997388"/>
              <a:ext cx="2351864" cy="276999"/>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Contents A </a:t>
              </a:r>
              <a:endParaRPr lang="ko-KR" altLang="en-US" sz="1200" dirty="0">
                <a:solidFill>
                  <a:schemeClr val="tx1">
                    <a:lumMod val="75000"/>
                    <a:lumOff val="25000"/>
                  </a:schemeClr>
                </a:solidFill>
                <a:cs typeface="Arial" pitchFamily="34" charset="0"/>
              </a:endParaRPr>
            </a:p>
          </p:txBody>
        </p:sp>
        <p:sp>
          <p:nvSpPr>
            <p:cNvPr id="7" name="TextBox 6">
              <a:extLst>
                <a:ext uri="{FF2B5EF4-FFF2-40B4-BE49-F238E27FC236}">
                  <a16:creationId xmlns:a16="http://schemas.microsoft.com/office/drawing/2014/main" id="{6046BD84-3CCA-4555-B091-E29903C5BB51}"/>
                </a:ext>
              </a:extLst>
            </p:cNvPr>
            <p:cNvSpPr txBox="1"/>
            <p:nvPr/>
          </p:nvSpPr>
          <p:spPr>
            <a:xfrm>
              <a:off x="795167" y="5254137"/>
              <a:ext cx="2351864"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a:t>
              </a:r>
            </a:p>
          </p:txBody>
        </p:sp>
      </p:grpSp>
      <p:grpSp>
        <p:nvGrpSpPr>
          <p:cNvPr id="8" name="Group 7">
            <a:extLst>
              <a:ext uri="{FF2B5EF4-FFF2-40B4-BE49-F238E27FC236}">
                <a16:creationId xmlns:a16="http://schemas.microsoft.com/office/drawing/2014/main" id="{119BCB40-0E71-4D9F-B472-F3A3408530D9}"/>
              </a:ext>
            </a:extLst>
          </p:cNvPr>
          <p:cNvGrpSpPr/>
          <p:nvPr/>
        </p:nvGrpSpPr>
        <p:grpSpPr>
          <a:xfrm>
            <a:off x="5626336" y="4139850"/>
            <a:ext cx="5698157" cy="246221"/>
            <a:chOff x="3131840" y="2174667"/>
            <a:chExt cx="5698157" cy="246221"/>
          </a:xfrm>
        </p:grpSpPr>
        <p:grpSp>
          <p:nvGrpSpPr>
            <p:cNvPr id="9" name="Group 8">
              <a:extLst>
                <a:ext uri="{FF2B5EF4-FFF2-40B4-BE49-F238E27FC236}">
                  <a16:creationId xmlns:a16="http://schemas.microsoft.com/office/drawing/2014/main" id="{20F8CF32-C6A9-438F-86E3-DC2F0E9E859F}"/>
                </a:ext>
              </a:extLst>
            </p:cNvPr>
            <p:cNvGrpSpPr/>
            <p:nvPr/>
          </p:nvGrpSpPr>
          <p:grpSpPr>
            <a:xfrm>
              <a:off x="3131840" y="2174667"/>
              <a:ext cx="1457815" cy="246221"/>
              <a:chOff x="5119489" y="2112184"/>
              <a:chExt cx="1457815" cy="246221"/>
            </a:xfrm>
          </p:grpSpPr>
          <p:sp>
            <p:nvSpPr>
              <p:cNvPr id="19" name="Rectangle 18">
                <a:extLst>
                  <a:ext uri="{FF2B5EF4-FFF2-40B4-BE49-F238E27FC236}">
                    <a16:creationId xmlns:a16="http://schemas.microsoft.com/office/drawing/2014/main" id="{22A4D364-DF82-4AEE-AE15-D5C9C64820EB}"/>
                  </a:ext>
                </a:extLst>
              </p:cNvPr>
              <p:cNvSpPr/>
              <p:nvPr/>
            </p:nvSpPr>
            <p:spPr>
              <a:xfrm>
                <a:off x="5119489" y="2167215"/>
                <a:ext cx="152039" cy="1432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965F9611-CCE1-46FF-8B58-35E8BC0B5AF8}"/>
                  </a:ext>
                </a:extLst>
              </p:cNvPr>
              <p:cNvSpPr txBox="1"/>
              <p:nvPr/>
            </p:nvSpPr>
            <p:spPr>
              <a:xfrm>
                <a:off x="5267955" y="2112184"/>
                <a:ext cx="1309349" cy="246221"/>
              </a:xfrm>
              <a:prstGeom prst="rect">
                <a:avLst/>
              </a:prstGeom>
              <a:noFill/>
            </p:spPr>
            <p:txBody>
              <a:bodyPr wrap="square" rtlCol="0" anchor="ctr">
                <a:spAutoFit/>
              </a:bodyPr>
              <a:lstStyle/>
              <a:p>
                <a:r>
                  <a:rPr lang="en-US" altLang="ko-KR" sz="1000" dirty="0">
                    <a:solidFill>
                      <a:schemeClr val="tx1">
                        <a:lumMod val="75000"/>
                        <a:lumOff val="25000"/>
                      </a:schemeClr>
                    </a:solidFill>
                    <a:cs typeface="Arial" pitchFamily="34" charset="0"/>
                  </a:rPr>
                  <a:t>Contents _ Type </a:t>
                </a:r>
                <a:endParaRPr lang="ko-KR" altLang="en-US" sz="1000" dirty="0">
                  <a:solidFill>
                    <a:schemeClr val="tx1">
                      <a:lumMod val="75000"/>
                      <a:lumOff val="25000"/>
                    </a:schemeClr>
                  </a:solidFill>
                  <a:cs typeface="Arial" pitchFamily="34" charset="0"/>
                </a:endParaRPr>
              </a:p>
            </p:txBody>
          </p:sp>
        </p:grpSp>
        <p:grpSp>
          <p:nvGrpSpPr>
            <p:cNvPr id="10" name="Group 9">
              <a:extLst>
                <a:ext uri="{FF2B5EF4-FFF2-40B4-BE49-F238E27FC236}">
                  <a16:creationId xmlns:a16="http://schemas.microsoft.com/office/drawing/2014/main" id="{75960499-21F8-48CB-BF43-6680C18C969F}"/>
                </a:ext>
              </a:extLst>
            </p:cNvPr>
            <p:cNvGrpSpPr/>
            <p:nvPr/>
          </p:nvGrpSpPr>
          <p:grpSpPr>
            <a:xfrm>
              <a:off x="4545287" y="2174667"/>
              <a:ext cx="1457815" cy="246221"/>
              <a:chOff x="5119489" y="2112184"/>
              <a:chExt cx="1457815" cy="246221"/>
            </a:xfrm>
          </p:grpSpPr>
          <p:sp>
            <p:nvSpPr>
              <p:cNvPr id="17" name="Rectangle 16">
                <a:extLst>
                  <a:ext uri="{FF2B5EF4-FFF2-40B4-BE49-F238E27FC236}">
                    <a16:creationId xmlns:a16="http://schemas.microsoft.com/office/drawing/2014/main" id="{94335B11-4484-4457-8014-2491F2598810}"/>
                  </a:ext>
                </a:extLst>
              </p:cNvPr>
              <p:cNvSpPr/>
              <p:nvPr/>
            </p:nvSpPr>
            <p:spPr>
              <a:xfrm>
                <a:off x="5119489" y="2167215"/>
                <a:ext cx="152039" cy="1432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cs typeface="Arial" pitchFamily="34" charset="0"/>
                </a:endParaRPr>
              </a:p>
            </p:txBody>
          </p:sp>
          <p:sp>
            <p:nvSpPr>
              <p:cNvPr id="18" name="TextBox 17">
                <a:extLst>
                  <a:ext uri="{FF2B5EF4-FFF2-40B4-BE49-F238E27FC236}">
                    <a16:creationId xmlns:a16="http://schemas.microsoft.com/office/drawing/2014/main" id="{2EB76865-D2BE-42CC-982A-63D6BD399828}"/>
                  </a:ext>
                </a:extLst>
              </p:cNvPr>
              <p:cNvSpPr txBox="1"/>
              <p:nvPr/>
            </p:nvSpPr>
            <p:spPr>
              <a:xfrm>
                <a:off x="5267955" y="2112184"/>
                <a:ext cx="1309349" cy="246221"/>
              </a:xfrm>
              <a:prstGeom prst="rect">
                <a:avLst/>
              </a:prstGeom>
              <a:noFill/>
            </p:spPr>
            <p:txBody>
              <a:bodyPr wrap="square" rtlCol="0" anchor="ctr">
                <a:spAutoFit/>
              </a:bodyPr>
              <a:lstStyle/>
              <a:p>
                <a:r>
                  <a:rPr lang="en-US" altLang="ko-KR" sz="1000" dirty="0">
                    <a:solidFill>
                      <a:schemeClr val="tx1">
                        <a:lumMod val="75000"/>
                        <a:lumOff val="25000"/>
                      </a:schemeClr>
                    </a:solidFill>
                    <a:cs typeface="Arial" pitchFamily="34" charset="0"/>
                  </a:rPr>
                  <a:t>Contents _ Type </a:t>
                </a:r>
                <a:endParaRPr lang="ko-KR" altLang="en-US" sz="1000" dirty="0">
                  <a:solidFill>
                    <a:schemeClr val="tx1">
                      <a:lumMod val="75000"/>
                      <a:lumOff val="25000"/>
                    </a:schemeClr>
                  </a:solidFill>
                  <a:cs typeface="Arial" pitchFamily="34" charset="0"/>
                </a:endParaRPr>
              </a:p>
            </p:txBody>
          </p:sp>
        </p:grpSp>
        <p:grpSp>
          <p:nvGrpSpPr>
            <p:cNvPr id="11" name="Group 10">
              <a:extLst>
                <a:ext uri="{FF2B5EF4-FFF2-40B4-BE49-F238E27FC236}">
                  <a16:creationId xmlns:a16="http://schemas.microsoft.com/office/drawing/2014/main" id="{5E34D8C1-84F8-489B-8579-CC16EFC3EA27}"/>
                </a:ext>
              </a:extLst>
            </p:cNvPr>
            <p:cNvGrpSpPr/>
            <p:nvPr/>
          </p:nvGrpSpPr>
          <p:grpSpPr>
            <a:xfrm>
              <a:off x="5958734" y="2174667"/>
              <a:ext cx="1457815" cy="246221"/>
              <a:chOff x="5119489" y="2112184"/>
              <a:chExt cx="1457815" cy="246221"/>
            </a:xfrm>
          </p:grpSpPr>
          <p:sp>
            <p:nvSpPr>
              <p:cNvPr id="15" name="Rectangle 14">
                <a:extLst>
                  <a:ext uri="{FF2B5EF4-FFF2-40B4-BE49-F238E27FC236}">
                    <a16:creationId xmlns:a16="http://schemas.microsoft.com/office/drawing/2014/main" id="{AD8FA550-9306-466C-97FD-7360027DF8A2}"/>
                  </a:ext>
                </a:extLst>
              </p:cNvPr>
              <p:cNvSpPr/>
              <p:nvPr/>
            </p:nvSpPr>
            <p:spPr>
              <a:xfrm>
                <a:off x="5119489" y="2167215"/>
                <a:ext cx="152039" cy="1432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cs typeface="Arial" pitchFamily="34" charset="0"/>
                </a:endParaRPr>
              </a:p>
            </p:txBody>
          </p:sp>
          <p:sp>
            <p:nvSpPr>
              <p:cNvPr id="16" name="TextBox 15">
                <a:extLst>
                  <a:ext uri="{FF2B5EF4-FFF2-40B4-BE49-F238E27FC236}">
                    <a16:creationId xmlns:a16="http://schemas.microsoft.com/office/drawing/2014/main" id="{EF27BAC3-E825-41AF-B781-5730EBD3D9BA}"/>
                  </a:ext>
                </a:extLst>
              </p:cNvPr>
              <p:cNvSpPr txBox="1"/>
              <p:nvPr/>
            </p:nvSpPr>
            <p:spPr>
              <a:xfrm>
                <a:off x="5267955" y="2112184"/>
                <a:ext cx="1309349" cy="246221"/>
              </a:xfrm>
              <a:prstGeom prst="rect">
                <a:avLst/>
              </a:prstGeom>
              <a:noFill/>
            </p:spPr>
            <p:txBody>
              <a:bodyPr wrap="square" rtlCol="0" anchor="ctr">
                <a:spAutoFit/>
              </a:bodyPr>
              <a:lstStyle/>
              <a:p>
                <a:r>
                  <a:rPr lang="en-US" altLang="ko-KR" sz="1000" dirty="0">
                    <a:solidFill>
                      <a:schemeClr val="tx1">
                        <a:lumMod val="75000"/>
                        <a:lumOff val="25000"/>
                      </a:schemeClr>
                    </a:solidFill>
                    <a:cs typeface="Arial" pitchFamily="34" charset="0"/>
                  </a:rPr>
                  <a:t>Contents _ Type </a:t>
                </a:r>
                <a:endParaRPr lang="ko-KR" altLang="en-US" sz="1000" dirty="0">
                  <a:solidFill>
                    <a:schemeClr val="tx1">
                      <a:lumMod val="75000"/>
                      <a:lumOff val="25000"/>
                    </a:schemeClr>
                  </a:solidFill>
                  <a:cs typeface="Arial" pitchFamily="34" charset="0"/>
                </a:endParaRPr>
              </a:p>
            </p:txBody>
          </p:sp>
        </p:grpSp>
        <p:grpSp>
          <p:nvGrpSpPr>
            <p:cNvPr id="12" name="Group 11">
              <a:extLst>
                <a:ext uri="{FF2B5EF4-FFF2-40B4-BE49-F238E27FC236}">
                  <a16:creationId xmlns:a16="http://schemas.microsoft.com/office/drawing/2014/main" id="{1C01C11B-ADB9-4C4F-BCCB-5E181E8A2060}"/>
                </a:ext>
              </a:extLst>
            </p:cNvPr>
            <p:cNvGrpSpPr/>
            <p:nvPr/>
          </p:nvGrpSpPr>
          <p:grpSpPr>
            <a:xfrm>
              <a:off x="7372182" y="2174667"/>
              <a:ext cx="1457815" cy="246221"/>
              <a:chOff x="5119489" y="2112184"/>
              <a:chExt cx="1457815" cy="246221"/>
            </a:xfrm>
          </p:grpSpPr>
          <p:sp>
            <p:nvSpPr>
              <p:cNvPr id="13" name="Rectangle 12">
                <a:extLst>
                  <a:ext uri="{FF2B5EF4-FFF2-40B4-BE49-F238E27FC236}">
                    <a16:creationId xmlns:a16="http://schemas.microsoft.com/office/drawing/2014/main" id="{DE90E982-348B-40E9-BA56-E8ADCA81D4DF}"/>
                  </a:ext>
                </a:extLst>
              </p:cNvPr>
              <p:cNvSpPr/>
              <p:nvPr/>
            </p:nvSpPr>
            <p:spPr>
              <a:xfrm>
                <a:off x="5119489" y="2167215"/>
                <a:ext cx="152039" cy="143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cs typeface="Arial" pitchFamily="34" charset="0"/>
                </a:endParaRPr>
              </a:p>
            </p:txBody>
          </p:sp>
          <p:sp>
            <p:nvSpPr>
              <p:cNvPr id="14" name="TextBox 13">
                <a:extLst>
                  <a:ext uri="{FF2B5EF4-FFF2-40B4-BE49-F238E27FC236}">
                    <a16:creationId xmlns:a16="http://schemas.microsoft.com/office/drawing/2014/main" id="{527AF4BA-5DDF-445D-A874-7F7198D430EB}"/>
                  </a:ext>
                </a:extLst>
              </p:cNvPr>
              <p:cNvSpPr txBox="1"/>
              <p:nvPr/>
            </p:nvSpPr>
            <p:spPr>
              <a:xfrm>
                <a:off x="5267955" y="2112184"/>
                <a:ext cx="1309349" cy="246221"/>
              </a:xfrm>
              <a:prstGeom prst="rect">
                <a:avLst/>
              </a:prstGeom>
              <a:noFill/>
            </p:spPr>
            <p:txBody>
              <a:bodyPr wrap="square" rtlCol="0" anchor="ctr">
                <a:spAutoFit/>
              </a:bodyPr>
              <a:lstStyle/>
              <a:p>
                <a:r>
                  <a:rPr lang="en-US" altLang="ko-KR" sz="1000" dirty="0">
                    <a:solidFill>
                      <a:schemeClr val="tx1">
                        <a:lumMod val="75000"/>
                        <a:lumOff val="25000"/>
                      </a:schemeClr>
                    </a:solidFill>
                    <a:cs typeface="Arial" pitchFamily="34" charset="0"/>
                  </a:rPr>
                  <a:t>Contents _ Type </a:t>
                </a:r>
                <a:endParaRPr lang="ko-KR" altLang="en-US" sz="1000" dirty="0">
                  <a:solidFill>
                    <a:schemeClr val="tx1">
                      <a:lumMod val="75000"/>
                      <a:lumOff val="25000"/>
                    </a:schemeClr>
                  </a:solidFill>
                  <a:cs typeface="Arial" pitchFamily="34" charset="0"/>
                </a:endParaRPr>
              </a:p>
            </p:txBody>
          </p:sp>
        </p:grpSp>
      </p:grpSp>
      <p:sp>
        <p:nvSpPr>
          <p:cNvPr id="21" name="TextBox 20">
            <a:extLst>
              <a:ext uri="{FF2B5EF4-FFF2-40B4-BE49-F238E27FC236}">
                <a16:creationId xmlns:a16="http://schemas.microsoft.com/office/drawing/2014/main" id="{262D6C81-7953-4767-9B58-6F9683E03EC7}"/>
              </a:ext>
            </a:extLst>
          </p:cNvPr>
          <p:cNvSpPr txBox="1"/>
          <p:nvPr/>
        </p:nvSpPr>
        <p:spPr>
          <a:xfrm>
            <a:off x="3542943" y="4617526"/>
            <a:ext cx="2351864" cy="400110"/>
          </a:xfrm>
          <a:prstGeom prst="rect">
            <a:avLst/>
          </a:prstGeom>
          <a:noFill/>
        </p:spPr>
        <p:txBody>
          <a:bodyPr wrap="square" rtlCol="0" anchor="ctr">
            <a:spAutoFit/>
          </a:bodyPr>
          <a:lstStyle/>
          <a:p>
            <a:pPr algn="ctr"/>
            <a:r>
              <a:rPr lang="en-US" altLang="ko-KR" sz="2000" b="1" dirty="0">
                <a:solidFill>
                  <a:schemeClr val="accent3"/>
                </a:solidFill>
                <a:cs typeface="Arial" pitchFamily="34" charset="0"/>
              </a:rPr>
              <a:t>$352,000</a:t>
            </a:r>
            <a:endParaRPr lang="en-US" altLang="ko-KR" sz="1400" b="1" dirty="0">
              <a:solidFill>
                <a:schemeClr val="accent3"/>
              </a:solidFill>
              <a:cs typeface="Arial" pitchFamily="34" charset="0"/>
            </a:endParaRPr>
          </a:p>
        </p:txBody>
      </p:sp>
      <p:grpSp>
        <p:nvGrpSpPr>
          <p:cNvPr id="22" name="Group 21">
            <a:extLst>
              <a:ext uri="{FF2B5EF4-FFF2-40B4-BE49-F238E27FC236}">
                <a16:creationId xmlns:a16="http://schemas.microsoft.com/office/drawing/2014/main" id="{861C1B8F-989F-4DD3-B461-0B0EA6E27DB9}"/>
              </a:ext>
            </a:extLst>
          </p:cNvPr>
          <p:cNvGrpSpPr/>
          <p:nvPr/>
        </p:nvGrpSpPr>
        <p:grpSpPr>
          <a:xfrm>
            <a:off x="3542943" y="4997388"/>
            <a:ext cx="2351864" cy="1087746"/>
            <a:chOff x="3542943" y="4997388"/>
            <a:chExt cx="2351864" cy="1087746"/>
          </a:xfrm>
        </p:grpSpPr>
        <p:sp>
          <p:nvSpPr>
            <p:cNvPr id="23" name="TextBox 22">
              <a:extLst>
                <a:ext uri="{FF2B5EF4-FFF2-40B4-BE49-F238E27FC236}">
                  <a16:creationId xmlns:a16="http://schemas.microsoft.com/office/drawing/2014/main" id="{93EFACC5-227E-4BBB-A8B4-6F6A3702EC68}"/>
                </a:ext>
              </a:extLst>
            </p:cNvPr>
            <p:cNvSpPr txBox="1"/>
            <p:nvPr/>
          </p:nvSpPr>
          <p:spPr>
            <a:xfrm>
              <a:off x="3542943" y="4997388"/>
              <a:ext cx="2351864" cy="276999"/>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Contents B</a:t>
              </a:r>
              <a:endParaRPr lang="ko-KR" altLang="en-US" sz="1200" dirty="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id="{7E63339A-3003-4224-863D-FF49BAECFBD6}"/>
                </a:ext>
              </a:extLst>
            </p:cNvPr>
            <p:cNvSpPr txBox="1"/>
            <p:nvPr/>
          </p:nvSpPr>
          <p:spPr>
            <a:xfrm>
              <a:off x="3542943" y="5254137"/>
              <a:ext cx="2351864"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a:t>
              </a:r>
            </a:p>
          </p:txBody>
        </p:sp>
      </p:grpSp>
      <p:sp>
        <p:nvSpPr>
          <p:cNvPr id="25" name="TextBox 24">
            <a:extLst>
              <a:ext uri="{FF2B5EF4-FFF2-40B4-BE49-F238E27FC236}">
                <a16:creationId xmlns:a16="http://schemas.microsoft.com/office/drawing/2014/main" id="{3E3B6049-FDED-43B8-ADBE-115BBD771B18}"/>
              </a:ext>
            </a:extLst>
          </p:cNvPr>
          <p:cNvSpPr txBox="1"/>
          <p:nvPr/>
        </p:nvSpPr>
        <p:spPr>
          <a:xfrm>
            <a:off x="6290719" y="4617526"/>
            <a:ext cx="2351864" cy="400110"/>
          </a:xfrm>
          <a:prstGeom prst="rect">
            <a:avLst/>
          </a:prstGeom>
          <a:noFill/>
        </p:spPr>
        <p:txBody>
          <a:bodyPr wrap="square" rtlCol="0" anchor="ctr">
            <a:spAutoFit/>
          </a:bodyPr>
          <a:lstStyle/>
          <a:p>
            <a:pPr algn="ctr"/>
            <a:r>
              <a:rPr lang="en-US" altLang="ko-KR" sz="2000" b="1" dirty="0">
                <a:solidFill>
                  <a:schemeClr val="accent4"/>
                </a:solidFill>
                <a:cs typeface="Arial" pitchFamily="34" charset="0"/>
              </a:rPr>
              <a:t>$352,000</a:t>
            </a:r>
            <a:endParaRPr lang="en-US" altLang="ko-KR" sz="1400" b="1" dirty="0">
              <a:solidFill>
                <a:schemeClr val="accent4"/>
              </a:solidFill>
              <a:cs typeface="Arial" pitchFamily="34" charset="0"/>
            </a:endParaRPr>
          </a:p>
        </p:txBody>
      </p:sp>
      <p:grpSp>
        <p:nvGrpSpPr>
          <p:cNvPr id="26" name="Group 25">
            <a:extLst>
              <a:ext uri="{FF2B5EF4-FFF2-40B4-BE49-F238E27FC236}">
                <a16:creationId xmlns:a16="http://schemas.microsoft.com/office/drawing/2014/main" id="{07E112D8-5445-42AE-9DAE-E2A96C800419}"/>
              </a:ext>
            </a:extLst>
          </p:cNvPr>
          <p:cNvGrpSpPr/>
          <p:nvPr/>
        </p:nvGrpSpPr>
        <p:grpSpPr>
          <a:xfrm>
            <a:off x="6290719" y="4997388"/>
            <a:ext cx="2351864" cy="1087746"/>
            <a:chOff x="6290719" y="4997388"/>
            <a:chExt cx="2351864" cy="1087746"/>
          </a:xfrm>
        </p:grpSpPr>
        <p:sp>
          <p:nvSpPr>
            <p:cNvPr id="27" name="TextBox 26">
              <a:extLst>
                <a:ext uri="{FF2B5EF4-FFF2-40B4-BE49-F238E27FC236}">
                  <a16:creationId xmlns:a16="http://schemas.microsoft.com/office/drawing/2014/main" id="{2D761CF8-50F4-41D5-8417-A5694616AFC2}"/>
                </a:ext>
              </a:extLst>
            </p:cNvPr>
            <p:cNvSpPr txBox="1"/>
            <p:nvPr/>
          </p:nvSpPr>
          <p:spPr>
            <a:xfrm>
              <a:off x="6290719" y="4997388"/>
              <a:ext cx="2351864" cy="276999"/>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Contents C </a:t>
              </a:r>
              <a:endParaRPr lang="ko-KR" altLang="en-US" sz="1200" dirty="0">
                <a:solidFill>
                  <a:schemeClr val="tx1">
                    <a:lumMod val="75000"/>
                    <a:lumOff val="25000"/>
                  </a:schemeClr>
                </a:solidFill>
                <a:cs typeface="Arial" pitchFamily="34" charset="0"/>
              </a:endParaRPr>
            </a:p>
          </p:txBody>
        </p:sp>
        <p:sp>
          <p:nvSpPr>
            <p:cNvPr id="28" name="TextBox 27">
              <a:extLst>
                <a:ext uri="{FF2B5EF4-FFF2-40B4-BE49-F238E27FC236}">
                  <a16:creationId xmlns:a16="http://schemas.microsoft.com/office/drawing/2014/main" id="{A5BFD4FC-7248-4353-A302-CD02047CC43B}"/>
                </a:ext>
              </a:extLst>
            </p:cNvPr>
            <p:cNvSpPr txBox="1"/>
            <p:nvPr/>
          </p:nvSpPr>
          <p:spPr>
            <a:xfrm>
              <a:off x="6290719" y="5254137"/>
              <a:ext cx="2351864"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a:t>
              </a:r>
            </a:p>
          </p:txBody>
        </p:sp>
      </p:grpSp>
      <p:sp>
        <p:nvSpPr>
          <p:cNvPr id="29" name="TextBox 28">
            <a:extLst>
              <a:ext uri="{FF2B5EF4-FFF2-40B4-BE49-F238E27FC236}">
                <a16:creationId xmlns:a16="http://schemas.microsoft.com/office/drawing/2014/main" id="{B7FF81E4-3189-4278-ACC1-EB6E72C0253E}"/>
              </a:ext>
            </a:extLst>
          </p:cNvPr>
          <p:cNvSpPr txBox="1"/>
          <p:nvPr/>
        </p:nvSpPr>
        <p:spPr>
          <a:xfrm>
            <a:off x="9038494" y="4617526"/>
            <a:ext cx="2351864" cy="400110"/>
          </a:xfrm>
          <a:prstGeom prst="rect">
            <a:avLst/>
          </a:prstGeom>
          <a:noFill/>
        </p:spPr>
        <p:txBody>
          <a:bodyPr wrap="square" rtlCol="0" anchor="ctr">
            <a:spAutoFit/>
          </a:bodyPr>
          <a:lstStyle/>
          <a:p>
            <a:pPr algn="ctr"/>
            <a:r>
              <a:rPr lang="en-US" altLang="ko-KR" sz="2000" b="1" dirty="0">
                <a:solidFill>
                  <a:schemeClr val="accent1"/>
                </a:solidFill>
                <a:cs typeface="Arial" pitchFamily="34" charset="0"/>
              </a:rPr>
              <a:t>$352,000</a:t>
            </a:r>
            <a:endParaRPr lang="en-US" altLang="ko-KR" sz="1400" b="1" dirty="0">
              <a:solidFill>
                <a:schemeClr val="accent1"/>
              </a:solidFill>
              <a:cs typeface="Arial" pitchFamily="34" charset="0"/>
            </a:endParaRPr>
          </a:p>
        </p:txBody>
      </p:sp>
      <p:grpSp>
        <p:nvGrpSpPr>
          <p:cNvPr id="30" name="Group 29">
            <a:extLst>
              <a:ext uri="{FF2B5EF4-FFF2-40B4-BE49-F238E27FC236}">
                <a16:creationId xmlns:a16="http://schemas.microsoft.com/office/drawing/2014/main" id="{0D678A42-01C8-401A-9663-C249CBF5A513}"/>
              </a:ext>
            </a:extLst>
          </p:cNvPr>
          <p:cNvGrpSpPr/>
          <p:nvPr/>
        </p:nvGrpSpPr>
        <p:grpSpPr>
          <a:xfrm>
            <a:off x="9038494" y="4997388"/>
            <a:ext cx="2351864" cy="1087746"/>
            <a:chOff x="9038494" y="4997388"/>
            <a:chExt cx="2351864" cy="1087746"/>
          </a:xfrm>
        </p:grpSpPr>
        <p:sp>
          <p:nvSpPr>
            <p:cNvPr id="31" name="TextBox 30">
              <a:extLst>
                <a:ext uri="{FF2B5EF4-FFF2-40B4-BE49-F238E27FC236}">
                  <a16:creationId xmlns:a16="http://schemas.microsoft.com/office/drawing/2014/main" id="{BADA110D-3F5A-4269-A282-058A48740D0E}"/>
                </a:ext>
              </a:extLst>
            </p:cNvPr>
            <p:cNvSpPr txBox="1"/>
            <p:nvPr/>
          </p:nvSpPr>
          <p:spPr>
            <a:xfrm>
              <a:off x="9038494" y="4997388"/>
              <a:ext cx="2351864" cy="276999"/>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Contents D</a:t>
              </a:r>
              <a:endParaRPr lang="ko-KR" altLang="en-US" sz="1200" dirty="0">
                <a:solidFill>
                  <a:schemeClr val="tx1">
                    <a:lumMod val="75000"/>
                    <a:lumOff val="25000"/>
                  </a:schemeClr>
                </a:solidFill>
                <a:cs typeface="Arial" pitchFamily="34" charset="0"/>
              </a:endParaRPr>
            </a:p>
          </p:txBody>
        </p:sp>
        <p:sp>
          <p:nvSpPr>
            <p:cNvPr id="32" name="TextBox 31">
              <a:extLst>
                <a:ext uri="{FF2B5EF4-FFF2-40B4-BE49-F238E27FC236}">
                  <a16:creationId xmlns:a16="http://schemas.microsoft.com/office/drawing/2014/main" id="{35A41BA1-FC52-4222-8CF1-F71D68847C5B}"/>
                </a:ext>
              </a:extLst>
            </p:cNvPr>
            <p:cNvSpPr txBox="1"/>
            <p:nvPr/>
          </p:nvSpPr>
          <p:spPr>
            <a:xfrm>
              <a:off x="9038494" y="5254137"/>
              <a:ext cx="2351864"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a:t>
              </a:r>
            </a:p>
          </p:txBody>
        </p:sp>
      </p:grpSp>
    </p:spTree>
    <p:extLst>
      <p:ext uri="{BB962C8B-B14F-4D97-AF65-F5344CB8AC3E}">
        <p14:creationId xmlns:p14="http://schemas.microsoft.com/office/powerpoint/2010/main" val="528810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4294967295"/>
          </p:nvPr>
        </p:nvSpPr>
        <p:spPr>
          <a:xfrm>
            <a:off x="852488" y="227013"/>
            <a:ext cx="11339512" cy="723900"/>
          </a:xfrm>
          <a:prstGeom prst="rect">
            <a:avLst/>
          </a:prstGeom>
        </p:spPr>
        <p:txBody>
          <a:bodyPr/>
          <a:lstStyle/>
          <a:p>
            <a:r>
              <a:rPr lang="en-US" dirty="0"/>
              <a:t>Infographic Style</a:t>
            </a:r>
          </a:p>
        </p:txBody>
      </p:sp>
      <p:grpSp>
        <p:nvGrpSpPr>
          <p:cNvPr id="3" name="Group 2">
            <a:extLst>
              <a:ext uri="{FF2B5EF4-FFF2-40B4-BE49-F238E27FC236}">
                <a16:creationId xmlns:a16="http://schemas.microsoft.com/office/drawing/2014/main" id="{6D23D853-2FAB-48D5-B73B-534F3B16E3BE}"/>
              </a:ext>
            </a:extLst>
          </p:cNvPr>
          <p:cNvGrpSpPr/>
          <p:nvPr/>
        </p:nvGrpSpPr>
        <p:grpSpPr>
          <a:xfrm>
            <a:off x="712409" y="2965263"/>
            <a:ext cx="3454342" cy="868694"/>
            <a:chOff x="5940152" y="3724275"/>
            <a:chExt cx="3024336" cy="868694"/>
          </a:xfrm>
        </p:grpSpPr>
        <p:sp>
          <p:nvSpPr>
            <p:cNvPr id="4" name="TextBox 3">
              <a:extLst>
                <a:ext uri="{FF2B5EF4-FFF2-40B4-BE49-F238E27FC236}">
                  <a16:creationId xmlns:a16="http://schemas.microsoft.com/office/drawing/2014/main" id="{EBC969E7-F622-4118-91D6-69731461A9FD}"/>
                </a:ext>
              </a:extLst>
            </p:cNvPr>
            <p:cNvSpPr txBox="1"/>
            <p:nvPr/>
          </p:nvSpPr>
          <p:spPr>
            <a:xfrm>
              <a:off x="5940152" y="3724275"/>
              <a:ext cx="3024336" cy="307777"/>
            </a:xfrm>
            <a:prstGeom prst="rect">
              <a:avLst/>
            </a:prstGeom>
            <a:noFill/>
          </p:spPr>
          <p:txBody>
            <a:bodyPr wrap="square" rtlCol="0" anchor="ctr">
              <a:spAutoFit/>
            </a:bodyPr>
            <a:lstStyle/>
            <a:p>
              <a:r>
                <a:rPr lang="en-US" altLang="ko-KR" sz="1400" b="1" dirty="0">
                  <a:solidFill>
                    <a:schemeClr val="bg1"/>
                  </a:solidFill>
                  <a:cs typeface="Arial" pitchFamily="34" charset="0"/>
                </a:rPr>
                <a:t>Content  Here</a:t>
              </a:r>
              <a:endParaRPr lang="ko-KR" altLang="en-US" sz="1400" b="1" dirty="0">
                <a:solidFill>
                  <a:schemeClr val="bg1"/>
                </a:solidFill>
                <a:cs typeface="Arial" pitchFamily="34" charset="0"/>
              </a:endParaRPr>
            </a:p>
          </p:txBody>
        </p:sp>
        <p:sp>
          <p:nvSpPr>
            <p:cNvPr id="5" name="TextBox 4">
              <a:extLst>
                <a:ext uri="{FF2B5EF4-FFF2-40B4-BE49-F238E27FC236}">
                  <a16:creationId xmlns:a16="http://schemas.microsoft.com/office/drawing/2014/main" id="{9BBB7242-3143-4B3E-8ADA-CEDA10C52CA9}"/>
                </a:ext>
              </a:extLst>
            </p:cNvPr>
            <p:cNvSpPr txBox="1"/>
            <p:nvPr/>
          </p:nvSpPr>
          <p:spPr>
            <a:xfrm>
              <a:off x="5940152" y="3946638"/>
              <a:ext cx="3024336" cy="646331"/>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Easy to change colors, photos and Text. </a:t>
              </a:r>
              <a:endParaRPr lang="ko-KR" altLang="en-US" sz="1200" dirty="0">
                <a:solidFill>
                  <a:schemeClr val="bg1"/>
                </a:solidFill>
                <a:cs typeface="Arial" pitchFamily="34" charset="0"/>
              </a:endParaRPr>
            </a:p>
          </p:txBody>
        </p:sp>
      </p:grpSp>
      <p:grpSp>
        <p:nvGrpSpPr>
          <p:cNvPr id="6" name="Group 5">
            <a:extLst>
              <a:ext uri="{FF2B5EF4-FFF2-40B4-BE49-F238E27FC236}">
                <a16:creationId xmlns:a16="http://schemas.microsoft.com/office/drawing/2014/main" id="{FB39E83E-B9D0-4D37-88B5-9269EB03146F}"/>
              </a:ext>
            </a:extLst>
          </p:cNvPr>
          <p:cNvGrpSpPr/>
          <p:nvPr/>
        </p:nvGrpSpPr>
        <p:grpSpPr>
          <a:xfrm>
            <a:off x="712409" y="3949413"/>
            <a:ext cx="3454342" cy="868694"/>
            <a:chOff x="5940152" y="4708425"/>
            <a:chExt cx="3024336" cy="868694"/>
          </a:xfrm>
        </p:grpSpPr>
        <p:sp>
          <p:nvSpPr>
            <p:cNvPr id="7" name="TextBox 6">
              <a:extLst>
                <a:ext uri="{FF2B5EF4-FFF2-40B4-BE49-F238E27FC236}">
                  <a16:creationId xmlns:a16="http://schemas.microsoft.com/office/drawing/2014/main" id="{01484213-B04F-4E49-8FFA-5C1AA419C837}"/>
                </a:ext>
              </a:extLst>
            </p:cNvPr>
            <p:cNvSpPr txBox="1"/>
            <p:nvPr/>
          </p:nvSpPr>
          <p:spPr>
            <a:xfrm>
              <a:off x="5940152" y="4708425"/>
              <a:ext cx="3024336" cy="307777"/>
            </a:xfrm>
            <a:prstGeom prst="rect">
              <a:avLst/>
            </a:prstGeom>
            <a:noFill/>
          </p:spPr>
          <p:txBody>
            <a:bodyPr wrap="square" rtlCol="0" anchor="ctr">
              <a:spAutoFit/>
            </a:bodyPr>
            <a:lstStyle/>
            <a:p>
              <a:r>
                <a:rPr lang="en-US" altLang="ko-KR" sz="1400" b="1" dirty="0">
                  <a:solidFill>
                    <a:schemeClr val="bg1"/>
                  </a:solidFill>
                  <a:cs typeface="Arial" pitchFamily="34" charset="0"/>
                </a:rPr>
                <a:t>Content  Here</a:t>
              </a:r>
              <a:endParaRPr lang="ko-KR" altLang="en-US" sz="1400" b="1" dirty="0">
                <a:solidFill>
                  <a:schemeClr val="bg1"/>
                </a:solidFill>
                <a:cs typeface="Arial" pitchFamily="34" charset="0"/>
              </a:endParaRPr>
            </a:p>
          </p:txBody>
        </p:sp>
        <p:sp>
          <p:nvSpPr>
            <p:cNvPr id="8" name="TextBox 7">
              <a:extLst>
                <a:ext uri="{FF2B5EF4-FFF2-40B4-BE49-F238E27FC236}">
                  <a16:creationId xmlns:a16="http://schemas.microsoft.com/office/drawing/2014/main" id="{F7B40CA2-6097-49E3-8349-0984BFFFBB49}"/>
                </a:ext>
              </a:extLst>
            </p:cNvPr>
            <p:cNvSpPr txBox="1"/>
            <p:nvPr/>
          </p:nvSpPr>
          <p:spPr>
            <a:xfrm>
              <a:off x="5940152" y="4930788"/>
              <a:ext cx="3024336" cy="646331"/>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Easy to change colors, photos and Text. </a:t>
              </a:r>
              <a:endParaRPr lang="ko-KR" altLang="en-US" sz="1200" dirty="0">
                <a:solidFill>
                  <a:schemeClr val="bg1"/>
                </a:solidFill>
                <a:cs typeface="Arial" pitchFamily="34" charset="0"/>
              </a:endParaRPr>
            </a:p>
          </p:txBody>
        </p:sp>
      </p:grpSp>
      <p:sp>
        <p:nvSpPr>
          <p:cNvPr id="9" name="TextBox 8">
            <a:extLst>
              <a:ext uri="{FF2B5EF4-FFF2-40B4-BE49-F238E27FC236}">
                <a16:creationId xmlns:a16="http://schemas.microsoft.com/office/drawing/2014/main" id="{939044F3-C433-4F90-B562-9FB16908C494}"/>
              </a:ext>
            </a:extLst>
          </p:cNvPr>
          <p:cNvSpPr txBox="1"/>
          <p:nvPr/>
        </p:nvSpPr>
        <p:spPr>
          <a:xfrm>
            <a:off x="687009" y="2320186"/>
            <a:ext cx="2833713" cy="584775"/>
          </a:xfrm>
          <a:prstGeom prst="rect">
            <a:avLst/>
          </a:prstGeom>
          <a:noFill/>
        </p:spPr>
        <p:txBody>
          <a:bodyPr wrap="square" rtlCol="0" anchor="ctr">
            <a:spAutoFit/>
          </a:bodyPr>
          <a:lstStyle/>
          <a:p>
            <a:r>
              <a:rPr lang="en-US" altLang="ko-KR" sz="3200" b="1" dirty="0">
                <a:solidFill>
                  <a:schemeClr val="bg1"/>
                </a:solidFill>
                <a:cs typeface="Arial" pitchFamily="34" charset="0"/>
              </a:rPr>
              <a:t>Contents A</a:t>
            </a:r>
            <a:endParaRPr lang="ko-KR" altLang="en-US" sz="3200" b="1" dirty="0">
              <a:solidFill>
                <a:schemeClr val="bg1"/>
              </a:solidFill>
              <a:cs typeface="Arial" pitchFamily="34" charset="0"/>
            </a:endParaRPr>
          </a:p>
        </p:txBody>
      </p:sp>
      <p:grpSp>
        <p:nvGrpSpPr>
          <p:cNvPr id="10" name="Group 9">
            <a:extLst>
              <a:ext uri="{FF2B5EF4-FFF2-40B4-BE49-F238E27FC236}">
                <a16:creationId xmlns:a16="http://schemas.microsoft.com/office/drawing/2014/main" id="{2800BB9A-49A0-4154-88BD-13570124F34D}"/>
              </a:ext>
            </a:extLst>
          </p:cNvPr>
          <p:cNvGrpSpPr/>
          <p:nvPr/>
        </p:nvGrpSpPr>
        <p:grpSpPr>
          <a:xfrm>
            <a:off x="8022371" y="415307"/>
            <a:ext cx="3522814" cy="868694"/>
            <a:chOff x="60897" y="2097773"/>
            <a:chExt cx="3024336" cy="868694"/>
          </a:xfrm>
        </p:grpSpPr>
        <p:sp>
          <p:nvSpPr>
            <p:cNvPr id="11" name="TextBox 10">
              <a:extLst>
                <a:ext uri="{FF2B5EF4-FFF2-40B4-BE49-F238E27FC236}">
                  <a16:creationId xmlns:a16="http://schemas.microsoft.com/office/drawing/2014/main" id="{E9FB08A8-70DB-4943-9364-EAFEC60DF722}"/>
                </a:ext>
              </a:extLst>
            </p:cNvPr>
            <p:cNvSpPr txBox="1"/>
            <p:nvPr/>
          </p:nvSpPr>
          <p:spPr>
            <a:xfrm>
              <a:off x="60897" y="2097773"/>
              <a:ext cx="3024336" cy="307777"/>
            </a:xfrm>
            <a:prstGeom prst="rect">
              <a:avLst/>
            </a:prstGeom>
            <a:noFill/>
          </p:spPr>
          <p:txBody>
            <a:bodyPr wrap="square" rtlCol="0" anchor="ctr">
              <a:spAutoFit/>
            </a:bodyPr>
            <a:lstStyle/>
            <a:p>
              <a:pPr algn="r"/>
              <a:r>
                <a:rPr lang="en-US" altLang="ko-KR" sz="1400" b="1" dirty="0">
                  <a:solidFill>
                    <a:schemeClr val="bg1"/>
                  </a:solidFill>
                  <a:cs typeface="Arial" pitchFamily="34" charset="0"/>
                </a:rPr>
                <a:t>Content  Here</a:t>
              </a:r>
              <a:endParaRPr lang="ko-KR" altLang="en-US" sz="1400" b="1" dirty="0">
                <a:solidFill>
                  <a:schemeClr val="bg1"/>
                </a:solidFill>
                <a:cs typeface="Arial" pitchFamily="34" charset="0"/>
              </a:endParaRPr>
            </a:p>
          </p:txBody>
        </p:sp>
        <p:sp>
          <p:nvSpPr>
            <p:cNvPr id="12" name="TextBox 11">
              <a:extLst>
                <a:ext uri="{FF2B5EF4-FFF2-40B4-BE49-F238E27FC236}">
                  <a16:creationId xmlns:a16="http://schemas.microsoft.com/office/drawing/2014/main" id="{135FDD1A-5EAE-4995-BAFB-1F56CD043F5A}"/>
                </a:ext>
              </a:extLst>
            </p:cNvPr>
            <p:cNvSpPr txBox="1"/>
            <p:nvPr/>
          </p:nvSpPr>
          <p:spPr>
            <a:xfrm>
              <a:off x="60897" y="2320136"/>
              <a:ext cx="3024336" cy="646331"/>
            </a:xfrm>
            <a:prstGeom prst="rect">
              <a:avLst/>
            </a:prstGeom>
            <a:noFill/>
          </p:spPr>
          <p:txBody>
            <a:bodyPr wrap="square" rtlCol="0">
              <a:spAutoFit/>
            </a:bodyPr>
            <a:lstStyle/>
            <a:p>
              <a:pPr algn="r"/>
              <a:r>
                <a:rPr lang="en-US" altLang="ko-KR" sz="1200" dirty="0">
                  <a:solidFill>
                    <a:schemeClr val="bg1"/>
                  </a:solidFill>
                  <a:cs typeface="Arial" pitchFamily="34" charset="0"/>
                </a:rPr>
                <a:t>Get a modern PowerPoint  Presentation that is beautifully designed. Easy to change colors, photos and Text.  </a:t>
              </a:r>
              <a:endParaRPr lang="ko-KR" altLang="en-US" sz="1200" dirty="0">
                <a:solidFill>
                  <a:schemeClr val="bg1"/>
                </a:solidFill>
                <a:cs typeface="Arial" pitchFamily="34" charset="0"/>
              </a:endParaRPr>
            </a:p>
          </p:txBody>
        </p:sp>
      </p:grpSp>
      <p:grpSp>
        <p:nvGrpSpPr>
          <p:cNvPr id="13" name="Group 12">
            <a:extLst>
              <a:ext uri="{FF2B5EF4-FFF2-40B4-BE49-F238E27FC236}">
                <a16:creationId xmlns:a16="http://schemas.microsoft.com/office/drawing/2014/main" id="{76A29033-8CA2-48D2-B23B-517BFB12AD28}"/>
              </a:ext>
            </a:extLst>
          </p:cNvPr>
          <p:cNvGrpSpPr/>
          <p:nvPr/>
        </p:nvGrpSpPr>
        <p:grpSpPr>
          <a:xfrm>
            <a:off x="8022371" y="1399458"/>
            <a:ext cx="3522814" cy="868694"/>
            <a:chOff x="60897" y="3081923"/>
            <a:chExt cx="3024336" cy="868694"/>
          </a:xfrm>
        </p:grpSpPr>
        <p:sp>
          <p:nvSpPr>
            <p:cNvPr id="14" name="TextBox 13">
              <a:extLst>
                <a:ext uri="{FF2B5EF4-FFF2-40B4-BE49-F238E27FC236}">
                  <a16:creationId xmlns:a16="http://schemas.microsoft.com/office/drawing/2014/main" id="{09ACFD3E-4078-4D28-8EBA-A6C595E2CA4C}"/>
                </a:ext>
              </a:extLst>
            </p:cNvPr>
            <p:cNvSpPr txBox="1"/>
            <p:nvPr/>
          </p:nvSpPr>
          <p:spPr>
            <a:xfrm>
              <a:off x="60897" y="3081923"/>
              <a:ext cx="3024336" cy="307777"/>
            </a:xfrm>
            <a:prstGeom prst="rect">
              <a:avLst/>
            </a:prstGeom>
            <a:noFill/>
          </p:spPr>
          <p:txBody>
            <a:bodyPr wrap="square" rtlCol="0" anchor="ctr">
              <a:spAutoFit/>
            </a:bodyPr>
            <a:lstStyle/>
            <a:p>
              <a:pPr algn="r"/>
              <a:r>
                <a:rPr lang="en-US" altLang="ko-KR" sz="1400" b="1" dirty="0">
                  <a:solidFill>
                    <a:schemeClr val="bg1"/>
                  </a:solidFill>
                  <a:cs typeface="Arial" pitchFamily="34" charset="0"/>
                </a:rPr>
                <a:t>Content  Here</a:t>
              </a:r>
              <a:endParaRPr lang="ko-KR" altLang="en-US" sz="1400" b="1" dirty="0">
                <a:solidFill>
                  <a:schemeClr val="bg1"/>
                </a:solidFill>
                <a:cs typeface="Arial" pitchFamily="34" charset="0"/>
              </a:endParaRPr>
            </a:p>
          </p:txBody>
        </p:sp>
        <p:sp>
          <p:nvSpPr>
            <p:cNvPr id="15" name="TextBox 14">
              <a:extLst>
                <a:ext uri="{FF2B5EF4-FFF2-40B4-BE49-F238E27FC236}">
                  <a16:creationId xmlns:a16="http://schemas.microsoft.com/office/drawing/2014/main" id="{466E8497-B059-4F9E-BDC0-1550B4160D61}"/>
                </a:ext>
              </a:extLst>
            </p:cNvPr>
            <p:cNvSpPr txBox="1"/>
            <p:nvPr/>
          </p:nvSpPr>
          <p:spPr>
            <a:xfrm>
              <a:off x="60897" y="3304286"/>
              <a:ext cx="3024336" cy="646331"/>
            </a:xfrm>
            <a:prstGeom prst="rect">
              <a:avLst/>
            </a:prstGeom>
            <a:noFill/>
          </p:spPr>
          <p:txBody>
            <a:bodyPr wrap="square" rtlCol="0">
              <a:spAutoFit/>
            </a:bodyPr>
            <a:lstStyle/>
            <a:p>
              <a:pPr algn="r"/>
              <a:r>
                <a:rPr lang="en-US" altLang="ko-KR" sz="1200" dirty="0">
                  <a:solidFill>
                    <a:schemeClr val="bg1"/>
                  </a:solidFill>
                  <a:cs typeface="Arial" pitchFamily="34" charset="0"/>
                </a:rPr>
                <a:t>Get a modern PowerPoint  Presentation that is beautifully designed. Easy to change colors, photos and Text. </a:t>
              </a:r>
              <a:endParaRPr lang="ko-KR" altLang="en-US" sz="1200" dirty="0">
                <a:solidFill>
                  <a:schemeClr val="bg1"/>
                </a:solidFill>
                <a:cs typeface="Arial" pitchFamily="34" charset="0"/>
              </a:endParaRPr>
            </a:p>
          </p:txBody>
        </p:sp>
      </p:grpSp>
      <p:sp>
        <p:nvSpPr>
          <p:cNvPr id="16" name="TextBox 15">
            <a:extLst>
              <a:ext uri="{FF2B5EF4-FFF2-40B4-BE49-F238E27FC236}">
                <a16:creationId xmlns:a16="http://schemas.microsoft.com/office/drawing/2014/main" id="{BF920834-CDF3-4185-AF0E-6558790589A7}"/>
              </a:ext>
            </a:extLst>
          </p:cNvPr>
          <p:cNvSpPr txBox="1"/>
          <p:nvPr/>
        </p:nvSpPr>
        <p:spPr>
          <a:xfrm>
            <a:off x="8785638" y="2320186"/>
            <a:ext cx="2734149" cy="584775"/>
          </a:xfrm>
          <a:prstGeom prst="rect">
            <a:avLst/>
          </a:prstGeom>
          <a:noFill/>
        </p:spPr>
        <p:txBody>
          <a:bodyPr wrap="square" rtlCol="0" anchor="ctr">
            <a:spAutoFit/>
          </a:bodyPr>
          <a:lstStyle/>
          <a:p>
            <a:pPr algn="r"/>
            <a:r>
              <a:rPr lang="en-US" altLang="ko-KR" sz="3200" b="1" dirty="0">
                <a:solidFill>
                  <a:schemeClr val="bg1"/>
                </a:solidFill>
                <a:cs typeface="Arial" pitchFamily="34" charset="0"/>
              </a:rPr>
              <a:t>Contents B</a:t>
            </a:r>
            <a:endParaRPr lang="ko-KR" altLang="en-US" sz="3200" b="1" dirty="0">
              <a:solidFill>
                <a:schemeClr val="bg1"/>
              </a:solidFill>
              <a:cs typeface="Arial" pitchFamily="34" charset="0"/>
            </a:endParaRPr>
          </a:p>
        </p:txBody>
      </p:sp>
    </p:spTree>
    <p:extLst>
      <p:ext uri="{BB962C8B-B14F-4D97-AF65-F5344CB8AC3E}">
        <p14:creationId xmlns:p14="http://schemas.microsoft.com/office/powerpoint/2010/main" val="38718852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42B92B9D-3EE1-448C-8B5D-CE421D7E5EC5}"/>
              </a:ext>
            </a:extLst>
          </p:cNvPr>
          <p:cNvGrpSpPr/>
          <p:nvPr/>
        </p:nvGrpSpPr>
        <p:grpSpPr>
          <a:xfrm flipH="1">
            <a:off x="6682154" y="2433324"/>
            <a:ext cx="4845630" cy="3751217"/>
            <a:chOff x="389356" y="2210492"/>
            <a:chExt cx="4500631" cy="3484138"/>
          </a:xfrm>
        </p:grpSpPr>
        <p:sp>
          <p:nvSpPr>
            <p:cNvPr id="41" name="Freeform: Shape 40">
              <a:extLst>
                <a:ext uri="{FF2B5EF4-FFF2-40B4-BE49-F238E27FC236}">
                  <a16:creationId xmlns:a16="http://schemas.microsoft.com/office/drawing/2014/main" id="{1E132C98-5AE7-47D9-8CD1-35A7182FB5E6}"/>
                </a:ext>
              </a:extLst>
            </p:cNvPr>
            <p:cNvSpPr/>
            <p:nvPr/>
          </p:nvSpPr>
          <p:spPr>
            <a:xfrm>
              <a:off x="389356" y="3570422"/>
              <a:ext cx="4500631" cy="795223"/>
            </a:xfrm>
            <a:custGeom>
              <a:avLst/>
              <a:gdLst>
                <a:gd name="connsiteX0" fmla="*/ 2644515 w 3538819"/>
                <a:gd name="connsiteY0" fmla="*/ 0 h 572588"/>
                <a:gd name="connsiteX1" fmla="*/ 3538819 w 3538819"/>
                <a:gd name="connsiteY1" fmla="*/ 286294 h 572588"/>
                <a:gd name="connsiteX2" fmla="*/ 2644515 w 3538819"/>
                <a:gd name="connsiteY2" fmla="*/ 572588 h 572588"/>
                <a:gd name="connsiteX3" fmla="*/ 2644515 w 3538819"/>
                <a:gd name="connsiteY3" fmla="*/ 325302 h 572588"/>
                <a:gd name="connsiteX4" fmla="*/ 573564 w 3538819"/>
                <a:gd name="connsiteY4" fmla="*/ 325302 h 572588"/>
                <a:gd name="connsiteX5" fmla="*/ 573564 w 3538819"/>
                <a:gd name="connsiteY5" fmla="*/ 332644 h 572588"/>
                <a:gd name="connsiteX6" fmla="*/ 557204 w 3538819"/>
                <a:gd name="connsiteY6" fmla="*/ 332841 h 572588"/>
                <a:gd name="connsiteX7" fmla="*/ 545699 w 3538819"/>
                <a:gd name="connsiteY7" fmla="*/ 341470 h 572588"/>
                <a:gd name="connsiteX8" fmla="*/ 394715 w 3538819"/>
                <a:gd name="connsiteY8" fmla="*/ 500362 h 572588"/>
                <a:gd name="connsiteX9" fmla="*/ 378180 w 3538819"/>
                <a:gd name="connsiteY9" fmla="*/ 508271 h 572588"/>
                <a:gd name="connsiteX10" fmla="*/ 7909 w 3538819"/>
                <a:gd name="connsiteY10" fmla="*/ 502518 h 572588"/>
                <a:gd name="connsiteX11" fmla="*/ 0 w 3538819"/>
                <a:gd name="connsiteY11" fmla="*/ 501800 h 572588"/>
                <a:gd name="connsiteX12" fmla="*/ 257391 w 3538819"/>
                <a:gd name="connsiteY12" fmla="*/ 277480 h 572588"/>
                <a:gd name="connsiteX13" fmla="*/ 30917 w 3538819"/>
                <a:gd name="connsiteY13" fmla="*/ 51004 h 572588"/>
                <a:gd name="connsiteX14" fmla="*/ 73335 w 3538819"/>
                <a:gd name="connsiteY14" fmla="*/ 53162 h 572588"/>
                <a:gd name="connsiteX15" fmla="*/ 402624 w 3538819"/>
                <a:gd name="connsiteY15" fmla="*/ 73292 h 572588"/>
                <a:gd name="connsiteX16" fmla="*/ 422036 w 3538819"/>
                <a:gd name="connsiteY16" fmla="*/ 84077 h 572588"/>
                <a:gd name="connsiteX17" fmla="*/ 543383 w 3538819"/>
                <a:gd name="connsiteY17" fmla="*/ 233975 h 572588"/>
                <a:gd name="connsiteX18" fmla="*/ 2644515 w 3538819"/>
                <a:gd name="connsiteY18" fmla="*/ 233975 h 57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38819" h="572588">
                  <a:moveTo>
                    <a:pt x="2644515" y="0"/>
                  </a:moveTo>
                  <a:lnTo>
                    <a:pt x="3538819" y="286294"/>
                  </a:lnTo>
                  <a:lnTo>
                    <a:pt x="2644515" y="572588"/>
                  </a:lnTo>
                  <a:lnTo>
                    <a:pt x="2644515" y="325302"/>
                  </a:lnTo>
                  <a:lnTo>
                    <a:pt x="573564" y="325302"/>
                  </a:lnTo>
                  <a:lnTo>
                    <a:pt x="573564" y="332644"/>
                  </a:lnTo>
                  <a:lnTo>
                    <a:pt x="557204" y="332841"/>
                  </a:lnTo>
                  <a:cubicBezTo>
                    <a:pt x="552889" y="332841"/>
                    <a:pt x="548575" y="337873"/>
                    <a:pt x="545699" y="341470"/>
                  </a:cubicBezTo>
                  <a:cubicBezTo>
                    <a:pt x="495372" y="394672"/>
                    <a:pt x="445044" y="447877"/>
                    <a:pt x="394715" y="500362"/>
                  </a:cubicBezTo>
                  <a:cubicBezTo>
                    <a:pt x="391121" y="504676"/>
                    <a:pt x="383930" y="508271"/>
                    <a:pt x="378180" y="508271"/>
                  </a:cubicBezTo>
                  <a:cubicBezTo>
                    <a:pt x="254517" y="506832"/>
                    <a:pt x="130854" y="504676"/>
                    <a:pt x="7909" y="502518"/>
                  </a:cubicBezTo>
                  <a:cubicBezTo>
                    <a:pt x="6471" y="502518"/>
                    <a:pt x="4314" y="502518"/>
                    <a:pt x="0" y="501800"/>
                  </a:cubicBezTo>
                  <a:cubicBezTo>
                    <a:pt x="86996" y="426307"/>
                    <a:pt x="171833" y="352253"/>
                    <a:pt x="257391" y="277480"/>
                  </a:cubicBezTo>
                  <a:cubicBezTo>
                    <a:pt x="181900" y="201989"/>
                    <a:pt x="107128" y="127214"/>
                    <a:pt x="30917" y="51004"/>
                  </a:cubicBezTo>
                  <a:cubicBezTo>
                    <a:pt x="46014" y="51724"/>
                    <a:pt x="59675" y="52442"/>
                    <a:pt x="73335" y="53162"/>
                  </a:cubicBezTo>
                  <a:cubicBezTo>
                    <a:pt x="183338" y="59632"/>
                    <a:pt x="292622" y="66103"/>
                    <a:pt x="402624" y="73292"/>
                  </a:cubicBezTo>
                  <a:cubicBezTo>
                    <a:pt x="409095" y="74012"/>
                    <a:pt x="417723" y="78326"/>
                    <a:pt x="422036" y="84077"/>
                  </a:cubicBezTo>
                  <a:lnTo>
                    <a:pt x="543383" y="233975"/>
                  </a:lnTo>
                  <a:lnTo>
                    <a:pt x="2644515" y="233975"/>
                  </a:lnTo>
                  <a:close/>
                </a:path>
              </a:pathLst>
            </a:custGeom>
            <a:solidFill>
              <a:schemeClr val="accent1"/>
            </a:solidFill>
            <a:ln w="3737" cap="flat">
              <a:noFill/>
              <a:prstDash val="solid"/>
              <a:miter/>
            </a:ln>
          </p:spPr>
          <p:txBody>
            <a:bodyPr wrap="square" rtlCol="0" anchor="ctr">
              <a:noAutofit/>
            </a:bodyPr>
            <a:lstStyle/>
            <a:p>
              <a:endParaRPr lang="en-US" dirty="0"/>
            </a:p>
          </p:txBody>
        </p:sp>
        <p:sp>
          <p:nvSpPr>
            <p:cNvPr id="32" name="Freeform: Shape 31">
              <a:extLst>
                <a:ext uri="{FF2B5EF4-FFF2-40B4-BE49-F238E27FC236}">
                  <a16:creationId xmlns:a16="http://schemas.microsoft.com/office/drawing/2014/main" id="{ECB31AB0-0E83-4DC8-B69B-81F42A247F9F}"/>
                </a:ext>
              </a:extLst>
            </p:cNvPr>
            <p:cNvSpPr/>
            <p:nvPr/>
          </p:nvSpPr>
          <p:spPr>
            <a:xfrm>
              <a:off x="1370890" y="2210492"/>
              <a:ext cx="1540016" cy="3484138"/>
            </a:xfrm>
            <a:custGeom>
              <a:avLst/>
              <a:gdLst>
                <a:gd name="connsiteX0" fmla="*/ 868498 w 1688569"/>
                <a:gd name="connsiteY0" fmla="*/ 574460 h 3484138"/>
                <a:gd name="connsiteX1" fmla="*/ 149528 w 1688569"/>
                <a:gd name="connsiteY1" fmla="*/ 1723377 h 3484138"/>
                <a:gd name="connsiteX2" fmla="*/ 257294 w 1688569"/>
                <a:gd name="connsiteY2" fmla="*/ 1726080 h 3484138"/>
                <a:gd name="connsiteX3" fmla="*/ 257294 w 1688569"/>
                <a:gd name="connsiteY3" fmla="*/ 1808934 h 3484138"/>
                <a:gd name="connsiteX4" fmla="*/ 162469 w 1688569"/>
                <a:gd name="connsiteY4" fmla="*/ 1808934 h 3484138"/>
                <a:gd name="connsiteX5" fmla="*/ 808824 w 1688569"/>
                <a:gd name="connsiteY5" fmla="*/ 2910399 h 3484138"/>
                <a:gd name="connsiteX6" fmla="*/ 897976 w 1688569"/>
                <a:gd name="connsiteY6" fmla="*/ 2798959 h 3484138"/>
                <a:gd name="connsiteX7" fmla="*/ 1118700 w 1688569"/>
                <a:gd name="connsiteY7" fmla="*/ 2519998 h 3484138"/>
                <a:gd name="connsiteX8" fmla="*/ 1250992 w 1688569"/>
                <a:gd name="connsiteY8" fmla="*/ 2194303 h 3484138"/>
                <a:gd name="connsiteX9" fmla="*/ 1221513 w 1688569"/>
                <a:gd name="connsiteY9" fmla="*/ 2005214 h 3484138"/>
                <a:gd name="connsiteX10" fmla="*/ 1199225 w 1688569"/>
                <a:gd name="connsiteY10" fmla="*/ 1987238 h 3484138"/>
                <a:gd name="connsiteX11" fmla="*/ 1046084 w 1688569"/>
                <a:gd name="connsiteY11" fmla="*/ 1841287 h 3484138"/>
                <a:gd name="connsiteX12" fmla="*/ 1028830 w 1688569"/>
                <a:gd name="connsiteY12" fmla="*/ 1828346 h 3484138"/>
                <a:gd name="connsiteX13" fmla="*/ 941471 w 1688569"/>
                <a:gd name="connsiteY13" fmla="*/ 1826141 h 3484138"/>
                <a:gd name="connsiteX14" fmla="*/ 941471 w 1688569"/>
                <a:gd name="connsiteY14" fmla="*/ 1743239 h 3484138"/>
                <a:gd name="connsiteX15" fmla="*/ 1038175 w 1688569"/>
                <a:gd name="connsiteY15" fmla="*/ 1745665 h 3484138"/>
                <a:gd name="connsiteX16" fmla="*/ 1203539 w 1688569"/>
                <a:gd name="connsiteY16" fmla="*/ 1574549 h 3484138"/>
                <a:gd name="connsiteX17" fmla="*/ 1211448 w 1688569"/>
                <a:gd name="connsiteY17" fmla="*/ 1553699 h 3484138"/>
                <a:gd name="connsiteX18" fmla="*/ 1271842 w 1688569"/>
                <a:gd name="connsiteY18" fmla="*/ 1373237 h 3484138"/>
                <a:gd name="connsiteX19" fmla="*/ 1242363 w 1688569"/>
                <a:gd name="connsiteY19" fmla="*/ 1174081 h 3484138"/>
                <a:gd name="connsiteX20" fmla="*/ 1068373 w 1688569"/>
                <a:gd name="connsiteY20" fmla="*/ 868518 h 3484138"/>
                <a:gd name="connsiteX21" fmla="*/ 1008698 w 1688569"/>
                <a:gd name="connsiteY21" fmla="*/ 796622 h 3484138"/>
                <a:gd name="connsiteX22" fmla="*/ 880721 w 1688569"/>
                <a:gd name="connsiteY22" fmla="*/ 594589 h 3484138"/>
                <a:gd name="connsiteX23" fmla="*/ 868498 w 1688569"/>
                <a:gd name="connsiteY23" fmla="*/ 574460 h 3484138"/>
                <a:gd name="connsiteX24" fmla="*/ 979220 w 1688569"/>
                <a:gd name="connsiteY24" fmla="*/ 0 h 3484138"/>
                <a:gd name="connsiteX25" fmla="*/ 1018045 w 1688569"/>
                <a:gd name="connsiteY25" fmla="*/ 0 h 3484138"/>
                <a:gd name="connsiteX26" fmla="*/ 1206416 w 1688569"/>
                <a:gd name="connsiteY26" fmla="*/ 189089 h 3484138"/>
                <a:gd name="connsiteX27" fmla="*/ 1146022 w 1688569"/>
                <a:gd name="connsiteY27" fmla="*/ 378898 h 3484138"/>
                <a:gd name="connsiteX28" fmla="*/ 1036019 w 1688569"/>
                <a:gd name="connsiteY28" fmla="*/ 405500 h 3484138"/>
                <a:gd name="connsiteX29" fmla="*/ 998633 w 1688569"/>
                <a:gd name="connsiteY29" fmla="*/ 405500 h 3484138"/>
                <a:gd name="connsiteX30" fmla="*/ 1011574 w 1688569"/>
                <a:gd name="connsiteY30" fmla="*/ 468770 h 3484138"/>
                <a:gd name="connsiteX31" fmla="*/ 1123014 w 1688569"/>
                <a:gd name="connsiteY31" fmla="*/ 631257 h 3484138"/>
                <a:gd name="connsiteX32" fmla="*/ 1237331 w 1688569"/>
                <a:gd name="connsiteY32" fmla="*/ 741979 h 3484138"/>
                <a:gd name="connsiteX33" fmla="*/ 1432172 w 1688569"/>
                <a:gd name="connsiteY33" fmla="*/ 972051 h 3484138"/>
                <a:gd name="connsiteX34" fmla="*/ 1477468 w 1688569"/>
                <a:gd name="connsiteY34" fmla="*/ 1023098 h 3484138"/>
                <a:gd name="connsiteX35" fmla="*/ 1554397 w 1688569"/>
                <a:gd name="connsiteY35" fmla="*/ 1244542 h 3484138"/>
                <a:gd name="connsiteX36" fmla="*/ 1491127 w 1688569"/>
                <a:gd name="connsiteY36" fmla="*/ 1440101 h 3484138"/>
                <a:gd name="connsiteX37" fmla="*/ 1359555 w 1688569"/>
                <a:gd name="connsiteY37" fmla="*/ 1600432 h 3484138"/>
                <a:gd name="connsiteX38" fmla="*/ 1460212 w 1688569"/>
                <a:gd name="connsiteY38" fmla="*/ 1755730 h 3484138"/>
                <a:gd name="connsiteX39" fmla="*/ 1688569 w 1688569"/>
                <a:gd name="connsiteY39" fmla="*/ 1761392 h 3484138"/>
                <a:gd name="connsiteX40" fmla="*/ 1688569 w 1688569"/>
                <a:gd name="connsiteY40" fmla="*/ 1845005 h 3484138"/>
                <a:gd name="connsiteX41" fmla="*/ 1626295 w 1688569"/>
                <a:gd name="connsiteY41" fmla="*/ 1843445 h 3484138"/>
                <a:gd name="connsiteX42" fmla="*/ 1465963 w 1688569"/>
                <a:gd name="connsiteY42" fmla="*/ 1839131 h 3484138"/>
                <a:gd name="connsiteX43" fmla="*/ 1450145 w 1688569"/>
                <a:gd name="connsiteY43" fmla="*/ 1849196 h 3484138"/>
                <a:gd name="connsiteX44" fmla="*/ 1378249 w 1688569"/>
                <a:gd name="connsiteY44" fmla="*/ 1949853 h 3484138"/>
                <a:gd name="connsiteX45" fmla="*/ 1390472 w 1688569"/>
                <a:gd name="connsiteY45" fmla="*/ 1962794 h 3484138"/>
                <a:gd name="connsiteX46" fmla="*/ 1506945 w 1688569"/>
                <a:gd name="connsiteY46" fmla="*/ 2166982 h 3484138"/>
                <a:gd name="connsiteX47" fmla="*/ 1442957 w 1688569"/>
                <a:gd name="connsiteY47" fmla="*/ 2467513 h 3484138"/>
                <a:gd name="connsiteX48" fmla="*/ 1360275 w 1688569"/>
                <a:gd name="connsiteY48" fmla="*/ 2552351 h 3484138"/>
                <a:gd name="connsiteX49" fmla="*/ 985690 w 1688569"/>
                <a:gd name="connsiteY49" fmla="*/ 2969354 h 3484138"/>
                <a:gd name="connsiteX50" fmla="*/ 875688 w 1688569"/>
                <a:gd name="connsiteY50" fmla="*/ 3118902 h 3484138"/>
                <a:gd name="connsiteX51" fmla="*/ 868498 w 1688569"/>
                <a:gd name="connsiteY51" fmla="*/ 3130405 h 3484138"/>
                <a:gd name="connsiteX52" fmla="*/ 920264 w 1688569"/>
                <a:gd name="connsiteY52" fmla="*/ 3108835 h 3484138"/>
                <a:gd name="connsiteX53" fmla="*/ 1006540 w 1688569"/>
                <a:gd name="connsiteY53" fmla="*/ 3093017 h 3484138"/>
                <a:gd name="connsiteX54" fmla="*/ 1103603 w 1688569"/>
                <a:gd name="connsiteY54" fmla="*/ 3154849 h 3484138"/>
                <a:gd name="connsiteX55" fmla="*/ 1109353 w 1688569"/>
                <a:gd name="connsiteY55" fmla="*/ 3348972 h 3484138"/>
                <a:gd name="connsiteX56" fmla="*/ 954775 w 1688569"/>
                <a:gd name="connsiteY56" fmla="*/ 3474074 h 3484138"/>
                <a:gd name="connsiteX57" fmla="*/ 918108 w 1688569"/>
                <a:gd name="connsiteY57" fmla="*/ 3482700 h 3484138"/>
                <a:gd name="connsiteX58" fmla="*/ 877845 w 1688569"/>
                <a:gd name="connsiteY58" fmla="*/ 3484138 h 3484138"/>
                <a:gd name="connsiteX59" fmla="*/ 804510 w 1688569"/>
                <a:gd name="connsiteY59" fmla="*/ 3458974 h 3484138"/>
                <a:gd name="connsiteX60" fmla="*/ 704573 w 1688569"/>
                <a:gd name="connsiteY60" fmla="*/ 3316617 h 3484138"/>
                <a:gd name="connsiteX61" fmla="*/ 739084 w 1688569"/>
                <a:gd name="connsiteY61" fmla="*/ 3041971 h 3484138"/>
                <a:gd name="connsiteX62" fmla="*/ 737646 w 1688569"/>
                <a:gd name="connsiteY62" fmla="*/ 3011774 h 3484138"/>
                <a:gd name="connsiteX63" fmla="*/ 43118 w 1688569"/>
                <a:gd name="connsiteY63" fmla="*/ 1831222 h 3484138"/>
                <a:gd name="connsiteX64" fmla="*/ 30177 w 1688569"/>
                <a:gd name="connsiteY64" fmla="*/ 1802464 h 3484138"/>
                <a:gd name="connsiteX65" fmla="*/ 0 w 1688569"/>
                <a:gd name="connsiteY65" fmla="*/ 1802827 h 3484138"/>
                <a:gd name="connsiteX66" fmla="*/ 0 w 1688569"/>
                <a:gd name="connsiteY66" fmla="*/ 1719062 h 3484138"/>
                <a:gd name="connsiteX67" fmla="*/ 36648 w 1688569"/>
                <a:gd name="connsiteY67" fmla="*/ 1719062 h 3484138"/>
                <a:gd name="connsiteX68" fmla="*/ 38086 w 1688569"/>
                <a:gd name="connsiteY68" fmla="*/ 1716186 h 3484138"/>
                <a:gd name="connsiteX69" fmla="*/ 61812 w 1688569"/>
                <a:gd name="connsiteY69" fmla="*/ 1651478 h 3484138"/>
                <a:gd name="connsiteX70" fmla="*/ 801634 w 1688569"/>
                <a:gd name="connsiteY70" fmla="*/ 468770 h 3484138"/>
                <a:gd name="connsiteX71" fmla="*/ 803792 w 1688569"/>
                <a:gd name="connsiteY71" fmla="*/ 445044 h 3484138"/>
                <a:gd name="connsiteX72" fmla="*/ 772157 w 1688569"/>
                <a:gd name="connsiteY72" fmla="*/ 170397 h 3484138"/>
                <a:gd name="connsiteX73" fmla="*/ 915232 w 1688569"/>
                <a:gd name="connsiteY73" fmla="*/ 19412 h 3484138"/>
                <a:gd name="connsiteX74" fmla="*/ 979220 w 1688569"/>
                <a:gd name="connsiteY74" fmla="*/ 0 h 3484138"/>
                <a:gd name="connsiteX0" fmla="*/ 868498 w 1688569"/>
                <a:gd name="connsiteY0" fmla="*/ 574460 h 3484138"/>
                <a:gd name="connsiteX1" fmla="*/ 149528 w 1688569"/>
                <a:gd name="connsiteY1" fmla="*/ 1723377 h 3484138"/>
                <a:gd name="connsiteX2" fmla="*/ 257294 w 1688569"/>
                <a:gd name="connsiteY2" fmla="*/ 1726080 h 3484138"/>
                <a:gd name="connsiteX3" fmla="*/ 257294 w 1688569"/>
                <a:gd name="connsiteY3" fmla="*/ 1808934 h 3484138"/>
                <a:gd name="connsiteX4" fmla="*/ 162469 w 1688569"/>
                <a:gd name="connsiteY4" fmla="*/ 1808934 h 3484138"/>
                <a:gd name="connsiteX5" fmla="*/ 808824 w 1688569"/>
                <a:gd name="connsiteY5" fmla="*/ 2910399 h 3484138"/>
                <a:gd name="connsiteX6" fmla="*/ 897976 w 1688569"/>
                <a:gd name="connsiteY6" fmla="*/ 2798959 h 3484138"/>
                <a:gd name="connsiteX7" fmla="*/ 1118700 w 1688569"/>
                <a:gd name="connsiteY7" fmla="*/ 2519998 h 3484138"/>
                <a:gd name="connsiteX8" fmla="*/ 1250992 w 1688569"/>
                <a:gd name="connsiteY8" fmla="*/ 2194303 h 3484138"/>
                <a:gd name="connsiteX9" fmla="*/ 1221513 w 1688569"/>
                <a:gd name="connsiteY9" fmla="*/ 2005214 h 3484138"/>
                <a:gd name="connsiteX10" fmla="*/ 1199225 w 1688569"/>
                <a:gd name="connsiteY10" fmla="*/ 1987238 h 3484138"/>
                <a:gd name="connsiteX11" fmla="*/ 1046084 w 1688569"/>
                <a:gd name="connsiteY11" fmla="*/ 1841287 h 3484138"/>
                <a:gd name="connsiteX12" fmla="*/ 1028830 w 1688569"/>
                <a:gd name="connsiteY12" fmla="*/ 1828346 h 3484138"/>
                <a:gd name="connsiteX13" fmla="*/ 941471 w 1688569"/>
                <a:gd name="connsiteY13" fmla="*/ 1826141 h 3484138"/>
                <a:gd name="connsiteX14" fmla="*/ 941471 w 1688569"/>
                <a:gd name="connsiteY14" fmla="*/ 1743239 h 3484138"/>
                <a:gd name="connsiteX15" fmla="*/ 1038175 w 1688569"/>
                <a:gd name="connsiteY15" fmla="*/ 1745665 h 3484138"/>
                <a:gd name="connsiteX16" fmla="*/ 1203539 w 1688569"/>
                <a:gd name="connsiteY16" fmla="*/ 1574549 h 3484138"/>
                <a:gd name="connsiteX17" fmla="*/ 1211448 w 1688569"/>
                <a:gd name="connsiteY17" fmla="*/ 1553699 h 3484138"/>
                <a:gd name="connsiteX18" fmla="*/ 1271842 w 1688569"/>
                <a:gd name="connsiteY18" fmla="*/ 1373237 h 3484138"/>
                <a:gd name="connsiteX19" fmla="*/ 1242363 w 1688569"/>
                <a:gd name="connsiteY19" fmla="*/ 1174081 h 3484138"/>
                <a:gd name="connsiteX20" fmla="*/ 1068373 w 1688569"/>
                <a:gd name="connsiteY20" fmla="*/ 868518 h 3484138"/>
                <a:gd name="connsiteX21" fmla="*/ 1008698 w 1688569"/>
                <a:gd name="connsiteY21" fmla="*/ 796622 h 3484138"/>
                <a:gd name="connsiteX22" fmla="*/ 880721 w 1688569"/>
                <a:gd name="connsiteY22" fmla="*/ 594589 h 3484138"/>
                <a:gd name="connsiteX23" fmla="*/ 868498 w 1688569"/>
                <a:gd name="connsiteY23" fmla="*/ 574460 h 3484138"/>
                <a:gd name="connsiteX24" fmla="*/ 979220 w 1688569"/>
                <a:gd name="connsiteY24" fmla="*/ 0 h 3484138"/>
                <a:gd name="connsiteX25" fmla="*/ 1018045 w 1688569"/>
                <a:gd name="connsiteY25" fmla="*/ 0 h 3484138"/>
                <a:gd name="connsiteX26" fmla="*/ 1206416 w 1688569"/>
                <a:gd name="connsiteY26" fmla="*/ 189089 h 3484138"/>
                <a:gd name="connsiteX27" fmla="*/ 1146022 w 1688569"/>
                <a:gd name="connsiteY27" fmla="*/ 378898 h 3484138"/>
                <a:gd name="connsiteX28" fmla="*/ 1036019 w 1688569"/>
                <a:gd name="connsiteY28" fmla="*/ 405500 h 3484138"/>
                <a:gd name="connsiteX29" fmla="*/ 998633 w 1688569"/>
                <a:gd name="connsiteY29" fmla="*/ 405500 h 3484138"/>
                <a:gd name="connsiteX30" fmla="*/ 1011574 w 1688569"/>
                <a:gd name="connsiteY30" fmla="*/ 468770 h 3484138"/>
                <a:gd name="connsiteX31" fmla="*/ 1123014 w 1688569"/>
                <a:gd name="connsiteY31" fmla="*/ 631257 h 3484138"/>
                <a:gd name="connsiteX32" fmla="*/ 1237331 w 1688569"/>
                <a:gd name="connsiteY32" fmla="*/ 741979 h 3484138"/>
                <a:gd name="connsiteX33" fmla="*/ 1432172 w 1688569"/>
                <a:gd name="connsiteY33" fmla="*/ 972051 h 3484138"/>
                <a:gd name="connsiteX34" fmla="*/ 1477468 w 1688569"/>
                <a:gd name="connsiteY34" fmla="*/ 1023098 h 3484138"/>
                <a:gd name="connsiteX35" fmla="*/ 1554397 w 1688569"/>
                <a:gd name="connsiteY35" fmla="*/ 1244542 h 3484138"/>
                <a:gd name="connsiteX36" fmla="*/ 1491127 w 1688569"/>
                <a:gd name="connsiteY36" fmla="*/ 1440101 h 3484138"/>
                <a:gd name="connsiteX37" fmla="*/ 1359555 w 1688569"/>
                <a:gd name="connsiteY37" fmla="*/ 1600432 h 3484138"/>
                <a:gd name="connsiteX38" fmla="*/ 1460212 w 1688569"/>
                <a:gd name="connsiteY38" fmla="*/ 1755730 h 3484138"/>
                <a:gd name="connsiteX39" fmla="*/ 1688569 w 1688569"/>
                <a:gd name="connsiteY39" fmla="*/ 1761392 h 3484138"/>
                <a:gd name="connsiteX40" fmla="*/ 1626295 w 1688569"/>
                <a:gd name="connsiteY40" fmla="*/ 1843445 h 3484138"/>
                <a:gd name="connsiteX41" fmla="*/ 1465963 w 1688569"/>
                <a:gd name="connsiteY41" fmla="*/ 1839131 h 3484138"/>
                <a:gd name="connsiteX42" fmla="*/ 1450145 w 1688569"/>
                <a:gd name="connsiteY42" fmla="*/ 1849196 h 3484138"/>
                <a:gd name="connsiteX43" fmla="*/ 1378249 w 1688569"/>
                <a:gd name="connsiteY43" fmla="*/ 1949853 h 3484138"/>
                <a:gd name="connsiteX44" fmla="*/ 1390472 w 1688569"/>
                <a:gd name="connsiteY44" fmla="*/ 1962794 h 3484138"/>
                <a:gd name="connsiteX45" fmla="*/ 1506945 w 1688569"/>
                <a:gd name="connsiteY45" fmla="*/ 2166982 h 3484138"/>
                <a:gd name="connsiteX46" fmla="*/ 1442957 w 1688569"/>
                <a:gd name="connsiteY46" fmla="*/ 2467513 h 3484138"/>
                <a:gd name="connsiteX47" fmla="*/ 1360275 w 1688569"/>
                <a:gd name="connsiteY47" fmla="*/ 2552351 h 3484138"/>
                <a:gd name="connsiteX48" fmla="*/ 985690 w 1688569"/>
                <a:gd name="connsiteY48" fmla="*/ 2969354 h 3484138"/>
                <a:gd name="connsiteX49" fmla="*/ 875688 w 1688569"/>
                <a:gd name="connsiteY49" fmla="*/ 3118902 h 3484138"/>
                <a:gd name="connsiteX50" fmla="*/ 868498 w 1688569"/>
                <a:gd name="connsiteY50" fmla="*/ 3130405 h 3484138"/>
                <a:gd name="connsiteX51" fmla="*/ 920264 w 1688569"/>
                <a:gd name="connsiteY51" fmla="*/ 3108835 h 3484138"/>
                <a:gd name="connsiteX52" fmla="*/ 1006540 w 1688569"/>
                <a:gd name="connsiteY52" fmla="*/ 3093017 h 3484138"/>
                <a:gd name="connsiteX53" fmla="*/ 1103603 w 1688569"/>
                <a:gd name="connsiteY53" fmla="*/ 3154849 h 3484138"/>
                <a:gd name="connsiteX54" fmla="*/ 1109353 w 1688569"/>
                <a:gd name="connsiteY54" fmla="*/ 3348972 h 3484138"/>
                <a:gd name="connsiteX55" fmla="*/ 954775 w 1688569"/>
                <a:gd name="connsiteY55" fmla="*/ 3474074 h 3484138"/>
                <a:gd name="connsiteX56" fmla="*/ 918108 w 1688569"/>
                <a:gd name="connsiteY56" fmla="*/ 3482700 h 3484138"/>
                <a:gd name="connsiteX57" fmla="*/ 877845 w 1688569"/>
                <a:gd name="connsiteY57" fmla="*/ 3484138 h 3484138"/>
                <a:gd name="connsiteX58" fmla="*/ 804510 w 1688569"/>
                <a:gd name="connsiteY58" fmla="*/ 3458974 h 3484138"/>
                <a:gd name="connsiteX59" fmla="*/ 704573 w 1688569"/>
                <a:gd name="connsiteY59" fmla="*/ 3316617 h 3484138"/>
                <a:gd name="connsiteX60" fmla="*/ 739084 w 1688569"/>
                <a:gd name="connsiteY60" fmla="*/ 3041971 h 3484138"/>
                <a:gd name="connsiteX61" fmla="*/ 737646 w 1688569"/>
                <a:gd name="connsiteY61" fmla="*/ 3011774 h 3484138"/>
                <a:gd name="connsiteX62" fmla="*/ 43118 w 1688569"/>
                <a:gd name="connsiteY62" fmla="*/ 1831222 h 3484138"/>
                <a:gd name="connsiteX63" fmla="*/ 30177 w 1688569"/>
                <a:gd name="connsiteY63" fmla="*/ 1802464 h 3484138"/>
                <a:gd name="connsiteX64" fmla="*/ 0 w 1688569"/>
                <a:gd name="connsiteY64" fmla="*/ 1802827 h 3484138"/>
                <a:gd name="connsiteX65" fmla="*/ 0 w 1688569"/>
                <a:gd name="connsiteY65" fmla="*/ 1719062 h 3484138"/>
                <a:gd name="connsiteX66" fmla="*/ 36648 w 1688569"/>
                <a:gd name="connsiteY66" fmla="*/ 1719062 h 3484138"/>
                <a:gd name="connsiteX67" fmla="*/ 38086 w 1688569"/>
                <a:gd name="connsiteY67" fmla="*/ 1716186 h 3484138"/>
                <a:gd name="connsiteX68" fmla="*/ 61812 w 1688569"/>
                <a:gd name="connsiteY68" fmla="*/ 1651478 h 3484138"/>
                <a:gd name="connsiteX69" fmla="*/ 801634 w 1688569"/>
                <a:gd name="connsiteY69" fmla="*/ 468770 h 3484138"/>
                <a:gd name="connsiteX70" fmla="*/ 803792 w 1688569"/>
                <a:gd name="connsiteY70" fmla="*/ 445044 h 3484138"/>
                <a:gd name="connsiteX71" fmla="*/ 772157 w 1688569"/>
                <a:gd name="connsiteY71" fmla="*/ 170397 h 3484138"/>
                <a:gd name="connsiteX72" fmla="*/ 915232 w 1688569"/>
                <a:gd name="connsiteY72" fmla="*/ 19412 h 3484138"/>
                <a:gd name="connsiteX73" fmla="*/ 979220 w 1688569"/>
                <a:gd name="connsiteY73" fmla="*/ 0 h 3484138"/>
                <a:gd name="connsiteX0" fmla="*/ 868498 w 1626295"/>
                <a:gd name="connsiteY0" fmla="*/ 574460 h 3484138"/>
                <a:gd name="connsiteX1" fmla="*/ 149528 w 1626295"/>
                <a:gd name="connsiteY1" fmla="*/ 1723377 h 3484138"/>
                <a:gd name="connsiteX2" fmla="*/ 257294 w 1626295"/>
                <a:gd name="connsiteY2" fmla="*/ 1726080 h 3484138"/>
                <a:gd name="connsiteX3" fmla="*/ 257294 w 1626295"/>
                <a:gd name="connsiteY3" fmla="*/ 1808934 h 3484138"/>
                <a:gd name="connsiteX4" fmla="*/ 162469 w 1626295"/>
                <a:gd name="connsiteY4" fmla="*/ 1808934 h 3484138"/>
                <a:gd name="connsiteX5" fmla="*/ 808824 w 1626295"/>
                <a:gd name="connsiteY5" fmla="*/ 2910399 h 3484138"/>
                <a:gd name="connsiteX6" fmla="*/ 897976 w 1626295"/>
                <a:gd name="connsiteY6" fmla="*/ 2798959 h 3484138"/>
                <a:gd name="connsiteX7" fmla="*/ 1118700 w 1626295"/>
                <a:gd name="connsiteY7" fmla="*/ 2519998 h 3484138"/>
                <a:gd name="connsiteX8" fmla="*/ 1250992 w 1626295"/>
                <a:gd name="connsiteY8" fmla="*/ 2194303 h 3484138"/>
                <a:gd name="connsiteX9" fmla="*/ 1221513 w 1626295"/>
                <a:gd name="connsiteY9" fmla="*/ 2005214 h 3484138"/>
                <a:gd name="connsiteX10" fmla="*/ 1199225 w 1626295"/>
                <a:gd name="connsiteY10" fmla="*/ 1987238 h 3484138"/>
                <a:gd name="connsiteX11" fmla="*/ 1046084 w 1626295"/>
                <a:gd name="connsiteY11" fmla="*/ 1841287 h 3484138"/>
                <a:gd name="connsiteX12" fmla="*/ 1028830 w 1626295"/>
                <a:gd name="connsiteY12" fmla="*/ 1828346 h 3484138"/>
                <a:gd name="connsiteX13" fmla="*/ 941471 w 1626295"/>
                <a:gd name="connsiteY13" fmla="*/ 1826141 h 3484138"/>
                <a:gd name="connsiteX14" fmla="*/ 941471 w 1626295"/>
                <a:gd name="connsiteY14" fmla="*/ 1743239 h 3484138"/>
                <a:gd name="connsiteX15" fmla="*/ 1038175 w 1626295"/>
                <a:gd name="connsiteY15" fmla="*/ 1745665 h 3484138"/>
                <a:gd name="connsiteX16" fmla="*/ 1203539 w 1626295"/>
                <a:gd name="connsiteY16" fmla="*/ 1574549 h 3484138"/>
                <a:gd name="connsiteX17" fmla="*/ 1211448 w 1626295"/>
                <a:gd name="connsiteY17" fmla="*/ 1553699 h 3484138"/>
                <a:gd name="connsiteX18" fmla="*/ 1271842 w 1626295"/>
                <a:gd name="connsiteY18" fmla="*/ 1373237 h 3484138"/>
                <a:gd name="connsiteX19" fmla="*/ 1242363 w 1626295"/>
                <a:gd name="connsiteY19" fmla="*/ 1174081 h 3484138"/>
                <a:gd name="connsiteX20" fmla="*/ 1068373 w 1626295"/>
                <a:gd name="connsiteY20" fmla="*/ 868518 h 3484138"/>
                <a:gd name="connsiteX21" fmla="*/ 1008698 w 1626295"/>
                <a:gd name="connsiteY21" fmla="*/ 796622 h 3484138"/>
                <a:gd name="connsiteX22" fmla="*/ 880721 w 1626295"/>
                <a:gd name="connsiteY22" fmla="*/ 594589 h 3484138"/>
                <a:gd name="connsiteX23" fmla="*/ 868498 w 1626295"/>
                <a:gd name="connsiteY23" fmla="*/ 574460 h 3484138"/>
                <a:gd name="connsiteX24" fmla="*/ 979220 w 1626295"/>
                <a:gd name="connsiteY24" fmla="*/ 0 h 3484138"/>
                <a:gd name="connsiteX25" fmla="*/ 1018045 w 1626295"/>
                <a:gd name="connsiteY25" fmla="*/ 0 h 3484138"/>
                <a:gd name="connsiteX26" fmla="*/ 1206416 w 1626295"/>
                <a:gd name="connsiteY26" fmla="*/ 189089 h 3484138"/>
                <a:gd name="connsiteX27" fmla="*/ 1146022 w 1626295"/>
                <a:gd name="connsiteY27" fmla="*/ 378898 h 3484138"/>
                <a:gd name="connsiteX28" fmla="*/ 1036019 w 1626295"/>
                <a:gd name="connsiteY28" fmla="*/ 405500 h 3484138"/>
                <a:gd name="connsiteX29" fmla="*/ 998633 w 1626295"/>
                <a:gd name="connsiteY29" fmla="*/ 405500 h 3484138"/>
                <a:gd name="connsiteX30" fmla="*/ 1011574 w 1626295"/>
                <a:gd name="connsiteY30" fmla="*/ 468770 h 3484138"/>
                <a:gd name="connsiteX31" fmla="*/ 1123014 w 1626295"/>
                <a:gd name="connsiteY31" fmla="*/ 631257 h 3484138"/>
                <a:gd name="connsiteX32" fmla="*/ 1237331 w 1626295"/>
                <a:gd name="connsiteY32" fmla="*/ 741979 h 3484138"/>
                <a:gd name="connsiteX33" fmla="*/ 1432172 w 1626295"/>
                <a:gd name="connsiteY33" fmla="*/ 972051 h 3484138"/>
                <a:gd name="connsiteX34" fmla="*/ 1477468 w 1626295"/>
                <a:gd name="connsiteY34" fmla="*/ 1023098 h 3484138"/>
                <a:gd name="connsiteX35" fmla="*/ 1554397 w 1626295"/>
                <a:gd name="connsiteY35" fmla="*/ 1244542 h 3484138"/>
                <a:gd name="connsiteX36" fmla="*/ 1491127 w 1626295"/>
                <a:gd name="connsiteY36" fmla="*/ 1440101 h 3484138"/>
                <a:gd name="connsiteX37" fmla="*/ 1359555 w 1626295"/>
                <a:gd name="connsiteY37" fmla="*/ 1600432 h 3484138"/>
                <a:gd name="connsiteX38" fmla="*/ 1460212 w 1626295"/>
                <a:gd name="connsiteY38" fmla="*/ 1755730 h 3484138"/>
                <a:gd name="connsiteX39" fmla="*/ 1626295 w 1626295"/>
                <a:gd name="connsiteY39" fmla="*/ 1843445 h 3484138"/>
                <a:gd name="connsiteX40" fmla="*/ 1465963 w 1626295"/>
                <a:gd name="connsiteY40" fmla="*/ 1839131 h 3484138"/>
                <a:gd name="connsiteX41" fmla="*/ 1450145 w 1626295"/>
                <a:gd name="connsiteY41" fmla="*/ 1849196 h 3484138"/>
                <a:gd name="connsiteX42" fmla="*/ 1378249 w 1626295"/>
                <a:gd name="connsiteY42" fmla="*/ 1949853 h 3484138"/>
                <a:gd name="connsiteX43" fmla="*/ 1390472 w 1626295"/>
                <a:gd name="connsiteY43" fmla="*/ 1962794 h 3484138"/>
                <a:gd name="connsiteX44" fmla="*/ 1506945 w 1626295"/>
                <a:gd name="connsiteY44" fmla="*/ 2166982 h 3484138"/>
                <a:gd name="connsiteX45" fmla="*/ 1442957 w 1626295"/>
                <a:gd name="connsiteY45" fmla="*/ 2467513 h 3484138"/>
                <a:gd name="connsiteX46" fmla="*/ 1360275 w 1626295"/>
                <a:gd name="connsiteY46" fmla="*/ 2552351 h 3484138"/>
                <a:gd name="connsiteX47" fmla="*/ 985690 w 1626295"/>
                <a:gd name="connsiteY47" fmla="*/ 2969354 h 3484138"/>
                <a:gd name="connsiteX48" fmla="*/ 875688 w 1626295"/>
                <a:gd name="connsiteY48" fmla="*/ 3118902 h 3484138"/>
                <a:gd name="connsiteX49" fmla="*/ 868498 w 1626295"/>
                <a:gd name="connsiteY49" fmla="*/ 3130405 h 3484138"/>
                <a:gd name="connsiteX50" fmla="*/ 920264 w 1626295"/>
                <a:gd name="connsiteY50" fmla="*/ 3108835 h 3484138"/>
                <a:gd name="connsiteX51" fmla="*/ 1006540 w 1626295"/>
                <a:gd name="connsiteY51" fmla="*/ 3093017 h 3484138"/>
                <a:gd name="connsiteX52" fmla="*/ 1103603 w 1626295"/>
                <a:gd name="connsiteY52" fmla="*/ 3154849 h 3484138"/>
                <a:gd name="connsiteX53" fmla="*/ 1109353 w 1626295"/>
                <a:gd name="connsiteY53" fmla="*/ 3348972 h 3484138"/>
                <a:gd name="connsiteX54" fmla="*/ 954775 w 1626295"/>
                <a:gd name="connsiteY54" fmla="*/ 3474074 h 3484138"/>
                <a:gd name="connsiteX55" fmla="*/ 918108 w 1626295"/>
                <a:gd name="connsiteY55" fmla="*/ 3482700 h 3484138"/>
                <a:gd name="connsiteX56" fmla="*/ 877845 w 1626295"/>
                <a:gd name="connsiteY56" fmla="*/ 3484138 h 3484138"/>
                <a:gd name="connsiteX57" fmla="*/ 804510 w 1626295"/>
                <a:gd name="connsiteY57" fmla="*/ 3458974 h 3484138"/>
                <a:gd name="connsiteX58" fmla="*/ 704573 w 1626295"/>
                <a:gd name="connsiteY58" fmla="*/ 3316617 h 3484138"/>
                <a:gd name="connsiteX59" fmla="*/ 739084 w 1626295"/>
                <a:gd name="connsiteY59" fmla="*/ 3041971 h 3484138"/>
                <a:gd name="connsiteX60" fmla="*/ 737646 w 1626295"/>
                <a:gd name="connsiteY60" fmla="*/ 3011774 h 3484138"/>
                <a:gd name="connsiteX61" fmla="*/ 43118 w 1626295"/>
                <a:gd name="connsiteY61" fmla="*/ 1831222 h 3484138"/>
                <a:gd name="connsiteX62" fmla="*/ 30177 w 1626295"/>
                <a:gd name="connsiteY62" fmla="*/ 1802464 h 3484138"/>
                <a:gd name="connsiteX63" fmla="*/ 0 w 1626295"/>
                <a:gd name="connsiteY63" fmla="*/ 1802827 h 3484138"/>
                <a:gd name="connsiteX64" fmla="*/ 0 w 1626295"/>
                <a:gd name="connsiteY64" fmla="*/ 1719062 h 3484138"/>
                <a:gd name="connsiteX65" fmla="*/ 36648 w 1626295"/>
                <a:gd name="connsiteY65" fmla="*/ 1719062 h 3484138"/>
                <a:gd name="connsiteX66" fmla="*/ 38086 w 1626295"/>
                <a:gd name="connsiteY66" fmla="*/ 1716186 h 3484138"/>
                <a:gd name="connsiteX67" fmla="*/ 61812 w 1626295"/>
                <a:gd name="connsiteY67" fmla="*/ 1651478 h 3484138"/>
                <a:gd name="connsiteX68" fmla="*/ 801634 w 1626295"/>
                <a:gd name="connsiteY68" fmla="*/ 468770 h 3484138"/>
                <a:gd name="connsiteX69" fmla="*/ 803792 w 1626295"/>
                <a:gd name="connsiteY69" fmla="*/ 445044 h 3484138"/>
                <a:gd name="connsiteX70" fmla="*/ 772157 w 1626295"/>
                <a:gd name="connsiteY70" fmla="*/ 170397 h 3484138"/>
                <a:gd name="connsiteX71" fmla="*/ 915232 w 1626295"/>
                <a:gd name="connsiteY71" fmla="*/ 19412 h 3484138"/>
                <a:gd name="connsiteX72" fmla="*/ 979220 w 1626295"/>
                <a:gd name="connsiteY72" fmla="*/ 0 h 3484138"/>
                <a:gd name="connsiteX0" fmla="*/ 868498 w 1554821"/>
                <a:gd name="connsiteY0" fmla="*/ 574460 h 3484138"/>
                <a:gd name="connsiteX1" fmla="*/ 149528 w 1554821"/>
                <a:gd name="connsiteY1" fmla="*/ 1723377 h 3484138"/>
                <a:gd name="connsiteX2" fmla="*/ 257294 w 1554821"/>
                <a:gd name="connsiteY2" fmla="*/ 1726080 h 3484138"/>
                <a:gd name="connsiteX3" fmla="*/ 257294 w 1554821"/>
                <a:gd name="connsiteY3" fmla="*/ 1808934 h 3484138"/>
                <a:gd name="connsiteX4" fmla="*/ 162469 w 1554821"/>
                <a:gd name="connsiteY4" fmla="*/ 1808934 h 3484138"/>
                <a:gd name="connsiteX5" fmla="*/ 808824 w 1554821"/>
                <a:gd name="connsiteY5" fmla="*/ 2910399 h 3484138"/>
                <a:gd name="connsiteX6" fmla="*/ 897976 w 1554821"/>
                <a:gd name="connsiteY6" fmla="*/ 2798959 h 3484138"/>
                <a:gd name="connsiteX7" fmla="*/ 1118700 w 1554821"/>
                <a:gd name="connsiteY7" fmla="*/ 2519998 h 3484138"/>
                <a:gd name="connsiteX8" fmla="*/ 1250992 w 1554821"/>
                <a:gd name="connsiteY8" fmla="*/ 2194303 h 3484138"/>
                <a:gd name="connsiteX9" fmla="*/ 1221513 w 1554821"/>
                <a:gd name="connsiteY9" fmla="*/ 2005214 h 3484138"/>
                <a:gd name="connsiteX10" fmla="*/ 1199225 w 1554821"/>
                <a:gd name="connsiteY10" fmla="*/ 1987238 h 3484138"/>
                <a:gd name="connsiteX11" fmla="*/ 1046084 w 1554821"/>
                <a:gd name="connsiteY11" fmla="*/ 1841287 h 3484138"/>
                <a:gd name="connsiteX12" fmla="*/ 1028830 w 1554821"/>
                <a:gd name="connsiteY12" fmla="*/ 1828346 h 3484138"/>
                <a:gd name="connsiteX13" fmla="*/ 941471 w 1554821"/>
                <a:gd name="connsiteY13" fmla="*/ 1826141 h 3484138"/>
                <a:gd name="connsiteX14" fmla="*/ 941471 w 1554821"/>
                <a:gd name="connsiteY14" fmla="*/ 1743239 h 3484138"/>
                <a:gd name="connsiteX15" fmla="*/ 1038175 w 1554821"/>
                <a:gd name="connsiteY15" fmla="*/ 1745665 h 3484138"/>
                <a:gd name="connsiteX16" fmla="*/ 1203539 w 1554821"/>
                <a:gd name="connsiteY16" fmla="*/ 1574549 h 3484138"/>
                <a:gd name="connsiteX17" fmla="*/ 1211448 w 1554821"/>
                <a:gd name="connsiteY17" fmla="*/ 1553699 h 3484138"/>
                <a:gd name="connsiteX18" fmla="*/ 1271842 w 1554821"/>
                <a:gd name="connsiteY18" fmla="*/ 1373237 h 3484138"/>
                <a:gd name="connsiteX19" fmla="*/ 1242363 w 1554821"/>
                <a:gd name="connsiteY19" fmla="*/ 1174081 h 3484138"/>
                <a:gd name="connsiteX20" fmla="*/ 1068373 w 1554821"/>
                <a:gd name="connsiteY20" fmla="*/ 868518 h 3484138"/>
                <a:gd name="connsiteX21" fmla="*/ 1008698 w 1554821"/>
                <a:gd name="connsiteY21" fmla="*/ 796622 h 3484138"/>
                <a:gd name="connsiteX22" fmla="*/ 880721 w 1554821"/>
                <a:gd name="connsiteY22" fmla="*/ 594589 h 3484138"/>
                <a:gd name="connsiteX23" fmla="*/ 868498 w 1554821"/>
                <a:gd name="connsiteY23" fmla="*/ 574460 h 3484138"/>
                <a:gd name="connsiteX24" fmla="*/ 979220 w 1554821"/>
                <a:gd name="connsiteY24" fmla="*/ 0 h 3484138"/>
                <a:gd name="connsiteX25" fmla="*/ 1018045 w 1554821"/>
                <a:gd name="connsiteY25" fmla="*/ 0 h 3484138"/>
                <a:gd name="connsiteX26" fmla="*/ 1206416 w 1554821"/>
                <a:gd name="connsiteY26" fmla="*/ 189089 h 3484138"/>
                <a:gd name="connsiteX27" fmla="*/ 1146022 w 1554821"/>
                <a:gd name="connsiteY27" fmla="*/ 378898 h 3484138"/>
                <a:gd name="connsiteX28" fmla="*/ 1036019 w 1554821"/>
                <a:gd name="connsiteY28" fmla="*/ 405500 h 3484138"/>
                <a:gd name="connsiteX29" fmla="*/ 998633 w 1554821"/>
                <a:gd name="connsiteY29" fmla="*/ 405500 h 3484138"/>
                <a:gd name="connsiteX30" fmla="*/ 1011574 w 1554821"/>
                <a:gd name="connsiteY30" fmla="*/ 468770 h 3484138"/>
                <a:gd name="connsiteX31" fmla="*/ 1123014 w 1554821"/>
                <a:gd name="connsiteY31" fmla="*/ 631257 h 3484138"/>
                <a:gd name="connsiteX32" fmla="*/ 1237331 w 1554821"/>
                <a:gd name="connsiteY32" fmla="*/ 741979 h 3484138"/>
                <a:gd name="connsiteX33" fmla="*/ 1432172 w 1554821"/>
                <a:gd name="connsiteY33" fmla="*/ 972051 h 3484138"/>
                <a:gd name="connsiteX34" fmla="*/ 1477468 w 1554821"/>
                <a:gd name="connsiteY34" fmla="*/ 1023098 h 3484138"/>
                <a:gd name="connsiteX35" fmla="*/ 1554397 w 1554821"/>
                <a:gd name="connsiteY35" fmla="*/ 1244542 h 3484138"/>
                <a:gd name="connsiteX36" fmla="*/ 1491127 w 1554821"/>
                <a:gd name="connsiteY36" fmla="*/ 1440101 h 3484138"/>
                <a:gd name="connsiteX37" fmla="*/ 1359555 w 1554821"/>
                <a:gd name="connsiteY37" fmla="*/ 1600432 h 3484138"/>
                <a:gd name="connsiteX38" fmla="*/ 1460212 w 1554821"/>
                <a:gd name="connsiteY38" fmla="*/ 1755730 h 3484138"/>
                <a:gd name="connsiteX39" fmla="*/ 1465963 w 1554821"/>
                <a:gd name="connsiteY39" fmla="*/ 1839131 h 3484138"/>
                <a:gd name="connsiteX40" fmla="*/ 1450145 w 1554821"/>
                <a:gd name="connsiteY40" fmla="*/ 1849196 h 3484138"/>
                <a:gd name="connsiteX41" fmla="*/ 1378249 w 1554821"/>
                <a:gd name="connsiteY41" fmla="*/ 1949853 h 3484138"/>
                <a:gd name="connsiteX42" fmla="*/ 1390472 w 1554821"/>
                <a:gd name="connsiteY42" fmla="*/ 1962794 h 3484138"/>
                <a:gd name="connsiteX43" fmla="*/ 1506945 w 1554821"/>
                <a:gd name="connsiteY43" fmla="*/ 2166982 h 3484138"/>
                <a:gd name="connsiteX44" fmla="*/ 1442957 w 1554821"/>
                <a:gd name="connsiteY44" fmla="*/ 2467513 h 3484138"/>
                <a:gd name="connsiteX45" fmla="*/ 1360275 w 1554821"/>
                <a:gd name="connsiteY45" fmla="*/ 2552351 h 3484138"/>
                <a:gd name="connsiteX46" fmla="*/ 985690 w 1554821"/>
                <a:gd name="connsiteY46" fmla="*/ 2969354 h 3484138"/>
                <a:gd name="connsiteX47" fmla="*/ 875688 w 1554821"/>
                <a:gd name="connsiteY47" fmla="*/ 3118902 h 3484138"/>
                <a:gd name="connsiteX48" fmla="*/ 868498 w 1554821"/>
                <a:gd name="connsiteY48" fmla="*/ 3130405 h 3484138"/>
                <a:gd name="connsiteX49" fmla="*/ 920264 w 1554821"/>
                <a:gd name="connsiteY49" fmla="*/ 3108835 h 3484138"/>
                <a:gd name="connsiteX50" fmla="*/ 1006540 w 1554821"/>
                <a:gd name="connsiteY50" fmla="*/ 3093017 h 3484138"/>
                <a:gd name="connsiteX51" fmla="*/ 1103603 w 1554821"/>
                <a:gd name="connsiteY51" fmla="*/ 3154849 h 3484138"/>
                <a:gd name="connsiteX52" fmla="*/ 1109353 w 1554821"/>
                <a:gd name="connsiteY52" fmla="*/ 3348972 h 3484138"/>
                <a:gd name="connsiteX53" fmla="*/ 954775 w 1554821"/>
                <a:gd name="connsiteY53" fmla="*/ 3474074 h 3484138"/>
                <a:gd name="connsiteX54" fmla="*/ 918108 w 1554821"/>
                <a:gd name="connsiteY54" fmla="*/ 3482700 h 3484138"/>
                <a:gd name="connsiteX55" fmla="*/ 877845 w 1554821"/>
                <a:gd name="connsiteY55" fmla="*/ 3484138 h 3484138"/>
                <a:gd name="connsiteX56" fmla="*/ 804510 w 1554821"/>
                <a:gd name="connsiteY56" fmla="*/ 3458974 h 3484138"/>
                <a:gd name="connsiteX57" fmla="*/ 704573 w 1554821"/>
                <a:gd name="connsiteY57" fmla="*/ 3316617 h 3484138"/>
                <a:gd name="connsiteX58" fmla="*/ 739084 w 1554821"/>
                <a:gd name="connsiteY58" fmla="*/ 3041971 h 3484138"/>
                <a:gd name="connsiteX59" fmla="*/ 737646 w 1554821"/>
                <a:gd name="connsiteY59" fmla="*/ 3011774 h 3484138"/>
                <a:gd name="connsiteX60" fmla="*/ 43118 w 1554821"/>
                <a:gd name="connsiteY60" fmla="*/ 1831222 h 3484138"/>
                <a:gd name="connsiteX61" fmla="*/ 30177 w 1554821"/>
                <a:gd name="connsiteY61" fmla="*/ 1802464 h 3484138"/>
                <a:gd name="connsiteX62" fmla="*/ 0 w 1554821"/>
                <a:gd name="connsiteY62" fmla="*/ 1802827 h 3484138"/>
                <a:gd name="connsiteX63" fmla="*/ 0 w 1554821"/>
                <a:gd name="connsiteY63" fmla="*/ 1719062 h 3484138"/>
                <a:gd name="connsiteX64" fmla="*/ 36648 w 1554821"/>
                <a:gd name="connsiteY64" fmla="*/ 1719062 h 3484138"/>
                <a:gd name="connsiteX65" fmla="*/ 38086 w 1554821"/>
                <a:gd name="connsiteY65" fmla="*/ 1716186 h 3484138"/>
                <a:gd name="connsiteX66" fmla="*/ 61812 w 1554821"/>
                <a:gd name="connsiteY66" fmla="*/ 1651478 h 3484138"/>
                <a:gd name="connsiteX67" fmla="*/ 801634 w 1554821"/>
                <a:gd name="connsiteY67" fmla="*/ 468770 h 3484138"/>
                <a:gd name="connsiteX68" fmla="*/ 803792 w 1554821"/>
                <a:gd name="connsiteY68" fmla="*/ 445044 h 3484138"/>
                <a:gd name="connsiteX69" fmla="*/ 772157 w 1554821"/>
                <a:gd name="connsiteY69" fmla="*/ 170397 h 3484138"/>
                <a:gd name="connsiteX70" fmla="*/ 915232 w 1554821"/>
                <a:gd name="connsiteY70" fmla="*/ 19412 h 3484138"/>
                <a:gd name="connsiteX71" fmla="*/ 979220 w 1554821"/>
                <a:gd name="connsiteY71" fmla="*/ 0 h 3484138"/>
                <a:gd name="connsiteX0" fmla="*/ 868498 w 1554821"/>
                <a:gd name="connsiteY0" fmla="*/ 574460 h 3484138"/>
                <a:gd name="connsiteX1" fmla="*/ 149528 w 1554821"/>
                <a:gd name="connsiteY1" fmla="*/ 1723377 h 3484138"/>
                <a:gd name="connsiteX2" fmla="*/ 257294 w 1554821"/>
                <a:gd name="connsiteY2" fmla="*/ 1726080 h 3484138"/>
                <a:gd name="connsiteX3" fmla="*/ 257294 w 1554821"/>
                <a:gd name="connsiteY3" fmla="*/ 1808934 h 3484138"/>
                <a:gd name="connsiteX4" fmla="*/ 162469 w 1554821"/>
                <a:gd name="connsiteY4" fmla="*/ 1808934 h 3484138"/>
                <a:gd name="connsiteX5" fmla="*/ 808824 w 1554821"/>
                <a:gd name="connsiteY5" fmla="*/ 2910399 h 3484138"/>
                <a:gd name="connsiteX6" fmla="*/ 897976 w 1554821"/>
                <a:gd name="connsiteY6" fmla="*/ 2798959 h 3484138"/>
                <a:gd name="connsiteX7" fmla="*/ 1118700 w 1554821"/>
                <a:gd name="connsiteY7" fmla="*/ 2519998 h 3484138"/>
                <a:gd name="connsiteX8" fmla="*/ 1250992 w 1554821"/>
                <a:gd name="connsiteY8" fmla="*/ 2194303 h 3484138"/>
                <a:gd name="connsiteX9" fmla="*/ 1221513 w 1554821"/>
                <a:gd name="connsiteY9" fmla="*/ 2005214 h 3484138"/>
                <a:gd name="connsiteX10" fmla="*/ 1199225 w 1554821"/>
                <a:gd name="connsiteY10" fmla="*/ 1987238 h 3484138"/>
                <a:gd name="connsiteX11" fmla="*/ 1046084 w 1554821"/>
                <a:gd name="connsiteY11" fmla="*/ 1841287 h 3484138"/>
                <a:gd name="connsiteX12" fmla="*/ 1028830 w 1554821"/>
                <a:gd name="connsiteY12" fmla="*/ 1828346 h 3484138"/>
                <a:gd name="connsiteX13" fmla="*/ 941471 w 1554821"/>
                <a:gd name="connsiteY13" fmla="*/ 1826141 h 3484138"/>
                <a:gd name="connsiteX14" fmla="*/ 941471 w 1554821"/>
                <a:gd name="connsiteY14" fmla="*/ 1743239 h 3484138"/>
                <a:gd name="connsiteX15" fmla="*/ 1038175 w 1554821"/>
                <a:gd name="connsiteY15" fmla="*/ 1745665 h 3484138"/>
                <a:gd name="connsiteX16" fmla="*/ 1203539 w 1554821"/>
                <a:gd name="connsiteY16" fmla="*/ 1574549 h 3484138"/>
                <a:gd name="connsiteX17" fmla="*/ 1211448 w 1554821"/>
                <a:gd name="connsiteY17" fmla="*/ 1553699 h 3484138"/>
                <a:gd name="connsiteX18" fmla="*/ 1271842 w 1554821"/>
                <a:gd name="connsiteY18" fmla="*/ 1373237 h 3484138"/>
                <a:gd name="connsiteX19" fmla="*/ 1242363 w 1554821"/>
                <a:gd name="connsiteY19" fmla="*/ 1174081 h 3484138"/>
                <a:gd name="connsiteX20" fmla="*/ 1068373 w 1554821"/>
                <a:gd name="connsiteY20" fmla="*/ 868518 h 3484138"/>
                <a:gd name="connsiteX21" fmla="*/ 1008698 w 1554821"/>
                <a:gd name="connsiteY21" fmla="*/ 796622 h 3484138"/>
                <a:gd name="connsiteX22" fmla="*/ 880721 w 1554821"/>
                <a:gd name="connsiteY22" fmla="*/ 594589 h 3484138"/>
                <a:gd name="connsiteX23" fmla="*/ 868498 w 1554821"/>
                <a:gd name="connsiteY23" fmla="*/ 574460 h 3484138"/>
                <a:gd name="connsiteX24" fmla="*/ 979220 w 1554821"/>
                <a:gd name="connsiteY24" fmla="*/ 0 h 3484138"/>
                <a:gd name="connsiteX25" fmla="*/ 1018045 w 1554821"/>
                <a:gd name="connsiteY25" fmla="*/ 0 h 3484138"/>
                <a:gd name="connsiteX26" fmla="*/ 1206416 w 1554821"/>
                <a:gd name="connsiteY26" fmla="*/ 189089 h 3484138"/>
                <a:gd name="connsiteX27" fmla="*/ 1146022 w 1554821"/>
                <a:gd name="connsiteY27" fmla="*/ 378898 h 3484138"/>
                <a:gd name="connsiteX28" fmla="*/ 1036019 w 1554821"/>
                <a:gd name="connsiteY28" fmla="*/ 405500 h 3484138"/>
                <a:gd name="connsiteX29" fmla="*/ 998633 w 1554821"/>
                <a:gd name="connsiteY29" fmla="*/ 405500 h 3484138"/>
                <a:gd name="connsiteX30" fmla="*/ 1011574 w 1554821"/>
                <a:gd name="connsiteY30" fmla="*/ 468770 h 3484138"/>
                <a:gd name="connsiteX31" fmla="*/ 1123014 w 1554821"/>
                <a:gd name="connsiteY31" fmla="*/ 631257 h 3484138"/>
                <a:gd name="connsiteX32" fmla="*/ 1237331 w 1554821"/>
                <a:gd name="connsiteY32" fmla="*/ 741979 h 3484138"/>
                <a:gd name="connsiteX33" fmla="*/ 1432172 w 1554821"/>
                <a:gd name="connsiteY33" fmla="*/ 972051 h 3484138"/>
                <a:gd name="connsiteX34" fmla="*/ 1477468 w 1554821"/>
                <a:gd name="connsiteY34" fmla="*/ 1023098 h 3484138"/>
                <a:gd name="connsiteX35" fmla="*/ 1554397 w 1554821"/>
                <a:gd name="connsiteY35" fmla="*/ 1244542 h 3484138"/>
                <a:gd name="connsiteX36" fmla="*/ 1491127 w 1554821"/>
                <a:gd name="connsiteY36" fmla="*/ 1440101 h 3484138"/>
                <a:gd name="connsiteX37" fmla="*/ 1359555 w 1554821"/>
                <a:gd name="connsiteY37" fmla="*/ 1600432 h 3484138"/>
                <a:gd name="connsiteX38" fmla="*/ 1460212 w 1554821"/>
                <a:gd name="connsiteY38" fmla="*/ 1755730 h 3484138"/>
                <a:gd name="connsiteX39" fmla="*/ 1450145 w 1554821"/>
                <a:gd name="connsiteY39" fmla="*/ 1849196 h 3484138"/>
                <a:gd name="connsiteX40" fmla="*/ 1378249 w 1554821"/>
                <a:gd name="connsiteY40" fmla="*/ 1949853 h 3484138"/>
                <a:gd name="connsiteX41" fmla="*/ 1390472 w 1554821"/>
                <a:gd name="connsiteY41" fmla="*/ 1962794 h 3484138"/>
                <a:gd name="connsiteX42" fmla="*/ 1506945 w 1554821"/>
                <a:gd name="connsiteY42" fmla="*/ 2166982 h 3484138"/>
                <a:gd name="connsiteX43" fmla="*/ 1442957 w 1554821"/>
                <a:gd name="connsiteY43" fmla="*/ 2467513 h 3484138"/>
                <a:gd name="connsiteX44" fmla="*/ 1360275 w 1554821"/>
                <a:gd name="connsiteY44" fmla="*/ 2552351 h 3484138"/>
                <a:gd name="connsiteX45" fmla="*/ 985690 w 1554821"/>
                <a:gd name="connsiteY45" fmla="*/ 2969354 h 3484138"/>
                <a:gd name="connsiteX46" fmla="*/ 875688 w 1554821"/>
                <a:gd name="connsiteY46" fmla="*/ 3118902 h 3484138"/>
                <a:gd name="connsiteX47" fmla="*/ 868498 w 1554821"/>
                <a:gd name="connsiteY47" fmla="*/ 3130405 h 3484138"/>
                <a:gd name="connsiteX48" fmla="*/ 920264 w 1554821"/>
                <a:gd name="connsiteY48" fmla="*/ 3108835 h 3484138"/>
                <a:gd name="connsiteX49" fmla="*/ 1006540 w 1554821"/>
                <a:gd name="connsiteY49" fmla="*/ 3093017 h 3484138"/>
                <a:gd name="connsiteX50" fmla="*/ 1103603 w 1554821"/>
                <a:gd name="connsiteY50" fmla="*/ 3154849 h 3484138"/>
                <a:gd name="connsiteX51" fmla="*/ 1109353 w 1554821"/>
                <a:gd name="connsiteY51" fmla="*/ 3348972 h 3484138"/>
                <a:gd name="connsiteX52" fmla="*/ 954775 w 1554821"/>
                <a:gd name="connsiteY52" fmla="*/ 3474074 h 3484138"/>
                <a:gd name="connsiteX53" fmla="*/ 918108 w 1554821"/>
                <a:gd name="connsiteY53" fmla="*/ 3482700 h 3484138"/>
                <a:gd name="connsiteX54" fmla="*/ 877845 w 1554821"/>
                <a:gd name="connsiteY54" fmla="*/ 3484138 h 3484138"/>
                <a:gd name="connsiteX55" fmla="*/ 804510 w 1554821"/>
                <a:gd name="connsiteY55" fmla="*/ 3458974 h 3484138"/>
                <a:gd name="connsiteX56" fmla="*/ 704573 w 1554821"/>
                <a:gd name="connsiteY56" fmla="*/ 3316617 h 3484138"/>
                <a:gd name="connsiteX57" fmla="*/ 739084 w 1554821"/>
                <a:gd name="connsiteY57" fmla="*/ 3041971 h 3484138"/>
                <a:gd name="connsiteX58" fmla="*/ 737646 w 1554821"/>
                <a:gd name="connsiteY58" fmla="*/ 3011774 h 3484138"/>
                <a:gd name="connsiteX59" fmla="*/ 43118 w 1554821"/>
                <a:gd name="connsiteY59" fmla="*/ 1831222 h 3484138"/>
                <a:gd name="connsiteX60" fmla="*/ 30177 w 1554821"/>
                <a:gd name="connsiteY60" fmla="*/ 1802464 h 3484138"/>
                <a:gd name="connsiteX61" fmla="*/ 0 w 1554821"/>
                <a:gd name="connsiteY61" fmla="*/ 1802827 h 3484138"/>
                <a:gd name="connsiteX62" fmla="*/ 0 w 1554821"/>
                <a:gd name="connsiteY62" fmla="*/ 1719062 h 3484138"/>
                <a:gd name="connsiteX63" fmla="*/ 36648 w 1554821"/>
                <a:gd name="connsiteY63" fmla="*/ 1719062 h 3484138"/>
                <a:gd name="connsiteX64" fmla="*/ 38086 w 1554821"/>
                <a:gd name="connsiteY64" fmla="*/ 1716186 h 3484138"/>
                <a:gd name="connsiteX65" fmla="*/ 61812 w 1554821"/>
                <a:gd name="connsiteY65" fmla="*/ 1651478 h 3484138"/>
                <a:gd name="connsiteX66" fmla="*/ 801634 w 1554821"/>
                <a:gd name="connsiteY66" fmla="*/ 468770 h 3484138"/>
                <a:gd name="connsiteX67" fmla="*/ 803792 w 1554821"/>
                <a:gd name="connsiteY67" fmla="*/ 445044 h 3484138"/>
                <a:gd name="connsiteX68" fmla="*/ 772157 w 1554821"/>
                <a:gd name="connsiteY68" fmla="*/ 170397 h 3484138"/>
                <a:gd name="connsiteX69" fmla="*/ 915232 w 1554821"/>
                <a:gd name="connsiteY69" fmla="*/ 19412 h 3484138"/>
                <a:gd name="connsiteX70" fmla="*/ 979220 w 1554821"/>
                <a:gd name="connsiteY70" fmla="*/ 0 h 3484138"/>
                <a:gd name="connsiteX0" fmla="*/ 868498 w 1554821"/>
                <a:gd name="connsiteY0" fmla="*/ 574460 h 3484138"/>
                <a:gd name="connsiteX1" fmla="*/ 149528 w 1554821"/>
                <a:gd name="connsiteY1" fmla="*/ 1723377 h 3484138"/>
                <a:gd name="connsiteX2" fmla="*/ 257294 w 1554821"/>
                <a:gd name="connsiteY2" fmla="*/ 1726080 h 3484138"/>
                <a:gd name="connsiteX3" fmla="*/ 257294 w 1554821"/>
                <a:gd name="connsiteY3" fmla="*/ 1808934 h 3484138"/>
                <a:gd name="connsiteX4" fmla="*/ 162469 w 1554821"/>
                <a:gd name="connsiteY4" fmla="*/ 1808934 h 3484138"/>
                <a:gd name="connsiteX5" fmla="*/ 808824 w 1554821"/>
                <a:gd name="connsiteY5" fmla="*/ 2910399 h 3484138"/>
                <a:gd name="connsiteX6" fmla="*/ 897976 w 1554821"/>
                <a:gd name="connsiteY6" fmla="*/ 2798959 h 3484138"/>
                <a:gd name="connsiteX7" fmla="*/ 1118700 w 1554821"/>
                <a:gd name="connsiteY7" fmla="*/ 2519998 h 3484138"/>
                <a:gd name="connsiteX8" fmla="*/ 1250992 w 1554821"/>
                <a:gd name="connsiteY8" fmla="*/ 2194303 h 3484138"/>
                <a:gd name="connsiteX9" fmla="*/ 1221513 w 1554821"/>
                <a:gd name="connsiteY9" fmla="*/ 2005214 h 3484138"/>
                <a:gd name="connsiteX10" fmla="*/ 1199225 w 1554821"/>
                <a:gd name="connsiteY10" fmla="*/ 1987238 h 3484138"/>
                <a:gd name="connsiteX11" fmla="*/ 1046084 w 1554821"/>
                <a:gd name="connsiteY11" fmla="*/ 1841287 h 3484138"/>
                <a:gd name="connsiteX12" fmla="*/ 1028830 w 1554821"/>
                <a:gd name="connsiteY12" fmla="*/ 1828346 h 3484138"/>
                <a:gd name="connsiteX13" fmla="*/ 941471 w 1554821"/>
                <a:gd name="connsiteY13" fmla="*/ 1826141 h 3484138"/>
                <a:gd name="connsiteX14" fmla="*/ 941471 w 1554821"/>
                <a:gd name="connsiteY14" fmla="*/ 1743239 h 3484138"/>
                <a:gd name="connsiteX15" fmla="*/ 1038175 w 1554821"/>
                <a:gd name="connsiteY15" fmla="*/ 1745665 h 3484138"/>
                <a:gd name="connsiteX16" fmla="*/ 1203539 w 1554821"/>
                <a:gd name="connsiteY16" fmla="*/ 1574549 h 3484138"/>
                <a:gd name="connsiteX17" fmla="*/ 1211448 w 1554821"/>
                <a:gd name="connsiteY17" fmla="*/ 1553699 h 3484138"/>
                <a:gd name="connsiteX18" fmla="*/ 1271842 w 1554821"/>
                <a:gd name="connsiteY18" fmla="*/ 1373237 h 3484138"/>
                <a:gd name="connsiteX19" fmla="*/ 1242363 w 1554821"/>
                <a:gd name="connsiteY19" fmla="*/ 1174081 h 3484138"/>
                <a:gd name="connsiteX20" fmla="*/ 1068373 w 1554821"/>
                <a:gd name="connsiteY20" fmla="*/ 868518 h 3484138"/>
                <a:gd name="connsiteX21" fmla="*/ 1008698 w 1554821"/>
                <a:gd name="connsiteY21" fmla="*/ 796622 h 3484138"/>
                <a:gd name="connsiteX22" fmla="*/ 880721 w 1554821"/>
                <a:gd name="connsiteY22" fmla="*/ 594589 h 3484138"/>
                <a:gd name="connsiteX23" fmla="*/ 868498 w 1554821"/>
                <a:gd name="connsiteY23" fmla="*/ 574460 h 3484138"/>
                <a:gd name="connsiteX24" fmla="*/ 979220 w 1554821"/>
                <a:gd name="connsiteY24" fmla="*/ 0 h 3484138"/>
                <a:gd name="connsiteX25" fmla="*/ 1018045 w 1554821"/>
                <a:gd name="connsiteY25" fmla="*/ 0 h 3484138"/>
                <a:gd name="connsiteX26" fmla="*/ 1206416 w 1554821"/>
                <a:gd name="connsiteY26" fmla="*/ 189089 h 3484138"/>
                <a:gd name="connsiteX27" fmla="*/ 1146022 w 1554821"/>
                <a:gd name="connsiteY27" fmla="*/ 378898 h 3484138"/>
                <a:gd name="connsiteX28" fmla="*/ 1036019 w 1554821"/>
                <a:gd name="connsiteY28" fmla="*/ 405500 h 3484138"/>
                <a:gd name="connsiteX29" fmla="*/ 998633 w 1554821"/>
                <a:gd name="connsiteY29" fmla="*/ 405500 h 3484138"/>
                <a:gd name="connsiteX30" fmla="*/ 1011574 w 1554821"/>
                <a:gd name="connsiteY30" fmla="*/ 468770 h 3484138"/>
                <a:gd name="connsiteX31" fmla="*/ 1123014 w 1554821"/>
                <a:gd name="connsiteY31" fmla="*/ 631257 h 3484138"/>
                <a:gd name="connsiteX32" fmla="*/ 1237331 w 1554821"/>
                <a:gd name="connsiteY32" fmla="*/ 741979 h 3484138"/>
                <a:gd name="connsiteX33" fmla="*/ 1432172 w 1554821"/>
                <a:gd name="connsiteY33" fmla="*/ 972051 h 3484138"/>
                <a:gd name="connsiteX34" fmla="*/ 1477468 w 1554821"/>
                <a:gd name="connsiteY34" fmla="*/ 1023098 h 3484138"/>
                <a:gd name="connsiteX35" fmla="*/ 1554397 w 1554821"/>
                <a:gd name="connsiteY35" fmla="*/ 1244542 h 3484138"/>
                <a:gd name="connsiteX36" fmla="*/ 1491127 w 1554821"/>
                <a:gd name="connsiteY36" fmla="*/ 1440101 h 3484138"/>
                <a:gd name="connsiteX37" fmla="*/ 1359555 w 1554821"/>
                <a:gd name="connsiteY37" fmla="*/ 1600432 h 3484138"/>
                <a:gd name="connsiteX38" fmla="*/ 1460212 w 1554821"/>
                <a:gd name="connsiteY38" fmla="*/ 1755730 h 3484138"/>
                <a:gd name="connsiteX39" fmla="*/ 1450145 w 1554821"/>
                <a:gd name="connsiteY39" fmla="*/ 1849196 h 3484138"/>
                <a:gd name="connsiteX40" fmla="*/ 1378249 w 1554821"/>
                <a:gd name="connsiteY40" fmla="*/ 1949853 h 3484138"/>
                <a:gd name="connsiteX41" fmla="*/ 1390472 w 1554821"/>
                <a:gd name="connsiteY41" fmla="*/ 1962794 h 3484138"/>
                <a:gd name="connsiteX42" fmla="*/ 1506945 w 1554821"/>
                <a:gd name="connsiteY42" fmla="*/ 2166982 h 3484138"/>
                <a:gd name="connsiteX43" fmla="*/ 1442957 w 1554821"/>
                <a:gd name="connsiteY43" fmla="*/ 2467513 h 3484138"/>
                <a:gd name="connsiteX44" fmla="*/ 1360275 w 1554821"/>
                <a:gd name="connsiteY44" fmla="*/ 2552351 h 3484138"/>
                <a:gd name="connsiteX45" fmla="*/ 985690 w 1554821"/>
                <a:gd name="connsiteY45" fmla="*/ 2969354 h 3484138"/>
                <a:gd name="connsiteX46" fmla="*/ 875688 w 1554821"/>
                <a:gd name="connsiteY46" fmla="*/ 3118902 h 3484138"/>
                <a:gd name="connsiteX47" fmla="*/ 868498 w 1554821"/>
                <a:gd name="connsiteY47" fmla="*/ 3130405 h 3484138"/>
                <a:gd name="connsiteX48" fmla="*/ 920264 w 1554821"/>
                <a:gd name="connsiteY48" fmla="*/ 3108835 h 3484138"/>
                <a:gd name="connsiteX49" fmla="*/ 1006540 w 1554821"/>
                <a:gd name="connsiteY49" fmla="*/ 3093017 h 3484138"/>
                <a:gd name="connsiteX50" fmla="*/ 1103603 w 1554821"/>
                <a:gd name="connsiteY50" fmla="*/ 3154849 h 3484138"/>
                <a:gd name="connsiteX51" fmla="*/ 1109353 w 1554821"/>
                <a:gd name="connsiteY51" fmla="*/ 3348972 h 3484138"/>
                <a:gd name="connsiteX52" fmla="*/ 954775 w 1554821"/>
                <a:gd name="connsiteY52" fmla="*/ 3474074 h 3484138"/>
                <a:gd name="connsiteX53" fmla="*/ 918108 w 1554821"/>
                <a:gd name="connsiteY53" fmla="*/ 3482700 h 3484138"/>
                <a:gd name="connsiteX54" fmla="*/ 877845 w 1554821"/>
                <a:gd name="connsiteY54" fmla="*/ 3484138 h 3484138"/>
                <a:gd name="connsiteX55" fmla="*/ 804510 w 1554821"/>
                <a:gd name="connsiteY55" fmla="*/ 3458974 h 3484138"/>
                <a:gd name="connsiteX56" fmla="*/ 704573 w 1554821"/>
                <a:gd name="connsiteY56" fmla="*/ 3316617 h 3484138"/>
                <a:gd name="connsiteX57" fmla="*/ 739084 w 1554821"/>
                <a:gd name="connsiteY57" fmla="*/ 3041971 h 3484138"/>
                <a:gd name="connsiteX58" fmla="*/ 737646 w 1554821"/>
                <a:gd name="connsiteY58" fmla="*/ 3011774 h 3484138"/>
                <a:gd name="connsiteX59" fmla="*/ 43118 w 1554821"/>
                <a:gd name="connsiteY59" fmla="*/ 1831222 h 3484138"/>
                <a:gd name="connsiteX60" fmla="*/ 30177 w 1554821"/>
                <a:gd name="connsiteY60" fmla="*/ 1802464 h 3484138"/>
                <a:gd name="connsiteX61" fmla="*/ 0 w 1554821"/>
                <a:gd name="connsiteY61" fmla="*/ 1802827 h 3484138"/>
                <a:gd name="connsiteX62" fmla="*/ 0 w 1554821"/>
                <a:gd name="connsiteY62" fmla="*/ 1719062 h 3484138"/>
                <a:gd name="connsiteX63" fmla="*/ 36648 w 1554821"/>
                <a:gd name="connsiteY63" fmla="*/ 1719062 h 3484138"/>
                <a:gd name="connsiteX64" fmla="*/ 38086 w 1554821"/>
                <a:gd name="connsiteY64" fmla="*/ 1716186 h 3484138"/>
                <a:gd name="connsiteX65" fmla="*/ 61812 w 1554821"/>
                <a:gd name="connsiteY65" fmla="*/ 1651478 h 3484138"/>
                <a:gd name="connsiteX66" fmla="*/ 801634 w 1554821"/>
                <a:gd name="connsiteY66" fmla="*/ 468770 h 3484138"/>
                <a:gd name="connsiteX67" fmla="*/ 803792 w 1554821"/>
                <a:gd name="connsiteY67" fmla="*/ 445044 h 3484138"/>
                <a:gd name="connsiteX68" fmla="*/ 772157 w 1554821"/>
                <a:gd name="connsiteY68" fmla="*/ 170397 h 3484138"/>
                <a:gd name="connsiteX69" fmla="*/ 915232 w 1554821"/>
                <a:gd name="connsiteY69" fmla="*/ 19412 h 3484138"/>
                <a:gd name="connsiteX70" fmla="*/ 979220 w 1554821"/>
                <a:gd name="connsiteY70" fmla="*/ 0 h 3484138"/>
                <a:gd name="connsiteX0" fmla="*/ 868498 w 1554821"/>
                <a:gd name="connsiteY0" fmla="*/ 574460 h 3484138"/>
                <a:gd name="connsiteX1" fmla="*/ 149528 w 1554821"/>
                <a:gd name="connsiteY1" fmla="*/ 1723377 h 3484138"/>
                <a:gd name="connsiteX2" fmla="*/ 257294 w 1554821"/>
                <a:gd name="connsiteY2" fmla="*/ 1726080 h 3484138"/>
                <a:gd name="connsiteX3" fmla="*/ 257294 w 1554821"/>
                <a:gd name="connsiteY3" fmla="*/ 1808934 h 3484138"/>
                <a:gd name="connsiteX4" fmla="*/ 162469 w 1554821"/>
                <a:gd name="connsiteY4" fmla="*/ 1808934 h 3484138"/>
                <a:gd name="connsiteX5" fmla="*/ 808824 w 1554821"/>
                <a:gd name="connsiteY5" fmla="*/ 2910399 h 3484138"/>
                <a:gd name="connsiteX6" fmla="*/ 897976 w 1554821"/>
                <a:gd name="connsiteY6" fmla="*/ 2798959 h 3484138"/>
                <a:gd name="connsiteX7" fmla="*/ 1118700 w 1554821"/>
                <a:gd name="connsiteY7" fmla="*/ 2519998 h 3484138"/>
                <a:gd name="connsiteX8" fmla="*/ 1250992 w 1554821"/>
                <a:gd name="connsiteY8" fmla="*/ 2194303 h 3484138"/>
                <a:gd name="connsiteX9" fmla="*/ 1221513 w 1554821"/>
                <a:gd name="connsiteY9" fmla="*/ 2005214 h 3484138"/>
                <a:gd name="connsiteX10" fmla="*/ 1199225 w 1554821"/>
                <a:gd name="connsiteY10" fmla="*/ 1987238 h 3484138"/>
                <a:gd name="connsiteX11" fmla="*/ 1046084 w 1554821"/>
                <a:gd name="connsiteY11" fmla="*/ 1841287 h 3484138"/>
                <a:gd name="connsiteX12" fmla="*/ 1028830 w 1554821"/>
                <a:gd name="connsiteY12" fmla="*/ 1828346 h 3484138"/>
                <a:gd name="connsiteX13" fmla="*/ 941471 w 1554821"/>
                <a:gd name="connsiteY13" fmla="*/ 1826141 h 3484138"/>
                <a:gd name="connsiteX14" fmla="*/ 941471 w 1554821"/>
                <a:gd name="connsiteY14" fmla="*/ 1743239 h 3484138"/>
                <a:gd name="connsiteX15" fmla="*/ 1038175 w 1554821"/>
                <a:gd name="connsiteY15" fmla="*/ 1745665 h 3484138"/>
                <a:gd name="connsiteX16" fmla="*/ 1203539 w 1554821"/>
                <a:gd name="connsiteY16" fmla="*/ 1574549 h 3484138"/>
                <a:gd name="connsiteX17" fmla="*/ 1211448 w 1554821"/>
                <a:gd name="connsiteY17" fmla="*/ 1553699 h 3484138"/>
                <a:gd name="connsiteX18" fmla="*/ 1271842 w 1554821"/>
                <a:gd name="connsiteY18" fmla="*/ 1373237 h 3484138"/>
                <a:gd name="connsiteX19" fmla="*/ 1242363 w 1554821"/>
                <a:gd name="connsiteY19" fmla="*/ 1174081 h 3484138"/>
                <a:gd name="connsiteX20" fmla="*/ 1068373 w 1554821"/>
                <a:gd name="connsiteY20" fmla="*/ 868518 h 3484138"/>
                <a:gd name="connsiteX21" fmla="*/ 1008698 w 1554821"/>
                <a:gd name="connsiteY21" fmla="*/ 796622 h 3484138"/>
                <a:gd name="connsiteX22" fmla="*/ 880721 w 1554821"/>
                <a:gd name="connsiteY22" fmla="*/ 594589 h 3484138"/>
                <a:gd name="connsiteX23" fmla="*/ 868498 w 1554821"/>
                <a:gd name="connsiteY23" fmla="*/ 574460 h 3484138"/>
                <a:gd name="connsiteX24" fmla="*/ 979220 w 1554821"/>
                <a:gd name="connsiteY24" fmla="*/ 0 h 3484138"/>
                <a:gd name="connsiteX25" fmla="*/ 1018045 w 1554821"/>
                <a:gd name="connsiteY25" fmla="*/ 0 h 3484138"/>
                <a:gd name="connsiteX26" fmla="*/ 1206416 w 1554821"/>
                <a:gd name="connsiteY26" fmla="*/ 189089 h 3484138"/>
                <a:gd name="connsiteX27" fmla="*/ 1146022 w 1554821"/>
                <a:gd name="connsiteY27" fmla="*/ 378898 h 3484138"/>
                <a:gd name="connsiteX28" fmla="*/ 1036019 w 1554821"/>
                <a:gd name="connsiteY28" fmla="*/ 405500 h 3484138"/>
                <a:gd name="connsiteX29" fmla="*/ 998633 w 1554821"/>
                <a:gd name="connsiteY29" fmla="*/ 405500 h 3484138"/>
                <a:gd name="connsiteX30" fmla="*/ 1011574 w 1554821"/>
                <a:gd name="connsiteY30" fmla="*/ 468770 h 3484138"/>
                <a:gd name="connsiteX31" fmla="*/ 1123014 w 1554821"/>
                <a:gd name="connsiteY31" fmla="*/ 631257 h 3484138"/>
                <a:gd name="connsiteX32" fmla="*/ 1237331 w 1554821"/>
                <a:gd name="connsiteY32" fmla="*/ 741979 h 3484138"/>
                <a:gd name="connsiteX33" fmla="*/ 1432172 w 1554821"/>
                <a:gd name="connsiteY33" fmla="*/ 972051 h 3484138"/>
                <a:gd name="connsiteX34" fmla="*/ 1477468 w 1554821"/>
                <a:gd name="connsiteY34" fmla="*/ 1023098 h 3484138"/>
                <a:gd name="connsiteX35" fmla="*/ 1554397 w 1554821"/>
                <a:gd name="connsiteY35" fmla="*/ 1244542 h 3484138"/>
                <a:gd name="connsiteX36" fmla="*/ 1491127 w 1554821"/>
                <a:gd name="connsiteY36" fmla="*/ 1440101 h 3484138"/>
                <a:gd name="connsiteX37" fmla="*/ 1359555 w 1554821"/>
                <a:gd name="connsiteY37" fmla="*/ 1600432 h 3484138"/>
                <a:gd name="connsiteX38" fmla="*/ 1460212 w 1554821"/>
                <a:gd name="connsiteY38" fmla="*/ 1755730 h 3484138"/>
                <a:gd name="connsiteX39" fmla="*/ 1450145 w 1554821"/>
                <a:gd name="connsiteY39" fmla="*/ 1849196 h 3484138"/>
                <a:gd name="connsiteX40" fmla="*/ 1378249 w 1554821"/>
                <a:gd name="connsiteY40" fmla="*/ 1949853 h 3484138"/>
                <a:gd name="connsiteX41" fmla="*/ 1390472 w 1554821"/>
                <a:gd name="connsiteY41" fmla="*/ 1962794 h 3484138"/>
                <a:gd name="connsiteX42" fmla="*/ 1506945 w 1554821"/>
                <a:gd name="connsiteY42" fmla="*/ 2166982 h 3484138"/>
                <a:gd name="connsiteX43" fmla="*/ 1442957 w 1554821"/>
                <a:gd name="connsiteY43" fmla="*/ 2467513 h 3484138"/>
                <a:gd name="connsiteX44" fmla="*/ 1360275 w 1554821"/>
                <a:gd name="connsiteY44" fmla="*/ 2552351 h 3484138"/>
                <a:gd name="connsiteX45" fmla="*/ 985690 w 1554821"/>
                <a:gd name="connsiteY45" fmla="*/ 2969354 h 3484138"/>
                <a:gd name="connsiteX46" fmla="*/ 875688 w 1554821"/>
                <a:gd name="connsiteY46" fmla="*/ 3118902 h 3484138"/>
                <a:gd name="connsiteX47" fmla="*/ 868498 w 1554821"/>
                <a:gd name="connsiteY47" fmla="*/ 3130405 h 3484138"/>
                <a:gd name="connsiteX48" fmla="*/ 920264 w 1554821"/>
                <a:gd name="connsiteY48" fmla="*/ 3108835 h 3484138"/>
                <a:gd name="connsiteX49" fmla="*/ 1006540 w 1554821"/>
                <a:gd name="connsiteY49" fmla="*/ 3093017 h 3484138"/>
                <a:gd name="connsiteX50" fmla="*/ 1103603 w 1554821"/>
                <a:gd name="connsiteY50" fmla="*/ 3154849 h 3484138"/>
                <a:gd name="connsiteX51" fmla="*/ 1109353 w 1554821"/>
                <a:gd name="connsiteY51" fmla="*/ 3348972 h 3484138"/>
                <a:gd name="connsiteX52" fmla="*/ 954775 w 1554821"/>
                <a:gd name="connsiteY52" fmla="*/ 3474074 h 3484138"/>
                <a:gd name="connsiteX53" fmla="*/ 918108 w 1554821"/>
                <a:gd name="connsiteY53" fmla="*/ 3482700 h 3484138"/>
                <a:gd name="connsiteX54" fmla="*/ 877845 w 1554821"/>
                <a:gd name="connsiteY54" fmla="*/ 3484138 h 3484138"/>
                <a:gd name="connsiteX55" fmla="*/ 804510 w 1554821"/>
                <a:gd name="connsiteY55" fmla="*/ 3458974 h 3484138"/>
                <a:gd name="connsiteX56" fmla="*/ 704573 w 1554821"/>
                <a:gd name="connsiteY56" fmla="*/ 3316617 h 3484138"/>
                <a:gd name="connsiteX57" fmla="*/ 739084 w 1554821"/>
                <a:gd name="connsiteY57" fmla="*/ 3041971 h 3484138"/>
                <a:gd name="connsiteX58" fmla="*/ 737646 w 1554821"/>
                <a:gd name="connsiteY58" fmla="*/ 3011774 h 3484138"/>
                <a:gd name="connsiteX59" fmla="*/ 43118 w 1554821"/>
                <a:gd name="connsiteY59" fmla="*/ 1831222 h 3484138"/>
                <a:gd name="connsiteX60" fmla="*/ 30177 w 1554821"/>
                <a:gd name="connsiteY60" fmla="*/ 1802464 h 3484138"/>
                <a:gd name="connsiteX61" fmla="*/ 0 w 1554821"/>
                <a:gd name="connsiteY61" fmla="*/ 1802827 h 3484138"/>
                <a:gd name="connsiteX62" fmla="*/ 0 w 1554821"/>
                <a:gd name="connsiteY62" fmla="*/ 1719062 h 3484138"/>
                <a:gd name="connsiteX63" fmla="*/ 36648 w 1554821"/>
                <a:gd name="connsiteY63" fmla="*/ 1719062 h 3484138"/>
                <a:gd name="connsiteX64" fmla="*/ 38086 w 1554821"/>
                <a:gd name="connsiteY64" fmla="*/ 1716186 h 3484138"/>
                <a:gd name="connsiteX65" fmla="*/ 61812 w 1554821"/>
                <a:gd name="connsiteY65" fmla="*/ 1651478 h 3484138"/>
                <a:gd name="connsiteX66" fmla="*/ 801634 w 1554821"/>
                <a:gd name="connsiteY66" fmla="*/ 468770 h 3484138"/>
                <a:gd name="connsiteX67" fmla="*/ 803792 w 1554821"/>
                <a:gd name="connsiteY67" fmla="*/ 445044 h 3484138"/>
                <a:gd name="connsiteX68" fmla="*/ 772157 w 1554821"/>
                <a:gd name="connsiteY68" fmla="*/ 170397 h 3484138"/>
                <a:gd name="connsiteX69" fmla="*/ 915232 w 1554821"/>
                <a:gd name="connsiteY69" fmla="*/ 19412 h 3484138"/>
                <a:gd name="connsiteX70" fmla="*/ 979220 w 1554821"/>
                <a:gd name="connsiteY70" fmla="*/ 0 h 3484138"/>
                <a:gd name="connsiteX0" fmla="*/ 868498 w 1554821"/>
                <a:gd name="connsiteY0" fmla="*/ 574460 h 3484138"/>
                <a:gd name="connsiteX1" fmla="*/ 149528 w 1554821"/>
                <a:gd name="connsiteY1" fmla="*/ 1723377 h 3484138"/>
                <a:gd name="connsiteX2" fmla="*/ 257294 w 1554821"/>
                <a:gd name="connsiteY2" fmla="*/ 1726080 h 3484138"/>
                <a:gd name="connsiteX3" fmla="*/ 257294 w 1554821"/>
                <a:gd name="connsiteY3" fmla="*/ 1808934 h 3484138"/>
                <a:gd name="connsiteX4" fmla="*/ 162469 w 1554821"/>
                <a:gd name="connsiteY4" fmla="*/ 1808934 h 3484138"/>
                <a:gd name="connsiteX5" fmla="*/ 808824 w 1554821"/>
                <a:gd name="connsiteY5" fmla="*/ 2910399 h 3484138"/>
                <a:gd name="connsiteX6" fmla="*/ 897976 w 1554821"/>
                <a:gd name="connsiteY6" fmla="*/ 2798959 h 3484138"/>
                <a:gd name="connsiteX7" fmla="*/ 1118700 w 1554821"/>
                <a:gd name="connsiteY7" fmla="*/ 2519998 h 3484138"/>
                <a:gd name="connsiteX8" fmla="*/ 1250992 w 1554821"/>
                <a:gd name="connsiteY8" fmla="*/ 2194303 h 3484138"/>
                <a:gd name="connsiteX9" fmla="*/ 1221513 w 1554821"/>
                <a:gd name="connsiteY9" fmla="*/ 2005214 h 3484138"/>
                <a:gd name="connsiteX10" fmla="*/ 1199225 w 1554821"/>
                <a:gd name="connsiteY10" fmla="*/ 1987238 h 3484138"/>
                <a:gd name="connsiteX11" fmla="*/ 1046084 w 1554821"/>
                <a:gd name="connsiteY11" fmla="*/ 1841287 h 3484138"/>
                <a:gd name="connsiteX12" fmla="*/ 1028830 w 1554821"/>
                <a:gd name="connsiteY12" fmla="*/ 1828346 h 3484138"/>
                <a:gd name="connsiteX13" fmla="*/ 941471 w 1554821"/>
                <a:gd name="connsiteY13" fmla="*/ 1743239 h 3484138"/>
                <a:gd name="connsiteX14" fmla="*/ 1038175 w 1554821"/>
                <a:gd name="connsiteY14" fmla="*/ 1745665 h 3484138"/>
                <a:gd name="connsiteX15" fmla="*/ 1203539 w 1554821"/>
                <a:gd name="connsiteY15" fmla="*/ 1574549 h 3484138"/>
                <a:gd name="connsiteX16" fmla="*/ 1211448 w 1554821"/>
                <a:gd name="connsiteY16" fmla="*/ 1553699 h 3484138"/>
                <a:gd name="connsiteX17" fmla="*/ 1271842 w 1554821"/>
                <a:gd name="connsiteY17" fmla="*/ 1373237 h 3484138"/>
                <a:gd name="connsiteX18" fmla="*/ 1242363 w 1554821"/>
                <a:gd name="connsiteY18" fmla="*/ 1174081 h 3484138"/>
                <a:gd name="connsiteX19" fmla="*/ 1068373 w 1554821"/>
                <a:gd name="connsiteY19" fmla="*/ 868518 h 3484138"/>
                <a:gd name="connsiteX20" fmla="*/ 1008698 w 1554821"/>
                <a:gd name="connsiteY20" fmla="*/ 796622 h 3484138"/>
                <a:gd name="connsiteX21" fmla="*/ 880721 w 1554821"/>
                <a:gd name="connsiteY21" fmla="*/ 594589 h 3484138"/>
                <a:gd name="connsiteX22" fmla="*/ 868498 w 1554821"/>
                <a:gd name="connsiteY22" fmla="*/ 574460 h 3484138"/>
                <a:gd name="connsiteX23" fmla="*/ 979220 w 1554821"/>
                <a:gd name="connsiteY23" fmla="*/ 0 h 3484138"/>
                <a:gd name="connsiteX24" fmla="*/ 1018045 w 1554821"/>
                <a:gd name="connsiteY24" fmla="*/ 0 h 3484138"/>
                <a:gd name="connsiteX25" fmla="*/ 1206416 w 1554821"/>
                <a:gd name="connsiteY25" fmla="*/ 189089 h 3484138"/>
                <a:gd name="connsiteX26" fmla="*/ 1146022 w 1554821"/>
                <a:gd name="connsiteY26" fmla="*/ 378898 h 3484138"/>
                <a:gd name="connsiteX27" fmla="*/ 1036019 w 1554821"/>
                <a:gd name="connsiteY27" fmla="*/ 405500 h 3484138"/>
                <a:gd name="connsiteX28" fmla="*/ 998633 w 1554821"/>
                <a:gd name="connsiteY28" fmla="*/ 405500 h 3484138"/>
                <a:gd name="connsiteX29" fmla="*/ 1011574 w 1554821"/>
                <a:gd name="connsiteY29" fmla="*/ 468770 h 3484138"/>
                <a:gd name="connsiteX30" fmla="*/ 1123014 w 1554821"/>
                <a:gd name="connsiteY30" fmla="*/ 631257 h 3484138"/>
                <a:gd name="connsiteX31" fmla="*/ 1237331 w 1554821"/>
                <a:gd name="connsiteY31" fmla="*/ 741979 h 3484138"/>
                <a:gd name="connsiteX32" fmla="*/ 1432172 w 1554821"/>
                <a:gd name="connsiteY32" fmla="*/ 972051 h 3484138"/>
                <a:gd name="connsiteX33" fmla="*/ 1477468 w 1554821"/>
                <a:gd name="connsiteY33" fmla="*/ 1023098 h 3484138"/>
                <a:gd name="connsiteX34" fmla="*/ 1554397 w 1554821"/>
                <a:gd name="connsiteY34" fmla="*/ 1244542 h 3484138"/>
                <a:gd name="connsiteX35" fmla="*/ 1491127 w 1554821"/>
                <a:gd name="connsiteY35" fmla="*/ 1440101 h 3484138"/>
                <a:gd name="connsiteX36" fmla="*/ 1359555 w 1554821"/>
                <a:gd name="connsiteY36" fmla="*/ 1600432 h 3484138"/>
                <a:gd name="connsiteX37" fmla="*/ 1460212 w 1554821"/>
                <a:gd name="connsiteY37" fmla="*/ 1755730 h 3484138"/>
                <a:gd name="connsiteX38" fmla="*/ 1450145 w 1554821"/>
                <a:gd name="connsiteY38" fmla="*/ 1849196 h 3484138"/>
                <a:gd name="connsiteX39" fmla="*/ 1378249 w 1554821"/>
                <a:gd name="connsiteY39" fmla="*/ 1949853 h 3484138"/>
                <a:gd name="connsiteX40" fmla="*/ 1390472 w 1554821"/>
                <a:gd name="connsiteY40" fmla="*/ 1962794 h 3484138"/>
                <a:gd name="connsiteX41" fmla="*/ 1506945 w 1554821"/>
                <a:gd name="connsiteY41" fmla="*/ 2166982 h 3484138"/>
                <a:gd name="connsiteX42" fmla="*/ 1442957 w 1554821"/>
                <a:gd name="connsiteY42" fmla="*/ 2467513 h 3484138"/>
                <a:gd name="connsiteX43" fmla="*/ 1360275 w 1554821"/>
                <a:gd name="connsiteY43" fmla="*/ 2552351 h 3484138"/>
                <a:gd name="connsiteX44" fmla="*/ 985690 w 1554821"/>
                <a:gd name="connsiteY44" fmla="*/ 2969354 h 3484138"/>
                <a:gd name="connsiteX45" fmla="*/ 875688 w 1554821"/>
                <a:gd name="connsiteY45" fmla="*/ 3118902 h 3484138"/>
                <a:gd name="connsiteX46" fmla="*/ 868498 w 1554821"/>
                <a:gd name="connsiteY46" fmla="*/ 3130405 h 3484138"/>
                <a:gd name="connsiteX47" fmla="*/ 920264 w 1554821"/>
                <a:gd name="connsiteY47" fmla="*/ 3108835 h 3484138"/>
                <a:gd name="connsiteX48" fmla="*/ 1006540 w 1554821"/>
                <a:gd name="connsiteY48" fmla="*/ 3093017 h 3484138"/>
                <a:gd name="connsiteX49" fmla="*/ 1103603 w 1554821"/>
                <a:gd name="connsiteY49" fmla="*/ 3154849 h 3484138"/>
                <a:gd name="connsiteX50" fmla="*/ 1109353 w 1554821"/>
                <a:gd name="connsiteY50" fmla="*/ 3348972 h 3484138"/>
                <a:gd name="connsiteX51" fmla="*/ 954775 w 1554821"/>
                <a:gd name="connsiteY51" fmla="*/ 3474074 h 3484138"/>
                <a:gd name="connsiteX52" fmla="*/ 918108 w 1554821"/>
                <a:gd name="connsiteY52" fmla="*/ 3482700 h 3484138"/>
                <a:gd name="connsiteX53" fmla="*/ 877845 w 1554821"/>
                <a:gd name="connsiteY53" fmla="*/ 3484138 h 3484138"/>
                <a:gd name="connsiteX54" fmla="*/ 804510 w 1554821"/>
                <a:gd name="connsiteY54" fmla="*/ 3458974 h 3484138"/>
                <a:gd name="connsiteX55" fmla="*/ 704573 w 1554821"/>
                <a:gd name="connsiteY55" fmla="*/ 3316617 h 3484138"/>
                <a:gd name="connsiteX56" fmla="*/ 739084 w 1554821"/>
                <a:gd name="connsiteY56" fmla="*/ 3041971 h 3484138"/>
                <a:gd name="connsiteX57" fmla="*/ 737646 w 1554821"/>
                <a:gd name="connsiteY57" fmla="*/ 3011774 h 3484138"/>
                <a:gd name="connsiteX58" fmla="*/ 43118 w 1554821"/>
                <a:gd name="connsiteY58" fmla="*/ 1831222 h 3484138"/>
                <a:gd name="connsiteX59" fmla="*/ 30177 w 1554821"/>
                <a:gd name="connsiteY59" fmla="*/ 1802464 h 3484138"/>
                <a:gd name="connsiteX60" fmla="*/ 0 w 1554821"/>
                <a:gd name="connsiteY60" fmla="*/ 1802827 h 3484138"/>
                <a:gd name="connsiteX61" fmla="*/ 0 w 1554821"/>
                <a:gd name="connsiteY61" fmla="*/ 1719062 h 3484138"/>
                <a:gd name="connsiteX62" fmla="*/ 36648 w 1554821"/>
                <a:gd name="connsiteY62" fmla="*/ 1719062 h 3484138"/>
                <a:gd name="connsiteX63" fmla="*/ 38086 w 1554821"/>
                <a:gd name="connsiteY63" fmla="*/ 1716186 h 3484138"/>
                <a:gd name="connsiteX64" fmla="*/ 61812 w 1554821"/>
                <a:gd name="connsiteY64" fmla="*/ 1651478 h 3484138"/>
                <a:gd name="connsiteX65" fmla="*/ 801634 w 1554821"/>
                <a:gd name="connsiteY65" fmla="*/ 468770 h 3484138"/>
                <a:gd name="connsiteX66" fmla="*/ 803792 w 1554821"/>
                <a:gd name="connsiteY66" fmla="*/ 445044 h 3484138"/>
                <a:gd name="connsiteX67" fmla="*/ 772157 w 1554821"/>
                <a:gd name="connsiteY67" fmla="*/ 170397 h 3484138"/>
                <a:gd name="connsiteX68" fmla="*/ 915232 w 1554821"/>
                <a:gd name="connsiteY68" fmla="*/ 19412 h 3484138"/>
                <a:gd name="connsiteX69" fmla="*/ 979220 w 1554821"/>
                <a:gd name="connsiteY69" fmla="*/ 0 h 3484138"/>
                <a:gd name="connsiteX0" fmla="*/ 868498 w 1554821"/>
                <a:gd name="connsiteY0" fmla="*/ 574460 h 3484138"/>
                <a:gd name="connsiteX1" fmla="*/ 149528 w 1554821"/>
                <a:gd name="connsiteY1" fmla="*/ 1723377 h 3484138"/>
                <a:gd name="connsiteX2" fmla="*/ 257294 w 1554821"/>
                <a:gd name="connsiteY2" fmla="*/ 1726080 h 3484138"/>
                <a:gd name="connsiteX3" fmla="*/ 257294 w 1554821"/>
                <a:gd name="connsiteY3" fmla="*/ 1808934 h 3484138"/>
                <a:gd name="connsiteX4" fmla="*/ 162469 w 1554821"/>
                <a:gd name="connsiteY4" fmla="*/ 1808934 h 3484138"/>
                <a:gd name="connsiteX5" fmla="*/ 808824 w 1554821"/>
                <a:gd name="connsiteY5" fmla="*/ 2910399 h 3484138"/>
                <a:gd name="connsiteX6" fmla="*/ 897976 w 1554821"/>
                <a:gd name="connsiteY6" fmla="*/ 2798959 h 3484138"/>
                <a:gd name="connsiteX7" fmla="*/ 1118700 w 1554821"/>
                <a:gd name="connsiteY7" fmla="*/ 2519998 h 3484138"/>
                <a:gd name="connsiteX8" fmla="*/ 1250992 w 1554821"/>
                <a:gd name="connsiteY8" fmla="*/ 2194303 h 3484138"/>
                <a:gd name="connsiteX9" fmla="*/ 1221513 w 1554821"/>
                <a:gd name="connsiteY9" fmla="*/ 2005214 h 3484138"/>
                <a:gd name="connsiteX10" fmla="*/ 1199225 w 1554821"/>
                <a:gd name="connsiteY10" fmla="*/ 1987238 h 3484138"/>
                <a:gd name="connsiteX11" fmla="*/ 1046084 w 1554821"/>
                <a:gd name="connsiteY11" fmla="*/ 1841287 h 3484138"/>
                <a:gd name="connsiteX12" fmla="*/ 1028830 w 1554821"/>
                <a:gd name="connsiteY12" fmla="*/ 1828346 h 3484138"/>
                <a:gd name="connsiteX13" fmla="*/ 1038175 w 1554821"/>
                <a:gd name="connsiteY13" fmla="*/ 1745665 h 3484138"/>
                <a:gd name="connsiteX14" fmla="*/ 1203539 w 1554821"/>
                <a:gd name="connsiteY14" fmla="*/ 1574549 h 3484138"/>
                <a:gd name="connsiteX15" fmla="*/ 1211448 w 1554821"/>
                <a:gd name="connsiteY15" fmla="*/ 1553699 h 3484138"/>
                <a:gd name="connsiteX16" fmla="*/ 1271842 w 1554821"/>
                <a:gd name="connsiteY16" fmla="*/ 1373237 h 3484138"/>
                <a:gd name="connsiteX17" fmla="*/ 1242363 w 1554821"/>
                <a:gd name="connsiteY17" fmla="*/ 1174081 h 3484138"/>
                <a:gd name="connsiteX18" fmla="*/ 1068373 w 1554821"/>
                <a:gd name="connsiteY18" fmla="*/ 868518 h 3484138"/>
                <a:gd name="connsiteX19" fmla="*/ 1008698 w 1554821"/>
                <a:gd name="connsiteY19" fmla="*/ 796622 h 3484138"/>
                <a:gd name="connsiteX20" fmla="*/ 880721 w 1554821"/>
                <a:gd name="connsiteY20" fmla="*/ 594589 h 3484138"/>
                <a:gd name="connsiteX21" fmla="*/ 868498 w 1554821"/>
                <a:gd name="connsiteY21" fmla="*/ 574460 h 3484138"/>
                <a:gd name="connsiteX22" fmla="*/ 979220 w 1554821"/>
                <a:gd name="connsiteY22" fmla="*/ 0 h 3484138"/>
                <a:gd name="connsiteX23" fmla="*/ 1018045 w 1554821"/>
                <a:gd name="connsiteY23" fmla="*/ 0 h 3484138"/>
                <a:gd name="connsiteX24" fmla="*/ 1206416 w 1554821"/>
                <a:gd name="connsiteY24" fmla="*/ 189089 h 3484138"/>
                <a:gd name="connsiteX25" fmla="*/ 1146022 w 1554821"/>
                <a:gd name="connsiteY25" fmla="*/ 378898 h 3484138"/>
                <a:gd name="connsiteX26" fmla="*/ 1036019 w 1554821"/>
                <a:gd name="connsiteY26" fmla="*/ 405500 h 3484138"/>
                <a:gd name="connsiteX27" fmla="*/ 998633 w 1554821"/>
                <a:gd name="connsiteY27" fmla="*/ 405500 h 3484138"/>
                <a:gd name="connsiteX28" fmla="*/ 1011574 w 1554821"/>
                <a:gd name="connsiteY28" fmla="*/ 468770 h 3484138"/>
                <a:gd name="connsiteX29" fmla="*/ 1123014 w 1554821"/>
                <a:gd name="connsiteY29" fmla="*/ 631257 h 3484138"/>
                <a:gd name="connsiteX30" fmla="*/ 1237331 w 1554821"/>
                <a:gd name="connsiteY30" fmla="*/ 741979 h 3484138"/>
                <a:gd name="connsiteX31" fmla="*/ 1432172 w 1554821"/>
                <a:gd name="connsiteY31" fmla="*/ 972051 h 3484138"/>
                <a:gd name="connsiteX32" fmla="*/ 1477468 w 1554821"/>
                <a:gd name="connsiteY32" fmla="*/ 1023098 h 3484138"/>
                <a:gd name="connsiteX33" fmla="*/ 1554397 w 1554821"/>
                <a:gd name="connsiteY33" fmla="*/ 1244542 h 3484138"/>
                <a:gd name="connsiteX34" fmla="*/ 1491127 w 1554821"/>
                <a:gd name="connsiteY34" fmla="*/ 1440101 h 3484138"/>
                <a:gd name="connsiteX35" fmla="*/ 1359555 w 1554821"/>
                <a:gd name="connsiteY35" fmla="*/ 1600432 h 3484138"/>
                <a:gd name="connsiteX36" fmla="*/ 1460212 w 1554821"/>
                <a:gd name="connsiteY36" fmla="*/ 1755730 h 3484138"/>
                <a:gd name="connsiteX37" fmla="*/ 1450145 w 1554821"/>
                <a:gd name="connsiteY37" fmla="*/ 1849196 h 3484138"/>
                <a:gd name="connsiteX38" fmla="*/ 1378249 w 1554821"/>
                <a:gd name="connsiteY38" fmla="*/ 1949853 h 3484138"/>
                <a:gd name="connsiteX39" fmla="*/ 1390472 w 1554821"/>
                <a:gd name="connsiteY39" fmla="*/ 1962794 h 3484138"/>
                <a:gd name="connsiteX40" fmla="*/ 1506945 w 1554821"/>
                <a:gd name="connsiteY40" fmla="*/ 2166982 h 3484138"/>
                <a:gd name="connsiteX41" fmla="*/ 1442957 w 1554821"/>
                <a:gd name="connsiteY41" fmla="*/ 2467513 h 3484138"/>
                <a:gd name="connsiteX42" fmla="*/ 1360275 w 1554821"/>
                <a:gd name="connsiteY42" fmla="*/ 2552351 h 3484138"/>
                <a:gd name="connsiteX43" fmla="*/ 985690 w 1554821"/>
                <a:gd name="connsiteY43" fmla="*/ 2969354 h 3484138"/>
                <a:gd name="connsiteX44" fmla="*/ 875688 w 1554821"/>
                <a:gd name="connsiteY44" fmla="*/ 3118902 h 3484138"/>
                <a:gd name="connsiteX45" fmla="*/ 868498 w 1554821"/>
                <a:gd name="connsiteY45" fmla="*/ 3130405 h 3484138"/>
                <a:gd name="connsiteX46" fmla="*/ 920264 w 1554821"/>
                <a:gd name="connsiteY46" fmla="*/ 3108835 h 3484138"/>
                <a:gd name="connsiteX47" fmla="*/ 1006540 w 1554821"/>
                <a:gd name="connsiteY47" fmla="*/ 3093017 h 3484138"/>
                <a:gd name="connsiteX48" fmla="*/ 1103603 w 1554821"/>
                <a:gd name="connsiteY48" fmla="*/ 3154849 h 3484138"/>
                <a:gd name="connsiteX49" fmla="*/ 1109353 w 1554821"/>
                <a:gd name="connsiteY49" fmla="*/ 3348972 h 3484138"/>
                <a:gd name="connsiteX50" fmla="*/ 954775 w 1554821"/>
                <a:gd name="connsiteY50" fmla="*/ 3474074 h 3484138"/>
                <a:gd name="connsiteX51" fmla="*/ 918108 w 1554821"/>
                <a:gd name="connsiteY51" fmla="*/ 3482700 h 3484138"/>
                <a:gd name="connsiteX52" fmla="*/ 877845 w 1554821"/>
                <a:gd name="connsiteY52" fmla="*/ 3484138 h 3484138"/>
                <a:gd name="connsiteX53" fmla="*/ 804510 w 1554821"/>
                <a:gd name="connsiteY53" fmla="*/ 3458974 h 3484138"/>
                <a:gd name="connsiteX54" fmla="*/ 704573 w 1554821"/>
                <a:gd name="connsiteY54" fmla="*/ 3316617 h 3484138"/>
                <a:gd name="connsiteX55" fmla="*/ 739084 w 1554821"/>
                <a:gd name="connsiteY55" fmla="*/ 3041971 h 3484138"/>
                <a:gd name="connsiteX56" fmla="*/ 737646 w 1554821"/>
                <a:gd name="connsiteY56" fmla="*/ 3011774 h 3484138"/>
                <a:gd name="connsiteX57" fmla="*/ 43118 w 1554821"/>
                <a:gd name="connsiteY57" fmla="*/ 1831222 h 3484138"/>
                <a:gd name="connsiteX58" fmla="*/ 30177 w 1554821"/>
                <a:gd name="connsiteY58" fmla="*/ 1802464 h 3484138"/>
                <a:gd name="connsiteX59" fmla="*/ 0 w 1554821"/>
                <a:gd name="connsiteY59" fmla="*/ 1802827 h 3484138"/>
                <a:gd name="connsiteX60" fmla="*/ 0 w 1554821"/>
                <a:gd name="connsiteY60" fmla="*/ 1719062 h 3484138"/>
                <a:gd name="connsiteX61" fmla="*/ 36648 w 1554821"/>
                <a:gd name="connsiteY61" fmla="*/ 1719062 h 3484138"/>
                <a:gd name="connsiteX62" fmla="*/ 38086 w 1554821"/>
                <a:gd name="connsiteY62" fmla="*/ 1716186 h 3484138"/>
                <a:gd name="connsiteX63" fmla="*/ 61812 w 1554821"/>
                <a:gd name="connsiteY63" fmla="*/ 1651478 h 3484138"/>
                <a:gd name="connsiteX64" fmla="*/ 801634 w 1554821"/>
                <a:gd name="connsiteY64" fmla="*/ 468770 h 3484138"/>
                <a:gd name="connsiteX65" fmla="*/ 803792 w 1554821"/>
                <a:gd name="connsiteY65" fmla="*/ 445044 h 3484138"/>
                <a:gd name="connsiteX66" fmla="*/ 772157 w 1554821"/>
                <a:gd name="connsiteY66" fmla="*/ 170397 h 3484138"/>
                <a:gd name="connsiteX67" fmla="*/ 915232 w 1554821"/>
                <a:gd name="connsiteY67" fmla="*/ 19412 h 3484138"/>
                <a:gd name="connsiteX68" fmla="*/ 979220 w 1554821"/>
                <a:gd name="connsiteY68" fmla="*/ 0 h 3484138"/>
                <a:gd name="connsiteX0" fmla="*/ 868498 w 1554821"/>
                <a:gd name="connsiteY0" fmla="*/ 574460 h 3484138"/>
                <a:gd name="connsiteX1" fmla="*/ 149528 w 1554821"/>
                <a:gd name="connsiteY1" fmla="*/ 1723377 h 3484138"/>
                <a:gd name="connsiteX2" fmla="*/ 257294 w 1554821"/>
                <a:gd name="connsiteY2" fmla="*/ 1726080 h 3484138"/>
                <a:gd name="connsiteX3" fmla="*/ 257294 w 1554821"/>
                <a:gd name="connsiteY3" fmla="*/ 1808934 h 3484138"/>
                <a:gd name="connsiteX4" fmla="*/ 162469 w 1554821"/>
                <a:gd name="connsiteY4" fmla="*/ 1808934 h 3484138"/>
                <a:gd name="connsiteX5" fmla="*/ 808824 w 1554821"/>
                <a:gd name="connsiteY5" fmla="*/ 2910399 h 3484138"/>
                <a:gd name="connsiteX6" fmla="*/ 897976 w 1554821"/>
                <a:gd name="connsiteY6" fmla="*/ 2798959 h 3484138"/>
                <a:gd name="connsiteX7" fmla="*/ 1118700 w 1554821"/>
                <a:gd name="connsiteY7" fmla="*/ 2519998 h 3484138"/>
                <a:gd name="connsiteX8" fmla="*/ 1250992 w 1554821"/>
                <a:gd name="connsiteY8" fmla="*/ 2194303 h 3484138"/>
                <a:gd name="connsiteX9" fmla="*/ 1221513 w 1554821"/>
                <a:gd name="connsiteY9" fmla="*/ 2005214 h 3484138"/>
                <a:gd name="connsiteX10" fmla="*/ 1199225 w 1554821"/>
                <a:gd name="connsiteY10" fmla="*/ 1987238 h 3484138"/>
                <a:gd name="connsiteX11" fmla="*/ 1046084 w 1554821"/>
                <a:gd name="connsiteY11" fmla="*/ 1841287 h 3484138"/>
                <a:gd name="connsiteX12" fmla="*/ 1038175 w 1554821"/>
                <a:gd name="connsiteY12" fmla="*/ 1745665 h 3484138"/>
                <a:gd name="connsiteX13" fmla="*/ 1203539 w 1554821"/>
                <a:gd name="connsiteY13" fmla="*/ 1574549 h 3484138"/>
                <a:gd name="connsiteX14" fmla="*/ 1211448 w 1554821"/>
                <a:gd name="connsiteY14" fmla="*/ 1553699 h 3484138"/>
                <a:gd name="connsiteX15" fmla="*/ 1271842 w 1554821"/>
                <a:gd name="connsiteY15" fmla="*/ 1373237 h 3484138"/>
                <a:gd name="connsiteX16" fmla="*/ 1242363 w 1554821"/>
                <a:gd name="connsiteY16" fmla="*/ 1174081 h 3484138"/>
                <a:gd name="connsiteX17" fmla="*/ 1068373 w 1554821"/>
                <a:gd name="connsiteY17" fmla="*/ 868518 h 3484138"/>
                <a:gd name="connsiteX18" fmla="*/ 1008698 w 1554821"/>
                <a:gd name="connsiteY18" fmla="*/ 796622 h 3484138"/>
                <a:gd name="connsiteX19" fmla="*/ 880721 w 1554821"/>
                <a:gd name="connsiteY19" fmla="*/ 594589 h 3484138"/>
                <a:gd name="connsiteX20" fmla="*/ 868498 w 1554821"/>
                <a:gd name="connsiteY20" fmla="*/ 574460 h 3484138"/>
                <a:gd name="connsiteX21" fmla="*/ 979220 w 1554821"/>
                <a:gd name="connsiteY21" fmla="*/ 0 h 3484138"/>
                <a:gd name="connsiteX22" fmla="*/ 1018045 w 1554821"/>
                <a:gd name="connsiteY22" fmla="*/ 0 h 3484138"/>
                <a:gd name="connsiteX23" fmla="*/ 1206416 w 1554821"/>
                <a:gd name="connsiteY23" fmla="*/ 189089 h 3484138"/>
                <a:gd name="connsiteX24" fmla="*/ 1146022 w 1554821"/>
                <a:gd name="connsiteY24" fmla="*/ 378898 h 3484138"/>
                <a:gd name="connsiteX25" fmla="*/ 1036019 w 1554821"/>
                <a:gd name="connsiteY25" fmla="*/ 405500 h 3484138"/>
                <a:gd name="connsiteX26" fmla="*/ 998633 w 1554821"/>
                <a:gd name="connsiteY26" fmla="*/ 405500 h 3484138"/>
                <a:gd name="connsiteX27" fmla="*/ 1011574 w 1554821"/>
                <a:gd name="connsiteY27" fmla="*/ 468770 h 3484138"/>
                <a:gd name="connsiteX28" fmla="*/ 1123014 w 1554821"/>
                <a:gd name="connsiteY28" fmla="*/ 631257 h 3484138"/>
                <a:gd name="connsiteX29" fmla="*/ 1237331 w 1554821"/>
                <a:gd name="connsiteY29" fmla="*/ 741979 h 3484138"/>
                <a:gd name="connsiteX30" fmla="*/ 1432172 w 1554821"/>
                <a:gd name="connsiteY30" fmla="*/ 972051 h 3484138"/>
                <a:gd name="connsiteX31" fmla="*/ 1477468 w 1554821"/>
                <a:gd name="connsiteY31" fmla="*/ 1023098 h 3484138"/>
                <a:gd name="connsiteX32" fmla="*/ 1554397 w 1554821"/>
                <a:gd name="connsiteY32" fmla="*/ 1244542 h 3484138"/>
                <a:gd name="connsiteX33" fmla="*/ 1491127 w 1554821"/>
                <a:gd name="connsiteY33" fmla="*/ 1440101 h 3484138"/>
                <a:gd name="connsiteX34" fmla="*/ 1359555 w 1554821"/>
                <a:gd name="connsiteY34" fmla="*/ 1600432 h 3484138"/>
                <a:gd name="connsiteX35" fmla="*/ 1460212 w 1554821"/>
                <a:gd name="connsiteY35" fmla="*/ 1755730 h 3484138"/>
                <a:gd name="connsiteX36" fmla="*/ 1450145 w 1554821"/>
                <a:gd name="connsiteY36" fmla="*/ 1849196 h 3484138"/>
                <a:gd name="connsiteX37" fmla="*/ 1378249 w 1554821"/>
                <a:gd name="connsiteY37" fmla="*/ 1949853 h 3484138"/>
                <a:gd name="connsiteX38" fmla="*/ 1390472 w 1554821"/>
                <a:gd name="connsiteY38" fmla="*/ 1962794 h 3484138"/>
                <a:gd name="connsiteX39" fmla="*/ 1506945 w 1554821"/>
                <a:gd name="connsiteY39" fmla="*/ 2166982 h 3484138"/>
                <a:gd name="connsiteX40" fmla="*/ 1442957 w 1554821"/>
                <a:gd name="connsiteY40" fmla="*/ 2467513 h 3484138"/>
                <a:gd name="connsiteX41" fmla="*/ 1360275 w 1554821"/>
                <a:gd name="connsiteY41" fmla="*/ 2552351 h 3484138"/>
                <a:gd name="connsiteX42" fmla="*/ 985690 w 1554821"/>
                <a:gd name="connsiteY42" fmla="*/ 2969354 h 3484138"/>
                <a:gd name="connsiteX43" fmla="*/ 875688 w 1554821"/>
                <a:gd name="connsiteY43" fmla="*/ 3118902 h 3484138"/>
                <a:gd name="connsiteX44" fmla="*/ 868498 w 1554821"/>
                <a:gd name="connsiteY44" fmla="*/ 3130405 h 3484138"/>
                <a:gd name="connsiteX45" fmla="*/ 920264 w 1554821"/>
                <a:gd name="connsiteY45" fmla="*/ 3108835 h 3484138"/>
                <a:gd name="connsiteX46" fmla="*/ 1006540 w 1554821"/>
                <a:gd name="connsiteY46" fmla="*/ 3093017 h 3484138"/>
                <a:gd name="connsiteX47" fmla="*/ 1103603 w 1554821"/>
                <a:gd name="connsiteY47" fmla="*/ 3154849 h 3484138"/>
                <a:gd name="connsiteX48" fmla="*/ 1109353 w 1554821"/>
                <a:gd name="connsiteY48" fmla="*/ 3348972 h 3484138"/>
                <a:gd name="connsiteX49" fmla="*/ 954775 w 1554821"/>
                <a:gd name="connsiteY49" fmla="*/ 3474074 h 3484138"/>
                <a:gd name="connsiteX50" fmla="*/ 918108 w 1554821"/>
                <a:gd name="connsiteY50" fmla="*/ 3482700 h 3484138"/>
                <a:gd name="connsiteX51" fmla="*/ 877845 w 1554821"/>
                <a:gd name="connsiteY51" fmla="*/ 3484138 h 3484138"/>
                <a:gd name="connsiteX52" fmla="*/ 804510 w 1554821"/>
                <a:gd name="connsiteY52" fmla="*/ 3458974 h 3484138"/>
                <a:gd name="connsiteX53" fmla="*/ 704573 w 1554821"/>
                <a:gd name="connsiteY53" fmla="*/ 3316617 h 3484138"/>
                <a:gd name="connsiteX54" fmla="*/ 739084 w 1554821"/>
                <a:gd name="connsiteY54" fmla="*/ 3041971 h 3484138"/>
                <a:gd name="connsiteX55" fmla="*/ 737646 w 1554821"/>
                <a:gd name="connsiteY55" fmla="*/ 3011774 h 3484138"/>
                <a:gd name="connsiteX56" fmla="*/ 43118 w 1554821"/>
                <a:gd name="connsiteY56" fmla="*/ 1831222 h 3484138"/>
                <a:gd name="connsiteX57" fmla="*/ 30177 w 1554821"/>
                <a:gd name="connsiteY57" fmla="*/ 1802464 h 3484138"/>
                <a:gd name="connsiteX58" fmla="*/ 0 w 1554821"/>
                <a:gd name="connsiteY58" fmla="*/ 1802827 h 3484138"/>
                <a:gd name="connsiteX59" fmla="*/ 0 w 1554821"/>
                <a:gd name="connsiteY59" fmla="*/ 1719062 h 3484138"/>
                <a:gd name="connsiteX60" fmla="*/ 36648 w 1554821"/>
                <a:gd name="connsiteY60" fmla="*/ 1719062 h 3484138"/>
                <a:gd name="connsiteX61" fmla="*/ 38086 w 1554821"/>
                <a:gd name="connsiteY61" fmla="*/ 1716186 h 3484138"/>
                <a:gd name="connsiteX62" fmla="*/ 61812 w 1554821"/>
                <a:gd name="connsiteY62" fmla="*/ 1651478 h 3484138"/>
                <a:gd name="connsiteX63" fmla="*/ 801634 w 1554821"/>
                <a:gd name="connsiteY63" fmla="*/ 468770 h 3484138"/>
                <a:gd name="connsiteX64" fmla="*/ 803792 w 1554821"/>
                <a:gd name="connsiteY64" fmla="*/ 445044 h 3484138"/>
                <a:gd name="connsiteX65" fmla="*/ 772157 w 1554821"/>
                <a:gd name="connsiteY65" fmla="*/ 170397 h 3484138"/>
                <a:gd name="connsiteX66" fmla="*/ 915232 w 1554821"/>
                <a:gd name="connsiteY66" fmla="*/ 19412 h 3484138"/>
                <a:gd name="connsiteX67" fmla="*/ 979220 w 1554821"/>
                <a:gd name="connsiteY67" fmla="*/ 0 h 3484138"/>
                <a:gd name="connsiteX0" fmla="*/ 868498 w 1554821"/>
                <a:gd name="connsiteY0" fmla="*/ 574460 h 3484138"/>
                <a:gd name="connsiteX1" fmla="*/ 149528 w 1554821"/>
                <a:gd name="connsiteY1" fmla="*/ 1723377 h 3484138"/>
                <a:gd name="connsiteX2" fmla="*/ 257294 w 1554821"/>
                <a:gd name="connsiteY2" fmla="*/ 1726080 h 3484138"/>
                <a:gd name="connsiteX3" fmla="*/ 257294 w 1554821"/>
                <a:gd name="connsiteY3" fmla="*/ 1808934 h 3484138"/>
                <a:gd name="connsiteX4" fmla="*/ 162469 w 1554821"/>
                <a:gd name="connsiteY4" fmla="*/ 1808934 h 3484138"/>
                <a:gd name="connsiteX5" fmla="*/ 808824 w 1554821"/>
                <a:gd name="connsiteY5" fmla="*/ 2910399 h 3484138"/>
                <a:gd name="connsiteX6" fmla="*/ 897976 w 1554821"/>
                <a:gd name="connsiteY6" fmla="*/ 2798959 h 3484138"/>
                <a:gd name="connsiteX7" fmla="*/ 1118700 w 1554821"/>
                <a:gd name="connsiteY7" fmla="*/ 2519998 h 3484138"/>
                <a:gd name="connsiteX8" fmla="*/ 1250992 w 1554821"/>
                <a:gd name="connsiteY8" fmla="*/ 2194303 h 3484138"/>
                <a:gd name="connsiteX9" fmla="*/ 1221513 w 1554821"/>
                <a:gd name="connsiteY9" fmla="*/ 2005214 h 3484138"/>
                <a:gd name="connsiteX10" fmla="*/ 1199225 w 1554821"/>
                <a:gd name="connsiteY10" fmla="*/ 1987238 h 3484138"/>
                <a:gd name="connsiteX11" fmla="*/ 1046084 w 1554821"/>
                <a:gd name="connsiteY11" fmla="*/ 1841287 h 3484138"/>
                <a:gd name="connsiteX12" fmla="*/ 1038175 w 1554821"/>
                <a:gd name="connsiteY12" fmla="*/ 1745665 h 3484138"/>
                <a:gd name="connsiteX13" fmla="*/ 1203539 w 1554821"/>
                <a:gd name="connsiteY13" fmla="*/ 1574549 h 3484138"/>
                <a:gd name="connsiteX14" fmla="*/ 1211448 w 1554821"/>
                <a:gd name="connsiteY14" fmla="*/ 1553699 h 3484138"/>
                <a:gd name="connsiteX15" fmla="*/ 1271842 w 1554821"/>
                <a:gd name="connsiteY15" fmla="*/ 1373237 h 3484138"/>
                <a:gd name="connsiteX16" fmla="*/ 1242363 w 1554821"/>
                <a:gd name="connsiteY16" fmla="*/ 1174081 h 3484138"/>
                <a:gd name="connsiteX17" fmla="*/ 1068373 w 1554821"/>
                <a:gd name="connsiteY17" fmla="*/ 868518 h 3484138"/>
                <a:gd name="connsiteX18" fmla="*/ 1008698 w 1554821"/>
                <a:gd name="connsiteY18" fmla="*/ 796622 h 3484138"/>
                <a:gd name="connsiteX19" fmla="*/ 880721 w 1554821"/>
                <a:gd name="connsiteY19" fmla="*/ 594589 h 3484138"/>
                <a:gd name="connsiteX20" fmla="*/ 868498 w 1554821"/>
                <a:gd name="connsiteY20" fmla="*/ 574460 h 3484138"/>
                <a:gd name="connsiteX21" fmla="*/ 979220 w 1554821"/>
                <a:gd name="connsiteY21" fmla="*/ 0 h 3484138"/>
                <a:gd name="connsiteX22" fmla="*/ 1018045 w 1554821"/>
                <a:gd name="connsiteY22" fmla="*/ 0 h 3484138"/>
                <a:gd name="connsiteX23" fmla="*/ 1206416 w 1554821"/>
                <a:gd name="connsiteY23" fmla="*/ 189089 h 3484138"/>
                <a:gd name="connsiteX24" fmla="*/ 1146022 w 1554821"/>
                <a:gd name="connsiteY24" fmla="*/ 378898 h 3484138"/>
                <a:gd name="connsiteX25" fmla="*/ 1036019 w 1554821"/>
                <a:gd name="connsiteY25" fmla="*/ 405500 h 3484138"/>
                <a:gd name="connsiteX26" fmla="*/ 998633 w 1554821"/>
                <a:gd name="connsiteY26" fmla="*/ 405500 h 3484138"/>
                <a:gd name="connsiteX27" fmla="*/ 1011574 w 1554821"/>
                <a:gd name="connsiteY27" fmla="*/ 468770 h 3484138"/>
                <a:gd name="connsiteX28" fmla="*/ 1123014 w 1554821"/>
                <a:gd name="connsiteY28" fmla="*/ 631257 h 3484138"/>
                <a:gd name="connsiteX29" fmla="*/ 1237331 w 1554821"/>
                <a:gd name="connsiteY29" fmla="*/ 741979 h 3484138"/>
                <a:gd name="connsiteX30" fmla="*/ 1432172 w 1554821"/>
                <a:gd name="connsiteY30" fmla="*/ 972051 h 3484138"/>
                <a:gd name="connsiteX31" fmla="*/ 1477468 w 1554821"/>
                <a:gd name="connsiteY31" fmla="*/ 1023098 h 3484138"/>
                <a:gd name="connsiteX32" fmla="*/ 1554397 w 1554821"/>
                <a:gd name="connsiteY32" fmla="*/ 1244542 h 3484138"/>
                <a:gd name="connsiteX33" fmla="*/ 1491127 w 1554821"/>
                <a:gd name="connsiteY33" fmla="*/ 1440101 h 3484138"/>
                <a:gd name="connsiteX34" fmla="*/ 1359555 w 1554821"/>
                <a:gd name="connsiteY34" fmla="*/ 1600432 h 3484138"/>
                <a:gd name="connsiteX35" fmla="*/ 1460212 w 1554821"/>
                <a:gd name="connsiteY35" fmla="*/ 1755730 h 3484138"/>
                <a:gd name="connsiteX36" fmla="*/ 1450145 w 1554821"/>
                <a:gd name="connsiteY36" fmla="*/ 1849196 h 3484138"/>
                <a:gd name="connsiteX37" fmla="*/ 1378249 w 1554821"/>
                <a:gd name="connsiteY37" fmla="*/ 1949853 h 3484138"/>
                <a:gd name="connsiteX38" fmla="*/ 1390472 w 1554821"/>
                <a:gd name="connsiteY38" fmla="*/ 1962794 h 3484138"/>
                <a:gd name="connsiteX39" fmla="*/ 1506945 w 1554821"/>
                <a:gd name="connsiteY39" fmla="*/ 2166982 h 3484138"/>
                <a:gd name="connsiteX40" fmla="*/ 1442957 w 1554821"/>
                <a:gd name="connsiteY40" fmla="*/ 2467513 h 3484138"/>
                <a:gd name="connsiteX41" fmla="*/ 1360275 w 1554821"/>
                <a:gd name="connsiteY41" fmla="*/ 2552351 h 3484138"/>
                <a:gd name="connsiteX42" fmla="*/ 985690 w 1554821"/>
                <a:gd name="connsiteY42" fmla="*/ 2969354 h 3484138"/>
                <a:gd name="connsiteX43" fmla="*/ 875688 w 1554821"/>
                <a:gd name="connsiteY43" fmla="*/ 3118902 h 3484138"/>
                <a:gd name="connsiteX44" fmla="*/ 868498 w 1554821"/>
                <a:gd name="connsiteY44" fmla="*/ 3130405 h 3484138"/>
                <a:gd name="connsiteX45" fmla="*/ 920264 w 1554821"/>
                <a:gd name="connsiteY45" fmla="*/ 3108835 h 3484138"/>
                <a:gd name="connsiteX46" fmla="*/ 1006540 w 1554821"/>
                <a:gd name="connsiteY46" fmla="*/ 3093017 h 3484138"/>
                <a:gd name="connsiteX47" fmla="*/ 1103603 w 1554821"/>
                <a:gd name="connsiteY47" fmla="*/ 3154849 h 3484138"/>
                <a:gd name="connsiteX48" fmla="*/ 1109353 w 1554821"/>
                <a:gd name="connsiteY48" fmla="*/ 3348972 h 3484138"/>
                <a:gd name="connsiteX49" fmla="*/ 954775 w 1554821"/>
                <a:gd name="connsiteY49" fmla="*/ 3474074 h 3484138"/>
                <a:gd name="connsiteX50" fmla="*/ 918108 w 1554821"/>
                <a:gd name="connsiteY50" fmla="*/ 3482700 h 3484138"/>
                <a:gd name="connsiteX51" fmla="*/ 877845 w 1554821"/>
                <a:gd name="connsiteY51" fmla="*/ 3484138 h 3484138"/>
                <a:gd name="connsiteX52" fmla="*/ 804510 w 1554821"/>
                <a:gd name="connsiteY52" fmla="*/ 3458974 h 3484138"/>
                <a:gd name="connsiteX53" fmla="*/ 704573 w 1554821"/>
                <a:gd name="connsiteY53" fmla="*/ 3316617 h 3484138"/>
                <a:gd name="connsiteX54" fmla="*/ 739084 w 1554821"/>
                <a:gd name="connsiteY54" fmla="*/ 3041971 h 3484138"/>
                <a:gd name="connsiteX55" fmla="*/ 737646 w 1554821"/>
                <a:gd name="connsiteY55" fmla="*/ 3011774 h 3484138"/>
                <a:gd name="connsiteX56" fmla="*/ 43118 w 1554821"/>
                <a:gd name="connsiteY56" fmla="*/ 1831222 h 3484138"/>
                <a:gd name="connsiteX57" fmla="*/ 30177 w 1554821"/>
                <a:gd name="connsiteY57" fmla="*/ 1802464 h 3484138"/>
                <a:gd name="connsiteX58" fmla="*/ 0 w 1554821"/>
                <a:gd name="connsiteY58" fmla="*/ 1802827 h 3484138"/>
                <a:gd name="connsiteX59" fmla="*/ 0 w 1554821"/>
                <a:gd name="connsiteY59" fmla="*/ 1719062 h 3484138"/>
                <a:gd name="connsiteX60" fmla="*/ 36648 w 1554821"/>
                <a:gd name="connsiteY60" fmla="*/ 1719062 h 3484138"/>
                <a:gd name="connsiteX61" fmla="*/ 38086 w 1554821"/>
                <a:gd name="connsiteY61" fmla="*/ 1716186 h 3484138"/>
                <a:gd name="connsiteX62" fmla="*/ 61812 w 1554821"/>
                <a:gd name="connsiteY62" fmla="*/ 1651478 h 3484138"/>
                <a:gd name="connsiteX63" fmla="*/ 801634 w 1554821"/>
                <a:gd name="connsiteY63" fmla="*/ 468770 h 3484138"/>
                <a:gd name="connsiteX64" fmla="*/ 803792 w 1554821"/>
                <a:gd name="connsiteY64" fmla="*/ 445044 h 3484138"/>
                <a:gd name="connsiteX65" fmla="*/ 772157 w 1554821"/>
                <a:gd name="connsiteY65" fmla="*/ 170397 h 3484138"/>
                <a:gd name="connsiteX66" fmla="*/ 915232 w 1554821"/>
                <a:gd name="connsiteY66" fmla="*/ 19412 h 3484138"/>
                <a:gd name="connsiteX67" fmla="*/ 979220 w 1554821"/>
                <a:gd name="connsiteY67" fmla="*/ 0 h 3484138"/>
                <a:gd name="connsiteX0" fmla="*/ 868498 w 1554821"/>
                <a:gd name="connsiteY0" fmla="*/ 574460 h 3484138"/>
                <a:gd name="connsiteX1" fmla="*/ 149528 w 1554821"/>
                <a:gd name="connsiteY1" fmla="*/ 1723377 h 3484138"/>
                <a:gd name="connsiteX2" fmla="*/ 257294 w 1554821"/>
                <a:gd name="connsiteY2" fmla="*/ 1726080 h 3484138"/>
                <a:gd name="connsiteX3" fmla="*/ 257294 w 1554821"/>
                <a:gd name="connsiteY3" fmla="*/ 1808934 h 3484138"/>
                <a:gd name="connsiteX4" fmla="*/ 162469 w 1554821"/>
                <a:gd name="connsiteY4" fmla="*/ 1808934 h 3484138"/>
                <a:gd name="connsiteX5" fmla="*/ 808824 w 1554821"/>
                <a:gd name="connsiteY5" fmla="*/ 2910399 h 3484138"/>
                <a:gd name="connsiteX6" fmla="*/ 897976 w 1554821"/>
                <a:gd name="connsiteY6" fmla="*/ 2798959 h 3484138"/>
                <a:gd name="connsiteX7" fmla="*/ 1118700 w 1554821"/>
                <a:gd name="connsiteY7" fmla="*/ 2519998 h 3484138"/>
                <a:gd name="connsiteX8" fmla="*/ 1250992 w 1554821"/>
                <a:gd name="connsiteY8" fmla="*/ 2194303 h 3484138"/>
                <a:gd name="connsiteX9" fmla="*/ 1221513 w 1554821"/>
                <a:gd name="connsiteY9" fmla="*/ 2005214 h 3484138"/>
                <a:gd name="connsiteX10" fmla="*/ 1199225 w 1554821"/>
                <a:gd name="connsiteY10" fmla="*/ 1987238 h 3484138"/>
                <a:gd name="connsiteX11" fmla="*/ 1046084 w 1554821"/>
                <a:gd name="connsiteY11" fmla="*/ 1841287 h 3484138"/>
                <a:gd name="connsiteX12" fmla="*/ 1038175 w 1554821"/>
                <a:gd name="connsiteY12" fmla="*/ 1745665 h 3484138"/>
                <a:gd name="connsiteX13" fmla="*/ 1203539 w 1554821"/>
                <a:gd name="connsiteY13" fmla="*/ 1574549 h 3484138"/>
                <a:gd name="connsiteX14" fmla="*/ 1211448 w 1554821"/>
                <a:gd name="connsiteY14" fmla="*/ 1553699 h 3484138"/>
                <a:gd name="connsiteX15" fmla="*/ 1271842 w 1554821"/>
                <a:gd name="connsiteY15" fmla="*/ 1373237 h 3484138"/>
                <a:gd name="connsiteX16" fmla="*/ 1242363 w 1554821"/>
                <a:gd name="connsiteY16" fmla="*/ 1174081 h 3484138"/>
                <a:gd name="connsiteX17" fmla="*/ 1068373 w 1554821"/>
                <a:gd name="connsiteY17" fmla="*/ 868518 h 3484138"/>
                <a:gd name="connsiteX18" fmla="*/ 1008698 w 1554821"/>
                <a:gd name="connsiteY18" fmla="*/ 796622 h 3484138"/>
                <a:gd name="connsiteX19" fmla="*/ 880721 w 1554821"/>
                <a:gd name="connsiteY19" fmla="*/ 594589 h 3484138"/>
                <a:gd name="connsiteX20" fmla="*/ 868498 w 1554821"/>
                <a:gd name="connsiteY20" fmla="*/ 574460 h 3484138"/>
                <a:gd name="connsiteX21" fmla="*/ 979220 w 1554821"/>
                <a:gd name="connsiteY21" fmla="*/ 0 h 3484138"/>
                <a:gd name="connsiteX22" fmla="*/ 1018045 w 1554821"/>
                <a:gd name="connsiteY22" fmla="*/ 0 h 3484138"/>
                <a:gd name="connsiteX23" fmla="*/ 1206416 w 1554821"/>
                <a:gd name="connsiteY23" fmla="*/ 189089 h 3484138"/>
                <a:gd name="connsiteX24" fmla="*/ 1146022 w 1554821"/>
                <a:gd name="connsiteY24" fmla="*/ 378898 h 3484138"/>
                <a:gd name="connsiteX25" fmla="*/ 1036019 w 1554821"/>
                <a:gd name="connsiteY25" fmla="*/ 405500 h 3484138"/>
                <a:gd name="connsiteX26" fmla="*/ 998633 w 1554821"/>
                <a:gd name="connsiteY26" fmla="*/ 405500 h 3484138"/>
                <a:gd name="connsiteX27" fmla="*/ 1011574 w 1554821"/>
                <a:gd name="connsiteY27" fmla="*/ 468770 h 3484138"/>
                <a:gd name="connsiteX28" fmla="*/ 1123014 w 1554821"/>
                <a:gd name="connsiteY28" fmla="*/ 631257 h 3484138"/>
                <a:gd name="connsiteX29" fmla="*/ 1237331 w 1554821"/>
                <a:gd name="connsiteY29" fmla="*/ 741979 h 3484138"/>
                <a:gd name="connsiteX30" fmla="*/ 1432172 w 1554821"/>
                <a:gd name="connsiteY30" fmla="*/ 972051 h 3484138"/>
                <a:gd name="connsiteX31" fmla="*/ 1477468 w 1554821"/>
                <a:gd name="connsiteY31" fmla="*/ 1023098 h 3484138"/>
                <a:gd name="connsiteX32" fmla="*/ 1554397 w 1554821"/>
                <a:gd name="connsiteY32" fmla="*/ 1244542 h 3484138"/>
                <a:gd name="connsiteX33" fmla="*/ 1491127 w 1554821"/>
                <a:gd name="connsiteY33" fmla="*/ 1440101 h 3484138"/>
                <a:gd name="connsiteX34" fmla="*/ 1359555 w 1554821"/>
                <a:gd name="connsiteY34" fmla="*/ 1600432 h 3484138"/>
                <a:gd name="connsiteX35" fmla="*/ 1460212 w 1554821"/>
                <a:gd name="connsiteY35" fmla="*/ 1755730 h 3484138"/>
                <a:gd name="connsiteX36" fmla="*/ 1450145 w 1554821"/>
                <a:gd name="connsiteY36" fmla="*/ 1849196 h 3484138"/>
                <a:gd name="connsiteX37" fmla="*/ 1378249 w 1554821"/>
                <a:gd name="connsiteY37" fmla="*/ 1949853 h 3484138"/>
                <a:gd name="connsiteX38" fmla="*/ 1390472 w 1554821"/>
                <a:gd name="connsiteY38" fmla="*/ 1962794 h 3484138"/>
                <a:gd name="connsiteX39" fmla="*/ 1506945 w 1554821"/>
                <a:gd name="connsiteY39" fmla="*/ 2166982 h 3484138"/>
                <a:gd name="connsiteX40" fmla="*/ 1442957 w 1554821"/>
                <a:gd name="connsiteY40" fmla="*/ 2467513 h 3484138"/>
                <a:gd name="connsiteX41" fmla="*/ 1360275 w 1554821"/>
                <a:gd name="connsiteY41" fmla="*/ 2552351 h 3484138"/>
                <a:gd name="connsiteX42" fmla="*/ 985690 w 1554821"/>
                <a:gd name="connsiteY42" fmla="*/ 2969354 h 3484138"/>
                <a:gd name="connsiteX43" fmla="*/ 875688 w 1554821"/>
                <a:gd name="connsiteY43" fmla="*/ 3118902 h 3484138"/>
                <a:gd name="connsiteX44" fmla="*/ 868498 w 1554821"/>
                <a:gd name="connsiteY44" fmla="*/ 3130405 h 3484138"/>
                <a:gd name="connsiteX45" fmla="*/ 920264 w 1554821"/>
                <a:gd name="connsiteY45" fmla="*/ 3108835 h 3484138"/>
                <a:gd name="connsiteX46" fmla="*/ 1006540 w 1554821"/>
                <a:gd name="connsiteY46" fmla="*/ 3093017 h 3484138"/>
                <a:gd name="connsiteX47" fmla="*/ 1103603 w 1554821"/>
                <a:gd name="connsiteY47" fmla="*/ 3154849 h 3484138"/>
                <a:gd name="connsiteX48" fmla="*/ 1109353 w 1554821"/>
                <a:gd name="connsiteY48" fmla="*/ 3348972 h 3484138"/>
                <a:gd name="connsiteX49" fmla="*/ 954775 w 1554821"/>
                <a:gd name="connsiteY49" fmla="*/ 3474074 h 3484138"/>
                <a:gd name="connsiteX50" fmla="*/ 918108 w 1554821"/>
                <a:gd name="connsiteY50" fmla="*/ 3482700 h 3484138"/>
                <a:gd name="connsiteX51" fmla="*/ 877845 w 1554821"/>
                <a:gd name="connsiteY51" fmla="*/ 3484138 h 3484138"/>
                <a:gd name="connsiteX52" fmla="*/ 804510 w 1554821"/>
                <a:gd name="connsiteY52" fmla="*/ 3458974 h 3484138"/>
                <a:gd name="connsiteX53" fmla="*/ 704573 w 1554821"/>
                <a:gd name="connsiteY53" fmla="*/ 3316617 h 3484138"/>
                <a:gd name="connsiteX54" fmla="*/ 739084 w 1554821"/>
                <a:gd name="connsiteY54" fmla="*/ 3041971 h 3484138"/>
                <a:gd name="connsiteX55" fmla="*/ 737646 w 1554821"/>
                <a:gd name="connsiteY55" fmla="*/ 3011774 h 3484138"/>
                <a:gd name="connsiteX56" fmla="*/ 43118 w 1554821"/>
                <a:gd name="connsiteY56" fmla="*/ 1831222 h 3484138"/>
                <a:gd name="connsiteX57" fmla="*/ 30177 w 1554821"/>
                <a:gd name="connsiteY57" fmla="*/ 1802464 h 3484138"/>
                <a:gd name="connsiteX58" fmla="*/ 0 w 1554821"/>
                <a:gd name="connsiteY58" fmla="*/ 1802827 h 3484138"/>
                <a:gd name="connsiteX59" fmla="*/ 0 w 1554821"/>
                <a:gd name="connsiteY59" fmla="*/ 1719062 h 3484138"/>
                <a:gd name="connsiteX60" fmla="*/ 36648 w 1554821"/>
                <a:gd name="connsiteY60" fmla="*/ 1719062 h 3484138"/>
                <a:gd name="connsiteX61" fmla="*/ 38086 w 1554821"/>
                <a:gd name="connsiteY61" fmla="*/ 1716186 h 3484138"/>
                <a:gd name="connsiteX62" fmla="*/ 61812 w 1554821"/>
                <a:gd name="connsiteY62" fmla="*/ 1651478 h 3484138"/>
                <a:gd name="connsiteX63" fmla="*/ 801634 w 1554821"/>
                <a:gd name="connsiteY63" fmla="*/ 468770 h 3484138"/>
                <a:gd name="connsiteX64" fmla="*/ 803792 w 1554821"/>
                <a:gd name="connsiteY64" fmla="*/ 445044 h 3484138"/>
                <a:gd name="connsiteX65" fmla="*/ 772157 w 1554821"/>
                <a:gd name="connsiteY65" fmla="*/ 170397 h 3484138"/>
                <a:gd name="connsiteX66" fmla="*/ 915232 w 1554821"/>
                <a:gd name="connsiteY66" fmla="*/ 19412 h 3484138"/>
                <a:gd name="connsiteX67" fmla="*/ 979220 w 1554821"/>
                <a:gd name="connsiteY67" fmla="*/ 0 h 3484138"/>
                <a:gd name="connsiteX0" fmla="*/ 868498 w 1554821"/>
                <a:gd name="connsiteY0" fmla="*/ 574460 h 3484138"/>
                <a:gd name="connsiteX1" fmla="*/ 149528 w 1554821"/>
                <a:gd name="connsiteY1" fmla="*/ 1723377 h 3484138"/>
                <a:gd name="connsiteX2" fmla="*/ 257294 w 1554821"/>
                <a:gd name="connsiteY2" fmla="*/ 1726080 h 3484138"/>
                <a:gd name="connsiteX3" fmla="*/ 257294 w 1554821"/>
                <a:gd name="connsiteY3" fmla="*/ 1808934 h 3484138"/>
                <a:gd name="connsiteX4" fmla="*/ 162469 w 1554821"/>
                <a:gd name="connsiteY4" fmla="*/ 1808934 h 3484138"/>
                <a:gd name="connsiteX5" fmla="*/ 808824 w 1554821"/>
                <a:gd name="connsiteY5" fmla="*/ 2910399 h 3484138"/>
                <a:gd name="connsiteX6" fmla="*/ 897976 w 1554821"/>
                <a:gd name="connsiteY6" fmla="*/ 2798959 h 3484138"/>
                <a:gd name="connsiteX7" fmla="*/ 1118700 w 1554821"/>
                <a:gd name="connsiteY7" fmla="*/ 2519998 h 3484138"/>
                <a:gd name="connsiteX8" fmla="*/ 1250992 w 1554821"/>
                <a:gd name="connsiteY8" fmla="*/ 2194303 h 3484138"/>
                <a:gd name="connsiteX9" fmla="*/ 1221513 w 1554821"/>
                <a:gd name="connsiteY9" fmla="*/ 2005214 h 3484138"/>
                <a:gd name="connsiteX10" fmla="*/ 1199225 w 1554821"/>
                <a:gd name="connsiteY10" fmla="*/ 1987238 h 3484138"/>
                <a:gd name="connsiteX11" fmla="*/ 1046084 w 1554821"/>
                <a:gd name="connsiteY11" fmla="*/ 1841287 h 3484138"/>
                <a:gd name="connsiteX12" fmla="*/ 1038175 w 1554821"/>
                <a:gd name="connsiteY12" fmla="*/ 1745665 h 3484138"/>
                <a:gd name="connsiteX13" fmla="*/ 1203539 w 1554821"/>
                <a:gd name="connsiteY13" fmla="*/ 1574549 h 3484138"/>
                <a:gd name="connsiteX14" fmla="*/ 1211448 w 1554821"/>
                <a:gd name="connsiteY14" fmla="*/ 1553699 h 3484138"/>
                <a:gd name="connsiteX15" fmla="*/ 1271842 w 1554821"/>
                <a:gd name="connsiteY15" fmla="*/ 1373237 h 3484138"/>
                <a:gd name="connsiteX16" fmla="*/ 1242363 w 1554821"/>
                <a:gd name="connsiteY16" fmla="*/ 1174081 h 3484138"/>
                <a:gd name="connsiteX17" fmla="*/ 1068373 w 1554821"/>
                <a:gd name="connsiteY17" fmla="*/ 868518 h 3484138"/>
                <a:gd name="connsiteX18" fmla="*/ 1008698 w 1554821"/>
                <a:gd name="connsiteY18" fmla="*/ 796622 h 3484138"/>
                <a:gd name="connsiteX19" fmla="*/ 880721 w 1554821"/>
                <a:gd name="connsiteY19" fmla="*/ 594589 h 3484138"/>
                <a:gd name="connsiteX20" fmla="*/ 868498 w 1554821"/>
                <a:gd name="connsiteY20" fmla="*/ 574460 h 3484138"/>
                <a:gd name="connsiteX21" fmla="*/ 979220 w 1554821"/>
                <a:gd name="connsiteY21" fmla="*/ 0 h 3484138"/>
                <a:gd name="connsiteX22" fmla="*/ 1018045 w 1554821"/>
                <a:gd name="connsiteY22" fmla="*/ 0 h 3484138"/>
                <a:gd name="connsiteX23" fmla="*/ 1206416 w 1554821"/>
                <a:gd name="connsiteY23" fmla="*/ 189089 h 3484138"/>
                <a:gd name="connsiteX24" fmla="*/ 1146022 w 1554821"/>
                <a:gd name="connsiteY24" fmla="*/ 378898 h 3484138"/>
                <a:gd name="connsiteX25" fmla="*/ 1036019 w 1554821"/>
                <a:gd name="connsiteY25" fmla="*/ 405500 h 3484138"/>
                <a:gd name="connsiteX26" fmla="*/ 998633 w 1554821"/>
                <a:gd name="connsiteY26" fmla="*/ 405500 h 3484138"/>
                <a:gd name="connsiteX27" fmla="*/ 1011574 w 1554821"/>
                <a:gd name="connsiteY27" fmla="*/ 468770 h 3484138"/>
                <a:gd name="connsiteX28" fmla="*/ 1123014 w 1554821"/>
                <a:gd name="connsiteY28" fmla="*/ 631257 h 3484138"/>
                <a:gd name="connsiteX29" fmla="*/ 1237331 w 1554821"/>
                <a:gd name="connsiteY29" fmla="*/ 741979 h 3484138"/>
                <a:gd name="connsiteX30" fmla="*/ 1432172 w 1554821"/>
                <a:gd name="connsiteY30" fmla="*/ 972051 h 3484138"/>
                <a:gd name="connsiteX31" fmla="*/ 1477468 w 1554821"/>
                <a:gd name="connsiteY31" fmla="*/ 1023098 h 3484138"/>
                <a:gd name="connsiteX32" fmla="*/ 1554397 w 1554821"/>
                <a:gd name="connsiteY32" fmla="*/ 1244542 h 3484138"/>
                <a:gd name="connsiteX33" fmla="*/ 1491127 w 1554821"/>
                <a:gd name="connsiteY33" fmla="*/ 1440101 h 3484138"/>
                <a:gd name="connsiteX34" fmla="*/ 1359555 w 1554821"/>
                <a:gd name="connsiteY34" fmla="*/ 1600432 h 3484138"/>
                <a:gd name="connsiteX35" fmla="*/ 1460212 w 1554821"/>
                <a:gd name="connsiteY35" fmla="*/ 1755730 h 3484138"/>
                <a:gd name="connsiteX36" fmla="*/ 1450145 w 1554821"/>
                <a:gd name="connsiteY36" fmla="*/ 1849196 h 3484138"/>
                <a:gd name="connsiteX37" fmla="*/ 1378249 w 1554821"/>
                <a:gd name="connsiteY37" fmla="*/ 1949853 h 3484138"/>
                <a:gd name="connsiteX38" fmla="*/ 1390472 w 1554821"/>
                <a:gd name="connsiteY38" fmla="*/ 1962794 h 3484138"/>
                <a:gd name="connsiteX39" fmla="*/ 1506945 w 1554821"/>
                <a:gd name="connsiteY39" fmla="*/ 2166982 h 3484138"/>
                <a:gd name="connsiteX40" fmla="*/ 1442957 w 1554821"/>
                <a:gd name="connsiteY40" fmla="*/ 2467513 h 3484138"/>
                <a:gd name="connsiteX41" fmla="*/ 1360275 w 1554821"/>
                <a:gd name="connsiteY41" fmla="*/ 2552351 h 3484138"/>
                <a:gd name="connsiteX42" fmla="*/ 985690 w 1554821"/>
                <a:gd name="connsiteY42" fmla="*/ 2969354 h 3484138"/>
                <a:gd name="connsiteX43" fmla="*/ 875688 w 1554821"/>
                <a:gd name="connsiteY43" fmla="*/ 3118902 h 3484138"/>
                <a:gd name="connsiteX44" fmla="*/ 868498 w 1554821"/>
                <a:gd name="connsiteY44" fmla="*/ 3130405 h 3484138"/>
                <a:gd name="connsiteX45" fmla="*/ 920264 w 1554821"/>
                <a:gd name="connsiteY45" fmla="*/ 3108835 h 3484138"/>
                <a:gd name="connsiteX46" fmla="*/ 1006540 w 1554821"/>
                <a:gd name="connsiteY46" fmla="*/ 3093017 h 3484138"/>
                <a:gd name="connsiteX47" fmla="*/ 1103603 w 1554821"/>
                <a:gd name="connsiteY47" fmla="*/ 3154849 h 3484138"/>
                <a:gd name="connsiteX48" fmla="*/ 1109353 w 1554821"/>
                <a:gd name="connsiteY48" fmla="*/ 3348972 h 3484138"/>
                <a:gd name="connsiteX49" fmla="*/ 954775 w 1554821"/>
                <a:gd name="connsiteY49" fmla="*/ 3474074 h 3484138"/>
                <a:gd name="connsiteX50" fmla="*/ 918108 w 1554821"/>
                <a:gd name="connsiteY50" fmla="*/ 3482700 h 3484138"/>
                <a:gd name="connsiteX51" fmla="*/ 877845 w 1554821"/>
                <a:gd name="connsiteY51" fmla="*/ 3484138 h 3484138"/>
                <a:gd name="connsiteX52" fmla="*/ 804510 w 1554821"/>
                <a:gd name="connsiteY52" fmla="*/ 3458974 h 3484138"/>
                <a:gd name="connsiteX53" fmla="*/ 704573 w 1554821"/>
                <a:gd name="connsiteY53" fmla="*/ 3316617 h 3484138"/>
                <a:gd name="connsiteX54" fmla="*/ 739084 w 1554821"/>
                <a:gd name="connsiteY54" fmla="*/ 3041971 h 3484138"/>
                <a:gd name="connsiteX55" fmla="*/ 737646 w 1554821"/>
                <a:gd name="connsiteY55" fmla="*/ 3011774 h 3484138"/>
                <a:gd name="connsiteX56" fmla="*/ 43118 w 1554821"/>
                <a:gd name="connsiteY56" fmla="*/ 1831222 h 3484138"/>
                <a:gd name="connsiteX57" fmla="*/ 30177 w 1554821"/>
                <a:gd name="connsiteY57" fmla="*/ 1802464 h 3484138"/>
                <a:gd name="connsiteX58" fmla="*/ 0 w 1554821"/>
                <a:gd name="connsiteY58" fmla="*/ 1719062 h 3484138"/>
                <a:gd name="connsiteX59" fmla="*/ 36648 w 1554821"/>
                <a:gd name="connsiteY59" fmla="*/ 1719062 h 3484138"/>
                <a:gd name="connsiteX60" fmla="*/ 38086 w 1554821"/>
                <a:gd name="connsiteY60" fmla="*/ 1716186 h 3484138"/>
                <a:gd name="connsiteX61" fmla="*/ 61812 w 1554821"/>
                <a:gd name="connsiteY61" fmla="*/ 1651478 h 3484138"/>
                <a:gd name="connsiteX62" fmla="*/ 801634 w 1554821"/>
                <a:gd name="connsiteY62" fmla="*/ 468770 h 3484138"/>
                <a:gd name="connsiteX63" fmla="*/ 803792 w 1554821"/>
                <a:gd name="connsiteY63" fmla="*/ 445044 h 3484138"/>
                <a:gd name="connsiteX64" fmla="*/ 772157 w 1554821"/>
                <a:gd name="connsiteY64" fmla="*/ 170397 h 3484138"/>
                <a:gd name="connsiteX65" fmla="*/ 915232 w 1554821"/>
                <a:gd name="connsiteY65" fmla="*/ 19412 h 3484138"/>
                <a:gd name="connsiteX66" fmla="*/ 979220 w 1554821"/>
                <a:gd name="connsiteY66" fmla="*/ 0 h 3484138"/>
                <a:gd name="connsiteX0" fmla="*/ 868498 w 1554821"/>
                <a:gd name="connsiteY0" fmla="*/ 574460 h 3484138"/>
                <a:gd name="connsiteX1" fmla="*/ 149528 w 1554821"/>
                <a:gd name="connsiteY1" fmla="*/ 1723377 h 3484138"/>
                <a:gd name="connsiteX2" fmla="*/ 257294 w 1554821"/>
                <a:gd name="connsiteY2" fmla="*/ 1726080 h 3484138"/>
                <a:gd name="connsiteX3" fmla="*/ 257294 w 1554821"/>
                <a:gd name="connsiteY3" fmla="*/ 1808934 h 3484138"/>
                <a:gd name="connsiteX4" fmla="*/ 162469 w 1554821"/>
                <a:gd name="connsiteY4" fmla="*/ 1808934 h 3484138"/>
                <a:gd name="connsiteX5" fmla="*/ 808824 w 1554821"/>
                <a:gd name="connsiteY5" fmla="*/ 2910399 h 3484138"/>
                <a:gd name="connsiteX6" fmla="*/ 897976 w 1554821"/>
                <a:gd name="connsiteY6" fmla="*/ 2798959 h 3484138"/>
                <a:gd name="connsiteX7" fmla="*/ 1118700 w 1554821"/>
                <a:gd name="connsiteY7" fmla="*/ 2519998 h 3484138"/>
                <a:gd name="connsiteX8" fmla="*/ 1250992 w 1554821"/>
                <a:gd name="connsiteY8" fmla="*/ 2194303 h 3484138"/>
                <a:gd name="connsiteX9" fmla="*/ 1221513 w 1554821"/>
                <a:gd name="connsiteY9" fmla="*/ 2005214 h 3484138"/>
                <a:gd name="connsiteX10" fmla="*/ 1199225 w 1554821"/>
                <a:gd name="connsiteY10" fmla="*/ 1987238 h 3484138"/>
                <a:gd name="connsiteX11" fmla="*/ 1046084 w 1554821"/>
                <a:gd name="connsiteY11" fmla="*/ 1841287 h 3484138"/>
                <a:gd name="connsiteX12" fmla="*/ 1038175 w 1554821"/>
                <a:gd name="connsiteY12" fmla="*/ 1745665 h 3484138"/>
                <a:gd name="connsiteX13" fmla="*/ 1203539 w 1554821"/>
                <a:gd name="connsiteY13" fmla="*/ 1574549 h 3484138"/>
                <a:gd name="connsiteX14" fmla="*/ 1211448 w 1554821"/>
                <a:gd name="connsiteY14" fmla="*/ 1553699 h 3484138"/>
                <a:gd name="connsiteX15" fmla="*/ 1271842 w 1554821"/>
                <a:gd name="connsiteY15" fmla="*/ 1373237 h 3484138"/>
                <a:gd name="connsiteX16" fmla="*/ 1242363 w 1554821"/>
                <a:gd name="connsiteY16" fmla="*/ 1174081 h 3484138"/>
                <a:gd name="connsiteX17" fmla="*/ 1068373 w 1554821"/>
                <a:gd name="connsiteY17" fmla="*/ 868518 h 3484138"/>
                <a:gd name="connsiteX18" fmla="*/ 1008698 w 1554821"/>
                <a:gd name="connsiteY18" fmla="*/ 796622 h 3484138"/>
                <a:gd name="connsiteX19" fmla="*/ 880721 w 1554821"/>
                <a:gd name="connsiteY19" fmla="*/ 594589 h 3484138"/>
                <a:gd name="connsiteX20" fmla="*/ 868498 w 1554821"/>
                <a:gd name="connsiteY20" fmla="*/ 574460 h 3484138"/>
                <a:gd name="connsiteX21" fmla="*/ 979220 w 1554821"/>
                <a:gd name="connsiteY21" fmla="*/ 0 h 3484138"/>
                <a:gd name="connsiteX22" fmla="*/ 1018045 w 1554821"/>
                <a:gd name="connsiteY22" fmla="*/ 0 h 3484138"/>
                <a:gd name="connsiteX23" fmla="*/ 1206416 w 1554821"/>
                <a:gd name="connsiteY23" fmla="*/ 189089 h 3484138"/>
                <a:gd name="connsiteX24" fmla="*/ 1146022 w 1554821"/>
                <a:gd name="connsiteY24" fmla="*/ 378898 h 3484138"/>
                <a:gd name="connsiteX25" fmla="*/ 1036019 w 1554821"/>
                <a:gd name="connsiteY25" fmla="*/ 405500 h 3484138"/>
                <a:gd name="connsiteX26" fmla="*/ 998633 w 1554821"/>
                <a:gd name="connsiteY26" fmla="*/ 405500 h 3484138"/>
                <a:gd name="connsiteX27" fmla="*/ 1011574 w 1554821"/>
                <a:gd name="connsiteY27" fmla="*/ 468770 h 3484138"/>
                <a:gd name="connsiteX28" fmla="*/ 1123014 w 1554821"/>
                <a:gd name="connsiteY28" fmla="*/ 631257 h 3484138"/>
                <a:gd name="connsiteX29" fmla="*/ 1237331 w 1554821"/>
                <a:gd name="connsiteY29" fmla="*/ 741979 h 3484138"/>
                <a:gd name="connsiteX30" fmla="*/ 1432172 w 1554821"/>
                <a:gd name="connsiteY30" fmla="*/ 972051 h 3484138"/>
                <a:gd name="connsiteX31" fmla="*/ 1477468 w 1554821"/>
                <a:gd name="connsiteY31" fmla="*/ 1023098 h 3484138"/>
                <a:gd name="connsiteX32" fmla="*/ 1554397 w 1554821"/>
                <a:gd name="connsiteY32" fmla="*/ 1244542 h 3484138"/>
                <a:gd name="connsiteX33" fmla="*/ 1491127 w 1554821"/>
                <a:gd name="connsiteY33" fmla="*/ 1440101 h 3484138"/>
                <a:gd name="connsiteX34" fmla="*/ 1359555 w 1554821"/>
                <a:gd name="connsiteY34" fmla="*/ 1600432 h 3484138"/>
                <a:gd name="connsiteX35" fmla="*/ 1460212 w 1554821"/>
                <a:gd name="connsiteY35" fmla="*/ 1755730 h 3484138"/>
                <a:gd name="connsiteX36" fmla="*/ 1450145 w 1554821"/>
                <a:gd name="connsiteY36" fmla="*/ 1849196 h 3484138"/>
                <a:gd name="connsiteX37" fmla="*/ 1378249 w 1554821"/>
                <a:gd name="connsiteY37" fmla="*/ 1949853 h 3484138"/>
                <a:gd name="connsiteX38" fmla="*/ 1390472 w 1554821"/>
                <a:gd name="connsiteY38" fmla="*/ 1962794 h 3484138"/>
                <a:gd name="connsiteX39" fmla="*/ 1506945 w 1554821"/>
                <a:gd name="connsiteY39" fmla="*/ 2166982 h 3484138"/>
                <a:gd name="connsiteX40" fmla="*/ 1442957 w 1554821"/>
                <a:gd name="connsiteY40" fmla="*/ 2467513 h 3484138"/>
                <a:gd name="connsiteX41" fmla="*/ 1360275 w 1554821"/>
                <a:gd name="connsiteY41" fmla="*/ 2552351 h 3484138"/>
                <a:gd name="connsiteX42" fmla="*/ 985690 w 1554821"/>
                <a:gd name="connsiteY42" fmla="*/ 2969354 h 3484138"/>
                <a:gd name="connsiteX43" fmla="*/ 875688 w 1554821"/>
                <a:gd name="connsiteY43" fmla="*/ 3118902 h 3484138"/>
                <a:gd name="connsiteX44" fmla="*/ 868498 w 1554821"/>
                <a:gd name="connsiteY44" fmla="*/ 3130405 h 3484138"/>
                <a:gd name="connsiteX45" fmla="*/ 920264 w 1554821"/>
                <a:gd name="connsiteY45" fmla="*/ 3108835 h 3484138"/>
                <a:gd name="connsiteX46" fmla="*/ 1006540 w 1554821"/>
                <a:gd name="connsiteY46" fmla="*/ 3093017 h 3484138"/>
                <a:gd name="connsiteX47" fmla="*/ 1103603 w 1554821"/>
                <a:gd name="connsiteY47" fmla="*/ 3154849 h 3484138"/>
                <a:gd name="connsiteX48" fmla="*/ 1109353 w 1554821"/>
                <a:gd name="connsiteY48" fmla="*/ 3348972 h 3484138"/>
                <a:gd name="connsiteX49" fmla="*/ 954775 w 1554821"/>
                <a:gd name="connsiteY49" fmla="*/ 3474074 h 3484138"/>
                <a:gd name="connsiteX50" fmla="*/ 918108 w 1554821"/>
                <a:gd name="connsiteY50" fmla="*/ 3482700 h 3484138"/>
                <a:gd name="connsiteX51" fmla="*/ 877845 w 1554821"/>
                <a:gd name="connsiteY51" fmla="*/ 3484138 h 3484138"/>
                <a:gd name="connsiteX52" fmla="*/ 804510 w 1554821"/>
                <a:gd name="connsiteY52" fmla="*/ 3458974 h 3484138"/>
                <a:gd name="connsiteX53" fmla="*/ 704573 w 1554821"/>
                <a:gd name="connsiteY53" fmla="*/ 3316617 h 3484138"/>
                <a:gd name="connsiteX54" fmla="*/ 739084 w 1554821"/>
                <a:gd name="connsiteY54" fmla="*/ 3041971 h 3484138"/>
                <a:gd name="connsiteX55" fmla="*/ 737646 w 1554821"/>
                <a:gd name="connsiteY55" fmla="*/ 3011774 h 3484138"/>
                <a:gd name="connsiteX56" fmla="*/ 43118 w 1554821"/>
                <a:gd name="connsiteY56" fmla="*/ 1831222 h 3484138"/>
                <a:gd name="connsiteX57" fmla="*/ 30177 w 1554821"/>
                <a:gd name="connsiteY57" fmla="*/ 1802464 h 3484138"/>
                <a:gd name="connsiteX58" fmla="*/ 0 w 1554821"/>
                <a:gd name="connsiteY58" fmla="*/ 1719062 h 3484138"/>
                <a:gd name="connsiteX59" fmla="*/ 36648 w 1554821"/>
                <a:gd name="connsiteY59" fmla="*/ 1719062 h 3484138"/>
                <a:gd name="connsiteX60" fmla="*/ 61812 w 1554821"/>
                <a:gd name="connsiteY60" fmla="*/ 1651478 h 3484138"/>
                <a:gd name="connsiteX61" fmla="*/ 801634 w 1554821"/>
                <a:gd name="connsiteY61" fmla="*/ 468770 h 3484138"/>
                <a:gd name="connsiteX62" fmla="*/ 803792 w 1554821"/>
                <a:gd name="connsiteY62" fmla="*/ 445044 h 3484138"/>
                <a:gd name="connsiteX63" fmla="*/ 772157 w 1554821"/>
                <a:gd name="connsiteY63" fmla="*/ 170397 h 3484138"/>
                <a:gd name="connsiteX64" fmla="*/ 915232 w 1554821"/>
                <a:gd name="connsiteY64" fmla="*/ 19412 h 3484138"/>
                <a:gd name="connsiteX65" fmla="*/ 979220 w 1554821"/>
                <a:gd name="connsiteY65" fmla="*/ 0 h 3484138"/>
                <a:gd name="connsiteX0" fmla="*/ 867979 w 1554302"/>
                <a:gd name="connsiteY0" fmla="*/ 574460 h 3484138"/>
                <a:gd name="connsiteX1" fmla="*/ 149009 w 1554302"/>
                <a:gd name="connsiteY1" fmla="*/ 1723377 h 3484138"/>
                <a:gd name="connsiteX2" fmla="*/ 256775 w 1554302"/>
                <a:gd name="connsiteY2" fmla="*/ 1726080 h 3484138"/>
                <a:gd name="connsiteX3" fmla="*/ 256775 w 1554302"/>
                <a:gd name="connsiteY3" fmla="*/ 1808934 h 3484138"/>
                <a:gd name="connsiteX4" fmla="*/ 161950 w 1554302"/>
                <a:gd name="connsiteY4" fmla="*/ 1808934 h 3484138"/>
                <a:gd name="connsiteX5" fmla="*/ 808305 w 1554302"/>
                <a:gd name="connsiteY5" fmla="*/ 2910399 h 3484138"/>
                <a:gd name="connsiteX6" fmla="*/ 897457 w 1554302"/>
                <a:gd name="connsiteY6" fmla="*/ 2798959 h 3484138"/>
                <a:gd name="connsiteX7" fmla="*/ 1118181 w 1554302"/>
                <a:gd name="connsiteY7" fmla="*/ 2519998 h 3484138"/>
                <a:gd name="connsiteX8" fmla="*/ 1250473 w 1554302"/>
                <a:gd name="connsiteY8" fmla="*/ 2194303 h 3484138"/>
                <a:gd name="connsiteX9" fmla="*/ 1220994 w 1554302"/>
                <a:gd name="connsiteY9" fmla="*/ 2005214 h 3484138"/>
                <a:gd name="connsiteX10" fmla="*/ 1198706 w 1554302"/>
                <a:gd name="connsiteY10" fmla="*/ 1987238 h 3484138"/>
                <a:gd name="connsiteX11" fmla="*/ 1045565 w 1554302"/>
                <a:gd name="connsiteY11" fmla="*/ 1841287 h 3484138"/>
                <a:gd name="connsiteX12" fmla="*/ 1037656 w 1554302"/>
                <a:gd name="connsiteY12" fmla="*/ 1745665 h 3484138"/>
                <a:gd name="connsiteX13" fmla="*/ 1203020 w 1554302"/>
                <a:gd name="connsiteY13" fmla="*/ 1574549 h 3484138"/>
                <a:gd name="connsiteX14" fmla="*/ 1210929 w 1554302"/>
                <a:gd name="connsiteY14" fmla="*/ 1553699 h 3484138"/>
                <a:gd name="connsiteX15" fmla="*/ 1271323 w 1554302"/>
                <a:gd name="connsiteY15" fmla="*/ 1373237 h 3484138"/>
                <a:gd name="connsiteX16" fmla="*/ 1241844 w 1554302"/>
                <a:gd name="connsiteY16" fmla="*/ 1174081 h 3484138"/>
                <a:gd name="connsiteX17" fmla="*/ 1067854 w 1554302"/>
                <a:gd name="connsiteY17" fmla="*/ 868518 h 3484138"/>
                <a:gd name="connsiteX18" fmla="*/ 1008179 w 1554302"/>
                <a:gd name="connsiteY18" fmla="*/ 796622 h 3484138"/>
                <a:gd name="connsiteX19" fmla="*/ 880202 w 1554302"/>
                <a:gd name="connsiteY19" fmla="*/ 594589 h 3484138"/>
                <a:gd name="connsiteX20" fmla="*/ 867979 w 1554302"/>
                <a:gd name="connsiteY20" fmla="*/ 574460 h 3484138"/>
                <a:gd name="connsiteX21" fmla="*/ 978701 w 1554302"/>
                <a:gd name="connsiteY21" fmla="*/ 0 h 3484138"/>
                <a:gd name="connsiteX22" fmla="*/ 1017526 w 1554302"/>
                <a:gd name="connsiteY22" fmla="*/ 0 h 3484138"/>
                <a:gd name="connsiteX23" fmla="*/ 1205897 w 1554302"/>
                <a:gd name="connsiteY23" fmla="*/ 189089 h 3484138"/>
                <a:gd name="connsiteX24" fmla="*/ 1145503 w 1554302"/>
                <a:gd name="connsiteY24" fmla="*/ 378898 h 3484138"/>
                <a:gd name="connsiteX25" fmla="*/ 1035500 w 1554302"/>
                <a:gd name="connsiteY25" fmla="*/ 405500 h 3484138"/>
                <a:gd name="connsiteX26" fmla="*/ 998114 w 1554302"/>
                <a:gd name="connsiteY26" fmla="*/ 405500 h 3484138"/>
                <a:gd name="connsiteX27" fmla="*/ 1011055 w 1554302"/>
                <a:gd name="connsiteY27" fmla="*/ 468770 h 3484138"/>
                <a:gd name="connsiteX28" fmla="*/ 1122495 w 1554302"/>
                <a:gd name="connsiteY28" fmla="*/ 631257 h 3484138"/>
                <a:gd name="connsiteX29" fmla="*/ 1236812 w 1554302"/>
                <a:gd name="connsiteY29" fmla="*/ 741979 h 3484138"/>
                <a:gd name="connsiteX30" fmla="*/ 1431653 w 1554302"/>
                <a:gd name="connsiteY30" fmla="*/ 972051 h 3484138"/>
                <a:gd name="connsiteX31" fmla="*/ 1476949 w 1554302"/>
                <a:gd name="connsiteY31" fmla="*/ 1023098 h 3484138"/>
                <a:gd name="connsiteX32" fmla="*/ 1553878 w 1554302"/>
                <a:gd name="connsiteY32" fmla="*/ 1244542 h 3484138"/>
                <a:gd name="connsiteX33" fmla="*/ 1490608 w 1554302"/>
                <a:gd name="connsiteY33" fmla="*/ 1440101 h 3484138"/>
                <a:gd name="connsiteX34" fmla="*/ 1359036 w 1554302"/>
                <a:gd name="connsiteY34" fmla="*/ 1600432 h 3484138"/>
                <a:gd name="connsiteX35" fmla="*/ 1459693 w 1554302"/>
                <a:gd name="connsiteY35" fmla="*/ 1755730 h 3484138"/>
                <a:gd name="connsiteX36" fmla="*/ 1449626 w 1554302"/>
                <a:gd name="connsiteY36" fmla="*/ 1849196 h 3484138"/>
                <a:gd name="connsiteX37" fmla="*/ 1377730 w 1554302"/>
                <a:gd name="connsiteY37" fmla="*/ 1949853 h 3484138"/>
                <a:gd name="connsiteX38" fmla="*/ 1389953 w 1554302"/>
                <a:gd name="connsiteY38" fmla="*/ 1962794 h 3484138"/>
                <a:gd name="connsiteX39" fmla="*/ 1506426 w 1554302"/>
                <a:gd name="connsiteY39" fmla="*/ 2166982 h 3484138"/>
                <a:gd name="connsiteX40" fmla="*/ 1442438 w 1554302"/>
                <a:gd name="connsiteY40" fmla="*/ 2467513 h 3484138"/>
                <a:gd name="connsiteX41" fmla="*/ 1359756 w 1554302"/>
                <a:gd name="connsiteY41" fmla="*/ 2552351 h 3484138"/>
                <a:gd name="connsiteX42" fmla="*/ 985171 w 1554302"/>
                <a:gd name="connsiteY42" fmla="*/ 2969354 h 3484138"/>
                <a:gd name="connsiteX43" fmla="*/ 875169 w 1554302"/>
                <a:gd name="connsiteY43" fmla="*/ 3118902 h 3484138"/>
                <a:gd name="connsiteX44" fmla="*/ 867979 w 1554302"/>
                <a:gd name="connsiteY44" fmla="*/ 3130405 h 3484138"/>
                <a:gd name="connsiteX45" fmla="*/ 919745 w 1554302"/>
                <a:gd name="connsiteY45" fmla="*/ 3108835 h 3484138"/>
                <a:gd name="connsiteX46" fmla="*/ 1006021 w 1554302"/>
                <a:gd name="connsiteY46" fmla="*/ 3093017 h 3484138"/>
                <a:gd name="connsiteX47" fmla="*/ 1103084 w 1554302"/>
                <a:gd name="connsiteY47" fmla="*/ 3154849 h 3484138"/>
                <a:gd name="connsiteX48" fmla="*/ 1108834 w 1554302"/>
                <a:gd name="connsiteY48" fmla="*/ 3348972 h 3484138"/>
                <a:gd name="connsiteX49" fmla="*/ 954256 w 1554302"/>
                <a:gd name="connsiteY49" fmla="*/ 3474074 h 3484138"/>
                <a:gd name="connsiteX50" fmla="*/ 917589 w 1554302"/>
                <a:gd name="connsiteY50" fmla="*/ 3482700 h 3484138"/>
                <a:gd name="connsiteX51" fmla="*/ 877326 w 1554302"/>
                <a:gd name="connsiteY51" fmla="*/ 3484138 h 3484138"/>
                <a:gd name="connsiteX52" fmla="*/ 803991 w 1554302"/>
                <a:gd name="connsiteY52" fmla="*/ 3458974 h 3484138"/>
                <a:gd name="connsiteX53" fmla="*/ 704054 w 1554302"/>
                <a:gd name="connsiteY53" fmla="*/ 3316617 h 3484138"/>
                <a:gd name="connsiteX54" fmla="*/ 738565 w 1554302"/>
                <a:gd name="connsiteY54" fmla="*/ 3041971 h 3484138"/>
                <a:gd name="connsiteX55" fmla="*/ 737127 w 1554302"/>
                <a:gd name="connsiteY55" fmla="*/ 3011774 h 3484138"/>
                <a:gd name="connsiteX56" fmla="*/ 42599 w 1554302"/>
                <a:gd name="connsiteY56" fmla="*/ 1831222 h 3484138"/>
                <a:gd name="connsiteX57" fmla="*/ 29658 w 1554302"/>
                <a:gd name="connsiteY57" fmla="*/ 1802464 h 3484138"/>
                <a:gd name="connsiteX58" fmla="*/ 36129 w 1554302"/>
                <a:gd name="connsiteY58" fmla="*/ 1719062 h 3484138"/>
                <a:gd name="connsiteX59" fmla="*/ 61293 w 1554302"/>
                <a:gd name="connsiteY59" fmla="*/ 1651478 h 3484138"/>
                <a:gd name="connsiteX60" fmla="*/ 801115 w 1554302"/>
                <a:gd name="connsiteY60" fmla="*/ 468770 h 3484138"/>
                <a:gd name="connsiteX61" fmla="*/ 803273 w 1554302"/>
                <a:gd name="connsiteY61" fmla="*/ 445044 h 3484138"/>
                <a:gd name="connsiteX62" fmla="*/ 771638 w 1554302"/>
                <a:gd name="connsiteY62" fmla="*/ 170397 h 3484138"/>
                <a:gd name="connsiteX63" fmla="*/ 914713 w 1554302"/>
                <a:gd name="connsiteY63" fmla="*/ 19412 h 3484138"/>
                <a:gd name="connsiteX64" fmla="*/ 978701 w 1554302"/>
                <a:gd name="connsiteY64" fmla="*/ 0 h 3484138"/>
                <a:gd name="connsiteX0" fmla="*/ 838321 w 1524644"/>
                <a:gd name="connsiteY0" fmla="*/ 574460 h 3484138"/>
                <a:gd name="connsiteX1" fmla="*/ 119351 w 1524644"/>
                <a:gd name="connsiteY1" fmla="*/ 1723377 h 3484138"/>
                <a:gd name="connsiteX2" fmla="*/ 227117 w 1524644"/>
                <a:gd name="connsiteY2" fmla="*/ 1726080 h 3484138"/>
                <a:gd name="connsiteX3" fmla="*/ 227117 w 1524644"/>
                <a:gd name="connsiteY3" fmla="*/ 1808934 h 3484138"/>
                <a:gd name="connsiteX4" fmla="*/ 132292 w 1524644"/>
                <a:gd name="connsiteY4" fmla="*/ 1808934 h 3484138"/>
                <a:gd name="connsiteX5" fmla="*/ 778647 w 1524644"/>
                <a:gd name="connsiteY5" fmla="*/ 2910399 h 3484138"/>
                <a:gd name="connsiteX6" fmla="*/ 867799 w 1524644"/>
                <a:gd name="connsiteY6" fmla="*/ 2798959 h 3484138"/>
                <a:gd name="connsiteX7" fmla="*/ 1088523 w 1524644"/>
                <a:gd name="connsiteY7" fmla="*/ 2519998 h 3484138"/>
                <a:gd name="connsiteX8" fmla="*/ 1220815 w 1524644"/>
                <a:gd name="connsiteY8" fmla="*/ 2194303 h 3484138"/>
                <a:gd name="connsiteX9" fmla="*/ 1191336 w 1524644"/>
                <a:gd name="connsiteY9" fmla="*/ 2005214 h 3484138"/>
                <a:gd name="connsiteX10" fmla="*/ 1169048 w 1524644"/>
                <a:gd name="connsiteY10" fmla="*/ 1987238 h 3484138"/>
                <a:gd name="connsiteX11" fmla="*/ 1015907 w 1524644"/>
                <a:gd name="connsiteY11" fmla="*/ 1841287 h 3484138"/>
                <a:gd name="connsiteX12" fmla="*/ 1007998 w 1524644"/>
                <a:gd name="connsiteY12" fmla="*/ 1745665 h 3484138"/>
                <a:gd name="connsiteX13" fmla="*/ 1173362 w 1524644"/>
                <a:gd name="connsiteY13" fmla="*/ 1574549 h 3484138"/>
                <a:gd name="connsiteX14" fmla="*/ 1181271 w 1524644"/>
                <a:gd name="connsiteY14" fmla="*/ 1553699 h 3484138"/>
                <a:gd name="connsiteX15" fmla="*/ 1241665 w 1524644"/>
                <a:gd name="connsiteY15" fmla="*/ 1373237 h 3484138"/>
                <a:gd name="connsiteX16" fmla="*/ 1212186 w 1524644"/>
                <a:gd name="connsiteY16" fmla="*/ 1174081 h 3484138"/>
                <a:gd name="connsiteX17" fmla="*/ 1038196 w 1524644"/>
                <a:gd name="connsiteY17" fmla="*/ 868518 h 3484138"/>
                <a:gd name="connsiteX18" fmla="*/ 978521 w 1524644"/>
                <a:gd name="connsiteY18" fmla="*/ 796622 h 3484138"/>
                <a:gd name="connsiteX19" fmla="*/ 850544 w 1524644"/>
                <a:gd name="connsiteY19" fmla="*/ 594589 h 3484138"/>
                <a:gd name="connsiteX20" fmla="*/ 838321 w 1524644"/>
                <a:gd name="connsiteY20" fmla="*/ 574460 h 3484138"/>
                <a:gd name="connsiteX21" fmla="*/ 949043 w 1524644"/>
                <a:gd name="connsiteY21" fmla="*/ 0 h 3484138"/>
                <a:gd name="connsiteX22" fmla="*/ 987868 w 1524644"/>
                <a:gd name="connsiteY22" fmla="*/ 0 h 3484138"/>
                <a:gd name="connsiteX23" fmla="*/ 1176239 w 1524644"/>
                <a:gd name="connsiteY23" fmla="*/ 189089 h 3484138"/>
                <a:gd name="connsiteX24" fmla="*/ 1115845 w 1524644"/>
                <a:gd name="connsiteY24" fmla="*/ 378898 h 3484138"/>
                <a:gd name="connsiteX25" fmla="*/ 1005842 w 1524644"/>
                <a:gd name="connsiteY25" fmla="*/ 405500 h 3484138"/>
                <a:gd name="connsiteX26" fmla="*/ 968456 w 1524644"/>
                <a:gd name="connsiteY26" fmla="*/ 405500 h 3484138"/>
                <a:gd name="connsiteX27" fmla="*/ 981397 w 1524644"/>
                <a:gd name="connsiteY27" fmla="*/ 468770 h 3484138"/>
                <a:gd name="connsiteX28" fmla="*/ 1092837 w 1524644"/>
                <a:gd name="connsiteY28" fmla="*/ 631257 h 3484138"/>
                <a:gd name="connsiteX29" fmla="*/ 1207154 w 1524644"/>
                <a:gd name="connsiteY29" fmla="*/ 741979 h 3484138"/>
                <a:gd name="connsiteX30" fmla="*/ 1401995 w 1524644"/>
                <a:gd name="connsiteY30" fmla="*/ 972051 h 3484138"/>
                <a:gd name="connsiteX31" fmla="*/ 1447291 w 1524644"/>
                <a:gd name="connsiteY31" fmla="*/ 1023098 h 3484138"/>
                <a:gd name="connsiteX32" fmla="*/ 1524220 w 1524644"/>
                <a:gd name="connsiteY32" fmla="*/ 1244542 h 3484138"/>
                <a:gd name="connsiteX33" fmla="*/ 1460950 w 1524644"/>
                <a:gd name="connsiteY33" fmla="*/ 1440101 h 3484138"/>
                <a:gd name="connsiteX34" fmla="*/ 1329378 w 1524644"/>
                <a:gd name="connsiteY34" fmla="*/ 1600432 h 3484138"/>
                <a:gd name="connsiteX35" fmla="*/ 1430035 w 1524644"/>
                <a:gd name="connsiteY35" fmla="*/ 1755730 h 3484138"/>
                <a:gd name="connsiteX36" fmla="*/ 1419968 w 1524644"/>
                <a:gd name="connsiteY36" fmla="*/ 1849196 h 3484138"/>
                <a:gd name="connsiteX37" fmla="*/ 1348072 w 1524644"/>
                <a:gd name="connsiteY37" fmla="*/ 1949853 h 3484138"/>
                <a:gd name="connsiteX38" fmla="*/ 1360295 w 1524644"/>
                <a:gd name="connsiteY38" fmla="*/ 1962794 h 3484138"/>
                <a:gd name="connsiteX39" fmla="*/ 1476768 w 1524644"/>
                <a:gd name="connsiteY39" fmla="*/ 2166982 h 3484138"/>
                <a:gd name="connsiteX40" fmla="*/ 1412780 w 1524644"/>
                <a:gd name="connsiteY40" fmla="*/ 2467513 h 3484138"/>
                <a:gd name="connsiteX41" fmla="*/ 1330098 w 1524644"/>
                <a:gd name="connsiteY41" fmla="*/ 2552351 h 3484138"/>
                <a:gd name="connsiteX42" fmla="*/ 955513 w 1524644"/>
                <a:gd name="connsiteY42" fmla="*/ 2969354 h 3484138"/>
                <a:gd name="connsiteX43" fmla="*/ 845511 w 1524644"/>
                <a:gd name="connsiteY43" fmla="*/ 3118902 h 3484138"/>
                <a:gd name="connsiteX44" fmla="*/ 838321 w 1524644"/>
                <a:gd name="connsiteY44" fmla="*/ 3130405 h 3484138"/>
                <a:gd name="connsiteX45" fmla="*/ 890087 w 1524644"/>
                <a:gd name="connsiteY45" fmla="*/ 3108835 h 3484138"/>
                <a:gd name="connsiteX46" fmla="*/ 976363 w 1524644"/>
                <a:gd name="connsiteY46" fmla="*/ 3093017 h 3484138"/>
                <a:gd name="connsiteX47" fmla="*/ 1073426 w 1524644"/>
                <a:gd name="connsiteY47" fmla="*/ 3154849 h 3484138"/>
                <a:gd name="connsiteX48" fmla="*/ 1079176 w 1524644"/>
                <a:gd name="connsiteY48" fmla="*/ 3348972 h 3484138"/>
                <a:gd name="connsiteX49" fmla="*/ 924598 w 1524644"/>
                <a:gd name="connsiteY49" fmla="*/ 3474074 h 3484138"/>
                <a:gd name="connsiteX50" fmla="*/ 887931 w 1524644"/>
                <a:gd name="connsiteY50" fmla="*/ 3482700 h 3484138"/>
                <a:gd name="connsiteX51" fmla="*/ 847668 w 1524644"/>
                <a:gd name="connsiteY51" fmla="*/ 3484138 h 3484138"/>
                <a:gd name="connsiteX52" fmla="*/ 774333 w 1524644"/>
                <a:gd name="connsiteY52" fmla="*/ 3458974 h 3484138"/>
                <a:gd name="connsiteX53" fmla="*/ 674396 w 1524644"/>
                <a:gd name="connsiteY53" fmla="*/ 3316617 h 3484138"/>
                <a:gd name="connsiteX54" fmla="*/ 708907 w 1524644"/>
                <a:gd name="connsiteY54" fmla="*/ 3041971 h 3484138"/>
                <a:gd name="connsiteX55" fmla="*/ 707469 w 1524644"/>
                <a:gd name="connsiteY55" fmla="*/ 3011774 h 3484138"/>
                <a:gd name="connsiteX56" fmla="*/ 12941 w 1524644"/>
                <a:gd name="connsiteY56" fmla="*/ 1831222 h 3484138"/>
                <a:gd name="connsiteX57" fmla="*/ 0 w 1524644"/>
                <a:gd name="connsiteY57" fmla="*/ 1802464 h 3484138"/>
                <a:gd name="connsiteX58" fmla="*/ 31635 w 1524644"/>
                <a:gd name="connsiteY58" fmla="*/ 1651478 h 3484138"/>
                <a:gd name="connsiteX59" fmla="*/ 771457 w 1524644"/>
                <a:gd name="connsiteY59" fmla="*/ 468770 h 3484138"/>
                <a:gd name="connsiteX60" fmla="*/ 773615 w 1524644"/>
                <a:gd name="connsiteY60" fmla="*/ 445044 h 3484138"/>
                <a:gd name="connsiteX61" fmla="*/ 741980 w 1524644"/>
                <a:gd name="connsiteY61" fmla="*/ 170397 h 3484138"/>
                <a:gd name="connsiteX62" fmla="*/ 885055 w 1524644"/>
                <a:gd name="connsiteY62" fmla="*/ 19412 h 3484138"/>
                <a:gd name="connsiteX63" fmla="*/ 949043 w 1524644"/>
                <a:gd name="connsiteY63" fmla="*/ 0 h 3484138"/>
                <a:gd name="connsiteX0" fmla="*/ 905898 w 1592221"/>
                <a:gd name="connsiteY0" fmla="*/ 574460 h 3484138"/>
                <a:gd name="connsiteX1" fmla="*/ 186928 w 1592221"/>
                <a:gd name="connsiteY1" fmla="*/ 1723377 h 3484138"/>
                <a:gd name="connsiteX2" fmla="*/ 294694 w 1592221"/>
                <a:gd name="connsiteY2" fmla="*/ 1726080 h 3484138"/>
                <a:gd name="connsiteX3" fmla="*/ 294694 w 1592221"/>
                <a:gd name="connsiteY3" fmla="*/ 1808934 h 3484138"/>
                <a:gd name="connsiteX4" fmla="*/ 199869 w 1592221"/>
                <a:gd name="connsiteY4" fmla="*/ 1808934 h 3484138"/>
                <a:gd name="connsiteX5" fmla="*/ 846224 w 1592221"/>
                <a:gd name="connsiteY5" fmla="*/ 2910399 h 3484138"/>
                <a:gd name="connsiteX6" fmla="*/ 935376 w 1592221"/>
                <a:gd name="connsiteY6" fmla="*/ 2798959 h 3484138"/>
                <a:gd name="connsiteX7" fmla="*/ 1156100 w 1592221"/>
                <a:gd name="connsiteY7" fmla="*/ 2519998 h 3484138"/>
                <a:gd name="connsiteX8" fmla="*/ 1288392 w 1592221"/>
                <a:gd name="connsiteY8" fmla="*/ 2194303 h 3484138"/>
                <a:gd name="connsiteX9" fmla="*/ 1258913 w 1592221"/>
                <a:gd name="connsiteY9" fmla="*/ 2005214 h 3484138"/>
                <a:gd name="connsiteX10" fmla="*/ 1236625 w 1592221"/>
                <a:gd name="connsiteY10" fmla="*/ 1987238 h 3484138"/>
                <a:gd name="connsiteX11" fmla="*/ 1083484 w 1592221"/>
                <a:gd name="connsiteY11" fmla="*/ 1841287 h 3484138"/>
                <a:gd name="connsiteX12" fmla="*/ 1075575 w 1592221"/>
                <a:gd name="connsiteY12" fmla="*/ 1745665 h 3484138"/>
                <a:gd name="connsiteX13" fmla="*/ 1240939 w 1592221"/>
                <a:gd name="connsiteY13" fmla="*/ 1574549 h 3484138"/>
                <a:gd name="connsiteX14" fmla="*/ 1248848 w 1592221"/>
                <a:gd name="connsiteY14" fmla="*/ 1553699 h 3484138"/>
                <a:gd name="connsiteX15" fmla="*/ 1309242 w 1592221"/>
                <a:gd name="connsiteY15" fmla="*/ 1373237 h 3484138"/>
                <a:gd name="connsiteX16" fmla="*/ 1279763 w 1592221"/>
                <a:gd name="connsiteY16" fmla="*/ 1174081 h 3484138"/>
                <a:gd name="connsiteX17" fmla="*/ 1105773 w 1592221"/>
                <a:gd name="connsiteY17" fmla="*/ 868518 h 3484138"/>
                <a:gd name="connsiteX18" fmla="*/ 1046098 w 1592221"/>
                <a:gd name="connsiteY18" fmla="*/ 796622 h 3484138"/>
                <a:gd name="connsiteX19" fmla="*/ 918121 w 1592221"/>
                <a:gd name="connsiteY19" fmla="*/ 594589 h 3484138"/>
                <a:gd name="connsiteX20" fmla="*/ 905898 w 1592221"/>
                <a:gd name="connsiteY20" fmla="*/ 574460 h 3484138"/>
                <a:gd name="connsiteX21" fmla="*/ 1016620 w 1592221"/>
                <a:gd name="connsiteY21" fmla="*/ 0 h 3484138"/>
                <a:gd name="connsiteX22" fmla="*/ 1055445 w 1592221"/>
                <a:gd name="connsiteY22" fmla="*/ 0 h 3484138"/>
                <a:gd name="connsiteX23" fmla="*/ 1243816 w 1592221"/>
                <a:gd name="connsiteY23" fmla="*/ 189089 h 3484138"/>
                <a:gd name="connsiteX24" fmla="*/ 1183422 w 1592221"/>
                <a:gd name="connsiteY24" fmla="*/ 378898 h 3484138"/>
                <a:gd name="connsiteX25" fmla="*/ 1073419 w 1592221"/>
                <a:gd name="connsiteY25" fmla="*/ 405500 h 3484138"/>
                <a:gd name="connsiteX26" fmla="*/ 1036033 w 1592221"/>
                <a:gd name="connsiteY26" fmla="*/ 405500 h 3484138"/>
                <a:gd name="connsiteX27" fmla="*/ 1048974 w 1592221"/>
                <a:gd name="connsiteY27" fmla="*/ 468770 h 3484138"/>
                <a:gd name="connsiteX28" fmla="*/ 1160414 w 1592221"/>
                <a:gd name="connsiteY28" fmla="*/ 631257 h 3484138"/>
                <a:gd name="connsiteX29" fmla="*/ 1274731 w 1592221"/>
                <a:gd name="connsiteY29" fmla="*/ 741979 h 3484138"/>
                <a:gd name="connsiteX30" fmla="*/ 1469572 w 1592221"/>
                <a:gd name="connsiteY30" fmla="*/ 972051 h 3484138"/>
                <a:gd name="connsiteX31" fmla="*/ 1514868 w 1592221"/>
                <a:gd name="connsiteY31" fmla="*/ 1023098 h 3484138"/>
                <a:gd name="connsiteX32" fmla="*/ 1591797 w 1592221"/>
                <a:gd name="connsiteY32" fmla="*/ 1244542 h 3484138"/>
                <a:gd name="connsiteX33" fmla="*/ 1528527 w 1592221"/>
                <a:gd name="connsiteY33" fmla="*/ 1440101 h 3484138"/>
                <a:gd name="connsiteX34" fmla="*/ 1396955 w 1592221"/>
                <a:gd name="connsiteY34" fmla="*/ 1600432 h 3484138"/>
                <a:gd name="connsiteX35" fmla="*/ 1497612 w 1592221"/>
                <a:gd name="connsiteY35" fmla="*/ 1755730 h 3484138"/>
                <a:gd name="connsiteX36" fmla="*/ 1487545 w 1592221"/>
                <a:gd name="connsiteY36" fmla="*/ 1849196 h 3484138"/>
                <a:gd name="connsiteX37" fmla="*/ 1415649 w 1592221"/>
                <a:gd name="connsiteY37" fmla="*/ 1949853 h 3484138"/>
                <a:gd name="connsiteX38" fmla="*/ 1427872 w 1592221"/>
                <a:gd name="connsiteY38" fmla="*/ 1962794 h 3484138"/>
                <a:gd name="connsiteX39" fmla="*/ 1544345 w 1592221"/>
                <a:gd name="connsiteY39" fmla="*/ 2166982 h 3484138"/>
                <a:gd name="connsiteX40" fmla="*/ 1480357 w 1592221"/>
                <a:gd name="connsiteY40" fmla="*/ 2467513 h 3484138"/>
                <a:gd name="connsiteX41" fmla="*/ 1397675 w 1592221"/>
                <a:gd name="connsiteY41" fmla="*/ 2552351 h 3484138"/>
                <a:gd name="connsiteX42" fmla="*/ 1023090 w 1592221"/>
                <a:gd name="connsiteY42" fmla="*/ 2969354 h 3484138"/>
                <a:gd name="connsiteX43" fmla="*/ 913088 w 1592221"/>
                <a:gd name="connsiteY43" fmla="*/ 3118902 h 3484138"/>
                <a:gd name="connsiteX44" fmla="*/ 905898 w 1592221"/>
                <a:gd name="connsiteY44" fmla="*/ 3130405 h 3484138"/>
                <a:gd name="connsiteX45" fmla="*/ 957664 w 1592221"/>
                <a:gd name="connsiteY45" fmla="*/ 3108835 h 3484138"/>
                <a:gd name="connsiteX46" fmla="*/ 1043940 w 1592221"/>
                <a:gd name="connsiteY46" fmla="*/ 3093017 h 3484138"/>
                <a:gd name="connsiteX47" fmla="*/ 1141003 w 1592221"/>
                <a:gd name="connsiteY47" fmla="*/ 3154849 h 3484138"/>
                <a:gd name="connsiteX48" fmla="*/ 1146753 w 1592221"/>
                <a:gd name="connsiteY48" fmla="*/ 3348972 h 3484138"/>
                <a:gd name="connsiteX49" fmla="*/ 992175 w 1592221"/>
                <a:gd name="connsiteY49" fmla="*/ 3474074 h 3484138"/>
                <a:gd name="connsiteX50" fmla="*/ 955508 w 1592221"/>
                <a:gd name="connsiteY50" fmla="*/ 3482700 h 3484138"/>
                <a:gd name="connsiteX51" fmla="*/ 915245 w 1592221"/>
                <a:gd name="connsiteY51" fmla="*/ 3484138 h 3484138"/>
                <a:gd name="connsiteX52" fmla="*/ 841910 w 1592221"/>
                <a:gd name="connsiteY52" fmla="*/ 3458974 h 3484138"/>
                <a:gd name="connsiteX53" fmla="*/ 741973 w 1592221"/>
                <a:gd name="connsiteY53" fmla="*/ 3316617 h 3484138"/>
                <a:gd name="connsiteX54" fmla="*/ 776484 w 1592221"/>
                <a:gd name="connsiteY54" fmla="*/ 3041971 h 3484138"/>
                <a:gd name="connsiteX55" fmla="*/ 775046 w 1592221"/>
                <a:gd name="connsiteY55" fmla="*/ 3011774 h 3484138"/>
                <a:gd name="connsiteX56" fmla="*/ 80518 w 1592221"/>
                <a:gd name="connsiteY56" fmla="*/ 1831222 h 3484138"/>
                <a:gd name="connsiteX57" fmla="*/ 99212 w 1592221"/>
                <a:gd name="connsiteY57" fmla="*/ 1651478 h 3484138"/>
                <a:gd name="connsiteX58" fmla="*/ 839034 w 1592221"/>
                <a:gd name="connsiteY58" fmla="*/ 468770 h 3484138"/>
                <a:gd name="connsiteX59" fmla="*/ 841192 w 1592221"/>
                <a:gd name="connsiteY59" fmla="*/ 445044 h 3484138"/>
                <a:gd name="connsiteX60" fmla="*/ 809557 w 1592221"/>
                <a:gd name="connsiteY60" fmla="*/ 170397 h 3484138"/>
                <a:gd name="connsiteX61" fmla="*/ 952632 w 1592221"/>
                <a:gd name="connsiteY61" fmla="*/ 19412 h 3484138"/>
                <a:gd name="connsiteX62" fmla="*/ 1016620 w 1592221"/>
                <a:gd name="connsiteY62" fmla="*/ 0 h 3484138"/>
                <a:gd name="connsiteX0" fmla="*/ 883842 w 1570165"/>
                <a:gd name="connsiteY0" fmla="*/ 574460 h 3484138"/>
                <a:gd name="connsiteX1" fmla="*/ 164872 w 1570165"/>
                <a:gd name="connsiteY1" fmla="*/ 1723377 h 3484138"/>
                <a:gd name="connsiteX2" fmla="*/ 272638 w 1570165"/>
                <a:gd name="connsiteY2" fmla="*/ 1726080 h 3484138"/>
                <a:gd name="connsiteX3" fmla="*/ 272638 w 1570165"/>
                <a:gd name="connsiteY3" fmla="*/ 1808934 h 3484138"/>
                <a:gd name="connsiteX4" fmla="*/ 177813 w 1570165"/>
                <a:gd name="connsiteY4" fmla="*/ 1808934 h 3484138"/>
                <a:gd name="connsiteX5" fmla="*/ 824168 w 1570165"/>
                <a:gd name="connsiteY5" fmla="*/ 2910399 h 3484138"/>
                <a:gd name="connsiteX6" fmla="*/ 913320 w 1570165"/>
                <a:gd name="connsiteY6" fmla="*/ 2798959 h 3484138"/>
                <a:gd name="connsiteX7" fmla="*/ 1134044 w 1570165"/>
                <a:gd name="connsiteY7" fmla="*/ 2519998 h 3484138"/>
                <a:gd name="connsiteX8" fmla="*/ 1266336 w 1570165"/>
                <a:gd name="connsiteY8" fmla="*/ 2194303 h 3484138"/>
                <a:gd name="connsiteX9" fmla="*/ 1236857 w 1570165"/>
                <a:gd name="connsiteY9" fmla="*/ 2005214 h 3484138"/>
                <a:gd name="connsiteX10" fmla="*/ 1214569 w 1570165"/>
                <a:gd name="connsiteY10" fmla="*/ 1987238 h 3484138"/>
                <a:gd name="connsiteX11" fmla="*/ 1061428 w 1570165"/>
                <a:gd name="connsiteY11" fmla="*/ 1841287 h 3484138"/>
                <a:gd name="connsiteX12" fmla="*/ 1053519 w 1570165"/>
                <a:gd name="connsiteY12" fmla="*/ 1745665 h 3484138"/>
                <a:gd name="connsiteX13" fmla="*/ 1218883 w 1570165"/>
                <a:gd name="connsiteY13" fmla="*/ 1574549 h 3484138"/>
                <a:gd name="connsiteX14" fmla="*/ 1226792 w 1570165"/>
                <a:gd name="connsiteY14" fmla="*/ 1553699 h 3484138"/>
                <a:gd name="connsiteX15" fmla="*/ 1287186 w 1570165"/>
                <a:gd name="connsiteY15" fmla="*/ 1373237 h 3484138"/>
                <a:gd name="connsiteX16" fmla="*/ 1257707 w 1570165"/>
                <a:gd name="connsiteY16" fmla="*/ 1174081 h 3484138"/>
                <a:gd name="connsiteX17" fmla="*/ 1083717 w 1570165"/>
                <a:gd name="connsiteY17" fmla="*/ 868518 h 3484138"/>
                <a:gd name="connsiteX18" fmla="*/ 1024042 w 1570165"/>
                <a:gd name="connsiteY18" fmla="*/ 796622 h 3484138"/>
                <a:gd name="connsiteX19" fmla="*/ 896065 w 1570165"/>
                <a:gd name="connsiteY19" fmla="*/ 594589 h 3484138"/>
                <a:gd name="connsiteX20" fmla="*/ 883842 w 1570165"/>
                <a:gd name="connsiteY20" fmla="*/ 574460 h 3484138"/>
                <a:gd name="connsiteX21" fmla="*/ 994564 w 1570165"/>
                <a:gd name="connsiteY21" fmla="*/ 0 h 3484138"/>
                <a:gd name="connsiteX22" fmla="*/ 1033389 w 1570165"/>
                <a:gd name="connsiteY22" fmla="*/ 0 h 3484138"/>
                <a:gd name="connsiteX23" fmla="*/ 1221760 w 1570165"/>
                <a:gd name="connsiteY23" fmla="*/ 189089 h 3484138"/>
                <a:gd name="connsiteX24" fmla="*/ 1161366 w 1570165"/>
                <a:gd name="connsiteY24" fmla="*/ 378898 h 3484138"/>
                <a:gd name="connsiteX25" fmla="*/ 1051363 w 1570165"/>
                <a:gd name="connsiteY25" fmla="*/ 405500 h 3484138"/>
                <a:gd name="connsiteX26" fmla="*/ 1013977 w 1570165"/>
                <a:gd name="connsiteY26" fmla="*/ 405500 h 3484138"/>
                <a:gd name="connsiteX27" fmla="*/ 1026918 w 1570165"/>
                <a:gd name="connsiteY27" fmla="*/ 468770 h 3484138"/>
                <a:gd name="connsiteX28" fmla="*/ 1138358 w 1570165"/>
                <a:gd name="connsiteY28" fmla="*/ 631257 h 3484138"/>
                <a:gd name="connsiteX29" fmla="*/ 1252675 w 1570165"/>
                <a:gd name="connsiteY29" fmla="*/ 741979 h 3484138"/>
                <a:gd name="connsiteX30" fmla="*/ 1447516 w 1570165"/>
                <a:gd name="connsiteY30" fmla="*/ 972051 h 3484138"/>
                <a:gd name="connsiteX31" fmla="*/ 1492812 w 1570165"/>
                <a:gd name="connsiteY31" fmla="*/ 1023098 h 3484138"/>
                <a:gd name="connsiteX32" fmla="*/ 1569741 w 1570165"/>
                <a:gd name="connsiteY32" fmla="*/ 1244542 h 3484138"/>
                <a:gd name="connsiteX33" fmla="*/ 1506471 w 1570165"/>
                <a:gd name="connsiteY33" fmla="*/ 1440101 h 3484138"/>
                <a:gd name="connsiteX34" fmla="*/ 1374899 w 1570165"/>
                <a:gd name="connsiteY34" fmla="*/ 1600432 h 3484138"/>
                <a:gd name="connsiteX35" fmla="*/ 1475556 w 1570165"/>
                <a:gd name="connsiteY35" fmla="*/ 1755730 h 3484138"/>
                <a:gd name="connsiteX36" fmla="*/ 1465489 w 1570165"/>
                <a:gd name="connsiteY36" fmla="*/ 1849196 h 3484138"/>
                <a:gd name="connsiteX37" fmla="*/ 1393593 w 1570165"/>
                <a:gd name="connsiteY37" fmla="*/ 1949853 h 3484138"/>
                <a:gd name="connsiteX38" fmla="*/ 1405816 w 1570165"/>
                <a:gd name="connsiteY38" fmla="*/ 1962794 h 3484138"/>
                <a:gd name="connsiteX39" fmla="*/ 1522289 w 1570165"/>
                <a:gd name="connsiteY39" fmla="*/ 2166982 h 3484138"/>
                <a:gd name="connsiteX40" fmla="*/ 1458301 w 1570165"/>
                <a:gd name="connsiteY40" fmla="*/ 2467513 h 3484138"/>
                <a:gd name="connsiteX41" fmla="*/ 1375619 w 1570165"/>
                <a:gd name="connsiteY41" fmla="*/ 2552351 h 3484138"/>
                <a:gd name="connsiteX42" fmla="*/ 1001034 w 1570165"/>
                <a:gd name="connsiteY42" fmla="*/ 2969354 h 3484138"/>
                <a:gd name="connsiteX43" fmla="*/ 891032 w 1570165"/>
                <a:gd name="connsiteY43" fmla="*/ 3118902 h 3484138"/>
                <a:gd name="connsiteX44" fmla="*/ 883842 w 1570165"/>
                <a:gd name="connsiteY44" fmla="*/ 3130405 h 3484138"/>
                <a:gd name="connsiteX45" fmla="*/ 935608 w 1570165"/>
                <a:gd name="connsiteY45" fmla="*/ 3108835 h 3484138"/>
                <a:gd name="connsiteX46" fmla="*/ 1021884 w 1570165"/>
                <a:gd name="connsiteY46" fmla="*/ 3093017 h 3484138"/>
                <a:gd name="connsiteX47" fmla="*/ 1118947 w 1570165"/>
                <a:gd name="connsiteY47" fmla="*/ 3154849 h 3484138"/>
                <a:gd name="connsiteX48" fmla="*/ 1124697 w 1570165"/>
                <a:gd name="connsiteY48" fmla="*/ 3348972 h 3484138"/>
                <a:gd name="connsiteX49" fmla="*/ 970119 w 1570165"/>
                <a:gd name="connsiteY49" fmla="*/ 3474074 h 3484138"/>
                <a:gd name="connsiteX50" fmla="*/ 933452 w 1570165"/>
                <a:gd name="connsiteY50" fmla="*/ 3482700 h 3484138"/>
                <a:gd name="connsiteX51" fmla="*/ 893189 w 1570165"/>
                <a:gd name="connsiteY51" fmla="*/ 3484138 h 3484138"/>
                <a:gd name="connsiteX52" fmla="*/ 819854 w 1570165"/>
                <a:gd name="connsiteY52" fmla="*/ 3458974 h 3484138"/>
                <a:gd name="connsiteX53" fmla="*/ 719917 w 1570165"/>
                <a:gd name="connsiteY53" fmla="*/ 3316617 h 3484138"/>
                <a:gd name="connsiteX54" fmla="*/ 754428 w 1570165"/>
                <a:gd name="connsiteY54" fmla="*/ 3041971 h 3484138"/>
                <a:gd name="connsiteX55" fmla="*/ 752990 w 1570165"/>
                <a:gd name="connsiteY55" fmla="*/ 3011774 h 3484138"/>
                <a:gd name="connsiteX56" fmla="*/ 58462 w 1570165"/>
                <a:gd name="connsiteY56" fmla="*/ 1831222 h 3484138"/>
                <a:gd name="connsiteX57" fmla="*/ 77156 w 1570165"/>
                <a:gd name="connsiteY57" fmla="*/ 1651478 h 3484138"/>
                <a:gd name="connsiteX58" fmla="*/ 816978 w 1570165"/>
                <a:gd name="connsiteY58" fmla="*/ 468770 h 3484138"/>
                <a:gd name="connsiteX59" fmla="*/ 819136 w 1570165"/>
                <a:gd name="connsiteY59" fmla="*/ 445044 h 3484138"/>
                <a:gd name="connsiteX60" fmla="*/ 787501 w 1570165"/>
                <a:gd name="connsiteY60" fmla="*/ 170397 h 3484138"/>
                <a:gd name="connsiteX61" fmla="*/ 930576 w 1570165"/>
                <a:gd name="connsiteY61" fmla="*/ 19412 h 3484138"/>
                <a:gd name="connsiteX62" fmla="*/ 994564 w 1570165"/>
                <a:gd name="connsiteY62" fmla="*/ 0 h 3484138"/>
                <a:gd name="connsiteX0" fmla="*/ 853693 w 1540016"/>
                <a:gd name="connsiteY0" fmla="*/ 574460 h 3484138"/>
                <a:gd name="connsiteX1" fmla="*/ 134723 w 1540016"/>
                <a:gd name="connsiteY1" fmla="*/ 1723377 h 3484138"/>
                <a:gd name="connsiteX2" fmla="*/ 242489 w 1540016"/>
                <a:gd name="connsiteY2" fmla="*/ 1726080 h 3484138"/>
                <a:gd name="connsiteX3" fmla="*/ 242489 w 1540016"/>
                <a:gd name="connsiteY3" fmla="*/ 1808934 h 3484138"/>
                <a:gd name="connsiteX4" fmla="*/ 147664 w 1540016"/>
                <a:gd name="connsiteY4" fmla="*/ 1808934 h 3484138"/>
                <a:gd name="connsiteX5" fmla="*/ 794019 w 1540016"/>
                <a:gd name="connsiteY5" fmla="*/ 2910399 h 3484138"/>
                <a:gd name="connsiteX6" fmla="*/ 883171 w 1540016"/>
                <a:gd name="connsiteY6" fmla="*/ 2798959 h 3484138"/>
                <a:gd name="connsiteX7" fmla="*/ 1103895 w 1540016"/>
                <a:gd name="connsiteY7" fmla="*/ 2519998 h 3484138"/>
                <a:gd name="connsiteX8" fmla="*/ 1236187 w 1540016"/>
                <a:gd name="connsiteY8" fmla="*/ 2194303 h 3484138"/>
                <a:gd name="connsiteX9" fmla="*/ 1206708 w 1540016"/>
                <a:gd name="connsiteY9" fmla="*/ 2005214 h 3484138"/>
                <a:gd name="connsiteX10" fmla="*/ 1184420 w 1540016"/>
                <a:gd name="connsiteY10" fmla="*/ 1987238 h 3484138"/>
                <a:gd name="connsiteX11" fmla="*/ 1031279 w 1540016"/>
                <a:gd name="connsiteY11" fmla="*/ 1841287 h 3484138"/>
                <a:gd name="connsiteX12" fmla="*/ 1023370 w 1540016"/>
                <a:gd name="connsiteY12" fmla="*/ 1745665 h 3484138"/>
                <a:gd name="connsiteX13" fmla="*/ 1188734 w 1540016"/>
                <a:gd name="connsiteY13" fmla="*/ 1574549 h 3484138"/>
                <a:gd name="connsiteX14" fmla="*/ 1196643 w 1540016"/>
                <a:gd name="connsiteY14" fmla="*/ 1553699 h 3484138"/>
                <a:gd name="connsiteX15" fmla="*/ 1257037 w 1540016"/>
                <a:gd name="connsiteY15" fmla="*/ 1373237 h 3484138"/>
                <a:gd name="connsiteX16" fmla="*/ 1227558 w 1540016"/>
                <a:gd name="connsiteY16" fmla="*/ 1174081 h 3484138"/>
                <a:gd name="connsiteX17" fmla="*/ 1053568 w 1540016"/>
                <a:gd name="connsiteY17" fmla="*/ 868518 h 3484138"/>
                <a:gd name="connsiteX18" fmla="*/ 993893 w 1540016"/>
                <a:gd name="connsiteY18" fmla="*/ 796622 h 3484138"/>
                <a:gd name="connsiteX19" fmla="*/ 865916 w 1540016"/>
                <a:gd name="connsiteY19" fmla="*/ 594589 h 3484138"/>
                <a:gd name="connsiteX20" fmla="*/ 853693 w 1540016"/>
                <a:gd name="connsiteY20" fmla="*/ 574460 h 3484138"/>
                <a:gd name="connsiteX21" fmla="*/ 964415 w 1540016"/>
                <a:gd name="connsiteY21" fmla="*/ 0 h 3484138"/>
                <a:gd name="connsiteX22" fmla="*/ 1003240 w 1540016"/>
                <a:gd name="connsiteY22" fmla="*/ 0 h 3484138"/>
                <a:gd name="connsiteX23" fmla="*/ 1191611 w 1540016"/>
                <a:gd name="connsiteY23" fmla="*/ 189089 h 3484138"/>
                <a:gd name="connsiteX24" fmla="*/ 1131217 w 1540016"/>
                <a:gd name="connsiteY24" fmla="*/ 378898 h 3484138"/>
                <a:gd name="connsiteX25" fmla="*/ 1021214 w 1540016"/>
                <a:gd name="connsiteY25" fmla="*/ 405500 h 3484138"/>
                <a:gd name="connsiteX26" fmla="*/ 983828 w 1540016"/>
                <a:gd name="connsiteY26" fmla="*/ 405500 h 3484138"/>
                <a:gd name="connsiteX27" fmla="*/ 996769 w 1540016"/>
                <a:gd name="connsiteY27" fmla="*/ 468770 h 3484138"/>
                <a:gd name="connsiteX28" fmla="*/ 1108209 w 1540016"/>
                <a:gd name="connsiteY28" fmla="*/ 631257 h 3484138"/>
                <a:gd name="connsiteX29" fmla="*/ 1222526 w 1540016"/>
                <a:gd name="connsiteY29" fmla="*/ 741979 h 3484138"/>
                <a:gd name="connsiteX30" fmla="*/ 1417367 w 1540016"/>
                <a:gd name="connsiteY30" fmla="*/ 972051 h 3484138"/>
                <a:gd name="connsiteX31" fmla="*/ 1462663 w 1540016"/>
                <a:gd name="connsiteY31" fmla="*/ 1023098 h 3484138"/>
                <a:gd name="connsiteX32" fmla="*/ 1539592 w 1540016"/>
                <a:gd name="connsiteY32" fmla="*/ 1244542 h 3484138"/>
                <a:gd name="connsiteX33" fmla="*/ 1476322 w 1540016"/>
                <a:gd name="connsiteY33" fmla="*/ 1440101 h 3484138"/>
                <a:gd name="connsiteX34" fmla="*/ 1344750 w 1540016"/>
                <a:gd name="connsiteY34" fmla="*/ 1600432 h 3484138"/>
                <a:gd name="connsiteX35" fmla="*/ 1445407 w 1540016"/>
                <a:gd name="connsiteY35" fmla="*/ 1755730 h 3484138"/>
                <a:gd name="connsiteX36" fmla="*/ 1435340 w 1540016"/>
                <a:gd name="connsiteY36" fmla="*/ 1849196 h 3484138"/>
                <a:gd name="connsiteX37" fmla="*/ 1363444 w 1540016"/>
                <a:gd name="connsiteY37" fmla="*/ 1949853 h 3484138"/>
                <a:gd name="connsiteX38" fmla="*/ 1375667 w 1540016"/>
                <a:gd name="connsiteY38" fmla="*/ 1962794 h 3484138"/>
                <a:gd name="connsiteX39" fmla="*/ 1492140 w 1540016"/>
                <a:gd name="connsiteY39" fmla="*/ 2166982 h 3484138"/>
                <a:gd name="connsiteX40" fmla="*/ 1428152 w 1540016"/>
                <a:gd name="connsiteY40" fmla="*/ 2467513 h 3484138"/>
                <a:gd name="connsiteX41" fmla="*/ 1345470 w 1540016"/>
                <a:gd name="connsiteY41" fmla="*/ 2552351 h 3484138"/>
                <a:gd name="connsiteX42" fmla="*/ 970885 w 1540016"/>
                <a:gd name="connsiteY42" fmla="*/ 2969354 h 3484138"/>
                <a:gd name="connsiteX43" fmla="*/ 860883 w 1540016"/>
                <a:gd name="connsiteY43" fmla="*/ 3118902 h 3484138"/>
                <a:gd name="connsiteX44" fmla="*/ 853693 w 1540016"/>
                <a:gd name="connsiteY44" fmla="*/ 3130405 h 3484138"/>
                <a:gd name="connsiteX45" fmla="*/ 905459 w 1540016"/>
                <a:gd name="connsiteY45" fmla="*/ 3108835 h 3484138"/>
                <a:gd name="connsiteX46" fmla="*/ 991735 w 1540016"/>
                <a:gd name="connsiteY46" fmla="*/ 3093017 h 3484138"/>
                <a:gd name="connsiteX47" fmla="*/ 1088798 w 1540016"/>
                <a:gd name="connsiteY47" fmla="*/ 3154849 h 3484138"/>
                <a:gd name="connsiteX48" fmla="*/ 1094548 w 1540016"/>
                <a:gd name="connsiteY48" fmla="*/ 3348972 h 3484138"/>
                <a:gd name="connsiteX49" fmla="*/ 939970 w 1540016"/>
                <a:gd name="connsiteY49" fmla="*/ 3474074 h 3484138"/>
                <a:gd name="connsiteX50" fmla="*/ 903303 w 1540016"/>
                <a:gd name="connsiteY50" fmla="*/ 3482700 h 3484138"/>
                <a:gd name="connsiteX51" fmla="*/ 863040 w 1540016"/>
                <a:gd name="connsiteY51" fmla="*/ 3484138 h 3484138"/>
                <a:gd name="connsiteX52" fmla="*/ 789705 w 1540016"/>
                <a:gd name="connsiteY52" fmla="*/ 3458974 h 3484138"/>
                <a:gd name="connsiteX53" fmla="*/ 689768 w 1540016"/>
                <a:gd name="connsiteY53" fmla="*/ 3316617 h 3484138"/>
                <a:gd name="connsiteX54" fmla="*/ 724279 w 1540016"/>
                <a:gd name="connsiteY54" fmla="*/ 3041971 h 3484138"/>
                <a:gd name="connsiteX55" fmla="*/ 722841 w 1540016"/>
                <a:gd name="connsiteY55" fmla="*/ 3011774 h 3484138"/>
                <a:gd name="connsiteX56" fmla="*/ 28313 w 1540016"/>
                <a:gd name="connsiteY56" fmla="*/ 1831222 h 3484138"/>
                <a:gd name="connsiteX57" fmla="*/ 47007 w 1540016"/>
                <a:gd name="connsiteY57" fmla="*/ 1651478 h 3484138"/>
                <a:gd name="connsiteX58" fmla="*/ 786829 w 1540016"/>
                <a:gd name="connsiteY58" fmla="*/ 468770 h 3484138"/>
                <a:gd name="connsiteX59" fmla="*/ 788987 w 1540016"/>
                <a:gd name="connsiteY59" fmla="*/ 445044 h 3484138"/>
                <a:gd name="connsiteX60" fmla="*/ 757352 w 1540016"/>
                <a:gd name="connsiteY60" fmla="*/ 170397 h 3484138"/>
                <a:gd name="connsiteX61" fmla="*/ 900427 w 1540016"/>
                <a:gd name="connsiteY61" fmla="*/ 19412 h 3484138"/>
                <a:gd name="connsiteX62" fmla="*/ 964415 w 1540016"/>
                <a:gd name="connsiteY62" fmla="*/ 0 h 3484138"/>
                <a:gd name="connsiteX0" fmla="*/ 853693 w 1540016"/>
                <a:gd name="connsiteY0" fmla="*/ 574460 h 3484138"/>
                <a:gd name="connsiteX1" fmla="*/ 134723 w 1540016"/>
                <a:gd name="connsiteY1" fmla="*/ 1723377 h 3484138"/>
                <a:gd name="connsiteX2" fmla="*/ 242489 w 1540016"/>
                <a:gd name="connsiteY2" fmla="*/ 1808934 h 3484138"/>
                <a:gd name="connsiteX3" fmla="*/ 147664 w 1540016"/>
                <a:gd name="connsiteY3" fmla="*/ 1808934 h 3484138"/>
                <a:gd name="connsiteX4" fmla="*/ 794019 w 1540016"/>
                <a:gd name="connsiteY4" fmla="*/ 2910399 h 3484138"/>
                <a:gd name="connsiteX5" fmla="*/ 883171 w 1540016"/>
                <a:gd name="connsiteY5" fmla="*/ 2798959 h 3484138"/>
                <a:gd name="connsiteX6" fmla="*/ 1103895 w 1540016"/>
                <a:gd name="connsiteY6" fmla="*/ 2519998 h 3484138"/>
                <a:gd name="connsiteX7" fmla="*/ 1236187 w 1540016"/>
                <a:gd name="connsiteY7" fmla="*/ 2194303 h 3484138"/>
                <a:gd name="connsiteX8" fmla="*/ 1206708 w 1540016"/>
                <a:gd name="connsiteY8" fmla="*/ 2005214 h 3484138"/>
                <a:gd name="connsiteX9" fmla="*/ 1184420 w 1540016"/>
                <a:gd name="connsiteY9" fmla="*/ 1987238 h 3484138"/>
                <a:gd name="connsiteX10" fmla="*/ 1031279 w 1540016"/>
                <a:gd name="connsiteY10" fmla="*/ 1841287 h 3484138"/>
                <a:gd name="connsiteX11" fmla="*/ 1023370 w 1540016"/>
                <a:gd name="connsiteY11" fmla="*/ 1745665 h 3484138"/>
                <a:gd name="connsiteX12" fmla="*/ 1188734 w 1540016"/>
                <a:gd name="connsiteY12" fmla="*/ 1574549 h 3484138"/>
                <a:gd name="connsiteX13" fmla="*/ 1196643 w 1540016"/>
                <a:gd name="connsiteY13" fmla="*/ 1553699 h 3484138"/>
                <a:gd name="connsiteX14" fmla="*/ 1257037 w 1540016"/>
                <a:gd name="connsiteY14" fmla="*/ 1373237 h 3484138"/>
                <a:gd name="connsiteX15" fmla="*/ 1227558 w 1540016"/>
                <a:gd name="connsiteY15" fmla="*/ 1174081 h 3484138"/>
                <a:gd name="connsiteX16" fmla="*/ 1053568 w 1540016"/>
                <a:gd name="connsiteY16" fmla="*/ 868518 h 3484138"/>
                <a:gd name="connsiteX17" fmla="*/ 993893 w 1540016"/>
                <a:gd name="connsiteY17" fmla="*/ 796622 h 3484138"/>
                <a:gd name="connsiteX18" fmla="*/ 865916 w 1540016"/>
                <a:gd name="connsiteY18" fmla="*/ 594589 h 3484138"/>
                <a:gd name="connsiteX19" fmla="*/ 853693 w 1540016"/>
                <a:gd name="connsiteY19" fmla="*/ 574460 h 3484138"/>
                <a:gd name="connsiteX20" fmla="*/ 964415 w 1540016"/>
                <a:gd name="connsiteY20" fmla="*/ 0 h 3484138"/>
                <a:gd name="connsiteX21" fmla="*/ 1003240 w 1540016"/>
                <a:gd name="connsiteY21" fmla="*/ 0 h 3484138"/>
                <a:gd name="connsiteX22" fmla="*/ 1191611 w 1540016"/>
                <a:gd name="connsiteY22" fmla="*/ 189089 h 3484138"/>
                <a:gd name="connsiteX23" fmla="*/ 1131217 w 1540016"/>
                <a:gd name="connsiteY23" fmla="*/ 378898 h 3484138"/>
                <a:gd name="connsiteX24" fmla="*/ 1021214 w 1540016"/>
                <a:gd name="connsiteY24" fmla="*/ 405500 h 3484138"/>
                <a:gd name="connsiteX25" fmla="*/ 983828 w 1540016"/>
                <a:gd name="connsiteY25" fmla="*/ 405500 h 3484138"/>
                <a:gd name="connsiteX26" fmla="*/ 996769 w 1540016"/>
                <a:gd name="connsiteY26" fmla="*/ 468770 h 3484138"/>
                <a:gd name="connsiteX27" fmla="*/ 1108209 w 1540016"/>
                <a:gd name="connsiteY27" fmla="*/ 631257 h 3484138"/>
                <a:gd name="connsiteX28" fmla="*/ 1222526 w 1540016"/>
                <a:gd name="connsiteY28" fmla="*/ 741979 h 3484138"/>
                <a:gd name="connsiteX29" fmla="*/ 1417367 w 1540016"/>
                <a:gd name="connsiteY29" fmla="*/ 972051 h 3484138"/>
                <a:gd name="connsiteX30" fmla="*/ 1462663 w 1540016"/>
                <a:gd name="connsiteY30" fmla="*/ 1023098 h 3484138"/>
                <a:gd name="connsiteX31" fmla="*/ 1539592 w 1540016"/>
                <a:gd name="connsiteY31" fmla="*/ 1244542 h 3484138"/>
                <a:gd name="connsiteX32" fmla="*/ 1476322 w 1540016"/>
                <a:gd name="connsiteY32" fmla="*/ 1440101 h 3484138"/>
                <a:gd name="connsiteX33" fmla="*/ 1344750 w 1540016"/>
                <a:gd name="connsiteY33" fmla="*/ 1600432 h 3484138"/>
                <a:gd name="connsiteX34" fmla="*/ 1445407 w 1540016"/>
                <a:gd name="connsiteY34" fmla="*/ 1755730 h 3484138"/>
                <a:gd name="connsiteX35" fmla="*/ 1435340 w 1540016"/>
                <a:gd name="connsiteY35" fmla="*/ 1849196 h 3484138"/>
                <a:gd name="connsiteX36" fmla="*/ 1363444 w 1540016"/>
                <a:gd name="connsiteY36" fmla="*/ 1949853 h 3484138"/>
                <a:gd name="connsiteX37" fmla="*/ 1375667 w 1540016"/>
                <a:gd name="connsiteY37" fmla="*/ 1962794 h 3484138"/>
                <a:gd name="connsiteX38" fmla="*/ 1492140 w 1540016"/>
                <a:gd name="connsiteY38" fmla="*/ 2166982 h 3484138"/>
                <a:gd name="connsiteX39" fmla="*/ 1428152 w 1540016"/>
                <a:gd name="connsiteY39" fmla="*/ 2467513 h 3484138"/>
                <a:gd name="connsiteX40" fmla="*/ 1345470 w 1540016"/>
                <a:gd name="connsiteY40" fmla="*/ 2552351 h 3484138"/>
                <a:gd name="connsiteX41" fmla="*/ 970885 w 1540016"/>
                <a:gd name="connsiteY41" fmla="*/ 2969354 h 3484138"/>
                <a:gd name="connsiteX42" fmla="*/ 860883 w 1540016"/>
                <a:gd name="connsiteY42" fmla="*/ 3118902 h 3484138"/>
                <a:gd name="connsiteX43" fmla="*/ 853693 w 1540016"/>
                <a:gd name="connsiteY43" fmla="*/ 3130405 h 3484138"/>
                <a:gd name="connsiteX44" fmla="*/ 905459 w 1540016"/>
                <a:gd name="connsiteY44" fmla="*/ 3108835 h 3484138"/>
                <a:gd name="connsiteX45" fmla="*/ 991735 w 1540016"/>
                <a:gd name="connsiteY45" fmla="*/ 3093017 h 3484138"/>
                <a:gd name="connsiteX46" fmla="*/ 1088798 w 1540016"/>
                <a:gd name="connsiteY46" fmla="*/ 3154849 h 3484138"/>
                <a:gd name="connsiteX47" fmla="*/ 1094548 w 1540016"/>
                <a:gd name="connsiteY47" fmla="*/ 3348972 h 3484138"/>
                <a:gd name="connsiteX48" fmla="*/ 939970 w 1540016"/>
                <a:gd name="connsiteY48" fmla="*/ 3474074 h 3484138"/>
                <a:gd name="connsiteX49" fmla="*/ 903303 w 1540016"/>
                <a:gd name="connsiteY49" fmla="*/ 3482700 h 3484138"/>
                <a:gd name="connsiteX50" fmla="*/ 863040 w 1540016"/>
                <a:gd name="connsiteY50" fmla="*/ 3484138 h 3484138"/>
                <a:gd name="connsiteX51" fmla="*/ 789705 w 1540016"/>
                <a:gd name="connsiteY51" fmla="*/ 3458974 h 3484138"/>
                <a:gd name="connsiteX52" fmla="*/ 689768 w 1540016"/>
                <a:gd name="connsiteY52" fmla="*/ 3316617 h 3484138"/>
                <a:gd name="connsiteX53" fmla="*/ 724279 w 1540016"/>
                <a:gd name="connsiteY53" fmla="*/ 3041971 h 3484138"/>
                <a:gd name="connsiteX54" fmla="*/ 722841 w 1540016"/>
                <a:gd name="connsiteY54" fmla="*/ 3011774 h 3484138"/>
                <a:gd name="connsiteX55" fmla="*/ 28313 w 1540016"/>
                <a:gd name="connsiteY55" fmla="*/ 1831222 h 3484138"/>
                <a:gd name="connsiteX56" fmla="*/ 47007 w 1540016"/>
                <a:gd name="connsiteY56" fmla="*/ 1651478 h 3484138"/>
                <a:gd name="connsiteX57" fmla="*/ 786829 w 1540016"/>
                <a:gd name="connsiteY57" fmla="*/ 468770 h 3484138"/>
                <a:gd name="connsiteX58" fmla="*/ 788987 w 1540016"/>
                <a:gd name="connsiteY58" fmla="*/ 445044 h 3484138"/>
                <a:gd name="connsiteX59" fmla="*/ 757352 w 1540016"/>
                <a:gd name="connsiteY59" fmla="*/ 170397 h 3484138"/>
                <a:gd name="connsiteX60" fmla="*/ 900427 w 1540016"/>
                <a:gd name="connsiteY60" fmla="*/ 19412 h 3484138"/>
                <a:gd name="connsiteX61" fmla="*/ 964415 w 1540016"/>
                <a:gd name="connsiteY61" fmla="*/ 0 h 3484138"/>
                <a:gd name="connsiteX0" fmla="*/ 853693 w 1540016"/>
                <a:gd name="connsiteY0" fmla="*/ 574460 h 3484138"/>
                <a:gd name="connsiteX1" fmla="*/ 134723 w 1540016"/>
                <a:gd name="connsiteY1" fmla="*/ 1723377 h 3484138"/>
                <a:gd name="connsiteX2" fmla="*/ 147664 w 1540016"/>
                <a:gd name="connsiteY2" fmla="*/ 1808934 h 3484138"/>
                <a:gd name="connsiteX3" fmla="*/ 794019 w 1540016"/>
                <a:gd name="connsiteY3" fmla="*/ 2910399 h 3484138"/>
                <a:gd name="connsiteX4" fmla="*/ 883171 w 1540016"/>
                <a:gd name="connsiteY4" fmla="*/ 2798959 h 3484138"/>
                <a:gd name="connsiteX5" fmla="*/ 1103895 w 1540016"/>
                <a:gd name="connsiteY5" fmla="*/ 2519998 h 3484138"/>
                <a:gd name="connsiteX6" fmla="*/ 1236187 w 1540016"/>
                <a:gd name="connsiteY6" fmla="*/ 2194303 h 3484138"/>
                <a:gd name="connsiteX7" fmla="*/ 1206708 w 1540016"/>
                <a:gd name="connsiteY7" fmla="*/ 2005214 h 3484138"/>
                <a:gd name="connsiteX8" fmla="*/ 1184420 w 1540016"/>
                <a:gd name="connsiteY8" fmla="*/ 1987238 h 3484138"/>
                <a:gd name="connsiteX9" fmla="*/ 1031279 w 1540016"/>
                <a:gd name="connsiteY9" fmla="*/ 1841287 h 3484138"/>
                <a:gd name="connsiteX10" fmla="*/ 1023370 w 1540016"/>
                <a:gd name="connsiteY10" fmla="*/ 1745665 h 3484138"/>
                <a:gd name="connsiteX11" fmla="*/ 1188734 w 1540016"/>
                <a:gd name="connsiteY11" fmla="*/ 1574549 h 3484138"/>
                <a:gd name="connsiteX12" fmla="*/ 1196643 w 1540016"/>
                <a:gd name="connsiteY12" fmla="*/ 1553699 h 3484138"/>
                <a:gd name="connsiteX13" fmla="*/ 1257037 w 1540016"/>
                <a:gd name="connsiteY13" fmla="*/ 1373237 h 3484138"/>
                <a:gd name="connsiteX14" fmla="*/ 1227558 w 1540016"/>
                <a:gd name="connsiteY14" fmla="*/ 1174081 h 3484138"/>
                <a:gd name="connsiteX15" fmla="*/ 1053568 w 1540016"/>
                <a:gd name="connsiteY15" fmla="*/ 868518 h 3484138"/>
                <a:gd name="connsiteX16" fmla="*/ 993893 w 1540016"/>
                <a:gd name="connsiteY16" fmla="*/ 796622 h 3484138"/>
                <a:gd name="connsiteX17" fmla="*/ 865916 w 1540016"/>
                <a:gd name="connsiteY17" fmla="*/ 594589 h 3484138"/>
                <a:gd name="connsiteX18" fmla="*/ 853693 w 1540016"/>
                <a:gd name="connsiteY18" fmla="*/ 574460 h 3484138"/>
                <a:gd name="connsiteX19" fmla="*/ 964415 w 1540016"/>
                <a:gd name="connsiteY19" fmla="*/ 0 h 3484138"/>
                <a:gd name="connsiteX20" fmla="*/ 1003240 w 1540016"/>
                <a:gd name="connsiteY20" fmla="*/ 0 h 3484138"/>
                <a:gd name="connsiteX21" fmla="*/ 1191611 w 1540016"/>
                <a:gd name="connsiteY21" fmla="*/ 189089 h 3484138"/>
                <a:gd name="connsiteX22" fmla="*/ 1131217 w 1540016"/>
                <a:gd name="connsiteY22" fmla="*/ 378898 h 3484138"/>
                <a:gd name="connsiteX23" fmla="*/ 1021214 w 1540016"/>
                <a:gd name="connsiteY23" fmla="*/ 405500 h 3484138"/>
                <a:gd name="connsiteX24" fmla="*/ 983828 w 1540016"/>
                <a:gd name="connsiteY24" fmla="*/ 405500 h 3484138"/>
                <a:gd name="connsiteX25" fmla="*/ 996769 w 1540016"/>
                <a:gd name="connsiteY25" fmla="*/ 468770 h 3484138"/>
                <a:gd name="connsiteX26" fmla="*/ 1108209 w 1540016"/>
                <a:gd name="connsiteY26" fmla="*/ 631257 h 3484138"/>
                <a:gd name="connsiteX27" fmla="*/ 1222526 w 1540016"/>
                <a:gd name="connsiteY27" fmla="*/ 741979 h 3484138"/>
                <a:gd name="connsiteX28" fmla="*/ 1417367 w 1540016"/>
                <a:gd name="connsiteY28" fmla="*/ 972051 h 3484138"/>
                <a:gd name="connsiteX29" fmla="*/ 1462663 w 1540016"/>
                <a:gd name="connsiteY29" fmla="*/ 1023098 h 3484138"/>
                <a:gd name="connsiteX30" fmla="*/ 1539592 w 1540016"/>
                <a:gd name="connsiteY30" fmla="*/ 1244542 h 3484138"/>
                <a:gd name="connsiteX31" fmla="*/ 1476322 w 1540016"/>
                <a:gd name="connsiteY31" fmla="*/ 1440101 h 3484138"/>
                <a:gd name="connsiteX32" fmla="*/ 1344750 w 1540016"/>
                <a:gd name="connsiteY32" fmla="*/ 1600432 h 3484138"/>
                <a:gd name="connsiteX33" fmla="*/ 1445407 w 1540016"/>
                <a:gd name="connsiteY33" fmla="*/ 1755730 h 3484138"/>
                <a:gd name="connsiteX34" fmla="*/ 1435340 w 1540016"/>
                <a:gd name="connsiteY34" fmla="*/ 1849196 h 3484138"/>
                <a:gd name="connsiteX35" fmla="*/ 1363444 w 1540016"/>
                <a:gd name="connsiteY35" fmla="*/ 1949853 h 3484138"/>
                <a:gd name="connsiteX36" fmla="*/ 1375667 w 1540016"/>
                <a:gd name="connsiteY36" fmla="*/ 1962794 h 3484138"/>
                <a:gd name="connsiteX37" fmla="*/ 1492140 w 1540016"/>
                <a:gd name="connsiteY37" fmla="*/ 2166982 h 3484138"/>
                <a:gd name="connsiteX38" fmla="*/ 1428152 w 1540016"/>
                <a:gd name="connsiteY38" fmla="*/ 2467513 h 3484138"/>
                <a:gd name="connsiteX39" fmla="*/ 1345470 w 1540016"/>
                <a:gd name="connsiteY39" fmla="*/ 2552351 h 3484138"/>
                <a:gd name="connsiteX40" fmla="*/ 970885 w 1540016"/>
                <a:gd name="connsiteY40" fmla="*/ 2969354 h 3484138"/>
                <a:gd name="connsiteX41" fmla="*/ 860883 w 1540016"/>
                <a:gd name="connsiteY41" fmla="*/ 3118902 h 3484138"/>
                <a:gd name="connsiteX42" fmla="*/ 853693 w 1540016"/>
                <a:gd name="connsiteY42" fmla="*/ 3130405 h 3484138"/>
                <a:gd name="connsiteX43" fmla="*/ 905459 w 1540016"/>
                <a:gd name="connsiteY43" fmla="*/ 3108835 h 3484138"/>
                <a:gd name="connsiteX44" fmla="*/ 991735 w 1540016"/>
                <a:gd name="connsiteY44" fmla="*/ 3093017 h 3484138"/>
                <a:gd name="connsiteX45" fmla="*/ 1088798 w 1540016"/>
                <a:gd name="connsiteY45" fmla="*/ 3154849 h 3484138"/>
                <a:gd name="connsiteX46" fmla="*/ 1094548 w 1540016"/>
                <a:gd name="connsiteY46" fmla="*/ 3348972 h 3484138"/>
                <a:gd name="connsiteX47" fmla="*/ 939970 w 1540016"/>
                <a:gd name="connsiteY47" fmla="*/ 3474074 h 3484138"/>
                <a:gd name="connsiteX48" fmla="*/ 903303 w 1540016"/>
                <a:gd name="connsiteY48" fmla="*/ 3482700 h 3484138"/>
                <a:gd name="connsiteX49" fmla="*/ 863040 w 1540016"/>
                <a:gd name="connsiteY49" fmla="*/ 3484138 h 3484138"/>
                <a:gd name="connsiteX50" fmla="*/ 789705 w 1540016"/>
                <a:gd name="connsiteY50" fmla="*/ 3458974 h 3484138"/>
                <a:gd name="connsiteX51" fmla="*/ 689768 w 1540016"/>
                <a:gd name="connsiteY51" fmla="*/ 3316617 h 3484138"/>
                <a:gd name="connsiteX52" fmla="*/ 724279 w 1540016"/>
                <a:gd name="connsiteY52" fmla="*/ 3041971 h 3484138"/>
                <a:gd name="connsiteX53" fmla="*/ 722841 w 1540016"/>
                <a:gd name="connsiteY53" fmla="*/ 3011774 h 3484138"/>
                <a:gd name="connsiteX54" fmla="*/ 28313 w 1540016"/>
                <a:gd name="connsiteY54" fmla="*/ 1831222 h 3484138"/>
                <a:gd name="connsiteX55" fmla="*/ 47007 w 1540016"/>
                <a:gd name="connsiteY55" fmla="*/ 1651478 h 3484138"/>
                <a:gd name="connsiteX56" fmla="*/ 786829 w 1540016"/>
                <a:gd name="connsiteY56" fmla="*/ 468770 h 3484138"/>
                <a:gd name="connsiteX57" fmla="*/ 788987 w 1540016"/>
                <a:gd name="connsiteY57" fmla="*/ 445044 h 3484138"/>
                <a:gd name="connsiteX58" fmla="*/ 757352 w 1540016"/>
                <a:gd name="connsiteY58" fmla="*/ 170397 h 3484138"/>
                <a:gd name="connsiteX59" fmla="*/ 900427 w 1540016"/>
                <a:gd name="connsiteY59" fmla="*/ 19412 h 3484138"/>
                <a:gd name="connsiteX60" fmla="*/ 964415 w 1540016"/>
                <a:gd name="connsiteY60" fmla="*/ 0 h 3484138"/>
                <a:gd name="connsiteX0" fmla="*/ 853693 w 1540016"/>
                <a:gd name="connsiteY0" fmla="*/ 574460 h 3484138"/>
                <a:gd name="connsiteX1" fmla="*/ 134723 w 1540016"/>
                <a:gd name="connsiteY1" fmla="*/ 1723377 h 3484138"/>
                <a:gd name="connsiteX2" fmla="*/ 147664 w 1540016"/>
                <a:gd name="connsiteY2" fmla="*/ 1808934 h 3484138"/>
                <a:gd name="connsiteX3" fmla="*/ 794019 w 1540016"/>
                <a:gd name="connsiteY3" fmla="*/ 2910399 h 3484138"/>
                <a:gd name="connsiteX4" fmla="*/ 883171 w 1540016"/>
                <a:gd name="connsiteY4" fmla="*/ 2798959 h 3484138"/>
                <a:gd name="connsiteX5" fmla="*/ 1103895 w 1540016"/>
                <a:gd name="connsiteY5" fmla="*/ 2519998 h 3484138"/>
                <a:gd name="connsiteX6" fmla="*/ 1236187 w 1540016"/>
                <a:gd name="connsiteY6" fmla="*/ 2194303 h 3484138"/>
                <a:gd name="connsiteX7" fmla="*/ 1206708 w 1540016"/>
                <a:gd name="connsiteY7" fmla="*/ 2005214 h 3484138"/>
                <a:gd name="connsiteX8" fmla="*/ 1184420 w 1540016"/>
                <a:gd name="connsiteY8" fmla="*/ 1987238 h 3484138"/>
                <a:gd name="connsiteX9" fmla="*/ 1031279 w 1540016"/>
                <a:gd name="connsiteY9" fmla="*/ 1841287 h 3484138"/>
                <a:gd name="connsiteX10" fmla="*/ 1023370 w 1540016"/>
                <a:gd name="connsiteY10" fmla="*/ 1745665 h 3484138"/>
                <a:gd name="connsiteX11" fmla="*/ 1188734 w 1540016"/>
                <a:gd name="connsiteY11" fmla="*/ 1574549 h 3484138"/>
                <a:gd name="connsiteX12" fmla="*/ 1196643 w 1540016"/>
                <a:gd name="connsiteY12" fmla="*/ 1553699 h 3484138"/>
                <a:gd name="connsiteX13" fmla="*/ 1257037 w 1540016"/>
                <a:gd name="connsiteY13" fmla="*/ 1373237 h 3484138"/>
                <a:gd name="connsiteX14" fmla="*/ 1227558 w 1540016"/>
                <a:gd name="connsiteY14" fmla="*/ 1174081 h 3484138"/>
                <a:gd name="connsiteX15" fmla="*/ 1053568 w 1540016"/>
                <a:gd name="connsiteY15" fmla="*/ 868518 h 3484138"/>
                <a:gd name="connsiteX16" fmla="*/ 993893 w 1540016"/>
                <a:gd name="connsiteY16" fmla="*/ 796622 h 3484138"/>
                <a:gd name="connsiteX17" fmla="*/ 865916 w 1540016"/>
                <a:gd name="connsiteY17" fmla="*/ 594589 h 3484138"/>
                <a:gd name="connsiteX18" fmla="*/ 853693 w 1540016"/>
                <a:gd name="connsiteY18" fmla="*/ 574460 h 3484138"/>
                <a:gd name="connsiteX19" fmla="*/ 964415 w 1540016"/>
                <a:gd name="connsiteY19" fmla="*/ 0 h 3484138"/>
                <a:gd name="connsiteX20" fmla="*/ 1003240 w 1540016"/>
                <a:gd name="connsiteY20" fmla="*/ 0 h 3484138"/>
                <a:gd name="connsiteX21" fmla="*/ 1191611 w 1540016"/>
                <a:gd name="connsiteY21" fmla="*/ 189089 h 3484138"/>
                <a:gd name="connsiteX22" fmla="*/ 1131217 w 1540016"/>
                <a:gd name="connsiteY22" fmla="*/ 378898 h 3484138"/>
                <a:gd name="connsiteX23" fmla="*/ 1021214 w 1540016"/>
                <a:gd name="connsiteY23" fmla="*/ 405500 h 3484138"/>
                <a:gd name="connsiteX24" fmla="*/ 983828 w 1540016"/>
                <a:gd name="connsiteY24" fmla="*/ 405500 h 3484138"/>
                <a:gd name="connsiteX25" fmla="*/ 996769 w 1540016"/>
                <a:gd name="connsiteY25" fmla="*/ 468770 h 3484138"/>
                <a:gd name="connsiteX26" fmla="*/ 1108209 w 1540016"/>
                <a:gd name="connsiteY26" fmla="*/ 631257 h 3484138"/>
                <a:gd name="connsiteX27" fmla="*/ 1222526 w 1540016"/>
                <a:gd name="connsiteY27" fmla="*/ 741979 h 3484138"/>
                <a:gd name="connsiteX28" fmla="*/ 1417367 w 1540016"/>
                <a:gd name="connsiteY28" fmla="*/ 972051 h 3484138"/>
                <a:gd name="connsiteX29" fmla="*/ 1462663 w 1540016"/>
                <a:gd name="connsiteY29" fmla="*/ 1023098 h 3484138"/>
                <a:gd name="connsiteX30" fmla="*/ 1539592 w 1540016"/>
                <a:gd name="connsiteY30" fmla="*/ 1244542 h 3484138"/>
                <a:gd name="connsiteX31" fmla="*/ 1476322 w 1540016"/>
                <a:gd name="connsiteY31" fmla="*/ 1440101 h 3484138"/>
                <a:gd name="connsiteX32" fmla="*/ 1344750 w 1540016"/>
                <a:gd name="connsiteY32" fmla="*/ 1600432 h 3484138"/>
                <a:gd name="connsiteX33" fmla="*/ 1445407 w 1540016"/>
                <a:gd name="connsiteY33" fmla="*/ 1755730 h 3484138"/>
                <a:gd name="connsiteX34" fmla="*/ 1435340 w 1540016"/>
                <a:gd name="connsiteY34" fmla="*/ 1849196 h 3484138"/>
                <a:gd name="connsiteX35" fmla="*/ 1363444 w 1540016"/>
                <a:gd name="connsiteY35" fmla="*/ 1949853 h 3484138"/>
                <a:gd name="connsiteX36" fmla="*/ 1375667 w 1540016"/>
                <a:gd name="connsiteY36" fmla="*/ 1962794 h 3484138"/>
                <a:gd name="connsiteX37" fmla="*/ 1492140 w 1540016"/>
                <a:gd name="connsiteY37" fmla="*/ 2166982 h 3484138"/>
                <a:gd name="connsiteX38" fmla="*/ 1428152 w 1540016"/>
                <a:gd name="connsiteY38" fmla="*/ 2467513 h 3484138"/>
                <a:gd name="connsiteX39" fmla="*/ 1345470 w 1540016"/>
                <a:gd name="connsiteY39" fmla="*/ 2552351 h 3484138"/>
                <a:gd name="connsiteX40" fmla="*/ 970885 w 1540016"/>
                <a:gd name="connsiteY40" fmla="*/ 2969354 h 3484138"/>
                <a:gd name="connsiteX41" fmla="*/ 860883 w 1540016"/>
                <a:gd name="connsiteY41" fmla="*/ 3118902 h 3484138"/>
                <a:gd name="connsiteX42" fmla="*/ 853693 w 1540016"/>
                <a:gd name="connsiteY42" fmla="*/ 3130405 h 3484138"/>
                <a:gd name="connsiteX43" fmla="*/ 905459 w 1540016"/>
                <a:gd name="connsiteY43" fmla="*/ 3108835 h 3484138"/>
                <a:gd name="connsiteX44" fmla="*/ 991735 w 1540016"/>
                <a:gd name="connsiteY44" fmla="*/ 3093017 h 3484138"/>
                <a:gd name="connsiteX45" fmla="*/ 1088798 w 1540016"/>
                <a:gd name="connsiteY45" fmla="*/ 3154849 h 3484138"/>
                <a:gd name="connsiteX46" fmla="*/ 1094548 w 1540016"/>
                <a:gd name="connsiteY46" fmla="*/ 3348972 h 3484138"/>
                <a:gd name="connsiteX47" fmla="*/ 939970 w 1540016"/>
                <a:gd name="connsiteY47" fmla="*/ 3474074 h 3484138"/>
                <a:gd name="connsiteX48" fmla="*/ 903303 w 1540016"/>
                <a:gd name="connsiteY48" fmla="*/ 3482700 h 3484138"/>
                <a:gd name="connsiteX49" fmla="*/ 863040 w 1540016"/>
                <a:gd name="connsiteY49" fmla="*/ 3484138 h 3484138"/>
                <a:gd name="connsiteX50" fmla="*/ 789705 w 1540016"/>
                <a:gd name="connsiteY50" fmla="*/ 3458974 h 3484138"/>
                <a:gd name="connsiteX51" fmla="*/ 689768 w 1540016"/>
                <a:gd name="connsiteY51" fmla="*/ 3316617 h 3484138"/>
                <a:gd name="connsiteX52" fmla="*/ 724279 w 1540016"/>
                <a:gd name="connsiteY52" fmla="*/ 3041971 h 3484138"/>
                <a:gd name="connsiteX53" fmla="*/ 722841 w 1540016"/>
                <a:gd name="connsiteY53" fmla="*/ 3011774 h 3484138"/>
                <a:gd name="connsiteX54" fmla="*/ 28313 w 1540016"/>
                <a:gd name="connsiteY54" fmla="*/ 1831222 h 3484138"/>
                <a:gd name="connsiteX55" fmla="*/ 47007 w 1540016"/>
                <a:gd name="connsiteY55" fmla="*/ 1651478 h 3484138"/>
                <a:gd name="connsiteX56" fmla="*/ 786829 w 1540016"/>
                <a:gd name="connsiteY56" fmla="*/ 468770 h 3484138"/>
                <a:gd name="connsiteX57" fmla="*/ 788987 w 1540016"/>
                <a:gd name="connsiteY57" fmla="*/ 445044 h 3484138"/>
                <a:gd name="connsiteX58" fmla="*/ 757352 w 1540016"/>
                <a:gd name="connsiteY58" fmla="*/ 170397 h 3484138"/>
                <a:gd name="connsiteX59" fmla="*/ 900427 w 1540016"/>
                <a:gd name="connsiteY59" fmla="*/ 19412 h 3484138"/>
                <a:gd name="connsiteX60" fmla="*/ 964415 w 1540016"/>
                <a:gd name="connsiteY60" fmla="*/ 0 h 3484138"/>
                <a:gd name="connsiteX0" fmla="*/ 853693 w 1540016"/>
                <a:gd name="connsiteY0" fmla="*/ 574460 h 3484138"/>
                <a:gd name="connsiteX1" fmla="*/ 134723 w 1540016"/>
                <a:gd name="connsiteY1" fmla="*/ 1723377 h 3484138"/>
                <a:gd name="connsiteX2" fmla="*/ 147664 w 1540016"/>
                <a:gd name="connsiteY2" fmla="*/ 1808934 h 3484138"/>
                <a:gd name="connsiteX3" fmla="*/ 794019 w 1540016"/>
                <a:gd name="connsiteY3" fmla="*/ 2910399 h 3484138"/>
                <a:gd name="connsiteX4" fmla="*/ 883171 w 1540016"/>
                <a:gd name="connsiteY4" fmla="*/ 2798959 h 3484138"/>
                <a:gd name="connsiteX5" fmla="*/ 1103895 w 1540016"/>
                <a:gd name="connsiteY5" fmla="*/ 2519998 h 3484138"/>
                <a:gd name="connsiteX6" fmla="*/ 1236187 w 1540016"/>
                <a:gd name="connsiteY6" fmla="*/ 2194303 h 3484138"/>
                <a:gd name="connsiteX7" fmla="*/ 1206708 w 1540016"/>
                <a:gd name="connsiteY7" fmla="*/ 2005214 h 3484138"/>
                <a:gd name="connsiteX8" fmla="*/ 1184420 w 1540016"/>
                <a:gd name="connsiteY8" fmla="*/ 1987238 h 3484138"/>
                <a:gd name="connsiteX9" fmla="*/ 1031279 w 1540016"/>
                <a:gd name="connsiteY9" fmla="*/ 1841287 h 3484138"/>
                <a:gd name="connsiteX10" fmla="*/ 1023370 w 1540016"/>
                <a:gd name="connsiteY10" fmla="*/ 1745665 h 3484138"/>
                <a:gd name="connsiteX11" fmla="*/ 1188734 w 1540016"/>
                <a:gd name="connsiteY11" fmla="*/ 1574549 h 3484138"/>
                <a:gd name="connsiteX12" fmla="*/ 1196643 w 1540016"/>
                <a:gd name="connsiteY12" fmla="*/ 1553699 h 3484138"/>
                <a:gd name="connsiteX13" fmla="*/ 1257037 w 1540016"/>
                <a:gd name="connsiteY13" fmla="*/ 1373237 h 3484138"/>
                <a:gd name="connsiteX14" fmla="*/ 1227558 w 1540016"/>
                <a:gd name="connsiteY14" fmla="*/ 1174081 h 3484138"/>
                <a:gd name="connsiteX15" fmla="*/ 1053568 w 1540016"/>
                <a:gd name="connsiteY15" fmla="*/ 868518 h 3484138"/>
                <a:gd name="connsiteX16" fmla="*/ 993893 w 1540016"/>
                <a:gd name="connsiteY16" fmla="*/ 796622 h 3484138"/>
                <a:gd name="connsiteX17" fmla="*/ 865916 w 1540016"/>
                <a:gd name="connsiteY17" fmla="*/ 594589 h 3484138"/>
                <a:gd name="connsiteX18" fmla="*/ 853693 w 1540016"/>
                <a:gd name="connsiteY18" fmla="*/ 574460 h 3484138"/>
                <a:gd name="connsiteX19" fmla="*/ 964415 w 1540016"/>
                <a:gd name="connsiteY19" fmla="*/ 0 h 3484138"/>
                <a:gd name="connsiteX20" fmla="*/ 1003240 w 1540016"/>
                <a:gd name="connsiteY20" fmla="*/ 0 h 3484138"/>
                <a:gd name="connsiteX21" fmla="*/ 1191611 w 1540016"/>
                <a:gd name="connsiteY21" fmla="*/ 189089 h 3484138"/>
                <a:gd name="connsiteX22" fmla="*/ 1131217 w 1540016"/>
                <a:gd name="connsiteY22" fmla="*/ 378898 h 3484138"/>
                <a:gd name="connsiteX23" fmla="*/ 1021214 w 1540016"/>
                <a:gd name="connsiteY23" fmla="*/ 405500 h 3484138"/>
                <a:gd name="connsiteX24" fmla="*/ 983828 w 1540016"/>
                <a:gd name="connsiteY24" fmla="*/ 405500 h 3484138"/>
                <a:gd name="connsiteX25" fmla="*/ 996769 w 1540016"/>
                <a:gd name="connsiteY25" fmla="*/ 468770 h 3484138"/>
                <a:gd name="connsiteX26" fmla="*/ 1108209 w 1540016"/>
                <a:gd name="connsiteY26" fmla="*/ 631257 h 3484138"/>
                <a:gd name="connsiteX27" fmla="*/ 1222526 w 1540016"/>
                <a:gd name="connsiteY27" fmla="*/ 741979 h 3484138"/>
                <a:gd name="connsiteX28" fmla="*/ 1417367 w 1540016"/>
                <a:gd name="connsiteY28" fmla="*/ 972051 h 3484138"/>
                <a:gd name="connsiteX29" fmla="*/ 1462663 w 1540016"/>
                <a:gd name="connsiteY29" fmla="*/ 1023098 h 3484138"/>
                <a:gd name="connsiteX30" fmla="*/ 1539592 w 1540016"/>
                <a:gd name="connsiteY30" fmla="*/ 1244542 h 3484138"/>
                <a:gd name="connsiteX31" fmla="*/ 1476322 w 1540016"/>
                <a:gd name="connsiteY31" fmla="*/ 1440101 h 3484138"/>
                <a:gd name="connsiteX32" fmla="*/ 1344750 w 1540016"/>
                <a:gd name="connsiteY32" fmla="*/ 1600432 h 3484138"/>
                <a:gd name="connsiteX33" fmla="*/ 1445407 w 1540016"/>
                <a:gd name="connsiteY33" fmla="*/ 1755730 h 3484138"/>
                <a:gd name="connsiteX34" fmla="*/ 1435340 w 1540016"/>
                <a:gd name="connsiteY34" fmla="*/ 1849196 h 3484138"/>
                <a:gd name="connsiteX35" fmla="*/ 1363444 w 1540016"/>
                <a:gd name="connsiteY35" fmla="*/ 1949853 h 3484138"/>
                <a:gd name="connsiteX36" fmla="*/ 1375667 w 1540016"/>
                <a:gd name="connsiteY36" fmla="*/ 1962794 h 3484138"/>
                <a:gd name="connsiteX37" fmla="*/ 1492140 w 1540016"/>
                <a:gd name="connsiteY37" fmla="*/ 2166982 h 3484138"/>
                <a:gd name="connsiteX38" fmla="*/ 1428152 w 1540016"/>
                <a:gd name="connsiteY38" fmla="*/ 2467513 h 3484138"/>
                <a:gd name="connsiteX39" fmla="*/ 1345470 w 1540016"/>
                <a:gd name="connsiteY39" fmla="*/ 2552351 h 3484138"/>
                <a:gd name="connsiteX40" fmla="*/ 970885 w 1540016"/>
                <a:gd name="connsiteY40" fmla="*/ 2969354 h 3484138"/>
                <a:gd name="connsiteX41" fmla="*/ 860883 w 1540016"/>
                <a:gd name="connsiteY41" fmla="*/ 3118902 h 3484138"/>
                <a:gd name="connsiteX42" fmla="*/ 853693 w 1540016"/>
                <a:gd name="connsiteY42" fmla="*/ 3130405 h 3484138"/>
                <a:gd name="connsiteX43" fmla="*/ 905459 w 1540016"/>
                <a:gd name="connsiteY43" fmla="*/ 3108835 h 3484138"/>
                <a:gd name="connsiteX44" fmla="*/ 991735 w 1540016"/>
                <a:gd name="connsiteY44" fmla="*/ 3093017 h 3484138"/>
                <a:gd name="connsiteX45" fmla="*/ 1088798 w 1540016"/>
                <a:gd name="connsiteY45" fmla="*/ 3154849 h 3484138"/>
                <a:gd name="connsiteX46" fmla="*/ 1094548 w 1540016"/>
                <a:gd name="connsiteY46" fmla="*/ 3348972 h 3484138"/>
                <a:gd name="connsiteX47" fmla="*/ 939970 w 1540016"/>
                <a:gd name="connsiteY47" fmla="*/ 3474074 h 3484138"/>
                <a:gd name="connsiteX48" fmla="*/ 903303 w 1540016"/>
                <a:gd name="connsiteY48" fmla="*/ 3482700 h 3484138"/>
                <a:gd name="connsiteX49" fmla="*/ 863040 w 1540016"/>
                <a:gd name="connsiteY49" fmla="*/ 3484138 h 3484138"/>
                <a:gd name="connsiteX50" fmla="*/ 789705 w 1540016"/>
                <a:gd name="connsiteY50" fmla="*/ 3458974 h 3484138"/>
                <a:gd name="connsiteX51" fmla="*/ 689768 w 1540016"/>
                <a:gd name="connsiteY51" fmla="*/ 3316617 h 3484138"/>
                <a:gd name="connsiteX52" fmla="*/ 724279 w 1540016"/>
                <a:gd name="connsiteY52" fmla="*/ 3041971 h 3484138"/>
                <a:gd name="connsiteX53" fmla="*/ 722841 w 1540016"/>
                <a:gd name="connsiteY53" fmla="*/ 3011774 h 3484138"/>
                <a:gd name="connsiteX54" fmla="*/ 28313 w 1540016"/>
                <a:gd name="connsiteY54" fmla="*/ 1831222 h 3484138"/>
                <a:gd name="connsiteX55" fmla="*/ 47007 w 1540016"/>
                <a:gd name="connsiteY55" fmla="*/ 1651478 h 3484138"/>
                <a:gd name="connsiteX56" fmla="*/ 786829 w 1540016"/>
                <a:gd name="connsiteY56" fmla="*/ 468770 h 3484138"/>
                <a:gd name="connsiteX57" fmla="*/ 788987 w 1540016"/>
                <a:gd name="connsiteY57" fmla="*/ 445044 h 3484138"/>
                <a:gd name="connsiteX58" fmla="*/ 757352 w 1540016"/>
                <a:gd name="connsiteY58" fmla="*/ 170397 h 3484138"/>
                <a:gd name="connsiteX59" fmla="*/ 900427 w 1540016"/>
                <a:gd name="connsiteY59" fmla="*/ 19412 h 3484138"/>
                <a:gd name="connsiteX60" fmla="*/ 964415 w 1540016"/>
                <a:gd name="connsiteY60" fmla="*/ 0 h 3484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540016" h="3484138">
                  <a:moveTo>
                    <a:pt x="853693" y="574460"/>
                  </a:moveTo>
                  <a:lnTo>
                    <a:pt x="134723" y="1723377"/>
                  </a:lnTo>
                  <a:cubicBezTo>
                    <a:pt x="110205" y="1756015"/>
                    <a:pt x="122756" y="1763939"/>
                    <a:pt x="147664" y="1808934"/>
                  </a:cubicBezTo>
                  <a:lnTo>
                    <a:pt x="794019" y="2910399"/>
                  </a:lnTo>
                  <a:cubicBezTo>
                    <a:pt x="824216" y="2872294"/>
                    <a:pt x="850818" y="2833470"/>
                    <a:pt x="883171" y="2798959"/>
                  </a:cubicBezTo>
                  <a:cubicBezTo>
                    <a:pt x="964415" y="2711963"/>
                    <a:pt x="1039907" y="2620653"/>
                    <a:pt x="1103895" y="2519998"/>
                  </a:cubicBezTo>
                  <a:cubicBezTo>
                    <a:pt x="1167885" y="2419341"/>
                    <a:pt x="1221087" y="2314372"/>
                    <a:pt x="1236187" y="2194303"/>
                  </a:cubicBezTo>
                  <a:cubicBezTo>
                    <a:pt x="1244095" y="2128877"/>
                    <a:pt x="1236187" y="2065607"/>
                    <a:pt x="1206708" y="2005214"/>
                  </a:cubicBezTo>
                  <a:cubicBezTo>
                    <a:pt x="1201676" y="1995147"/>
                    <a:pt x="1195205" y="1990115"/>
                    <a:pt x="1184420" y="1987238"/>
                  </a:cubicBezTo>
                  <a:cubicBezTo>
                    <a:pt x="1106771" y="1967109"/>
                    <a:pt x="1055725" y="1918218"/>
                    <a:pt x="1031279" y="1841287"/>
                  </a:cubicBezTo>
                  <a:cubicBezTo>
                    <a:pt x="1016794" y="1805144"/>
                    <a:pt x="1017723" y="1794240"/>
                    <a:pt x="1023370" y="1745665"/>
                  </a:cubicBezTo>
                  <a:cubicBezTo>
                    <a:pt x="1045658" y="1653636"/>
                    <a:pt x="1101019" y="1596837"/>
                    <a:pt x="1188734" y="1574549"/>
                  </a:cubicBezTo>
                  <a:cubicBezTo>
                    <a:pt x="1192329" y="1565921"/>
                    <a:pt x="1193049" y="1558732"/>
                    <a:pt x="1196643" y="1553699"/>
                  </a:cubicBezTo>
                  <a:cubicBezTo>
                    <a:pt x="1232590" y="1499057"/>
                    <a:pt x="1252722" y="1438663"/>
                    <a:pt x="1257037" y="1373237"/>
                  </a:cubicBezTo>
                  <a:cubicBezTo>
                    <a:pt x="1261351" y="1304935"/>
                    <a:pt x="1249128" y="1238789"/>
                    <a:pt x="1227558" y="1174081"/>
                  </a:cubicBezTo>
                  <a:cubicBezTo>
                    <a:pt x="1189453" y="1061203"/>
                    <a:pt x="1126903" y="961984"/>
                    <a:pt x="1053568" y="868518"/>
                  </a:cubicBezTo>
                  <a:cubicBezTo>
                    <a:pt x="1034155" y="844074"/>
                    <a:pt x="1011149" y="822504"/>
                    <a:pt x="993893" y="796622"/>
                  </a:cubicBezTo>
                  <a:cubicBezTo>
                    <a:pt x="950035" y="730476"/>
                    <a:pt x="908336" y="662174"/>
                    <a:pt x="865916" y="594589"/>
                  </a:cubicBezTo>
                  <a:cubicBezTo>
                    <a:pt x="862321" y="588119"/>
                    <a:pt x="858727" y="582368"/>
                    <a:pt x="853693" y="574460"/>
                  </a:cubicBezTo>
                  <a:close/>
                  <a:moveTo>
                    <a:pt x="964415" y="0"/>
                  </a:moveTo>
                  <a:lnTo>
                    <a:pt x="1003240" y="0"/>
                  </a:lnTo>
                  <a:cubicBezTo>
                    <a:pt x="1105333" y="23726"/>
                    <a:pt x="1159256" y="99219"/>
                    <a:pt x="1191611" y="189089"/>
                  </a:cubicBezTo>
                  <a:cubicBezTo>
                    <a:pt x="1215337" y="255235"/>
                    <a:pt x="1203114" y="339355"/>
                    <a:pt x="1131217" y="378898"/>
                  </a:cubicBezTo>
                  <a:cubicBezTo>
                    <a:pt x="1096706" y="397592"/>
                    <a:pt x="1060039" y="404782"/>
                    <a:pt x="1021214" y="405500"/>
                  </a:cubicBezTo>
                  <a:lnTo>
                    <a:pt x="983828" y="405500"/>
                  </a:lnTo>
                  <a:cubicBezTo>
                    <a:pt x="980952" y="427788"/>
                    <a:pt x="988141" y="448638"/>
                    <a:pt x="996769" y="468770"/>
                  </a:cubicBezTo>
                  <a:cubicBezTo>
                    <a:pt x="1022652" y="530602"/>
                    <a:pt x="1062913" y="583086"/>
                    <a:pt x="1108209" y="631257"/>
                  </a:cubicBezTo>
                  <a:cubicBezTo>
                    <a:pt x="1144877" y="670082"/>
                    <a:pt x="1185140" y="704593"/>
                    <a:pt x="1222526" y="741979"/>
                  </a:cubicBezTo>
                  <a:cubicBezTo>
                    <a:pt x="1293704" y="813157"/>
                    <a:pt x="1362006" y="887212"/>
                    <a:pt x="1417367" y="972051"/>
                  </a:cubicBezTo>
                  <a:cubicBezTo>
                    <a:pt x="1429590" y="990743"/>
                    <a:pt x="1448284" y="1005842"/>
                    <a:pt x="1462663" y="1023098"/>
                  </a:cubicBezTo>
                  <a:cubicBezTo>
                    <a:pt x="1515147" y="1087806"/>
                    <a:pt x="1543906" y="1160420"/>
                    <a:pt x="1539592" y="1244542"/>
                  </a:cubicBezTo>
                  <a:cubicBezTo>
                    <a:pt x="1535997" y="1315000"/>
                    <a:pt x="1512271" y="1379708"/>
                    <a:pt x="1476322" y="1440101"/>
                  </a:cubicBezTo>
                  <a:cubicBezTo>
                    <a:pt x="1441093" y="1499777"/>
                    <a:pt x="1397955" y="1552979"/>
                    <a:pt x="1344750" y="1600432"/>
                  </a:cubicBezTo>
                  <a:cubicBezTo>
                    <a:pt x="1402988" y="1635661"/>
                    <a:pt x="1435340" y="1688147"/>
                    <a:pt x="1445407" y="1755730"/>
                  </a:cubicBezTo>
                  <a:cubicBezTo>
                    <a:pt x="1454408" y="1786885"/>
                    <a:pt x="1455171" y="1822160"/>
                    <a:pt x="1435340" y="1849196"/>
                  </a:cubicBezTo>
                  <a:cubicBezTo>
                    <a:pt x="1422399" y="1889460"/>
                    <a:pt x="1399393" y="1923251"/>
                    <a:pt x="1363444" y="1949853"/>
                  </a:cubicBezTo>
                  <a:cubicBezTo>
                    <a:pt x="1367758" y="1954165"/>
                    <a:pt x="1371353" y="1958480"/>
                    <a:pt x="1375667" y="1962794"/>
                  </a:cubicBezTo>
                  <a:cubicBezTo>
                    <a:pt x="1429590" y="2022469"/>
                    <a:pt x="1472010" y="2088613"/>
                    <a:pt x="1492140" y="2166982"/>
                  </a:cubicBezTo>
                  <a:cubicBezTo>
                    <a:pt x="1520180" y="2277704"/>
                    <a:pt x="1493578" y="2377641"/>
                    <a:pt x="1428152" y="2467513"/>
                  </a:cubicBezTo>
                  <a:cubicBezTo>
                    <a:pt x="1405144" y="2499148"/>
                    <a:pt x="1372791" y="2524310"/>
                    <a:pt x="1345470" y="2552351"/>
                  </a:cubicBezTo>
                  <a:cubicBezTo>
                    <a:pt x="1215337" y="2686081"/>
                    <a:pt x="1087359" y="2822685"/>
                    <a:pt x="970885" y="2969354"/>
                  </a:cubicBezTo>
                  <a:cubicBezTo>
                    <a:pt x="932062" y="3017527"/>
                    <a:pt x="897551" y="3069291"/>
                    <a:pt x="860883" y="3118902"/>
                  </a:cubicBezTo>
                  <a:cubicBezTo>
                    <a:pt x="858727" y="3121778"/>
                    <a:pt x="857289" y="3124652"/>
                    <a:pt x="853693" y="3130405"/>
                  </a:cubicBezTo>
                  <a:cubicBezTo>
                    <a:pt x="872386" y="3122496"/>
                    <a:pt x="888924" y="3114587"/>
                    <a:pt x="905459" y="3108835"/>
                  </a:cubicBezTo>
                  <a:cubicBezTo>
                    <a:pt x="932780" y="3098770"/>
                    <a:pt x="961538" y="3092299"/>
                    <a:pt x="991735" y="3093017"/>
                  </a:cubicBezTo>
                  <a:cubicBezTo>
                    <a:pt x="1036313" y="3094456"/>
                    <a:pt x="1070822" y="3113869"/>
                    <a:pt x="1088798" y="3154849"/>
                  </a:cubicBezTo>
                  <a:cubicBezTo>
                    <a:pt x="1116836" y="3218119"/>
                    <a:pt x="1121871" y="3283546"/>
                    <a:pt x="1094548" y="3348972"/>
                  </a:cubicBezTo>
                  <a:cubicBezTo>
                    <a:pt x="1065790" y="3417993"/>
                    <a:pt x="1009711" y="3455380"/>
                    <a:pt x="939970" y="3474074"/>
                  </a:cubicBezTo>
                  <a:lnTo>
                    <a:pt x="903303" y="3482700"/>
                  </a:lnTo>
                  <a:cubicBezTo>
                    <a:pt x="888924" y="3484138"/>
                    <a:pt x="875981" y="3484138"/>
                    <a:pt x="863040" y="3484138"/>
                  </a:cubicBezTo>
                  <a:cubicBezTo>
                    <a:pt x="838595" y="3476230"/>
                    <a:pt x="812713" y="3470479"/>
                    <a:pt x="789705" y="3458974"/>
                  </a:cubicBezTo>
                  <a:cubicBezTo>
                    <a:pt x="732188" y="3429498"/>
                    <a:pt x="703429" y="3377731"/>
                    <a:pt x="689768" y="3316617"/>
                  </a:cubicBezTo>
                  <a:cubicBezTo>
                    <a:pt x="668198" y="3220995"/>
                    <a:pt x="684736" y="3129685"/>
                    <a:pt x="724279" y="3041971"/>
                  </a:cubicBezTo>
                  <a:cubicBezTo>
                    <a:pt x="729312" y="3030468"/>
                    <a:pt x="729312" y="3022559"/>
                    <a:pt x="722841" y="3011774"/>
                  </a:cubicBezTo>
                  <a:lnTo>
                    <a:pt x="28313" y="1831222"/>
                  </a:lnTo>
                  <a:cubicBezTo>
                    <a:pt x="-14305" y="1744549"/>
                    <a:pt x="-9391" y="1750867"/>
                    <a:pt x="47007" y="1651478"/>
                  </a:cubicBezTo>
                  <a:cubicBezTo>
                    <a:pt x="175271" y="1425440"/>
                    <a:pt x="540222" y="863006"/>
                    <a:pt x="786829" y="468770"/>
                  </a:cubicBezTo>
                  <a:cubicBezTo>
                    <a:pt x="791861" y="460141"/>
                    <a:pt x="792581" y="454391"/>
                    <a:pt x="788987" y="445044"/>
                  </a:cubicBezTo>
                  <a:cubicBezTo>
                    <a:pt x="755194" y="355892"/>
                    <a:pt x="737220" y="264582"/>
                    <a:pt x="757352" y="170397"/>
                  </a:cubicBezTo>
                  <a:cubicBezTo>
                    <a:pt x="773888" y="92028"/>
                    <a:pt x="819902" y="39544"/>
                    <a:pt x="900427" y="19412"/>
                  </a:cubicBezTo>
                  <a:cubicBezTo>
                    <a:pt x="921995" y="13661"/>
                    <a:pt x="942847" y="6471"/>
                    <a:pt x="964415" y="0"/>
                  </a:cubicBezTo>
                  <a:close/>
                </a:path>
              </a:pathLst>
            </a:custGeom>
            <a:solidFill>
              <a:schemeClr val="accent2"/>
            </a:solidFill>
            <a:ln w="3737" cap="flat">
              <a:noFill/>
              <a:prstDash val="solid"/>
              <a:miter/>
            </a:ln>
          </p:spPr>
          <p:txBody>
            <a:bodyPr wrap="square" rtlCol="0" anchor="ctr">
              <a:noAutofit/>
            </a:bodyPr>
            <a:lstStyle/>
            <a:p>
              <a:endParaRPr lang="en-US" dirty="0"/>
            </a:p>
          </p:txBody>
        </p:sp>
      </p:grpSp>
      <p:sp>
        <p:nvSpPr>
          <p:cNvPr id="43" name="TextBox 42">
            <a:extLst>
              <a:ext uri="{FF2B5EF4-FFF2-40B4-BE49-F238E27FC236}">
                <a16:creationId xmlns:a16="http://schemas.microsoft.com/office/drawing/2014/main" id="{A199E01F-957E-4943-837B-E96B44B7853C}"/>
              </a:ext>
            </a:extLst>
          </p:cNvPr>
          <p:cNvSpPr txBox="1"/>
          <p:nvPr/>
        </p:nvSpPr>
        <p:spPr>
          <a:xfrm>
            <a:off x="888116" y="4582917"/>
            <a:ext cx="5207883" cy="1754326"/>
          </a:xfrm>
          <a:prstGeom prst="rect">
            <a:avLst/>
          </a:prstGeom>
          <a:noFill/>
        </p:spPr>
        <p:txBody>
          <a:bodyPr wrap="square" rtlCol="0" anchor="ctr">
            <a:spAutoFit/>
          </a:bodyPr>
          <a:lstStyle/>
          <a:p>
            <a:r>
              <a:rPr lang="en-GB" altLang="ko-KR" sz="3600" dirty="0">
                <a:solidFill>
                  <a:schemeClr val="accent3"/>
                </a:solidFill>
                <a:cs typeface="Arial" pitchFamily="34" charset="0"/>
              </a:rPr>
              <a:t>ALLPPT </a:t>
            </a:r>
            <a:r>
              <a:rPr lang="en-GB" altLang="ko-KR" sz="3600" dirty="0">
                <a:cs typeface="Arial" pitchFamily="34" charset="0"/>
              </a:rPr>
              <a:t>Layout</a:t>
            </a:r>
          </a:p>
          <a:p>
            <a:r>
              <a:rPr lang="en-GB" altLang="ko-KR" sz="3600" dirty="0">
                <a:cs typeface="Arial" pitchFamily="34" charset="0"/>
              </a:rPr>
              <a:t>Clean </a:t>
            </a:r>
            <a:r>
              <a:rPr lang="en-GB" altLang="ko-KR" sz="3600" dirty="0">
                <a:solidFill>
                  <a:schemeClr val="accent3"/>
                </a:solidFill>
                <a:cs typeface="Arial" pitchFamily="34" charset="0"/>
              </a:rPr>
              <a:t>Text Slide</a:t>
            </a:r>
            <a:r>
              <a:rPr lang="en-GB" altLang="ko-KR" sz="3600" dirty="0">
                <a:cs typeface="Arial" pitchFamily="34" charset="0"/>
              </a:rPr>
              <a:t> for your </a:t>
            </a:r>
            <a:r>
              <a:rPr lang="en-GB" altLang="ko-KR" sz="3600" dirty="0">
                <a:solidFill>
                  <a:schemeClr val="accent3"/>
                </a:solidFill>
                <a:cs typeface="Arial" pitchFamily="34" charset="0"/>
              </a:rPr>
              <a:t>Presentation</a:t>
            </a:r>
            <a:endParaRPr lang="ko-KR" altLang="en-US" sz="3600" dirty="0">
              <a:solidFill>
                <a:schemeClr val="accent3"/>
              </a:solidFill>
              <a:cs typeface="Arial" pitchFamily="34" charset="0"/>
            </a:endParaRPr>
          </a:p>
        </p:txBody>
      </p:sp>
      <p:grpSp>
        <p:nvGrpSpPr>
          <p:cNvPr id="44" name="그룹 21">
            <a:extLst>
              <a:ext uri="{FF2B5EF4-FFF2-40B4-BE49-F238E27FC236}">
                <a16:creationId xmlns:a16="http://schemas.microsoft.com/office/drawing/2014/main" id="{9A0D6BFA-1ED3-4F63-BC2A-D9B22261A6D3}"/>
              </a:ext>
            </a:extLst>
          </p:cNvPr>
          <p:cNvGrpSpPr/>
          <p:nvPr/>
        </p:nvGrpSpPr>
        <p:grpSpPr>
          <a:xfrm>
            <a:off x="402958" y="565012"/>
            <a:ext cx="5020197" cy="646331"/>
            <a:chOff x="959011" y="2597626"/>
            <a:chExt cx="5020197" cy="646331"/>
          </a:xfrm>
        </p:grpSpPr>
        <p:sp>
          <p:nvSpPr>
            <p:cNvPr id="45" name="TextBox 44">
              <a:extLst>
                <a:ext uri="{FF2B5EF4-FFF2-40B4-BE49-F238E27FC236}">
                  <a16:creationId xmlns:a16="http://schemas.microsoft.com/office/drawing/2014/main" id="{A89F70FB-2139-4666-A299-878F0D03F47F}"/>
                </a:ext>
              </a:extLst>
            </p:cNvPr>
            <p:cNvSpPr txBox="1"/>
            <p:nvPr/>
          </p:nvSpPr>
          <p:spPr>
            <a:xfrm>
              <a:off x="959011" y="2691895"/>
              <a:ext cx="1513664" cy="281256"/>
            </a:xfrm>
            <a:prstGeom prst="rect">
              <a:avLst/>
            </a:prstGeom>
            <a:noFill/>
          </p:spPr>
          <p:txBody>
            <a:bodyPr wrap="square" rtlCol="0">
              <a:spAutoFit/>
            </a:bodyPr>
            <a:lstStyle/>
            <a:p>
              <a:pPr algn="r"/>
              <a:r>
                <a:rPr lang="en-US" altLang="ko-KR" sz="1200" b="1" dirty="0">
                  <a:solidFill>
                    <a:schemeClr val="accent4"/>
                  </a:solidFill>
                  <a:cs typeface="Arial" pitchFamily="34" charset="0"/>
                </a:rPr>
                <a:t>POWERPOINT</a:t>
              </a:r>
              <a:endParaRPr lang="ko-KR" altLang="en-US" sz="1200" b="1" dirty="0">
                <a:solidFill>
                  <a:schemeClr val="accent4"/>
                </a:solidFill>
                <a:cs typeface="Arial" pitchFamily="34" charset="0"/>
              </a:endParaRPr>
            </a:p>
          </p:txBody>
        </p:sp>
        <p:sp>
          <p:nvSpPr>
            <p:cNvPr id="46" name="TextBox 45">
              <a:extLst>
                <a:ext uri="{FF2B5EF4-FFF2-40B4-BE49-F238E27FC236}">
                  <a16:creationId xmlns:a16="http://schemas.microsoft.com/office/drawing/2014/main" id="{8B6A9866-F9AB-40D6-AF97-446F442479D0}"/>
                </a:ext>
              </a:extLst>
            </p:cNvPr>
            <p:cNvSpPr txBox="1"/>
            <p:nvPr/>
          </p:nvSpPr>
          <p:spPr>
            <a:xfrm>
              <a:off x="2968085" y="2597626"/>
              <a:ext cx="3011123"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a:t>
              </a:r>
            </a:p>
          </p:txBody>
        </p:sp>
        <p:sp>
          <p:nvSpPr>
            <p:cNvPr id="47" name="Chevron 25">
              <a:extLst>
                <a:ext uri="{FF2B5EF4-FFF2-40B4-BE49-F238E27FC236}">
                  <a16:creationId xmlns:a16="http://schemas.microsoft.com/office/drawing/2014/main" id="{B9494A97-DDA8-4B68-B33B-033F0FC5052D}"/>
                </a:ext>
              </a:extLst>
            </p:cNvPr>
            <p:cNvSpPr/>
            <p:nvPr/>
          </p:nvSpPr>
          <p:spPr>
            <a:xfrm>
              <a:off x="2601327" y="2732031"/>
              <a:ext cx="194565" cy="200987"/>
            </a:xfrm>
            <a:prstGeom prst="chevron">
              <a:avLst>
                <a:gd name="adj" fmla="val 5486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48" name="그룹 20">
            <a:extLst>
              <a:ext uri="{FF2B5EF4-FFF2-40B4-BE49-F238E27FC236}">
                <a16:creationId xmlns:a16="http://schemas.microsoft.com/office/drawing/2014/main" id="{AB4008B0-EA21-4CFE-864F-A9FC0729A6BC}"/>
              </a:ext>
            </a:extLst>
          </p:cNvPr>
          <p:cNvGrpSpPr/>
          <p:nvPr/>
        </p:nvGrpSpPr>
        <p:grpSpPr>
          <a:xfrm>
            <a:off x="402958" y="1597542"/>
            <a:ext cx="5020197" cy="646331"/>
            <a:chOff x="959011" y="3630156"/>
            <a:chExt cx="5020197" cy="646331"/>
          </a:xfrm>
        </p:grpSpPr>
        <p:sp>
          <p:nvSpPr>
            <p:cNvPr id="49" name="TextBox 48">
              <a:extLst>
                <a:ext uri="{FF2B5EF4-FFF2-40B4-BE49-F238E27FC236}">
                  <a16:creationId xmlns:a16="http://schemas.microsoft.com/office/drawing/2014/main" id="{4F167ACF-24A4-446B-AC6B-FED4244C5703}"/>
                </a:ext>
              </a:extLst>
            </p:cNvPr>
            <p:cNvSpPr txBox="1"/>
            <p:nvPr/>
          </p:nvSpPr>
          <p:spPr>
            <a:xfrm>
              <a:off x="959011" y="3725844"/>
              <a:ext cx="1513664" cy="281256"/>
            </a:xfrm>
            <a:prstGeom prst="rect">
              <a:avLst/>
            </a:prstGeom>
            <a:noFill/>
          </p:spPr>
          <p:txBody>
            <a:bodyPr wrap="square" rtlCol="0">
              <a:spAutoFit/>
            </a:bodyPr>
            <a:lstStyle/>
            <a:p>
              <a:pPr algn="r"/>
              <a:r>
                <a:rPr lang="en-US" altLang="ko-KR" sz="1200" b="1" dirty="0">
                  <a:solidFill>
                    <a:schemeClr val="accent3"/>
                  </a:solidFill>
                  <a:cs typeface="Arial" pitchFamily="34" charset="0"/>
                </a:rPr>
                <a:t>CONTENTS</a:t>
              </a:r>
              <a:endParaRPr lang="ko-KR" altLang="en-US" sz="1200" b="1" dirty="0">
                <a:solidFill>
                  <a:schemeClr val="accent3"/>
                </a:solidFill>
                <a:cs typeface="Arial" pitchFamily="34" charset="0"/>
              </a:endParaRPr>
            </a:p>
          </p:txBody>
        </p:sp>
        <p:sp>
          <p:nvSpPr>
            <p:cNvPr id="50" name="TextBox 49">
              <a:extLst>
                <a:ext uri="{FF2B5EF4-FFF2-40B4-BE49-F238E27FC236}">
                  <a16:creationId xmlns:a16="http://schemas.microsoft.com/office/drawing/2014/main" id="{AE406DE8-208E-4BE3-BB97-1879632130AB}"/>
                </a:ext>
              </a:extLst>
            </p:cNvPr>
            <p:cNvSpPr txBox="1"/>
            <p:nvPr/>
          </p:nvSpPr>
          <p:spPr>
            <a:xfrm>
              <a:off x="2968085" y="3630156"/>
              <a:ext cx="3011123"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51" name="Chevron 26">
              <a:extLst>
                <a:ext uri="{FF2B5EF4-FFF2-40B4-BE49-F238E27FC236}">
                  <a16:creationId xmlns:a16="http://schemas.microsoft.com/office/drawing/2014/main" id="{A7A96FA6-ADA4-4A3D-9085-7C1EC6BEEFAE}"/>
                </a:ext>
              </a:extLst>
            </p:cNvPr>
            <p:cNvSpPr/>
            <p:nvPr/>
          </p:nvSpPr>
          <p:spPr>
            <a:xfrm>
              <a:off x="2601327" y="3764561"/>
              <a:ext cx="194565" cy="200987"/>
            </a:xfrm>
            <a:prstGeom prst="chevron">
              <a:avLst>
                <a:gd name="adj" fmla="val 5486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52" name="그룹 4">
            <a:extLst>
              <a:ext uri="{FF2B5EF4-FFF2-40B4-BE49-F238E27FC236}">
                <a16:creationId xmlns:a16="http://schemas.microsoft.com/office/drawing/2014/main" id="{BB863034-6A3F-4DEC-A741-9962D5CF3C7C}"/>
              </a:ext>
            </a:extLst>
          </p:cNvPr>
          <p:cNvGrpSpPr/>
          <p:nvPr/>
        </p:nvGrpSpPr>
        <p:grpSpPr>
          <a:xfrm>
            <a:off x="402958" y="3662602"/>
            <a:ext cx="5020197" cy="646331"/>
            <a:chOff x="959011" y="4662686"/>
            <a:chExt cx="5020197" cy="646331"/>
          </a:xfrm>
        </p:grpSpPr>
        <p:sp>
          <p:nvSpPr>
            <p:cNvPr id="53" name="TextBox 52">
              <a:extLst>
                <a:ext uri="{FF2B5EF4-FFF2-40B4-BE49-F238E27FC236}">
                  <a16:creationId xmlns:a16="http://schemas.microsoft.com/office/drawing/2014/main" id="{F8C7502F-0052-4C8E-B008-463EC0BCC39C}"/>
                </a:ext>
              </a:extLst>
            </p:cNvPr>
            <p:cNvSpPr txBox="1"/>
            <p:nvPr/>
          </p:nvSpPr>
          <p:spPr>
            <a:xfrm>
              <a:off x="959011" y="4759793"/>
              <a:ext cx="1513664" cy="276999"/>
            </a:xfrm>
            <a:prstGeom prst="rect">
              <a:avLst/>
            </a:prstGeom>
            <a:noFill/>
          </p:spPr>
          <p:txBody>
            <a:bodyPr wrap="square" rtlCol="0">
              <a:spAutoFit/>
            </a:bodyPr>
            <a:lstStyle/>
            <a:p>
              <a:pPr algn="r"/>
              <a:r>
                <a:rPr lang="en-US" altLang="ko-KR" sz="1200" b="1" dirty="0">
                  <a:solidFill>
                    <a:schemeClr val="accent2"/>
                  </a:solidFill>
                  <a:cs typeface="Arial" pitchFamily="34" charset="0"/>
                </a:rPr>
                <a:t>PRESENTATION</a:t>
              </a:r>
              <a:endParaRPr lang="ko-KR" altLang="en-US" sz="1200" b="1" dirty="0">
                <a:solidFill>
                  <a:schemeClr val="accent2"/>
                </a:solidFill>
                <a:cs typeface="Arial" pitchFamily="34" charset="0"/>
              </a:endParaRPr>
            </a:p>
          </p:txBody>
        </p:sp>
        <p:sp>
          <p:nvSpPr>
            <p:cNvPr id="54" name="TextBox 53">
              <a:extLst>
                <a:ext uri="{FF2B5EF4-FFF2-40B4-BE49-F238E27FC236}">
                  <a16:creationId xmlns:a16="http://schemas.microsoft.com/office/drawing/2014/main" id="{7EC9D8E0-89CA-4289-886E-FE98DD66441F}"/>
                </a:ext>
              </a:extLst>
            </p:cNvPr>
            <p:cNvSpPr txBox="1"/>
            <p:nvPr/>
          </p:nvSpPr>
          <p:spPr>
            <a:xfrm>
              <a:off x="2968085" y="4662686"/>
              <a:ext cx="3011123"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55" name="Chevron 27">
              <a:extLst>
                <a:ext uri="{FF2B5EF4-FFF2-40B4-BE49-F238E27FC236}">
                  <a16:creationId xmlns:a16="http://schemas.microsoft.com/office/drawing/2014/main" id="{8ADBCAD6-E346-41A7-8392-A06A1AE334EA}"/>
                </a:ext>
              </a:extLst>
            </p:cNvPr>
            <p:cNvSpPr/>
            <p:nvPr/>
          </p:nvSpPr>
          <p:spPr>
            <a:xfrm>
              <a:off x="2601327" y="4797091"/>
              <a:ext cx="194565" cy="200987"/>
            </a:xfrm>
            <a:prstGeom prst="chevron">
              <a:avLst>
                <a:gd name="adj" fmla="val 5486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56" name="그룹 3">
            <a:extLst>
              <a:ext uri="{FF2B5EF4-FFF2-40B4-BE49-F238E27FC236}">
                <a16:creationId xmlns:a16="http://schemas.microsoft.com/office/drawing/2014/main" id="{D12CCA09-618B-47DA-B7ED-90344A5DE33C}"/>
              </a:ext>
            </a:extLst>
          </p:cNvPr>
          <p:cNvGrpSpPr/>
          <p:nvPr/>
        </p:nvGrpSpPr>
        <p:grpSpPr>
          <a:xfrm>
            <a:off x="402958" y="2588520"/>
            <a:ext cx="5020197" cy="646331"/>
            <a:chOff x="959011" y="5695216"/>
            <a:chExt cx="5020197" cy="646331"/>
          </a:xfrm>
        </p:grpSpPr>
        <p:sp>
          <p:nvSpPr>
            <p:cNvPr id="57" name="TextBox 56">
              <a:extLst>
                <a:ext uri="{FF2B5EF4-FFF2-40B4-BE49-F238E27FC236}">
                  <a16:creationId xmlns:a16="http://schemas.microsoft.com/office/drawing/2014/main" id="{4959AB1A-CA3A-4A4D-B0AB-C67C7A235E4D}"/>
                </a:ext>
              </a:extLst>
            </p:cNvPr>
            <p:cNvSpPr txBox="1"/>
            <p:nvPr/>
          </p:nvSpPr>
          <p:spPr>
            <a:xfrm>
              <a:off x="959011" y="5789485"/>
              <a:ext cx="1513664" cy="281256"/>
            </a:xfrm>
            <a:prstGeom prst="rect">
              <a:avLst/>
            </a:prstGeom>
            <a:noFill/>
          </p:spPr>
          <p:txBody>
            <a:bodyPr wrap="square" rtlCol="0">
              <a:spAutoFit/>
            </a:bodyPr>
            <a:lstStyle/>
            <a:p>
              <a:pPr algn="r"/>
              <a:r>
                <a:rPr lang="en-US" altLang="ko-KR" sz="1200" b="1" dirty="0">
                  <a:solidFill>
                    <a:schemeClr val="accent1"/>
                  </a:solidFill>
                  <a:cs typeface="Arial" pitchFamily="34" charset="0"/>
                </a:rPr>
                <a:t>TEXT</a:t>
              </a:r>
              <a:endParaRPr lang="ko-KR" altLang="en-US" sz="1200" b="1" dirty="0">
                <a:solidFill>
                  <a:schemeClr val="accent1"/>
                </a:solidFill>
                <a:cs typeface="Arial" pitchFamily="34" charset="0"/>
              </a:endParaRPr>
            </a:p>
          </p:txBody>
        </p:sp>
        <p:sp>
          <p:nvSpPr>
            <p:cNvPr id="58" name="TextBox 57">
              <a:extLst>
                <a:ext uri="{FF2B5EF4-FFF2-40B4-BE49-F238E27FC236}">
                  <a16:creationId xmlns:a16="http://schemas.microsoft.com/office/drawing/2014/main" id="{011765B9-68FA-4DE0-A340-F690A1D47805}"/>
                </a:ext>
              </a:extLst>
            </p:cNvPr>
            <p:cNvSpPr txBox="1"/>
            <p:nvPr/>
          </p:nvSpPr>
          <p:spPr>
            <a:xfrm>
              <a:off x="2968085" y="5695216"/>
              <a:ext cx="3011123"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59" name="Chevron 28">
              <a:extLst>
                <a:ext uri="{FF2B5EF4-FFF2-40B4-BE49-F238E27FC236}">
                  <a16:creationId xmlns:a16="http://schemas.microsoft.com/office/drawing/2014/main" id="{FC1A4D77-297F-4EF5-A1DF-79D635C27701}"/>
                </a:ext>
              </a:extLst>
            </p:cNvPr>
            <p:cNvSpPr/>
            <p:nvPr/>
          </p:nvSpPr>
          <p:spPr>
            <a:xfrm>
              <a:off x="2601327" y="5829621"/>
              <a:ext cx="194565" cy="200987"/>
            </a:xfrm>
            <a:prstGeom prst="chevron">
              <a:avLst>
                <a:gd name="adj" fmla="val 5486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
        <p:nvSpPr>
          <p:cNvPr id="60" name="Arrow: Pentagon 59">
            <a:extLst>
              <a:ext uri="{FF2B5EF4-FFF2-40B4-BE49-F238E27FC236}">
                <a16:creationId xmlns:a16="http://schemas.microsoft.com/office/drawing/2014/main" id="{5BC0B563-AC82-4541-8F32-1448FD792074}"/>
              </a:ext>
            </a:extLst>
          </p:cNvPr>
          <p:cNvSpPr/>
          <p:nvPr/>
        </p:nvSpPr>
        <p:spPr>
          <a:xfrm rot="10800000">
            <a:off x="6292157" y="580364"/>
            <a:ext cx="5900237" cy="1277718"/>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1F51FD02-795B-4971-823A-3CB123F722F7}"/>
              </a:ext>
            </a:extLst>
          </p:cNvPr>
          <p:cNvSpPr txBox="1"/>
          <p:nvPr/>
        </p:nvSpPr>
        <p:spPr>
          <a:xfrm>
            <a:off x="6001249" y="548450"/>
            <a:ext cx="5380377" cy="1323439"/>
          </a:xfrm>
          <a:prstGeom prst="rect">
            <a:avLst/>
          </a:prstGeom>
          <a:noFill/>
        </p:spPr>
        <p:txBody>
          <a:bodyPr wrap="square" rtlCol="0" anchor="ctr">
            <a:spAutoFit/>
          </a:bodyPr>
          <a:lstStyle/>
          <a:p>
            <a:pPr algn="r"/>
            <a:r>
              <a:rPr lang="en-US" altLang="ko-KR" sz="4000" b="1" dirty="0">
                <a:solidFill>
                  <a:schemeClr val="bg1"/>
                </a:solidFill>
                <a:latin typeface="+mj-lt"/>
                <a:cs typeface="Arial" pitchFamily="34" charset="0"/>
              </a:rPr>
              <a:t>Awesome</a:t>
            </a:r>
          </a:p>
          <a:p>
            <a:pPr algn="r"/>
            <a:r>
              <a:rPr lang="en-GB" altLang="ko-KR" sz="4000" b="1" dirty="0">
                <a:solidFill>
                  <a:schemeClr val="bg1"/>
                </a:solidFill>
                <a:latin typeface="+mj-lt"/>
                <a:cs typeface="Arial" pitchFamily="34" charset="0"/>
              </a:rPr>
              <a:t>P</a:t>
            </a:r>
            <a:r>
              <a:rPr lang="en-US" altLang="ko-KR" sz="4000" b="1" dirty="0" err="1">
                <a:solidFill>
                  <a:schemeClr val="bg1"/>
                </a:solidFill>
                <a:latin typeface="+mj-lt"/>
                <a:cs typeface="Arial" pitchFamily="34" charset="0"/>
              </a:rPr>
              <a:t>resentation</a:t>
            </a:r>
            <a:endParaRPr lang="en-US" altLang="ko-KR" sz="4000" b="1" dirty="0">
              <a:solidFill>
                <a:schemeClr val="bg1"/>
              </a:solidFill>
              <a:latin typeface="+mj-lt"/>
              <a:cs typeface="Arial" pitchFamily="34" charset="0"/>
            </a:endParaRPr>
          </a:p>
        </p:txBody>
      </p:sp>
    </p:spTree>
    <p:extLst>
      <p:ext uri="{BB962C8B-B14F-4D97-AF65-F5344CB8AC3E}">
        <p14:creationId xmlns:p14="http://schemas.microsoft.com/office/powerpoint/2010/main" val="12991817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grpSp>
        <p:nvGrpSpPr>
          <p:cNvPr id="3" name="Group 2">
            <a:extLst>
              <a:ext uri="{FF2B5EF4-FFF2-40B4-BE49-F238E27FC236}">
                <a16:creationId xmlns:a16="http://schemas.microsoft.com/office/drawing/2014/main" id="{DD4FDE9E-1762-4C49-98E3-C1F9A3C75DB2}"/>
              </a:ext>
            </a:extLst>
          </p:cNvPr>
          <p:cNvGrpSpPr/>
          <p:nvPr/>
        </p:nvGrpSpPr>
        <p:grpSpPr>
          <a:xfrm>
            <a:off x="2685100" y="3429000"/>
            <a:ext cx="2491922" cy="2490642"/>
            <a:chOff x="4574848" y="1897856"/>
            <a:chExt cx="3028217" cy="3026664"/>
          </a:xfrm>
        </p:grpSpPr>
        <p:sp>
          <p:nvSpPr>
            <p:cNvPr id="4" name="Freeform: Shape 3">
              <a:extLst>
                <a:ext uri="{FF2B5EF4-FFF2-40B4-BE49-F238E27FC236}">
                  <a16:creationId xmlns:a16="http://schemas.microsoft.com/office/drawing/2014/main" id="{6214BA8C-768E-4ED9-AE49-605D97B4BDC9}"/>
                </a:ext>
              </a:extLst>
            </p:cNvPr>
            <p:cNvSpPr/>
            <p:nvPr/>
          </p:nvSpPr>
          <p:spPr>
            <a:xfrm>
              <a:off x="4575624" y="1897856"/>
              <a:ext cx="3026664" cy="3026664"/>
            </a:xfrm>
            <a:custGeom>
              <a:avLst/>
              <a:gdLst>
                <a:gd name="connsiteX0" fmla="*/ 3057049 w 3057525"/>
                <a:gd name="connsiteY0" fmla="*/ 1532096 h 3057525"/>
                <a:gd name="connsiteX1" fmla="*/ 1532096 w 3057525"/>
                <a:gd name="connsiteY1" fmla="*/ 3057049 h 3057525"/>
                <a:gd name="connsiteX2" fmla="*/ 7144 w 3057525"/>
                <a:gd name="connsiteY2" fmla="*/ 1532096 h 3057525"/>
                <a:gd name="connsiteX3" fmla="*/ 1532096 w 3057525"/>
                <a:gd name="connsiteY3" fmla="*/ 7144 h 3057525"/>
                <a:gd name="connsiteX4" fmla="*/ 3057049 w 3057525"/>
                <a:gd name="connsiteY4" fmla="*/ 1532096 h 305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525" h="3057525">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solidFill>
              <a:schemeClr val="accent3">
                <a:lumMod val="40000"/>
                <a:lumOff val="60000"/>
              </a:schemeClr>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a:p>
          </p:txBody>
        </p:sp>
        <p:sp>
          <p:nvSpPr>
            <p:cNvPr id="5" name="Freeform: Shape 4">
              <a:extLst>
                <a:ext uri="{FF2B5EF4-FFF2-40B4-BE49-F238E27FC236}">
                  <a16:creationId xmlns:a16="http://schemas.microsoft.com/office/drawing/2014/main" id="{3B29AD74-9C19-4FFD-8AFD-96F148227D1A}"/>
                </a:ext>
              </a:extLst>
            </p:cNvPr>
            <p:cNvSpPr/>
            <p:nvPr/>
          </p:nvSpPr>
          <p:spPr>
            <a:xfrm>
              <a:off x="4574848" y="1907000"/>
              <a:ext cx="3028217" cy="2962327"/>
            </a:xfrm>
            <a:custGeom>
              <a:avLst/>
              <a:gdLst>
                <a:gd name="connsiteX0" fmla="*/ 2863236 w 3028217"/>
                <a:gd name="connsiteY0" fmla="*/ 2049564 h 2962327"/>
                <a:gd name="connsiteX1" fmla="*/ 2844662 w 3028217"/>
                <a:gd name="connsiteY1" fmla="*/ 2065518 h 2962327"/>
                <a:gd name="connsiteX2" fmla="*/ 2847519 w 3028217"/>
                <a:gd name="connsiteY2" fmla="*/ 2116953 h 2962327"/>
                <a:gd name="connsiteX3" fmla="*/ 2887525 w 3028217"/>
                <a:gd name="connsiteY3" fmla="*/ 2084568 h 2962327"/>
                <a:gd name="connsiteX4" fmla="*/ 2890382 w 3028217"/>
                <a:gd name="connsiteY4" fmla="*/ 2078853 h 2962327"/>
                <a:gd name="connsiteX5" fmla="*/ 2890382 w 3028217"/>
                <a:gd name="connsiteY5" fmla="*/ 2057898 h 2962327"/>
                <a:gd name="connsiteX6" fmla="*/ 2863236 w 3028217"/>
                <a:gd name="connsiteY6" fmla="*/ 2049564 h 2962327"/>
                <a:gd name="connsiteX7" fmla="*/ 2453184 w 3028217"/>
                <a:gd name="connsiteY7" fmla="*/ 1703568 h 2962327"/>
                <a:gd name="connsiteX8" fmla="*/ 2444611 w 3028217"/>
                <a:gd name="connsiteY8" fmla="*/ 1714046 h 2962327"/>
                <a:gd name="connsiteX9" fmla="*/ 2467471 w 3028217"/>
                <a:gd name="connsiteY9" fmla="*/ 1740716 h 2962327"/>
                <a:gd name="connsiteX10" fmla="*/ 2482711 w 3028217"/>
                <a:gd name="connsiteY10" fmla="*/ 1728333 h 2962327"/>
                <a:gd name="connsiteX11" fmla="*/ 2453184 w 3028217"/>
                <a:gd name="connsiteY11" fmla="*/ 1703568 h 2962327"/>
                <a:gd name="connsiteX12" fmla="*/ 802501 w 3028217"/>
                <a:gd name="connsiteY12" fmla="*/ 1583553 h 2962327"/>
                <a:gd name="connsiteX13" fmla="*/ 812026 w 3028217"/>
                <a:gd name="connsiteY13" fmla="*/ 1589268 h 2962327"/>
                <a:gd name="connsiteX14" fmla="*/ 802501 w 3028217"/>
                <a:gd name="connsiteY14" fmla="*/ 1599745 h 2962327"/>
                <a:gd name="connsiteX15" fmla="*/ 792024 w 3028217"/>
                <a:gd name="connsiteY15" fmla="*/ 1594030 h 2962327"/>
                <a:gd name="connsiteX16" fmla="*/ 802501 w 3028217"/>
                <a:gd name="connsiteY16" fmla="*/ 1583553 h 2962327"/>
                <a:gd name="connsiteX17" fmla="*/ 573901 w 3028217"/>
                <a:gd name="connsiteY17" fmla="*/ 1577838 h 2962327"/>
                <a:gd name="connsiteX18" fmla="*/ 592951 w 3028217"/>
                <a:gd name="connsiteY18" fmla="*/ 1589268 h 2962327"/>
                <a:gd name="connsiteX19" fmla="*/ 584379 w 3028217"/>
                <a:gd name="connsiteY19" fmla="*/ 1596888 h 2962327"/>
                <a:gd name="connsiteX20" fmla="*/ 565329 w 3028217"/>
                <a:gd name="connsiteY20" fmla="*/ 1587363 h 2962327"/>
                <a:gd name="connsiteX21" fmla="*/ 573901 w 3028217"/>
                <a:gd name="connsiteY21" fmla="*/ 1577838 h 2962327"/>
                <a:gd name="connsiteX22" fmla="*/ 698678 w 3028217"/>
                <a:gd name="connsiteY22" fmla="*/ 1550216 h 2962327"/>
                <a:gd name="connsiteX23" fmla="*/ 763448 w 3028217"/>
                <a:gd name="connsiteY23" fmla="*/ 1592126 h 2962327"/>
                <a:gd name="connsiteX24" fmla="*/ 678676 w 3028217"/>
                <a:gd name="connsiteY24" fmla="*/ 1592126 h 2962327"/>
                <a:gd name="connsiteX25" fmla="*/ 698678 w 3028217"/>
                <a:gd name="connsiteY25" fmla="*/ 1550216 h 2962327"/>
                <a:gd name="connsiteX26" fmla="*/ 492939 w 3028217"/>
                <a:gd name="connsiteY26" fmla="*/ 1460681 h 2962327"/>
                <a:gd name="connsiteX27" fmla="*/ 562471 w 3028217"/>
                <a:gd name="connsiteY27" fmla="*/ 1479731 h 2962327"/>
                <a:gd name="connsiteX28" fmla="*/ 646291 w 3028217"/>
                <a:gd name="connsiteY28" fmla="*/ 1537833 h 2962327"/>
                <a:gd name="connsiteX29" fmla="*/ 577711 w 3028217"/>
                <a:gd name="connsiteY29" fmla="*/ 1525451 h 2962327"/>
                <a:gd name="connsiteX30" fmla="*/ 527229 w 3028217"/>
                <a:gd name="connsiteY30" fmla="*/ 1487351 h 2962327"/>
                <a:gd name="connsiteX31" fmla="*/ 525032 w 3028217"/>
                <a:gd name="connsiteY31" fmla="*/ 1486533 h 2962327"/>
                <a:gd name="connsiteX32" fmla="*/ 527229 w 3028217"/>
                <a:gd name="connsiteY32" fmla="*/ 1488303 h 2962327"/>
                <a:gd name="connsiteX33" fmla="*/ 451029 w 3028217"/>
                <a:gd name="connsiteY33" fmla="*/ 1494971 h 2962327"/>
                <a:gd name="connsiteX34" fmla="*/ 492939 w 3028217"/>
                <a:gd name="connsiteY34" fmla="*/ 1460681 h 2962327"/>
                <a:gd name="connsiteX35" fmla="*/ 592475 w 3028217"/>
                <a:gd name="connsiteY35" fmla="*/ 1413889 h 2962327"/>
                <a:gd name="connsiteX36" fmla="*/ 596761 w 3028217"/>
                <a:gd name="connsiteY36" fmla="*/ 1414961 h 2962327"/>
                <a:gd name="connsiteX37" fmla="*/ 595809 w 3028217"/>
                <a:gd name="connsiteY37" fmla="*/ 1447346 h 2962327"/>
                <a:gd name="connsiteX38" fmla="*/ 588189 w 3028217"/>
                <a:gd name="connsiteY38" fmla="*/ 1414961 h 2962327"/>
                <a:gd name="connsiteX39" fmla="*/ 592475 w 3028217"/>
                <a:gd name="connsiteY39" fmla="*/ 1413889 h 2962327"/>
                <a:gd name="connsiteX40" fmla="*/ 2633206 w 3028217"/>
                <a:gd name="connsiteY40" fmla="*/ 1174931 h 2962327"/>
                <a:gd name="connsiteX41" fmla="*/ 2673211 w 3028217"/>
                <a:gd name="connsiteY41" fmla="*/ 1180646 h 2962327"/>
                <a:gd name="connsiteX42" fmla="*/ 2633206 w 3028217"/>
                <a:gd name="connsiteY42" fmla="*/ 1174931 h 2962327"/>
                <a:gd name="connsiteX43" fmla="*/ 2477948 w 3028217"/>
                <a:gd name="connsiteY43" fmla="*/ 1095873 h 2962327"/>
                <a:gd name="connsiteX44" fmla="*/ 2484616 w 3028217"/>
                <a:gd name="connsiteY44" fmla="*/ 1110160 h 2962327"/>
                <a:gd name="connsiteX45" fmla="*/ 2464613 w 3028217"/>
                <a:gd name="connsiteY45" fmla="*/ 1135878 h 2962327"/>
                <a:gd name="connsiteX46" fmla="*/ 2444611 w 3028217"/>
                <a:gd name="connsiteY46" fmla="*/ 1144450 h 2962327"/>
                <a:gd name="connsiteX47" fmla="*/ 2415083 w 3028217"/>
                <a:gd name="connsiteY47" fmla="*/ 1119685 h 2962327"/>
                <a:gd name="connsiteX48" fmla="*/ 2446516 w 3028217"/>
                <a:gd name="connsiteY48" fmla="*/ 1114923 h 2962327"/>
                <a:gd name="connsiteX49" fmla="*/ 2477948 w 3028217"/>
                <a:gd name="connsiteY49" fmla="*/ 1095873 h 2962327"/>
                <a:gd name="connsiteX50" fmla="*/ 2344599 w 3028217"/>
                <a:gd name="connsiteY50" fmla="*/ 1039676 h 2962327"/>
                <a:gd name="connsiteX51" fmla="*/ 2355076 w 3028217"/>
                <a:gd name="connsiteY51" fmla="*/ 1066346 h 2962327"/>
                <a:gd name="connsiteX52" fmla="*/ 2341741 w 3028217"/>
                <a:gd name="connsiteY52" fmla="*/ 1092063 h 2962327"/>
                <a:gd name="connsiteX53" fmla="*/ 2328406 w 3028217"/>
                <a:gd name="connsiteY53" fmla="*/ 1065393 h 2962327"/>
                <a:gd name="connsiteX54" fmla="*/ 2344599 w 3028217"/>
                <a:gd name="connsiteY54" fmla="*/ 1039676 h 2962327"/>
                <a:gd name="connsiteX55" fmla="*/ 699631 w 3028217"/>
                <a:gd name="connsiteY55" fmla="*/ 966334 h 2962327"/>
                <a:gd name="connsiteX56" fmla="*/ 616764 w 3028217"/>
                <a:gd name="connsiteY56" fmla="*/ 992051 h 2962327"/>
                <a:gd name="connsiteX57" fmla="*/ 699631 w 3028217"/>
                <a:gd name="connsiteY57" fmla="*/ 966334 h 2962327"/>
                <a:gd name="connsiteX58" fmla="*/ 2786559 w 3028217"/>
                <a:gd name="connsiteY58" fmla="*/ 938711 h 2962327"/>
                <a:gd name="connsiteX59" fmla="*/ 2814181 w 3028217"/>
                <a:gd name="connsiteY59" fmla="*/ 938711 h 2962327"/>
                <a:gd name="connsiteX60" fmla="*/ 2814181 w 3028217"/>
                <a:gd name="connsiteY60" fmla="*/ 945378 h 2962327"/>
                <a:gd name="connsiteX61" fmla="*/ 2786559 w 3028217"/>
                <a:gd name="connsiteY61" fmla="*/ 938711 h 2962327"/>
                <a:gd name="connsiteX62" fmla="*/ 737731 w 3028217"/>
                <a:gd name="connsiteY62" fmla="*/ 935019 h 2962327"/>
                <a:gd name="connsiteX63" fmla="*/ 702489 w 3028217"/>
                <a:gd name="connsiteY63" fmla="*/ 951093 h 2962327"/>
                <a:gd name="connsiteX64" fmla="*/ 770116 w 3028217"/>
                <a:gd name="connsiteY64" fmla="*/ 936805 h 2962327"/>
                <a:gd name="connsiteX65" fmla="*/ 737731 w 3028217"/>
                <a:gd name="connsiteY65" fmla="*/ 935019 h 2962327"/>
                <a:gd name="connsiteX66" fmla="*/ 619383 w 3028217"/>
                <a:gd name="connsiteY66" fmla="*/ 880251 h 2962327"/>
                <a:gd name="connsiteX67" fmla="*/ 608191 w 3028217"/>
                <a:gd name="connsiteY67" fmla="*/ 882513 h 2962327"/>
                <a:gd name="connsiteX68" fmla="*/ 541516 w 3028217"/>
                <a:gd name="connsiteY68" fmla="*/ 968238 h 2962327"/>
                <a:gd name="connsiteX69" fmla="*/ 558661 w 3028217"/>
                <a:gd name="connsiteY69" fmla="*/ 975858 h 2962327"/>
                <a:gd name="connsiteX70" fmla="*/ 578664 w 3028217"/>
                <a:gd name="connsiteY70" fmla="*/ 949188 h 2962327"/>
                <a:gd name="connsiteX71" fmla="*/ 623431 w 3028217"/>
                <a:gd name="connsiteY71" fmla="*/ 890133 h 2962327"/>
                <a:gd name="connsiteX72" fmla="*/ 619383 w 3028217"/>
                <a:gd name="connsiteY72" fmla="*/ 880251 h 2962327"/>
                <a:gd name="connsiteX73" fmla="*/ 659626 w 3028217"/>
                <a:gd name="connsiteY73" fmla="*/ 872036 h 2962327"/>
                <a:gd name="connsiteX74" fmla="*/ 647244 w 3028217"/>
                <a:gd name="connsiteY74" fmla="*/ 879656 h 2962327"/>
                <a:gd name="connsiteX75" fmla="*/ 657721 w 3028217"/>
                <a:gd name="connsiteY75" fmla="*/ 950141 h 2962327"/>
                <a:gd name="connsiteX76" fmla="*/ 683439 w 3028217"/>
                <a:gd name="connsiteY76" fmla="*/ 913946 h 2962327"/>
                <a:gd name="connsiteX77" fmla="*/ 711061 w 3028217"/>
                <a:gd name="connsiteY77" fmla="*/ 910136 h 2962327"/>
                <a:gd name="connsiteX78" fmla="*/ 709156 w 3028217"/>
                <a:gd name="connsiteY78" fmla="*/ 891086 h 2962327"/>
                <a:gd name="connsiteX79" fmla="*/ 659626 w 3028217"/>
                <a:gd name="connsiteY79" fmla="*/ 872036 h 2962327"/>
                <a:gd name="connsiteX80" fmla="*/ 620410 w 3028217"/>
                <a:gd name="connsiteY80" fmla="*/ 803828 h 2962327"/>
                <a:gd name="connsiteX81" fmla="*/ 603429 w 3028217"/>
                <a:gd name="connsiteY81" fmla="*/ 807266 h 2962327"/>
                <a:gd name="connsiteX82" fmla="*/ 532944 w 3028217"/>
                <a:gd name="connsiteY82" fmla="*/ 841556 h 2962327"/>
                <a:gd name="connsiteX83" fmla="*/ 541516 w 3028217"/>
                <a:gd name="connsiteY83" fmla="*/ 855843 h 2962327"/>
                <a:gd name="connsiteX84" fmla="*/ 602476 w 3028217"/>
                <a:gd name="connsiteY84" fmla="*/ 859653 h 2962327"/>
                <a:gd name="connsiteX85" fmla="*/ 652959 w 3028217"/>
                <a:gd name="connsiteY85" fmla="*/ 835841 h 2962327"/>
                <a:gd name="connsiteX86" fmla="*/ 620410 w 3028217"/>
                <a:gd name="connsiteY86" fmla="*/ 803828 h 2962327"/>
                <a:gd name="connsiteX87" fmla="*/ 2051228 w 3028217"/>
                <a:gd name="connsiteY87" fmla="*/ 690108 h 2962327"/>
                <a:gd name="connsiteX88" fmla="*/ 2074088 w 3028217"/>
                <a:gd name="connsiteY88" fmla="*/ 722493 h 2962327"/>
                <a:gd name="connsiteX89" fmla="*/ 2021701 w 3028217"/>
                <a:gd name="connsiteY89" fmla="*/ 782500 h 2962327"/>
                <a:gd name="connsiteX90" fmla="*/ 2000746 w 3028217"/>
                <a:gd name="connsiteY90" fmla="*/ 772023 h 2962327"/>
                <a:gd name="connsiteX91" fmla="*/ 2036941 w 3028217"/>
                <a:gd name="connsiteY91" fmla="*/ 698680 h 2962327"/>
                <a:gd name="connsiteX92" fmla="*/ 2051228 w 3028217"/>
                <a:gd name="connsiteY92" fmla="*/ 690108 h 2962327"/>
                <a:gd name="connsiteX93" fmla="*/ 2111236 w 3028217"/>
                <a:gd name="connsiteY93" fmla="*/ 608669 h 2962327"/>
                <a:gd name="connsiteX94" fmla="*/ 2113141 w 3028217"/>
                <a:gd name="connsiteY94" fmla="*/ 623433 h 2962327"/>
                <a:gd name="connsiteX95" fmla="*/ 2111236 w 3028217"/>
                <a:gd name="connsiteY95" fmla="*/ 626290 h 2962327"/>
                <a:gd name="connsiteX96" fmla="*/ 2159814 w 3028217"/>
                <a:gd name="connsiteY96" fmla="*/ 711063 h 2962327"/>
                <a:gd name="connsiteX97" fmla="*/ 2199819 w 3028217"/>
                <a:gd name="connsiteY97" fmla="*/ 758688 h 2962327"/>
                <a:gd name="connsiteX98" fmla="*/ 2176959 w 3028217"/>
                <a:gd name="connsiteY98" fmla="*/ 800598 h 2962327"/>
                <a:gd name="connsiteX99" fmla="*/ 2092186 w 3028217"/>
                <a:gd name="connsiteY99" fmla="*/ 814885 h 2962327"/>
                <a:gd name="connsiteX100" fmla="*/ 2092186 w 3028217"/>
                <a:gd name="connsiteY100" fmla="*/ 777738 h 2962327"/>
                <a:gd name="connsiteX101" fmla="*/ 2111236 w 3028217"/>
                <a:gd name="connsiteY101" fmla="*/ 740590 h 2962327"/>
                <a:gd name="connsiteX102" fmla="*/ 2110284 w 3028217"/>
                <a:gd name="connsiteY102" fmla="*/ 710110 h 2962327"/>
                <a:gd name="connsiteX103" fmla="*/ 2076946 w 3028217"/>
                <a:gd name="connsiteY103" fmla="*/ 669153 h 2962327"/>
                <a:gd name="connsiteX104" fmla="*/ 2097901 w 3028217"/>
                <a:gd name="connsiteY104" fmla="*/ 611050 h 2962327"/>
                <a:gd name="connsiteX105" fmla="*/ 2111236 w 3028217"/>
                <a:gd name="connsiteY105" fmla="*/ 608669 h 2962327"/>
                <a:gd name="connsiteX106" fmla="*/ 927279 w 3028217"/>
                <a:gd name="connsiteY106" fmla="*/ 479605 h 2962327"/>
                <a:gd name="connsiteX107" fmla="*/ 933946 w 3028217"/>
                <a:gd name="connsiteY107" fmla="*/ 486273 h 2962327"/>
                <a:gd name="connsiteX108" fmla="*/ 929184 w 3028217"/>
                <a:gd name="connsiteY108" fmla="*/ 493893 h 2962327"/>
                <a:gd name="connsiteX109" fmla="*/ 919659 w 3028217"/>
                <a:gd name="connsiteY109" fmla="*/ 488178 h 2962327"/>
                <a:gd name="connsiteX110" fmla="*/ 927279 w 3028217"/>
                <a:gd name="connsiteY110" fmla="*/ 479605 h 2962327"/>
                <a:gd name="connsiteX111" fmla="*/ 1938089 w 3028217"/>
                <a:gd name="connsiteY111" fmla="*/ 417931 h 2962327"/>
                <a:gd name="connsiteX112" fmla="*/ 1959789 w 3028217"/>
                <a:gd name="connsiteY112" fmla="*/ 441505 h 2962327"/>
                <a:gd name="connsiteX113" fmla="*/ 1940739 w 3028217"/>
                <a:gd name="connsiteY113" fmla="*/ 466270 h 2962327"/>
                <a:gd name="connsiteX114" fmla="*/ 1842631 w 3028217"/>
                <a:gd name="connsiteY114" fmla="*/ 480558 h 2962327"/>
                <a:gd name="connsiteX115" fmla="*/ 1832154 w 3028217"/>
                <a:gd name="connsiteY115" fmla="*/ 458650 h 2962327"/>
                <a:gd name="connsiteX116" fmla="*/ 1833106 w 3028217"/>
                <a:gd name="connsiteY116" fmla="*/ 431980 h 2962327"/>
                <a:gd name="connsiteX117" fmla="*/ 1845489 w 3028217"/>
                <a:gd name="connsiteY117" fmla="*/ 423408 h 2962327"/>
                <a:gd name="connsiteX118" fmla="*/ 1857871 w 3028217"/>
                <a:gd name="connsiteY118" fmla="*/ 432933 h 2962327"/>
                <a:gd name="connsiteX119" fmla="*/ 1926451 w 3028217"/>
                <a:gd name="connsiteY119" fmla="*/ 418645 h 2962327"/>
                <a:gd name="connsiteX120" fmla="*/ 1938089 w 3028217"/>
                <a:gd name="connsiteY120" fmla="*/ 417931 h 2962327"/>
                <a:gd name="connsiteX121" fmla="*/ 904419 w 3028217"/>
                <a:gd name="connsiteY121" fmla="*/ 389118 h 2962327"/>
                <a:gd name="connsiteX122" fmla="*/ 938709 w 3028217"/>
                <a:gd name="connsiteY122" fmla="*/ 433886 h 2962327"/>
                <a:gd name="connsiteX123" fmla="*/ 942519 w 3028217"/>
                <a:gd name="connsiteY123" fmla="*/ 446268 h 2962327"/>
                <a:gd name="connsiteX124" fmla="*/ 931089 w 3028217"/>
                <a:gd name="connsiteY124" fmla="*/ 449125 h 2962327"/>
                <a:gd name="connsiteX125" fmla="*/ 878701 w 3028217"/>
                <a:gd name="connsiteY125" fmla="*/ 449125 h 2962327"/>
                <a:gd name="connsiteX126" fmla="*/ 856794 w 3028217"/>
                <a:gd name="connsiteY126" fmla="*/ 443411 h 2962327"/>
                <a:gd name="connsiteX127" fmla="*/ 867271 w 3028217"/>
                <a:gd name="connsiteY127" fmla="*/ 412930 h 2962327"/>
                <a:gd name="connsiteX128" fmla="*/ 904419 w 3028217"/>
                <a:gd name="connsiteY128" fmla="*/ 389118 h 2962327"/>
                <a:gd name="connsiteX129" fmla="*/ 1062534 w 3028217"/>
                <a:gd name="connsiteY129" fmla="*/ 340541 h 2962327"/>
                <a:gd name="connsiteX130" fmla="*/ 1083489 w 3028217"/>
                <a:gd name="connsiteY130" fmla="*/ 353876 h 2962327"/>
                <a:gd name="connsiteX131" fmla="*/ 1053961 w 3028217"/>
                <a:gd name="connsiteY131" fmla="*/ 360543 h 2962327"/>
                <a:gd name="connsiteX132" fmla="*/ 1062534 w 3028217"/>
                <a:gd name="connsiteY132" fmla="*/ 340541 h 2962327"/>
                <a:gd name="connsiteX133" fmla="*/ 2471113 w 3028217"/>
                <a:gd name="connsiteY133" fmla="*/ 336025 h 2962327"/>
                <a:gd name="connsiteX134" fmla="*/ 2521763 w 3028217"/>
                <a:gd name="connsiteY134" fmla="*/ 370068 h 2962327"/>
                <a:gd name="connsiteX135" fmla="*/ 2848471 w 3028217"/>
                <a:gd name="connsiteY135" fmla="*/ 785358 h 2962327"/>
                <a:gd name="connsiteX136" fmla="*/ 2920861 w 3028217"/>
                <a:gd name="connsiteY136" fmla="*/ 940616 h 2962327"/>
                <a:gd name="connsiteX137" fmla="*/ 2926576 w 3028217"/>
                <a:gd name="connsiteY137" fmla="*/ 977763 h 2962327"/>
                <a:gd name="connsiteX138" fmla="*/ 2847518 w 3028217"/>
                <a:gd name="connsiteY138" fmla="*/ 938711 h 2962327"/>
                <a:gd name="connsiteX139" fmla="*/ 2864663 w 3028217"/>
                <a:gd name="connsiteY139" fmla="*/ 890133 h 2962327"/>
                <a:gd name="connsiteX140" fmla="*/ 2810371 w 3028217"/>
                <a:gd name="connsiteY140" fmla="*/ 908231 h 2962327"/>
                <a:gd name="connsiteX141" fmla="*/ 2757031 w 3028217"/>
                <a:gd name="connsiteY141" fmla="*/ 904421 h 2962327"/>
                <a:gd name="connsiteX142" fmla="*/ 2728456 w 3028217"/>
                <a:gd name="connsiteY142" fmla="*/ 916803 h 2962327"/>
                <a:gd name="connsiteX143" fmla="*/ 2707501 w 3028217"/>
                <a:gd name="connsiteY143" fmla="*/ 971096 h 2962327"/>
                <a:gd name="connsiteX144" fmla="*/ 2706548 w 3028217"/>
                <a:gd name="connsiteY144" fmla="*/ 1011101 h 2962327"/>
                <a:gd name="connsiteX145" fmla="*/ 2712263 w 3028217"/>
                <a:gd name="connsiteY145" fmla="*/ 1044438 h 2962327"/>
                <a:gd name="connsiteX146" fmla="*/ 2750438 w 3028217"/>
                <a:gd name="connsiteY146" fmla="*/ 1026892 h 2962327"/>
                <a:gd name="connsiteX147" fmla="*/ 2757317 w 3028217"/>
                <a:gd name="connsiteY147" fmla="*/ 1029909 h 2962327"/>
                <a:gd name="connsiteX148" fmla="*/ 2760842 w 3028217"/>
                <a:gd name="connsiteY148" fmla="*/ 1028246 h 2962327"/>
                <a:gd name="connsiteX149" fmla="*/ 2785607 w 3028217"/>
                <a:gd name="connsiteY149" fmla="*/ 1010148 h 2962327"/>
                <a:gd name="connsiteX150" fmla="*/ 2804538 w 3028217"/>
                <a:gd name="connsiteY150" fmla="*/ 1006457 h 2962327"/>
                <a:gd name="connsiteX151" fmla="*/ 2822755 w 3028217"/>
                <a:gd name="connsiteY151" fmla="*/ 1009196 h 2962327"/>
                <a:gd name="connsiteX152" fmla="*/ 2938959 w 3028217"/>
                <a:gd name="connsiteY152" fmla="*/ 1031103 h 2962327"/>
                <a:gd name="connsiteX153" fmla="*/ 2959915 w 3028217"/>
                <a:gd name="connsiteY153" fmla="*/ 1058726 h 2962327"/>
                <a:gd name="connsiteX154" fmla="*/ 3021827 w 3028217"/>
                <a:gd name="connsiteY154" fmla="*/ 1368288 h 2962327"/>
                <a:gd name="connsiteX155" fmla="*/ 3027542 w 3028217"/>
                <a:gd name="connsiteY155" fmla="*/ 1562598 h 2962327"/>
                <a:gd name="connsiteX156" fmla="*/ 3020874 w 3028217"/>
                <a:gd name="connsiteY156" fmla="*/ 1594983 h 2962327"/>
                <a:gd name="connsiteX157" fmla="*/ 2958009 w 3028217"/>
                <a:gd name="connsiteY157" fmla="*/ 1512116 h 2962327"/>
                <a:gd name="connsiteX158" fmla="*/ 2918005 w 3028217"/>
                <a:gd name="connsiteY158" fmla="*/ 1446393 h 2962327"/>
                <a:gd name="connsiteX159" fmla="*/ 2860855 w 3028217"/>
                <a:gd name="connsiteY159" fmla="*/ 1371146 h 2962327"/>
                <a:gd name="connsiteX160" fmla="*/ 2831327 w 3028217"/>
                <a:gd name="connsiteY160" fmla="*/ 1343523 h 2962327"/>
                <a:gd name="connsiteX161" fmla="*/ 2856092 w 3028217"/>
                <a:gd name="connsiteY161" fmla="*/ 1380671 h 2962327"/>
                <a:gd name="connsiteX162" fmla="*/ 2930387 w 3028217"/>
                <a:gd name="connsiteY162" fmla="*/ 1514021 h 2962327"/>
                <a:gd name="connsiteX163" fmla="*/ 2939912 w 3028217"/>
                <a:gd name="connsiteY163" fmla="*/ 1546406 h 2962327"/>
                <a:gd name="connsiteX164" fmla="*/ 2962772 w 3028217"/>
                <a:gd name="connsiteY164" fmla="*/ 1597841 h 2962327"/>
                <a:gd name="connsiteX165" fmla="*/ 2999919 w 3028217"/>
                <a:gd name="connsiteY165" fmla="*/ 1683566 h 2962327"/>
                <a:gd name="connsiteX166" fmla="*/ 3012302 w 3028217"/>
                <a:gd name="connsiteY166" fmla="*/ 1740716 h 2962327"/>
                <a:gd name="connsiteX167" fmla="*/ 2886572 w 3028217"/>
                <a:gd name="connsiteY167" fmla="*/ 2158864 h 2962327"/>
                <a:gd name="connsiteX168" fmla="*/ 2841805 w 3028217"/>
                <a:gd name="connsiteY168" fmla="*/ 2246493 h 2962327"/>
                <a:gd name="connsiteX169" fmla="*/ 2821802 w 3028217"/>
                <a:gd name="connsiteY169" fmla="*/ 2266496 h 2962327"/>
                <a:gd name="connsiteX170" fmla="*/ 2808467 w 3028217"/>
                <a:gd name="connsiteY170" fmla="*/ 2240778 h 2962327"/>
                <a:gd name="connsiteX171" fmla="*/ 2785607 w 3028217"/>
                <a:gd name="connsiteY171" fmla="*/ 2172198 h 2962327"/>
                <a:gd name="connsiteX172" fmla="*/ 2805609 w 3028217"/>
                <a:gd name="connsiteY172" fmla="*/ 2234111 h 2962327"/>
                <a:gd name="connsiteX173" fmla="*/ 2821802 w 3028217"/>
                <a:gd name="connsiteY173" fmla="*/ 2273164 h 2962327"/>
                <a:gd name="connsiteX174" fmla="*/ 2708455 w 3028217"/>
                <a:gd name="connsiteY174" fmla="*/ 2451281 h 2962327"/>
                <a:gd name="connsiteX175" fmla="*/ 2551292 w 3028217"/>
                <a:gd name="connsiteY175" fmla="*/ 2622731 h 2962327"/>
                <a:gd name="connsiteX176" fmla="*/ 2476997 w 3028217"/>
                <a:gd name="connsiteY176" fmla="*/ 2687501 h 2962327"/>
                <a:gd name="connsiteX177" fmla="*/ 2463662 w 3028217"/>
                <a:gd name="connsiteY177" fmla="*/ 2655116 h 2962327"/>
                <a:gd name="connsiteX178" fmla="*/ 2425562 w 3028217"/>
                <a:gd name="connsiteY178" fmla="*/ 2533196 h 2962327"/>
                <a:gd name="connsiteX179" fmla="*/ 2439849 w 3028217"/>
                <a:gd name="connsiteY179" fmla="*/ 2375081 h 2962327"/>
                <a:gd name="connsiteX180" fmla="*/ 2449374 w 3028217"/>
                <a:gd name="connsiteY180" fmla="*/ 2301739 h 2962327"/>
                <a:gd name="connsiteX181" fmla="*/ 2430324 w 3028217"/>
                <a:gd name="connsiteY181" fmla="*/ 2210298 h 2962327"/>
                <a:gd name="connsiteX182" fmla="*/ 2396987 w 3028217"/>
                <a:gd name="connsiteY182" fmla="*/ 2144576 h 2962327"/>
                <a:gd name="connsiteX183" fmla="*/ 2370317 w 3028217"/>
                <a:gd name="connsiteY183" fmla="*/ 2012178 h 2962327"/>
                <a:gd name="connsiteX184" fmla="*/ 2374127 w 3028217"/>
                <a:gd name="connsiteY184" fmla="*/ 1992176 h 2962327"/>
                <a:gd name="connsiteX185" fmla="*/ 2319834 w 3028217"/>
                <a:gd name="connsiteY185" fmla="*/ 1944551 h 2962327"/>
                <a:gd name="connsiteX186" fmla="*/ 2282687 w 3028217"/>
                <a:gd name="connsiteY186" fmla="*/ 1931216 h 2962327"/>
                <a:gd name="connsiteX187" fmla="*/ 2200772 w 3028217"/>
                <a:gd name="connsiteY187" fmla="*/ 1905498 h 2962327"/>
                <a:gd name="connsiteX188" fmla="*/ 2157909 w 3028217"/>
                <a:gd name="connsiteY188" fmla="*/ 1926453 h 2962327"/>
                <a:gd name="connsiteX189" fmla="*/ 2106474 w 3028217"/>
                <a:gd name="connsiteY189" fmla="*/ 1931216 h 2962327"/>
                <a:gd name="connsiteX190" fmla="*/ 2040752 w 3028217"/>
                <a:gd name="connsiteY190" fmla="*/ 1937883 h 2962327"/>
                <a:gd name="connsiteX191" fmla="*/ 1974077 w 3028217"/>
                <a:gd name="connsiteY191" fmla="*/ 1924548 h 2962327"/>
                <a:gd name="connsiteX192" fmla="*/ 1919784 w 3028217"/>
                <a:gd name="connsiteY192" fmla="*/ 1877876 h 2962327"/>
                <a:gd name="connsiteX193" fmla="*/ 1896924 w 3028217"/>
                <a:gd name="connsiteY193" fmla="*/ 1849301 h 2962327"/>
                <a:gd name="connsiteX194" fmla="*/ 1839774 w 3028217"/>
                <a:gd name="connsiteY194" fmla="*/ 1762623 h 2962327"/>
                <a:gd name="connsiteX195" fmla="*/ 1822629 w 3028217"/>
                <a:gd name="connsiteY195" fmla="*/ 1676898 h 2962327"/>
                <a:gd name="connsiteX196" fmla="*/ 1829297 w 3028217"/>
                <a:gd name="connsiteY196" fmla="*/ 1537833 h 2962327"/>
                <a:gd name="connsiteX197" fmla="*/ 1828344 w 3028217"/>
                <a:gd name="connsiteY197" fmla="*/ 1514973 h 2962327"/>
                <a:gd name="connsiteX198" fmla="*/ 1909307 w 3028217"/>
                <a:gd name="connsiteY198" fmla="*/ 1373051 h 2962327"/>
                <a:gd name="connsiteX199" fmla="*/ 1929309 w 3028217"/>
                <a:gd name="connsiteY199" fmla="*/ 1361621 h 2962327"/>
                <a:gd name="connsiteX200" fmla="*/ 1977887 w 3028217"/>
                <a:gd name="connsiteY200" fmla="*/ 1293041 h 2962327"/>
                <a:gd name="connsiteX201" fmla="*/ 2019797 w 3028217"/>
                <a:gd name="connsiteY201" fmla="*/ 1227318 h 2962327"/>
                <a:gd name="connsiteX202" fmla="*/ 2051229 w 3028217"/>
                <a:gd name="connsiteY202" fmla="*/ 1178741 h 2962327"/>
                <a:gd name="connsiteX203" fmla="*/ 2083614 w 3028217"/>
                <a:gd name="connsiteY203" fmla="*/ 1172073 h 2962327"/>
                <a:gd name="connsiteX204" fmla="*/ 2161719 w 3028217"/>
                <a:gd name="connsiteY204" fmla="*/ 1162548 h 2962327"/>
                <a:gd name="connsiteX205" fmla="*/ 2266494 w 3028217"/>
                <a:gd name="connsiteY205" fmla="*/ 1136831 h 2962327"/>
                <a:gd name="connsiteX206" fmla="*/ 2331264 w 3028217"/>
                <a:gd name="connsiteY206" fmla="*/ 1133021 h 2962327"/>
                <a:gd name="connsiteX207" fmla="*/ 2387462 w 3028217"/>
                <a:gd name="connsiteY207" fmla="*/ 1197791 h 2962327"/>
                <a:gd name="connsiteX208" fmla="*/ 2400797 w 3028217"/>
                <a:gd name="connsiteY208" fmla="*/ 1229223 h 2962327"/>
                <a:gd name="connsiteX209" fmla="*/ 2517002 w 3028217"/>
                <a:gd name="connsiteY209" fmla="*/ 1283516 h 2962327"/>
                <a:gd name="connsiteX210" fmla="*/ 2556055 w 3028217"/>
                <a:gd name="connsiteY210" fmla="*/ 1266371 h 2962327"/>
                <a:gd name="connsiteX211" fmla="*/ 2617967 w 3028217"/>
                <a:gd name="connsiteY211" fmla="*/ 1241606 h 2962327"/>
                <a:gd name="connsiteX212" fmla="*/ 2701787 w 3028217"/>
                <a:gd name="connsiteY212" fmla="*/ 1271133 h 2962327"/>
                <a:gd name="connsiteX213" fmla="*/ 2823707 w 3028217"/>
                <a:gd name="connsiteY213" fmla="*/ 1270181 h 2962327"/>
                <a:gd name="connsiteX214" fmla="*/ 2842757 w 3028217"/>
                <a:gd name="connsiteY214" fmla="*/ 1253988 h 2962327"/>
                <a:gd name="connsiteX215" fmla="*/ 2857997 w 3028217"/>
                <a:gd name="connsiteY215" fmla="*/ 1191123 h 2962327"/>
                <a:gd name="connsiteX216" fmla="*/ 2824659 w 3028217"/>
                <a:gd name="connsiteY216" fmla="*/ 1163501 h 2962327"/>
                <a:gd name="connsiteX217" fmla="*/ 2781797 w 3028217"/>
                <a:gd name="connsiteY217" fmla="*/ 1153023 h 2962327"/>
                <a:gd name="connsiteX218" fmla="*/ 2778142 w 3028217"/>
                <a:gd name="connsiteY218" fmla="*/ 1149005 h 2962327"/>
                <a:gd name="connsiteX219" fmla="*/ 2758579 w 3028217"/>
                <a:gd name="connsiteY219" fmla="*/ 1157637 h 2962327"/>
                <a:gd name="connsiteX220" fmla="*/ 2684641 w 3028217"/>
                <a:gd name="connsiteY220" fmla="*/ 1122543 h 2962327"/>
                <a:gd name="connsiteX221" fmla="*/ 2664638 w 3028217"/>
                <a:gd name="connsiteY221" fmla="*/ 1083491 h 2962327"/>
                <a:gd name="connsiteX222" fmla="*/ 2646541 w 3028217"/>
                <a:gd name="connsiteY222" fmla="*/ 1054916 h 2962327"/>
                <a:gd name="connsiteX223" fmla="*/ 2610346 w 3028217"/>
                <a:gd name="connsiteY223" fmla="*/ 1080633 h 2962327"/>
                <a:gd name="connsiteX224" fmla="*/ 2609202 w 3028217"/>
                <a:gd name="connsiteY224" fmla="*/ 1082346 h 2962327"/>
                <a:gd name="connsiteX225" fmla="*/ 2613204 w 3028217"/>
                <a:gd name="connsiteY225" fmla="*/ 1086348 h 2962327"/>
                <a:gd name="connsiteX226" fmla="*/ 2632254 w 3028217"/>
                <a:gd name="connsiteY226" fmla="*/ 1108255 h 2962327"/>
                <a:gd name="connsiteX227" fmla="*/ 2609394 w 3028217"/>
                <a:gd name="connsiteY227" fmla="*/ 1145403 h 2962327"/>
                <a:gd name="connsiteX228" fmla="*/ 2584629 w 3028217"/>
                <a:gd name="connsiteY228" fmla="*/ 1132068 h 2962327"/>
                <a:gd name="connsiteX229" fmla="*/ 2566055 w 3028217"/>
                <a:gd name="connsiteY229" fmla="*/ 1095397 h 2962327"/>
                <a:gd name="connsiteX230" fmla="*/ 2558490 w 3028217"/>
                <a:gd name="connsiteY230" fmla="*/ 1083461 h 2962327"/>
                <a:gd name="connsiteX231" fmla="*/ 2545576 w 3028217"/>
                <a:gd name="connsiteY231" fmla="*/ 1071108 h 2962327"/>
                <a:gd name="connsiteX232" fmla="*/ 2536051 w 3028217"/>
                <a:gd name="connsiteY232" fmla="*/ 1061583 h 2962327"/>
                <a:gd name="connsiteX233" fmla="*/ 2429371 w 3028217"/>
                <a:gd name="connsiteY233" fmla="*/ 952046 h 2962327"/>
                <a:gd name="connsiteX234" fmla="*/ 2417941 w 3028217"/>
                <a:gd name="connsiteY234" fmla="*/ 944426 h 2962327"/>
                <a:gd name="connsiteX235" fmla="*/ 2407463 w 3028217"/>
                <a:gd name="connsiteY235" fmla="*/ 947283 h 2962327"/>
                <a:gd name="connsiteX236" fmla="*/ 2469376 w 3028217"/>
                <a:gd name="connsiteY236" fmla="*/ 1014911 h 2962327"/>
                <a:gd name="connsiteX237" fmla="*/ 2509381 w 3028217"/>
                <a:gd name="connsiteY237" fmla="*/ 1044438 h 2962327"/>
                <a:gd name="connsiteX238" fmla="*/ 2504618 w 3028217"/>
                <a:gd name="connsiteY238" fmla="*/ 1057773 h 2962327"/>
                <a:gd name="connsiteX239" fmla="*/ 2488426 w 3028217"/>
                <a:gd name="connsiteY239" fmla="*/ 1077776 h 2962327"/>
                <a:gd name="connsiteX240" fmla="*/ 2476996 w 3028217"/>
                <a:gd name="connsiteY240" fmla="*/ 1084443 h 2962327"/>
                <a:gd name="connsiteX241" fmla="*/ 2356028 w 3028217"/>
                <a:gd name="connsiteY241" fmla="*/ 985383 h 2962327"/>
                <a:gd name="connsiteX242" fmla="*/ 2317928 w 3028217"/>
                <a:gd name="connsiteY242" fmla="*/ 978716 h 2962327"/>
                <a:gd name="connsiteX243" fmla="*/ 2295068 w 3028217"/>
                <a:gd name="connsiteY243" fmla="*/ 993003 h 2962327"/>
                <a:gd name="connsiteX244" fmla="*/ 2196008 w 3028217"/>
                <a:gd name="connsiteY244" fmla="*/ 1057773 h 2962327"/>
                <a:gd name="connsiteX245" fmla="*/ 2181721 w 3028217"/>
                <a:gd name="connsiteY245" fmla="*/ 1087301 h 2962327"/>
                <a:gd name="connsiteX246" fmla="*/ 2105521 w 3028217"/>
                <a:gd name="connsiteY246" fmla="*/ 1157786 h 2962327"/>
                <a:gd name="connsiteX247" fmla="*/ 2053133 w 3028217"/>
                <a:gd name="connsiteY247" fmla="*/ 1155881 h 2962327"/>
                <a:gd name="connsiteX248" fmla="*/ 2036941 w 3028217"/>
                <a:gd name="connsiteY248" fmla="*/ 1136831 h 2962327"/>
                <a:gd name="connsiteX249" fmla="*/ 2008366 w 3028217"/>
                <a:gd name="connsiteY249" fmla="*/ 1131116 h 2962327"/>
                <a:gd name="connsiteX250" fmla="*/ 2001698 w 3028217"/>
                <a:gd name="connsiteY250" fmla="*/ 1074918 h 2962327"/>
                <a:gd name="connsiteX251" fmla="*/ 2008366 w 3028217"/>
                <a:gd name="connsiteY251" fmla="*/ 1001576 h 2962327"/>
                <a:gd name="connsiteX252" fmla="*/ 2035988 w 3028217"/>
                <a:gd name="connsiteY252" fmla="*/ 977763 h 2962327"/>
                <a:gd name="connsiteX253" fmla="*/ 2107426 w 3028217"/>
                <a:gd name="connsiteY253" fmla="*/ 983478 h 2962327"/>
                <a:gd name="connsiteX254" fmla="*/ 2148383 w 3028217"/>
                <a:gd name="connsiteY254" fmla="*/ 975858 h 2962327"/>
                <a:gd name="connsiteX255" fmla="*/ 2150288 w 3028217"/>
                <a:gd name="connsiteY255" fmla="*/ 913946 h 2962327"/>
                <a:gd name="connsiteX256" fmla="*/ 2112188 w 3028217"/>
                <a:gd name="connsiteY256" fmla="*/ 876798 h 2962327"/>
                <a:gd name="connsiteX257" fmla="*/ 2096948 w 3028217"/>
                <a:gd name="connsiteY257" fmla="*/ 862511 h 2962327"/>
                <a:gd name="connsiteX258" fmla="*/ 2118856 w 3028217"/>
                <a:gd name="connsiteY258" fmla="*/ 849176 h 2962327"/>
                <a:gd name="connsiteX259" fmla="*/ 2206486 w 3028217"/>
                <a:gd name="connsiteY259" fmla="*/ 810123 h 2962327"/>
                <a:gd name="connsiteX260" fmla="*/ 2308403 w 3028217"/>
                <a:gd name="connsiteY260" fmla="*/ 731066 h 2962327"/>
                <a:gd name="connsiteX261" fmla="*/ 2321738 w 3028217"/>
                <a:gd name="connsiteY261" fmla="*/ 708206 h 2962327"/>
                <a:gd name="connsiteX262" fmla="*/ 2311261 w 3028217"/>
                <a:gd name="connsiteY262" fmla="*/ 679631 h 2962327"/>
                <a:gd name="connsiteX263" fmla="*/ 2320786 w 3028217"/>
                <a:gd name="connsiteY263" fmla="*/ 643436 h 2962327"/>
                <a:gd name="connsiteX264" fmla="*/ 2338883 w 3028217"/>
                <a:gd name="connsiteY264" fmla="*/ 638673 h 2962327"/>
                <a:gd name="connsiteX265" fmla="*/ 2343646 w 3028217"/>
                <a:gd name="connsiteY265" fmla="*/ 675821 h 2962327"/>
                <a:gd name="connsiteX266" fmla="*/ 2348408 w 3028217"/>
                <a:gd name="connsiteY266" fmla="*/ 699633 h 2962327"/>
                <a:gd name="connsiteX267" fmla="*/ 2376031 w 3028217"/>
                <a:gd name="connsiteY267" fmla="*/ 706301 h 2962327"/>
                <a:gd name="connsiteX268" fmla="*/ 2385556 w 3028217"/>
                <a:gd name="connsiteY268" fmla="*/ 704396 h 2962327"/>
                <a:gd name="connsiteX269" fmla="*/ 2454136 w 3028217"/>
                <a:gd name="connsiteY269" fmla="*/ 698681 h 2962327"/>
                <a:gd name="connsiteX270" fmla="*/ 2476996 w 3028217"/>
                <a:gd name="connsiteY270" fmla="*/ 692013 h 2962327"/>
                <a:gd name="connsiteX271" fmla="*/ 2517953 w 3028217"/>
                <a:gd name="connsiteY271" fmla="*/ 648198 h 2962327"/>
                <a:gd name="connsiteX272" fmla="*/ 2563673 w 3028217"/>
                <a:gd name="connsiteY272" fmla="*/ 626291 h 2962327"/>
                <a:gd name="connsiteX273" fmla="*/ 2554148 w 3028217"/>
                <a:gd name="connsiteY273" fmla="*/ 585333 h 2962327"/>
                <a:gd name="connsiteX274" fmla="*/ 2572928 w 3028217"/>
                <a:gd name="connsiteY274" fmla="*/ 573708 h 2962327"/>
                <a:gd name="connsiteX275" fmla="*/ 2586098 w 3028217"/>
                <a:gd name="connsiteY275" fmla="*/ 571735 h 2962327"/>
                <a:gd name="connsiteX276" fmla="*/ 2586726 w 3028217"/>
                <a:gd name="connsiteY276" fmla="*/ 571671 h 2962327"/>
                <a:gd name="connsiteX277" fmla="*/ 2624633 w 3028217"/>
                <a:gd name="connsiteY277" fmla="*/ 568188 h 2962327"/>
                <a:gd name="connsiteX278" fmla="*/ 2630348 w 3028217"/>
                <a:gd name="connsiteY278" fmla="*/ 563426 h 2962327"/>
                <a:gd name="connsiteX279" fmla="*/ 2633206 w 3028217"/>
                <a:gd name="connsiteY279" fmla="*/ 563426 h 2962327"/>
                <a:gd name="connsiteX280" fmla="*/ 2626538 w 3028217"/>
                <a:gd name="connsiteY280" fmla="*/ 563426 h 2962327"/>
                <a:gd name="connsiteX281" fmla="*/ 2593082 w 3028217"/>
                <a:gd name="connsiteY281" fmla="*/ 570689 h 2962327"/>
                <a:gd name="connsiteX282" fmla="*/ 2586098 w 3028217"/>
                <a:gd name="connsiteY282" fmla="*/ 571735 h 2962327"/>
                <a:gd name="connsiteX283" fmla="*/ 2574151 w 3028217"/>
                <a:gd name="connsiteY283" fmla="*/ 572951 h 2962327"/>
                <a:gd name="connsiteX284" fmla="*/ 2572928 w 3028217"/>
                <a:gd name="connsiteY284" fmla="*/ 573708 h 2962327"/>
                <a:gd name="connsiteX285" fmla="*/ 2558911 w 3028217"/>
                <a:gd name="connsiteY285" fmla="*/ 575808 h 2962327"/>
                <a:gd name="connsiteX286" fmla="*/ 2506523 w 3028217"/>
                <a:gd name="connsiteY286" fmla="*/ 541518 h 2962327"/>
                <a:gd name="connsiteX287" fmla="*/ 2512238 w 3028217"/>
                <a:gd name="connsiteY287" fmla="*/ 480558 h 2962327"/>
                <a:gd name="connsiteX288" fmla="*/ 2533193 w 3028217"/>
                <a:gd name="connsiteY288" fmla="*/ 458651 h 2962327"/>
                <a:gd name="connsiteX289" fmla="*/ 2534146 w 3028217"/>
                <a:gd name="connsiteY289" fmla="*/ 440553 h 2962327"/>
                <a:gd name="connsiteX290" fmla="*/ 2513191 w 3028217"/>
                <a:gd name="connsiteY290" fmla="*/ 445316 h 2962327"/>
                <a:gd name="connsiteX291" fmla="*/ 2464613 w 3028217"/>
                <a:gd name="connsiteY291" fmla="*/ 509133 h 2962327"/>
                <a:gd name="connsiteX292" fmla="*/ 2467471 w 3028217"/>
                <a:gd name="connsiteY292" fmla="*/ 551996 h 2962327"/>
                <a:gd name="connsiteX293" fmla="*/ 2468423 w 3028217"/>
                <a:gd name="connsiteY293" fmla="*/ 597716 h 2962327"/>
                <a:gd name="connsiteX294" fmla="*/ 2453183 w 3028217"/>
                <a:gd name="connsiteY294" fmla="*/ 638673 h 2962327"/>
                <a:gd name="connsiteX295" fmla="*/ 2423656 w 3028217"/>
                <a:gd name="connsiteY295" fmla="*/ 676773 h 2962327"/>
                <a:gd name="connsiteX296" fmla="*/ 2389366 w 3028217"/>
                <a:gd name="connsiteY296" fmla="*/ 683441 h 2962327"/>
                <a:gd name="connsiteX297" fmla="*/ 2383651 w 3028217"/>
                <a:gd name="connsiteY297" fmla="*/ 659628 h 2962327"/>
                <a:gd name="connsiteX298" fmla="*/ 2367458 w 3028217"/>
                <a:gd name="connsiteY298" fmla="*/ 627243 h 2962327"/>
                <a:gd name="connsiteX299" fmla="*/ 2308403 w 3028217"/>
                <a:gd name="connsiteY299" fmla="*/ 612003 h 2962327"/>
                <a:gd name="connsiteX300" fmla="*/ 2270303 w 3028217"/>
                <a:gd name="connsiteY300" fmla="*/ 571046 h 2962327"/>
                <a:gd name="connsiteX301" fmla="*/ 2260778 w 3028217"/>
                <a:gd name="connsiteY301" fmla="*/ 543423 h 2962327"/>
                <a:gd name="connsiteX302" fmla="*/ 2259826 w 3028217"/>
                <a:gd name="connsiteY302" fmla="*/ 522468 h 2962327"/>
                <a:gd name="connsiteX303" fmla="*/ 2390318 w 3028217"/>
                <a:gd name="connsiteY303" fmla="*/ 385308 h 2962327"/>
                <a:gd name="connsiteX304" fmla="*/ 2416988 w 3028217"/>
                <a:gd name="connsiteY304" fmla="*/ 357686 h 2962327"/>
                <a:gd name="connsiteX305" fmla="*/ 2417941 w 3028217"/>
                <a:gd name="connsiteY305" fmla="*/ 351971 h 2962327"/>
                <a:gd name="connsiteX306" fmla="*/ 2424608 w 3028217"/>
                <a:gd name="connsiteY306" fmla="*/ 353876 h 2962327"/>
                <a:gd name="connsiteX307" fmla="*/ 2452245 w 3028217"/>
                <a:gd name="connsiteY307" fmla="*/ 336582 h 2962327"/>
                <a:gd name="connsiteX308" fmla="*/ 2471113 w 3028217"/>
                <a:gd name="connsiteY308" fmla="*/ 336025 h 2962327"/>
                <a:gd name="connsiteX309" fmla="*/ 761544 w 3028217"/>
                <a:gd name="connsiteY309" fmla="*/ 194808 h 2962327"/>
                <a:gd name="connsiteX310" fmla="*/ 773926 w 3028217"/>
                <a:gd name="connsiteY310" fmla="*/ 216716 h 2962327"/>
                <a:gd name="connsiteX311" fmla="*/ 773926 w 3028217"/>
                <a:gd name="connsiteY311" fmla="*/ 278628 h 2962327"/>
                <a:gd name="connsiteX312" fmla="*/ 687249 w 3028217"/>
                <a:gd name="connsiteY312" fmla="*/ 293868 h 2962327"/>
                <a:gd name="connsiteX313" fmla="*/ 671056 w 3028217"/>
                <a:gd name="connsiteY313" fmla="*/ 292916 h 2962327"/>
                <a:gd name="connsiteX314" fmla="*/ 640576 w 3028217"/>
                <a:gd name="connsiteY314" fmla="*/ 298631 h 2962327"/>
                <a:gd name="connsiteX315" fmla="*/ 603429 w 3028217"/>
                <a:gd name="connsiteY315" fmla="*/ 291011 h 2962327"/>
                <a:gd name="connsiteX316" fmla="*/ 715824 w 3028217"/>
                <a:gd name="connsiteY316" fmla="*/ 211953 h 2962327"/>
                <a:gd name="connsiteX317" fmla="*/ 727254 w 3028217"/>
                <a:gd name="connsiteY317" fmla="*/ 215763 h 2962327"/>
                <a:gd name="connsiteX318" fmla="*/ 761544 w 3028217"/>
                <a:gd name="connsiteY318" fmla="*/ 194808 h 2962327"/>
                <a:gd name="connsiteX319" fmla="*/ 873343 w 3028217"/>
                <a:gd name="connsiteY319" fmla="*/ 184331 h 2962327"/>
                <a:gd name="connsiteX320" fmla="*/ 891083 w 3028217"/>
                <a:gd name="connsiteY320" fmla="*/ 191951 h 2962327"/>
                <a:gd name="connsiteX321" fmla="*/ 888226 w 3028217"/>
                <a:gd name="connsiteY321" fmla="*/ 217668 h 2962327"/>
                <a:gd name="connsiteX322" fmla="*/ 879241 w 3028217"/>
                <a:gd name="connsiteY322" fmla="*/ 234820 h 2962327"/>
                <a:gd name="connsiteX323" fmla="*/ 895370 w 3028217"/>
                <a:gd name="connsiteY323" fmla="*/ 235036 h 2962327"/>
                <a:gd name="connsiteX324" fmla="*/ 899656 w 3028217"/>
                <a:gd name="connsiteY324" fmla="*/ 266246 h 2962327"/>
                <a:gd name="connsiteX325" fmla="*/ 892988 w 3028217"/>
                <a:gd name="connsiteY325" fmla="*/ 303393 h 2962327"/>
                <a:gd name="connsiteX326" fmla="*/ 905371 w 3028217"/>
                <a:gd name="connsiteY326" fmla="*/ 303393 h 2962327"/>
                <a:gd name="connsiteX327" fmla="*/ 915848 w 3028217"/>
                <a:gd name="connsiteY327" fmla="*/ 337683 h 2962327"/>
                <a:gd name="connsiteX328" fmla="*/ 946328 w 3028217"/>
                <a:gd name="connsiteY328" fmla="*/ 324348 h 2962327"/>
                <a:gd name="connsiteX329" fmla="*/ 973409 w 3028217"/>
                <a:gd name="connsiteY329" fmla="*/ 303804 h 2962327"/>
                <a:gd name="connsiteX330" fmla="*/ 975260 w 3028217"/>
                <a:gd name="connsiteY330" fmla="*/ 292796 h 2962327"/>
                <a:gd name="connsiteX331" fmla="*/ 965378 w 3028217"/>
                <a:gd name="connsiteY331" fmla="*/ 281485 h 2962327"/>
                <a:gd name="connsiteX332" fmla="*/ 962521 w 3028217"/>
                <a:gd name="connsiteY332" fmla="*/ 233860 h 2962327"/>
                <a:gd name="connsiteX333" fmla="*/ 1013956 w 3028217"/>
                <a:gd name="connsiteY333" fmla="*/ 203380 h 2962327"/>
                <a:gd name="connsiteX334" fmla="*/ 1028243 w 3028217"/>
                <a:gd name="connsiteY334" fmla="*/ 200165 h 2962327"/>
                <a:gd name="connsiteX335" fmla="*/ 1042531 w 3028217"/>
                <a:gd name="connsiteY335" fmla="*/ 206238 h 2962327"/>
                <a:gd name="connsiteX336" fmla="*/ 1016813 w 3028217"/>
                <a:gd name="connsiteY336" fmla="*/ 234813 h 2962327"/>
                <a:gd name="connsiteX337" fmla="*/ 1075868 w 3028217"/>
                <a:gd name="connsiteY337" fmla="*/ 204333 h 2962327"/>
                <a:gd name="connsiteX338" fmla="*/ 1095871 w 3028217"/>
                <a:gd name="connsiteY338" fmla="*/ 204333 h 2962327"/>
                <a:gd name="connsiteX339" fmla="*/ 1099681 w 3028217"/>
                <a:gd name="connsiteY339" fmla="*/ 232908 h 2962327"/>
                <a:gd name="connsiteX340" fmla="*/ 1133971 w 3028217"/>
                <a:gd name="connsiteY340" fmla="*/ 231003 h 2962327"/>
                <a:gd name="connsiteX341" fmla="*/ 1151116 w 3028217"/>
                <a:gd name="connsiteY341" fmla="*/ 238623 h 2962327"/>
                <a:gd name="connsiteX342" fmla="*/ 1205408 w 3028217"/>
                <a:gd name="connsiteY342" fmla="*/ 287200 h 2962327"/>
                <a:gd name="connsiteX343" fmla="*/ 1198741 w 3028217"/>
                <a:gd name="connsiteY343" fmla="*/ 334825 h 2962327"/>
                <a:gd name="connsiteX344" fmla="*/ 1248271 w 3028217"/>
                <a:gd name="connsiteY344" fmla="*/ 377688 h 2962327"/>
                <a:gd name="connsiteX345" fmla="*/ 1246366 w 3028217"/>
                <a:gd name="connsiteY345" fmla="*/ 402453 h 2962327"/>
                <a:gd name="connsiteX346" fmla="*/ 1187311 w 3028217"/>
                <a:gd name="connsiteY346" fmla="*/ 402453 h 2962327"/>
                <a:gd name="connsiteX347" fmla="*/ 1171118 w 3028217"/>
                <a:gd name="connsiteY347" fmla="*/ 396738 h 2962327"/>
                <a:gd name="connsiteX348" fmla="*/ 1171118 w 3028217"/>
                <a:gd name="connsiteY348" fmla="*/ 431028 h 2962327"/>
                <a:gd name="connsiteX349" fmla="*/ 1151116 w 3028217"/>
                <a:gd name="connsiteY349" fmla="*/ 479605 h 2962327"/>
                <a:gd name="connsiteX350" fmla="*/ 1136828 w 3028217"/>
                <a:gd name="connsiteY350" fmla="*/ 476748 h 2962327"/>
                <a:gd name="connsiteX351" fmla="*/ 1136828 w 3028217"/>
                <a:gd name="connsiteY351" fmla="*/ 487225 h 2962327"/>
                <a:gd name="connsiteX352" fmla="*/ 1118731 w 3028217"/>
                <a:gd name="connsiteY352" fmla="*/ 497703 h 2962327"/>
                <a:gd name="connsiteX353" fmla="*/ 1066343 w 3028217"/>
                <a:gd name="connsiteY353" fmla="*/ 455793 h 2962327"/>
                <a:gd name="connsiteX354" fmla="*/ 1016813 w 3028217"/>
                <a:gd name="connsiteY354" fmla="*/ 433885 h 2962327"/>
                <a:gd name="connsiteX355" fmla="*/ 996811 w 3028217"/>
                <a:gd name="connsiteY355" fmla="*/ 428170 h 2962327"/>
                <a:gd name="connsiteX356" fmla="*/ 1013003 w 3028217"/>
                <a:gd name="connsiteY356" fmla="*/ 411978 h 2962327"/>
                <a:gd name="connsiteX357" fmla="*/ 1109206 w 3028217"/>
                <a:gd name="connsiteY357" fmla="*/ 369115 h 2962327"/>
                <a:gd name="connsiteX358" fmla="*/ 1089203 w 3028217"/>
                <a:gd name="connsiteY358" fmla="*/ 307203 h 2962327"/>
                <a:gd name="connsiteX359" fmla="*/ 1077773 w 3028217"/>
                <a:gd name="connsiteY359" fmla="*/ 291010 h 2962327"/>
                <a:gd name="connsiteX360" fmla="*/ 1016813 w 3028217"/>
                <a:gd name="connsiteY360" fmla="*/ 292915 h 2962327"/>
                <a:gd name="connsiteX361" fmla="*/ 1007169 w 3028217"/>
                <a:gd name="connsiteY361" fmla="*/ 296011 h 2962327"/>
                <a:gd name="connsiteX362" fmla="*/ 1007866 w 3028217"/>
                <a:gd name="connsiteY362" fmla="*/ 302667 h 2962327"/>
                <a:gd name="connsiteX363" fmla="*/ 1009193 w 3028217"/>
                <a:gd name="connsiteY363" fmla="*/ 303393 h 2962327"/>
                <a:gd name="connsiteX364" fmla="*/ 962521 w 3028217"/>
                <a:gd name="connsiteY364" fmla="*/ 370068 h 2962327"/>
                <a:gd name="connsiteX365" fmla="*/ 905371 w 3028217"/>
                <a:gd name="connsiteY365" fmla="*/ 371973 h 2962327"/>
                <a:gd name="connsiteX366" fmla="*/ 868223 w 3028217"/>
                <a:gd name="connsiteY366" fmla="*/ 410073 h 2962327"/>
                <a:gd name="connsiteX367" fmla="*/ 836791 w 3028217"/>
                <a:gd name="connsiteY367" fmla="*/ 426266 h 2962327"/>
                <a:gd name="connsiteX368" fmla="*/ 816788 w 3028217"/>
                <a:gd name="connsiteY368" fmla="*/ 424361 h 2962327"/>
                <a:gd name="connsiteX369" fmla="*/ 677723 w 3028217"/>
                <a:gd name="connsiteY369" fmla="*/ 507228 h 2962327"/>
                <a:gd name="connsiteX370" fmla="*/ 668198 w 3028217"/>
                <a:gd name="connsiteY370" fmla="*/ 553901 h 2962327"/>
                <a:gd name="connsiteX371" fmla="*/ 662483 w 3028217"/>
                <a:gd name="connsiteY371" fmla="*/ 586286 h 2962327"/>
                <a:gd name="connsiteX372" fmla="*/ 716776 w 3028217"/>
                <a:gd name="connsiteY372" fmla="*/ 612956 h 2962327"/>
                <a:gd name="connsiteX373" fmla="*/ 771068 w 3028217"/>
                <a:gd name="connsiteY373" fmla="*/ 645341 h 2962327"/>
                <a:gd name="connsiteX374" fmla="*/ 782498 w 3028217"/>
                <a:gd name="connsiteY374" fmla="*/ 667248 h 2962327"/>
                <a:gd name="connsiteX375" fmla="*/ 772973 w 3028217"/>
                <a:gd name="connsiteY375" fmla="*/ 726303 h 2962327"/>
                <a:gd name="connsiteX376" fmla="*/ 805358 w 3028217"/>
                <a:gd name="connsiteY376" fmla="*/ 736781 h 2962327"/>
                <a:gd name="connsiteX377" fmla="*/ 828218 w 3028217"/>
                <a:gd name="connsiteY377" fmla="*/ 689156 h 2962327"/>
                <a:gd name="connsiteX378" fmla="*/ 858698 w 3028217"/>
                <a:gd name="connsiteY378" fmla="*/ 652961 h 2962327"/>
                <a:gd name="connsiteX379" fmla="*/ 901561 w 3028217"/>
                <a:gd name="connsiteY379" fmla="*/ 573903 h 2962327"/>
                <a:gd name="connsiteX380" fmla="*/ 904418 w 3028217"/>
                <a:gd name="connsiteY380" fmla="*/ 561521 h 2962327"/>
                <a:gd name="connsiteX381" fmla="*/ 953948 w 3028217"/>
                <a:gd name="connsiteY381" fmla="*/ 491988 h 2962327"/>
                <a:gd name="connsiteX382" fmla="*/ 968236 w 3028217"/>
                <a:gd name="connsiteY382" fmla="*/ 478653 h 2962327"/>
                <a:gd name="connsiteX383" fmla="*/ 1049198 w 3028217"/>
                <a:gd name="connsiteY383" fmla="*/ 512943 h 2962327"/>
                <a:gd name="connsiteX384" fmla="*/ 1063486 w 3028217"/>
                <a:gd name="connsiteY384" fmla="*/ 539613 h 2962327"/>
                <a:gd name="connsiteX385" fmla="*/ 1067296 w 3028217"/>
                <a:gd name="connsiteY385" fmla="*/ 583428 h 2962327"/>
                <a:gd name="connsiteX386" fmla="*/ 1112063 w 3028217"/>
                <a:gd name="connsiteY386" fmla="*/ 568188 h 2962327"/>
                <a:gd name="connsiteX387" fmla="*/ 1146353 w 3028217"/>
                <a:gd name="connsiteY387" fmla="*/ 580571 h 2962327"/>
                <a:gd name="connsiteX388" fmla="*/ 1151116 w 3028217"/>
                <a:gd name="connsiteY388" fmla="*/ 616766 h 2962327"/>
                <a:gd name="connsiteX389" fmla="*/ 1193026 w 3028217"/>
                <a:gd name="connsiteY389" fmla="*/ 684393 h 2962327"/>
                <a:gd name="connsiteX390" fmla="*/ 1182905 w 3028217"/>
                <a:gd name="connsiteY390" fmla="*/ 697847 h 2962327"/>
                <a:gd name="connsiteX391" fmla="*/ 1179024 w 3028217"/>
                <a:gd name="connsiteY391" fmla="*/ 699159 h 2962327"/>
                <a:gd name="connsiteX392" fmla="*/ 1177845 w 3028217"/>
                <a:gd name="connsiteY392" fmla="*/ 699023 h 2962327"/>
                <a:gd name="connsiteX393" fmla="*/ 1166356 w 3028217"/>
                <a:gd name="connsiteY393" fmla="*/ 703443 h 2962327"/>
                <a:gd name="connsiteX394" fmla="*/ 1179024 w 3028217"/>
                <a:gd name="connsiteY394" fmla="*/ 699159 h 2962327"/>
                <a:gd name="connsiteX395" fmla="*/ 1188263 w 3028217"/>
                <a:gd name="connsiteY395" fmla="*/ 700229 h 2962327"/>
                <a:gd name="connsiteX396" fmla="*/ 1207313 w 3028217"/>
                <a:gd name="connsiteY396" fmla="*/ 712016 h 2962327"/>
                <a:gd name="connsiteX397" fmla="*/ 1205051 w 3028217"/>
                <a:gd name="connsiteY397" fmla="*/ 754402 h 2962327"/>
                <a:gd name="connsiteX398" fmla="*/ 1180854 w 3028217"/>
                <a:gd name="connsiteY398" fmla="*/ 787924 h 2962327"/>
                <a:gd name="connsiteX399" fmla="*/ 1187073 w 3028217"/>
                <a:gd name="connsiteY399" fmla="*/ 807504 h 2962327"/>
                <a:gd name="connsiteX400" fmla="*/ 1206361 w 3028217"/>
                <a:gd name="connsiteY400" fmla="*/ 814886 h 2962327"/>
                <a:gd name="connsiteX401" fmla="*/ 1213981 w 3028217"/>
                <a:gd name="connsiteY401" fmla="*/ 828221 h 2962327"/>
                <a:gd name="connsiteX402" fmla="*/ 1172071 w 3028217"/>
                <a:gd name="connsiteY402" fmla="*/ 862511 h 2962327"/>
                <a:gd name="connsiteX403" fmla="*/ 1115874 w 3028217"/>
                <a:gd name="connsiteY403" fmla="*/ 854891 h 2962327"/>
                <a:gd name="connsiteX404" fmla="*/ 1148259 w 3028217"/>
                <a:gd name="connsiteY404" fmla="*/ 807266 h 2962327"/>
                <a:gd name="connsiteX405" fmla="*/ 1173024 w 3028217"/>
                <a:gd name="connsiteY405" fmla="*/ 780596 h 2962327"/>
                <a:gd name="connsiteX406" fmla="*/ 1173125 w 3028217"/>
                <a:gd name="connsiteY406" fmla="*/ 780684 h 2962327"/>
                <a:gd name="connsiteX407" fmla="*/ 1174333 w 3028217"/>
                <a:gd name="connsiteY407" fmla="*/ 770475 h 2962327"/>
                <a:gd name="connsiteX408" fmla="*/ 1163498 w 3028217"/>
                <a:gd name="connsiteY408" fmla="*/ 767261 h 2962327"/>
                <a:gd name="connsiteX409" fmla="*/ 1124446 w 3028217"/>
                <a:gd name="connsiteY409" fmla="*/ 787263 h 2962327"/>
                <a:gd name="connsiteX410" fmla="*/ 1043483 w 3028217"/>
                <a:gd name="connsiteY410" fmla="*/ 789168 h 2962327"/>
                <a:gd name="connsiteX411" fmla="*/ 993953 w 3028217"/>
                <a:gd name="connsiteY411" fmla="*/ 794883 h 2962327"/>
                <a:gd name="connsiteX412" fmla="*/ 959663 w 3028217"/>
                <a:gd name="connsiteY412" fmla="*/ 814886 h 2962327"/>
                <a:gd name="connsiteX413" fmla="*/ 929183 w 3028217"/>
                <a:gd name="connsiteY413" fmla="*/ 839651 h 2962327"/>
                <a:gd name="connsiteX414" fmla="*/ 925100 w 3028217"/>
                <a:gd name="connsiteY414" fmla="*/ 843462 h 2962327"/>
                <a:gd name="connsiteX415" fmla="*/ 915848 w 3028217"/>
                <a:gd name="connsiteY415" fmla="*/ 851081 h 2962327"/>
                <a:gd name="connsiteX416" fmla="*/ 912991 w 3028217"/>
                <a:gd name="connsiteY416" fmla="*/ 851081 h 2962327"/>
                <a:gd name="connsiteX417" fmla="*/ 914896 w 3028217"/>
                <a:gd name="connsiteY417" fmla="*/ 852986 h 2962327"/>
                <a:gd name="connsiteX418" fmla="*/ 925100 w 3028217"/>
                <a:gd name="connsiteY418" fmla="*/ 843462 h 2962327"/>
                <a:gd name="connsiteX419" fmla="*/ 932041 w 3028217"/>
                <a:gd name="connsiteY419" fmla="*/ 837746 h 2962327"/>
                <a:gd name="connsiteX420" fmla="*/ 972998 w 3028217"/>
                <a:gd name="connsiteY420" fmla="*/ 820601 h 2962327"/>
                <a:gd name="connsiteX421" fmla="*/ 992048 w 3028217"/>
                <a:gd name="connsiteY421" fmla="*/ 814886 h 2962327"/>
                <a:gd name="connsiteX422" fmla="*/ 1023481 w 3028217"/>
                <a:gd name="connsiteY422" fmla="*/ 819648 h 2962327"/>
                <a:gd name="connsiteX423" fmla="*/ 1005383 w 3028217"/>
                <a:gd name="connsiteY423" fmla="*/ 842508 h 2962327"/>
                <a:gd name="connsiteX424" fmla="*/ 1006336 w 3028217"/>
                <a:gd name="connsiteY424" fmla="*/ 854891 h 2962327"/>
                <a:gd name="connsiteX425" fmla="*/ 1005383 w 3028217"/>
                <a:gd name="connsiteY425" fmla="*/ 889181 h 2962327"/>
                <a:gd name="connsiteX426" fmla="*/ 984428 w 3028217"/>
                <a:gd name="connsiteY426" fmla="*/ 910136 h 2962327"/>
                <a:gd name="connsiteX427" fmla="*/ 952043 w 3028217"/>
                <a:gd name="connsiteY427" fmla="*/ 916803 h 2962327"/>
                <a:gd name="connsiteX428" fmla="*/ 899656 w 3028217"/>
                <a:gd name="connsiteY428" fmla="*/ 938711 h 2962327"/>
                <a:gd name="connsiteX429" fmla="*/ 855841 w 3028217"/>
                <a:gd name="connsiteY429" fmla="*/ 985383 h 2962327"/>
                <a:gd name="connsiteX430" fmla="*/ 831076 w 3028217"/>
                <a:gd name="connsiteY430" fmla="*/ 1003481 h 2962327"/>
                <a:gd name="connsiteX431" fmla="*/ 738683 w 3028217"/>
                <a:gd name="connsiteY431" fmla="*/ 1081586 h 2962327"/>
                <a:gd name="connsiteX432" fmla="*/ 711061 w 3028217"/>
                <a:gd name="connsiteY432" fmla="*/ 1115876 h 2962327"/>
                <a:gd name="connsiteX433" fmla="*/ 666293 w 3028217"/>
                <a:gd name="connsiteY433" fmla="*/ 1175883 h 2962327"/>
                <a:gd name="connsiteX434" fmla="*/ 585331 w 3028217"/>
                <a:gd name="connsiteY434" fmla="*/ 1230176 h 2962327"/>
                <a:gd name="connsiteX435" fmla="*/ 559613 w 3028217"/>
                <a:gd name="connsiteY435" fmla="*/ 1297803 h 2962327"/>
                <a:gd name="connsiteX436" fmla="*/ 557708 w 3028217"/>
                <a:gd name="connsiteY436" fmla="*/ 1386386 h 2962327"/>
                <a:gd name="connsiteX437" fmla="*/ 542468 w 3028217"/>
                <a:gd name="connsiteY437" fmla="*/ 1407341 h 2962327"/>
                <a:gd name="connsiteX438" fmla="*/ 528181 w 3028217"/>
                <a:gd name="connsiteY438" fmla="*/ 1387338 h 2962327"/>
                <a:gd name="connsiteX439" fmla="*/ 519608 w 3028217"/>
                <a:gd name="connsiteY439" fmla="*/ 1320663 h 2962327"/>
                <a:gd name="connsiteX440" fmla="*/ 488176 w 3028217"/>
                <a:gd name="connsiteY440" fmla="*/ 1283516 h 2962327"/>
                <a:gd name="connsiteX441" fmla="*/ 429121 w 3028217"/>
                <a:gd name="connsiteY441" fmla="*/ 1267323 h 2962327"/>
                <a:gd name="connsiteX442" fmla="*/ 409118 w 3028217"/>
                <a:gd name="connsiteY442" fmla="*/ 1268276 h 2962327"/>
                <a:gd name="connsiteX443" fmla="*/ 336728 w 3028217"/>
                <a:gd name="connsiteY443" fmla="*/ 1284468 h 2962327"/>
                <a:gd name="connsiteX444" fmla="*/ 215761 w 3028217"/>
                <a:gd name="connsiteY444" fmla="*/ 1373051 h 2962327"/>
                <a:gd name="connsiteX445" fmla="*/ 189091 w 3028217"/>
                <a:gd name="connsiteY445" fmla="*/ 1441631 h 2962327"/>
                <a:gd name="connsiteX446" fmla="*/ 196711 w 3028217"/>
                <a:gd name="connsiteY446" fmla="*/ 1544501 h 2962327"/>
                <a:gd name="connsiteX447" fmla="*/ 244336 w 3028217"/>
                <a:gd name="connsiteY447" fmla="*/ 1573076 h 2962327"/>
                <a:gd name="connsiteX448" fmla="*/ 320536 w 3028217"/>
                <a:gd name="connsiteY448" fmla="*/ 1514973 h 2962327"/>
                <a:gd name="connsiteX449" fmla="*/ 387211 w 3028217"/>
                <a:gd name="connsiteY449" fmla="*/ 1494971 h 2962327"/>
                <a:gd name="connsiteX450" fmla="*/ 389116 w 3028217"/>
                <a:gd name="connsiteY450" fmla="*/ 1515926 h 2962327"/>
                <a:gd name="connsiteX451" fmla="*/ 340538 w 3028217"/>
                <a:gd name="connsiteY451" fmla="*/ 1624511 h 2962327"/>
                <a:gd name="connsiteX452" fmla="*/ 354826 w 3028217"/>
                <a:gd name="connsiteY452" fmla="*/ 1644513 h 2962327"/>
                <a:gd name="connsiteX453" fmla="*/ 410071 w 3028217"/>
                <a:gd name="connsiteY453" fmla="*/ 1645466 h 2962327"/>
                <a:gd name="connsiteX454" fmla="*/ 439598 w 3028217"/>
                <a:gd name="connsiteY454" fmla="*/ 1687376 h 2962327"/>
                <a:gd name="connsiteX455" fmla="*/ 426263 w 3028217"/>
                <a:gd name="connsiteY455" fmla="*/ 1743573 h 2962327"/>
                <a:gd name="connsiteX456" fmla="*/ 450076 w 3028217"/>
                <a:gd name="connsiteY456" fmla="*/ 1813106 h 2962327"/>
                <a:gd name="connsiteX457" fmla="*/ 499606 w 3028217"/>
                <a:gd name="connsiteY457" fmla="*/ 1812153 h 2962327"/>
                <a:gd name="connsiteX458" fmla="*/ 536753 w 3028217"/>
                <a:gd name="connsiteY458" fmla="*/ 1818821 h 2962327"/>
                <a:gd name="connsiteX459" fmla="*/ 577711 w 3028217"/>
                <a:gd name="connsiteY459" fmla="*/ 1813106 h 2962327"/>
                <a:gd name="connsiteX460" fmla="*/ 661531 w 3028217"/>
                <a:gd name="connsiteY460" fmla="*/ 1754051 h 2962327"/>
                <a:gd name="connsiteX461" fmla="*/ 672008 w 3028217"/>
                <a:gd name="connsiteY461" fmla="*/ 1763576 h 2962327"/>
                <a:gd name="connsiteX462" fmla="*/ 695821 w 3028217"/>
                <a:gd name="connsiteY462" fmla="*/ 1768338 h 2962327"/>
                <a:gd name="connsiteX463" fmla="*/ 741541 w 3028217"/>
                <a:gd name="connsiteY463" fmla="*/ 1772148 h 2962327"/>
                <a:gd name="connsiteX464" fmla="*/ 832028 w 3028217"/>
                <a:gd name="connsiteY464" fmla="*/ 1788341 h 2962327"/>
                <a:gd name="connsiteX465" fmla="*/ 865366 w 3028217"/>
                <a:gd name="connsiteY465" fmla="*/ 1796913 h 2962327"/>
                <a:gd name="connsiteX466" fmla="*/ 910133 w 3028217"/>
                <a:gd name="connsiteY466" fmla="*/ 1838823 h 2962327"/>
                <a:gd name="connsiteX467" fmla="*/ 1047293 w 3028217"/>
                <a:gd name="connsiteY467" fmla="*/ 1918833 h 2962327"/>
                <a:gd name="connsiteX468" fmla="*/ 1116826 w 3028217"/>
                <a:gd name="connsiteY468" fmla="*/ 2036943 h 2962327"/>
                <a:gd name="connsiteX469" fmla="*/ 1106348 w 3028217"/>
                <a:gd name="connsiteY469" fmla="*/ 2056946 h 2962327"/>
                <a:gd name="connsiteX470" fmla="*/ 1104443 w 3028217"/>
                <a:gd name="connsiteY470" fmla="*/ 2099808 h 2962327"/>
                <a:gd name="connsiteX471" fmla="*/ 1124446 w 3028217"/>
                <a:gd name="connsiteY471" fmla="*/ 2102666 h 2962327"/>
                <a:gd name="connsiteX472" fmla="*/ 1193026 w 3028217"/>
                <a:gd name="connsiteY472" fmla="*/ 2077901 h 2962327"/>
                <a:gd name="connsiteX473" fmla="*/ 1280656 w 3028217"/>
                <a:gd name="connsiteY473" fmla="*/ 2123621 h 2962327"/>
                <a:gd name="connsiteX474" fmla="*/ 1387336 w 3028217"/>
                <a:gd name="connsiteY474" fmla="*/ 2172198 h 2962327"/>
                <a:gd name="connsiteX475" fmla="*/ 1434008 w 3028217"/>
                <a:gd name="connsiteY475" fmla="*/ 2199821 h 2962327"/>
                <a:gd name="connsiteX476" fmla="*/ 1430198 w 3028217"/>
                <a:gd name="connsiteY476" fmla="*/ 2282688 h 2962327"/>
                <a:gd name="connsiteX477" fmla="*/ 1370191 w 3028217"/>
                <a:gd name="connsiteY477" fmla="*/ 2373176 h 2962327"/>
                <a:gd name="connsiteX478" fmla="*/ 1358761 w 3028217"/>
                <a:gd name="connsiteY478" fmla="*/ 2423658 h 2962327"/>
                <a:gd name="connsiteX479" fmla="*/ 1327328 w 3028217"/>
                <a:gd name="connsiteY479" fmla="*/ 2600823 h 2962327"/>
                <a:gd name="connsiteX480" fmla="*/ 1293991 w 3028217"/>
                <a:gd name="connsiteY480" fmla="*/ 2626541 h 2962327"/>
                <a:gd name="connsiteX481" fmla="*/ 1218743 w 3028217"/>
                <a:gd name="connsiteY481" fmla="*/ 2661783 h 2962327"/>
                <a:gd name="connsiteX482" fmla="*/ 1193026 w 3028217"/>
                <a:gd name="connsiteY482" fmla="*/ 2710361 h 2962327"/>
                <a:gd name="connsiteX483" fmla="*/ 1164451 w 3028217"/>
                <a:gd name="connsiteY483" fmla="*/ 2832281 h 2962327"/>
                <a:gd name="connsiteX484" fmla="*/ 1122541 w 3028217"/>
                <a:gd name="connsiteY484" fmla="*/ 2910386 h 2962327"/>
                <a:gd name="connsiteX485" fmla="*/ 1095871 w 3028217"/>
                <a:gd name="connsiteY485" fmla="*/ 2929436 h 2962327"/>
                <a:gd name="connsiteX486" fmla="*/ 1061581 w 3028217"/>
                <a:gd name="connsiteY486" fmla="*/ 2922768 h 2962327"/>
                <a:gd name="connsiteX487" fmla="*/ 1047293 w 3028217"/>
                <a:gd name="connsiteY487" fmla="*/ 2929436 h 2962327"/>
                <a:gd name="connsiteX488" fmla="*/ 1061581 w 3028217"/>
                <a:gd name="connsiteY488" fmla="*/ 2956106 h 2962327"/>
                <a:gd name="connsiteX489" fmla="*/ 1040626 w 3028217"/>
                <a:gd name="connsiteY489" fmla="*/ 2959916 h 2962327"/>
                <a:gd name="connsiteX490" fmla="*/ 783451 w 3028217"/>
                <a:gd name="connsiteY490" fmla="*/ 2850378 h 2962327"/>
                <a:gd name="connsiteX491" fmla="*/ 752971 w 3028217"/>
                <a:gd name="connsiteY491" fmla="*/ 2805611 h 2962327"/>
                <a:gd name="connsiteX492" fmla="*/ 737731 w 3028217"/>
                <a:gd name="connsiteY492" fmla="*/ 2765606 h 2962327"/>
                <a:gd name="connsiteX493" fmla="*/ 721538 w 3028217"/>
                <a:gd name="connsiteY493" fmla="*/ 2564628 h 2962327"/>
                <a:gd name="connsiteX494" fmla="*/ 670103 w 3028217"/>
                <a:gd name="connsiteY494" fmla="*/ 2492238 h 2962327"/>
                <a:gd name="connsiteX495" fmla="*/ 539611 w 3028217"/>
                <a:gd name="connsiteY495" fmla="*/ 2337933 h 2962327"/>
                <a:gd name="connsiteX496" fmla="*/ 473888 w 3028217"/>
                <a:gd name="connsiteY496" fmla="*/ 2221728 h 2962327"/>
                <a:gd name="connsiteX497" fmla="*/ 468173 w 3028217"/>
                <a:gd name="connsiteY497" fmla="*/ 2148386 h 2962327"/>
                <a:gd name="connsiteX498" fmla="*/ 471983 w 3028217"/>
                <a:gd name="connsiteY498" fmla="*/ 2122668 h 2962327"/>
                <a:gd name="connsiteX499" fmla="*/ 493891 w 3028217"/>
                <a:gd name="connsiteY499" fmla="*/ 2021703 h 2962327"/>
                <a:gd name="connsiteX500" fmla="*/ 538658 w 3028217"/>
                <a:gd name="connsiteY500" fmla="*/ 1907403 h 2962327"/>
                <a:gd name="connsiteX501" fmla="*/ 524371 w 3028217"/>
                <a:gd name="connsiteY501" fmla="*/ 1854063 h 2962327"/>
                <a:gd name="connsiteX502" fmla="*/ 499606 w 3028217"/>
                <a:gd name="connsiteY502" fmla="*/ 1853111 h 2962327"/>
                <a:gd name="connsiteX503" fmla="*/ 459601 w 3028217"/>
                <a:gd name="connsiteY503" fmla="*/ 1860731 h 2962327"/>
                <a:gd name="connsiteX504" fmla="*/ 408166 w 3028217"/>
                <a:gd name="connsiteY504" fmla="*/ 1827393 h 2962327"/>
                <a:gd name="connsiteX505" fmla="*/ 354826 w 3028217"/>
                <a:gd name="connsiteY505" fmla="*/ 1742621 h 2962327"/>
                <a:gd name="connsiteX506" fmla="*/ 322441 w 3028217"/>
                <a:gd name="connsiteY506" fmla="*/ 1715951 h 2962327"/>
                <a:gd name="connsiteX507" fmla="*/ 234811 w 3028217"/>
                <a:gd name="connsiteY507" fmla="*/ 1658801 h 2962327"/>
                <a:gd name="connsiteX508" fmla="*/ 206236 w 3028217"/>
                <a:gd name="connsiteY508" fmla="*/ 1644513 h 2962327"/>
                <a:gd name="connsiteX509" fmla="*/ 116701 w 3028217"/>
                <a:gd name="connsiteY509" fmla="*/ 1622606 h 2962327"/>
                <a:gd name="connsiteX510" fmla="*/ 28118 w 3028217"/>
                <a:gd name="connsiteY510" fmla="*/ 1557836 h 2962327"/>
                <a:gd name="connsiteX511" fmla="*/ 12878 w 3028217"/>
                <a:gd name="connsiteY511" fmla="*/ 1499733 h 2962327"/>
                <a:gd name="connsiteX512" fmla="*/ 10021 w 3028217"/>
                <a:gd name="connsiteY512" fmla="*/ 1446393 h 2962327"/>
                <a:gd name="connsiteX513" fmla="*/ 5258 w 3028217"/>
                <a:gd name="connsiteY513" fmla="*/ 1410198 h 2962327"/>
                <a:gd name="connsiteX514" fmla="*/ 45263 w 3028217"/>
                <a:gd name="connsiteY514" fmla="*/ 1105398 h 2962327"/>
                <a:gd name="connsiteX515" fmla="*/ 304343 w 3028217"/>
                <a:gd name="connsiteY515" fmla="*/ 581523 h 2962327"/>
                <a:gd name="connsiteX516" fmla="*/ 548183 w 3028217"/>
                <a:gd name="connsiteY516" fmla="*/ 329111 h 2962327"/>
                <a:gd name="connsiteX517" fmla="*/ 617716 w 3028217"/>
                <a:gd name="connsiteY517" fmla="*/ 317681 h 2962327"/>
                <a:gd name="connsiteX518" fmla="*/ 631051 w 3028217"/>
                <a:gd name="connsiteY518" fmla="*/ 309108 h 2962327"/>
                <a:gd name="connsiteX519" fmla="*/ 692011 w 3028217"/>
                <a:gd name="connsiteY519" fmla="*/ 299583 h 2962327"/>
                <a:gd name="connsiteX520" fmla="*/ 756781 w 3028217"/>
                <a:gd name="connsiteY520" fmla="*/ 316728 h 2962327"/>
                <a:gd name="connsiteX521" fmla="*/ 780593 w 3028217"/>
                <a:gd name="connsiteY521" fmla="*/ 315776 h 2962327"/>
                <a:gd name="connsiteX522" fmla="*/ 797738 w 3028217"/>
                <a:gd name="connsiteY522" fmla="*/ 314823 h 2962327"/>
                <a:gd name="connsiteX523" fmla="*/ 831076 w 3028217"/>
                <a:gd name="connsiteY523" fmla="*/ 316728 h 2962327"/>
                <a:gd name="connsiteX524" fmla="*/ 841553 w 3028217"/>
                <a:gd name="connsiteY524" fmla="*/ 277676 h 2962327"/>
                <a:gd name="connsiteX525" fmla="*/ 852031 w 3028217"/>
                <a:gd name="connsiteY525" fmla="*/ 259578 h 2962327"/>
                <a:gd name="connsiteX526" fmla="*/ 867152 w 3028217"/>
                <a:gd name="connsiteY526" fmla="*/ 248624 h 2962327"/>
                <a:gd name="connsiteX527" fmla="*/ 876026 w 3028217"/>
                <a:gd name="connsiteY527" fmla="*/ 238011 h 2962327"/>
                <a:gd name="connsiteX528" fmla="*/ 858921 w 3028217"/>
                <a:gd name="connsiteY528" fmla="*/ 241392 h 2962327"/>
                <a:gd name="connsiteX529" fmla="*/ 821551 w 3028217"/>
                <a:gd name="connsiteY529" fmla="*/ 210048 h 2962327"/>
                <a:gd name="connsiteX530" fmla="*/ 857746 w 3028217"/>
                <a:gd name="connsiteY530" fmla="*/ 190998 h 2962327"/>
                <a:gd name="connsiteX531" fmla="*/ 873343 w 3028217"/>
                <a:gd name="connsiteY531" fmla="*/ 184331 h 2962327"/>
                <a:gd name="connsiteX532" fmla="*/ 798215 w 3028217"/>
                <a:gd name="connsiteY532" fmla="*/ 181949 h 2962327"/>
                <a:gd name="connsiteX533" fmla="*/ 805359 w 3028217"/>
                <a:gd name="connsiteY533" fmla="*/ 187188 h 2962327"/>
                <a:gd name="connsiteX534" fmla="*/ 795834 w 3028217"/>
                <a:gd name="connsiteY534" fmla="*/ 196713 h 2962327"/>
                <a:gd name="connsiteX535" fmla="*/ 788214 w 3028217"/>
                <a:gd name="connsiteY535" fmla="*/ 182426 h 2962327"/>
                <a:gd name="connsiteX536" fmla="*/ 798215 w 3028217"/>
                <a:gd name="connsiteY536" fmla="*/ 181949 h 2962327"/>
                <a:gd name="connsiteX537" fmla="*/ 938708 w 3028217"/>
                <a:gd name="connsiteY537" fmla="*/ 121466 h 2962327"/>
                <a:gd name="connsiteX538" fmla="*/ 952043 w 3028217"/>
                <a:gd name="connsiteY538" fmla="*/ 141468 h 2962327"/>
                <a:gd name="connsiteX539" fmla="*/ 951037 w 3028217"/>
                <a:gd name="connsiteY539" fmla="*/ 142501 h 2962327"/>
                <a:gd name="connsiteX540" fmla="*/ 953949 w 3028217"/>
                <a:gd name="connsiteY540" fmla="*/ 140516 h 2962327"/>
                <a:gd name="connsiteX541" fmla="*/ 952996 w 3028217"/>
                <a:gd name="connsiteY541" fmla="*/ 148136 h 2962327"/>
                <a:gd name="connsiteX542" fmla="*/ 952996 w 3028217"/>
                <a:gd name="connsiteY542" fmla="*/ 169091 h 2962327"/>
                <a:gd name="connsiteX543" fmla="*/ 944424 w 3028217"/>
                <a:gd name="connsiteY543" fmla="*/ 159804 h 2962327"/>
                <a:gd name="connsiteX544" fmla="*/ 933131 w 3028217"/>
                <a:gd name="connsiteY544" fmla="*/ 154863 h 2962327"/>
                <a:gd name="connsiteX545" fmla="*/ 931088 w 3028217"/>
                <a:gd name="connsiteY545" fmla="*/ 155756 h 2962327"/>
                <a:gd name="connsiteX546" fmla="*/ 930136 w 3028217"/>
                <a:gd name="connsiteY546" fmla="*/ 155756 h 2962327"/>
                <a:gd name="connsiteX547" fmla="*/ 918706 w 3028217"/>
                <a:gd name="connsiteY547" fmla="*/ 144326 h 2962327"/>
                <a:gd name="connsiteX548" fmla="*/ 931088 w 3028217"/>
                <a:gd name="connsiteY548" fmla="*/ 122418 h 2962327"/>
                <a:gd name="connsiteX549" fmla="*/ 938708 w 3028217"/>
                <a:gd name="connsiteY549" fmla="*/ 121466 h 2962327"/>
                <a:gd name="connsiteX550" fmla="*/ 925373 w 3028217"/>
                <a:gd name="connsiteY550" fmla="*/ 107178 h 2962327"/>
                <a:gd name="connsiteX551" fmla="*/ 938708 w 3028217"/>
                <a:gd name="connsiteY551" fmla="*/ 121465 h 2962327"/>
                <a:gd name="connsiteX552" fmla="*/ 935851 w 3028217"/>
                <a:gd name="connsiteY552" fmla="*/ 121465 h 2962327"/>
                <a:gd name="connsiteX553" fmla="*/ 932993 w 3028217"/>
                <a:gd name="connsiteY553" fmla="*/ 121465 h 2962327"/>
                <a:gd name="connsiteX554" fmla="*/ 901561 w 3028217"/>
                <a:gd name="connsiteY554" fmla="*/ 123370 h 2962327"/>
                <a:gd name="connsiteX555" fmla="*/ 925373 w 3028217"/>
                <a:gd name="connsiteY555" fmla="*/ 107178 h 2962327"/>
                <a:gd name="connsiteX556" fmla="*/ 1021576 w 3028217"/>
                <a:gd name="connsiteY556" fmla="*/ 71936 h 2962327"/>
                <a:gd name="connsiteX557" fmla="*/ 1031101 w 3028217"/>
                <a:gd name="connsiteY557" fmla="*/ 97653 h 2962327"/>
                <a:gd name="connsiteX558" fmla="*/ 1000621 w 3028217"/>
                <a:gd name="connsiteY558" fmla="*/ 92891 h 2962327"/>
                <a:gd name="connsiteX559" fmla="*/ 1007288 w 3028217"/>
                <a:gd name="connsiteY559" fmla="*/ 79556 h 2962327"/>
                <a:gd name="connsiteX560" fmla="*/ 1021576 w 3028217"/>
                <a:gd name="connsiteY560" fmla="*/ 71936 h 2962327"/>
                <a:gd name="connsiteX561" fmla="*/ 1113849 w 3028217"/>
                <a:gd name="connsiteY561" fmla="*/ 40265 h 2962327"/>
                <a:gd name="connsiteX562" fmla="*/ 1159689 w 3028217"/>
                <a:gd name="connsiteY562" fmla="*/ 51933 h 2962327"/>
                <a:gd name="connsiteX563" fmla="*/ 1151116 w 3028217"/>
                <a:gd name="connsiteY563" fmla="*/ 84318 h 2962327"/>
                <a:gd name="connsiteX564" fmla="*/ 1111111 w 3028217"/>
                <a:gd name="connsiteY564" fmla="*/ 92891 h 2962327"/>
                <a:gd name="connsiteX565" fmla="*/ 1070153 w 3028217"/>
                <a:gd name="connsiteY565" fmla="*/ 58601 h 2962327"/>
                <a:gd name="connsiteX566" fmla="*/ 1113849 w 3028217"/>
                <a:gd name="connsiteY566" fmla="*/ 40265 h 2962327"/>
                <a:gd name="connsiteX567" fmla="*/ 1400760 w 3028217"/>
                <a:gd name="connsiteY567" fmla="*/ 96 h 2962327"/>
                <a:gd name="connsiteX568" fmla="*/ 1476871 w 3028217"/>
                <a:gd name="connsiteY568" fmla="*/ 5260 h 2962327"/>
                <a:gd name="connsiteX569" fmla="*/ 1611174 w 3028217"/>
                <a:gd name="connsiteY569" fmla="*/ 9070 h 2962327"/>
                <a:gd name="connsiteX570" fmla="*/ 1619746 w 3028217"/>
                <a:gd name="connsiteY570" fmla="*/ 17643 h 2962327"/>
                <a:gd name="connsiteX571" fmla="*/ 1646416 w 3028217"/>
                <a:gd name="connsiteY571" fmla="*/ 28120 h 2962327"/>
                <a:gd name="connsiteX572" fmla="*/ 1667371 w 3028217"/>
                <a:gd name="connsiteY572" fmla="*/ 31930 h 2962327"/>
                <a:gd name="connsiteX573" fmla="*/ 1742261 w 3028217"/>
                <a:gd name="connsiteY573" fmla="*/ 11690 h 2962327"/>
                <a:gd name="connsiteX574" fmla="*/ 1820723 w 3028217"/>
                <a:gd name="connsiteY574" fmla="*/ 30025 h 2962327"/>
                <a:gd name="connsiteX575" fmla="*/ 1901686 w 3028217"/>
                <a:gd name="connsiteY575" fmla="*/ 45265 h 2962327"/>
                <a:gd name="connsiteX576" fmla="*/ 1894066 w 3028217"/>
                <a:gd name="connsiteY576" fmla="*/ 69078 h 2962327"/>
                <a:gd name="connsiteX577" fmla="*/ 1955978 w 3028217"/>
                <a:gd name="connsiteY577" fmla="*/ 55743 h 2962327"/>
                <a:gd name="connsiteX578" fmla="*/ 1954073 w 3028217"/>
                <a:gd name="connsiteY578" fmla="*/ 71935 h 2962327"/>
                <a:gd name="connsiteX579" fmla="*/ 1935976 w 3028217"/>
                <a:gd name="connsiteY579" fmla="*/ 103368 h 2962327"/>
                <a:gd name="connsiteX580" fmla="*/ 1949311 w 3028217"/>
                <a:gd name="connsiteY580" fmla="*/ 161470 h 2962327"/>
                <a:gd name="connsiteX581" fmla="*/ 1894066 w 3028217"/>
                <a:gd name="connsiteY581" fmla="*/ 171948 h 2962327"/>
                <a:gd name="connsiteX582" fmla="*/ 1913116 w 3028217"/>
                <a:gd name="connsiteY582" fmla="*/ 183378 h 2962327"/>
                <a:gd name="connsiteX583" fmla="*/ 1907401 w 3028217"/>
                <a:gd name="connsiteY583" fmla="*/ 196713 h 2962327"/>
                <a:gd name="connsiteX584" fmla="*/ 1873111 w 3028217"/>
                <a:gd name="connsiteY584" fmla="*/ 245290 h 2962327"/>
                <a:gd name="connsiteX585" fmla="*/ 1866443 w 3028217"/>
                <a:gd name="connsiteY585" fmla="*/ 267198 h 2962327"/>
                <a:gd name="connsiteX586" fmla="*/ 1851203 w 3028217"/>
                <a:gd name="connsiteY586" fmla="*/ 270055 h 2962327"/>
                <a:gd name="connsiteX587" fmla="*/ 1866443 w 3028217"/>
                <a:gd name="connsiteY587" fmla="*/ 313870 h 2962327"/>
                <a:gd name="connsiteX588" fmla="*/ 1843583 w 3028217"/>
                <a:gd name="connsiteY588" fmla="*/ 319585 h 2962327"/>
                <a:gd name="connsiteX589" fmla="*/ 1819771 w 3028217"/>
                <a:gd name="connsiteY589" fmla="*/ 300535 h 2962327"/>
                <a:gd name="connsiteX590" fmla="*/ 1788338 w 3028217"/>
                <a:gd name="connsiteY590" fmla="*/ 313870 h 2962327"/>
                <a:gd name="connsiteX591" fmla="*/ 1800721 w 3028217"/>
                <a:gd name="connsiteY591" fmla="*/ 315775 h 2962327"/>
                <a:gd name="connsiteX592" fmla="*/ 1823581 w 3028217"/>
                <a:gd name="connsiteY592" fmla="*/ 314823 h 2962327"/>
                <a:gd name="connsiteX593" fmla="*/ 1833106 w 3028217"/>
                <a:gd name="connsiteY593" fmla="*/ 317680 h 2962327"/>
                <a:gd name="connsiteX594" fmla="*/ 1838821 w 3028217"/>
                <a:gd name="connsiteY594" fmla="*/ 334825 h 2962327"/>
                <a:gd name="connsiteX595" fmla="*/ 1715948 w 3028217"/>
                <a:gd name="connsiteY595" fmla="*/ 370068 h 2962327"/>
                <a:gd name="connsiteX596" fmla="*/ 1691183 w 3028217"/>
                <a:gd name="connsiteY596" fmla="*/ 379593 h 2962327"/>
                <a:gd name="connsiteX597" fmla="*/ 1586408 w 3028217"/>
                <a:gd name="connsiteY597" fmla="*/ 430075 h 2962327"/>
                <a:gd name="connsiteX598" fmla="*/ 1542593 w 3028217"/>
                <a:gd name="connsiteY598" fmla="*/ 468175 h 2962327"/>
                <a:gd name="connsiteX599" fmla="*/ 1480681 w 3028217"/>
                <a:gd name="connsiteY599" fmla="*/ 555805 h 2962327"/>
                <a:gd name="connsiteX600" fmla="*/ 1462583 w 3028217"/>
                <a:gd name="connsiteY600" fmla="*/ 562473 h 2962327"/>
                <a:gd name="connsiteX601" fmla="*/ 1385431 w 3028217"/>
                <a:gd name="connsiteY601" fmla="*/ 462460 h 2962327"/>
                <a:gd name="connsiteX602" fmla="*/ 1379716 w 3028217"/>
                <a:gd name="connsiteY602" fmla="*/ 398643 h 2962327"/>
                <a:gd name="connsiteX603" fmla="*/ 1441628 w 3028217"/>
                <a:gd name="connsiteY603" fmla="*/ 335778 h 2962327"/>
                <a:gd name="connsiteX604" fmla="*/ 1449248 w 3028217"/>
                <a:gd name="connsiteY604" fmla="*/ 321490 h 2962327"/>
                <a:gd name="connsiteX605" fmla="*/ 1461631 w 3028217"/>
                <a:gd name="connsiteY605" fmla="*/ 300535 h 2962327"/>
                <a:gd name="connsiteX606" fmla="*/ 1412101 w 3028217"/>
                <a:gd name="connsiteY606" fmla="*/ 280533 h 2962327"/>
                <a:gd name="connsiteX607" fmla="*/ 1434961 w 3028217"/>
                <a:gd name="connsiteY607" fmla="*/ 215763 h 2962327"/>
                <a:gd name="connsiteX608" fmla="*/ 1371143 w 3028217"/>
                <a:gd name="connsiteY608" fmla="*/ 160518 h 2962327"/>
                <a:gd name="connsiteX609" fmla="*/ 1331138 w 3028217"/>
                <a:gd name="connsiteY609" fmla="*/ 162423 h 2962327"/>
                <a:gd name="connsiteX610" fmla="*/ 1303516 w 3028217"/>
                <a:gd name="connsiteY610" fmla="*/ 150040 h 2962327"/>
                <a:gd name="connsiteX611" fmla="*/ 1313993 w 3028217"/>
                <a:gd name="connsiteY611" fmla="*/ 130038 h 2962327"/>
                <a:gd name="connsiteX612" fmla="*/ 1313041 w 3028217"/>
                <a:gd name="connsiteY612" fmla="*/ 121465 h 2962327"/>
                <a:gd name="connsiteX613" fmla="*/ 1323518 w 3028217"/>
                <a:gd name="connsiteY613" fmla="*/ 96700 h 2962327"/>
                <a:gd name="connsiteX614" fmla="*/ 1387336 w 3028217"/>
                <a:gd name="connsiteY614" fmla="*/ 88128 h 2962327"/>
                <a:gd name="connsiteX615" fmla="*/ 1394003 w 3028217"/>
                <a:gd name="connsiteY615" fmla="*/ 68125 h 2962327"/>
                <a:gd name="connsiteX616" fmla="*/ 1445438 w 3028217"/>
                <a:gd name="connsiteY616" fmla="*/ 41455 h 2962327"/>
                <a:gd name="connsiteX617" fmla="*/ 1471104 w 3028217"/>
                <a:gd name="connsiteY617" fmla="*/ 35589 h 2962327"/>
                <a:gd name="connsiteX618" fmla="*/ 1469608 w 3028217"/>
                <a:gd name="connsiteY618" fmla="*/ 35026 h 2962327"/>
                <a:gd name="connsiteX619" fmla="*/ 1456869 w 3028217"/>
                <a:gd name="connsiteY619" fmla="*/ 34788 h 2962327"/>
                <a:gd name="connsiteX620" fmla="*/ 1365429 w 3028217"/>
                <a:gd name="connsiteY620" fmla="*/ 60505 h 2962327"/>
                <a:gd name="connsiteX621" fmla="*/ 1208266 w 3028217"/>
                <a:gd name="connsiteY621" fmla="*/ 122418 h 2962327"/>
                <a:gd name="connsiteX622" fmla="*/ 1175881 w 3028217"/>
                <a:gd name="connsiteY622" fmla="*/ 122418 h 2962327"/>
                <a:gd name="connsiteX623" fmla="*/ 1187311 w 3028217"/>
                <a:gd name="connsiteY623" fmla="*/ 142420 h 2962327"/>
                <a:gd name="connsiteX624" fmla="*/ 1180644 w 3028217"/>
                <a:gd name="connsiteY624" fmla="*/ 149088 h 2962327"/>
                <a:gd name="connsiteX625" fmla="*/ 1158647 w 3028217"/>
                <a:gd name="connsiteY625" fmla="*/ 153642 h 2962327"/>
                <a:gd name="connsiteX626" fmla="*/ 1143520 w 3028217"/>
                <a:gd name="connsiteY626" fmla="*/ 152466 h 2962327"/>
                <a:gd name="connsiteX627" fmla="*/ 1148259 w 3028217"/>
                <a:gd name="connsiteY627" fmla="*/ 153731 h 2962327"/>
                <a:gd name="connsiteX628" fmla="*/ 1152069 w 3028217"/>
                <a:gd name="connsiteY628" fmla="*/ 175758 h 2962327"/>
                <a:gd name="connsiteX629" fmla="*/ 1029196 w 3028217"/>
                <a:gd name="connsiteY629" fmla="*/ 182425 h 2962327"/>
                <a:gd name="connsiteX630" fmla="*/ 1006336 w 3028217"/>
                <a:gd name="connsiteY630" fmla="*/ 148135 h 2962327"/>
                <a:gd name="connsiteX631" fmla="*/ 995859 w 3028217"/>
                <a:gd name="connsiteY631" fmla="*/ 134800 h 2962327"/>
                <a:gd name="connsiteX632" fmla="*/ 987286 w 3028217"/>
                <a:gd name="connsiteY632" fmla="*/ 114798 h 2962327"/>
                <a:gd name="connsiteX633" fmla="*/ 1049199 w 3028217"/>
                <a:gd name="connsiteY633" fmla="*/ 134800 h 2962327"/>
                <a:gd name="connsiteX634" fmla="*/ 1064439 w 3028217"/>
                <a:gd name="connsiteY634" fmla="*/ 149088 h 2962327"/>
                <a:gd name="connsiteX635" fmla="*/ 1095871 w 3028217"/>
                <a:gd name="connsiteY635" fmla="*/ 149326 h 2962327"/>
                <a:gd name="connsiteX636" fmla="*/ 1106484 w 3028217"/>
                <a:gd name="connsiteY636" fmla="*/ 148924 h 2962327"/>
                <a:gd name="connsiteX637" fmla="*/ 1093014 w 3028217"/>
                <a:gd name="connsiteY637" fmla="*/ 149088 h 2962327"/>
                <a:gd name="connsiteX638" fmla="*/ 1062534 w 3028217"/>
                <a:gd name="connsiteY638" fmla="*/ 131943 h 2962327"/>
                <a:gd name="connsiteX639" fmla="*/ 1133971 w 3028217"/>
                <a:gd name="connsiteY639" fmla="*/ 110988 h 2962327"/>
                <a:gd name="connsiteX640" fmla="*/ 1158736 w 3028217"/>
                <a:gd name="connsiteY640" fmla="*/ 88128 h 2962327"/>
                <a:gd name="connsiteX641" fmla="*/ 1173024 w 3028217"/>
                <a:gd name="connsiteY641" fmla="*/ 73840 h 2962327"/>
                <a:gd name="connsiteX642" fmla="*/ 1214934 w 3028217"/>
                <a:gd name="connsiteY642" fmla="*/ 54790 h 2962327"/>
                <a:gd name="connsiteX643" fmla="*/ 1275894 w 3028217"/>
                <a:gd name="connsiteY643" fmla="*/ 44313 h 2962327"/>
                <a:gd name="connsiteX644" fmla="*/ 1211124 w 3028217"/>
                <a:gd name="connsiteY644" fmla="*/ 51933 h 2962327"/>
                <a:gd name="connsiteX645" fmla="*/ 1174929 w 3028217"/>
                <a:gd name="connsiteY645" fmla="*/ 39550 h 2962327"/>
                <a:gd name="connsiteX646" fmla="*/ 1174929 w 3028217"/>
                <a:gd name="connsiteY646" fmla="*/ 26215 h 2962327"/>
                <a:gd name="connsiteX647" fmla="*/ 1400760 w 3028217"/>
                <a:gd name="connsiteY647" fmla="*/ 96 h 296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3028217" h="2962327">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solidFill>
              <a:schemeClr val="accent3"/>
            </a:solidFill>
            <a:ln w="9525" cap="flat">
              <a:noFill/>
              <a:prstDash val="solid"/>
              <a:miter/>
            </a:ln>
          </p:spPr>
          <p:txBody>
            <a:bodyPr rtlCol="0" anchor="ctr"/>
            <a:lstStyle/>
            <a:p>
              <a:endParaRPr lang="en-US" dirty="0"/>
            </a:p>
          </p:txBody>
        </p:sp>
      </p:grpSp>
      <p:sp>
        <p:nvSpPr>
          <p:cNvPr id="6" name="TextBox 5">
            <a:extLst>
              <a:ext uri="{FF2B5EF4-FFF2-40B4-BE49-F238E27FC236}">
                <a16:creationId xmlns:a16="http://schemas.microsoft.com/office/drawing/2014/main" id="{413E829A-0575-4F3E-A251-4F8110C87CBE}"/>
              </a:ext>
            </a:extLst>
          </p:cNvPr>
          <p:cNvSpPr txBox="1"/>
          <p:nvPr/>
        </p:nvSpPr>
        <p:spPr>
          <a:xfrm>
            <a:off x="6533103" y="1564116"/>
            <a:ext cx="5143545" cy="923330"/>
          </a:xfrm>
          <a:prstGeom prst="rect">
            <a:avLst/>
          </a:prstGeom>
          <a:noFill/>
        </p:spPr>
        <p:txBody>
          <a:bodyPr wrap="square" rtlCol="0" anchor="ctr">
            <a:spAutoFit/>
          </a:bodyPr>
          <a:lstStyle/>
          <a:p>
            <a:r>
              <a:rPr lang="en-US" altLang="ko-KR" sz="5400" b="1" dirty="0">
                <a:solidFill>
                  <a:schemeClr val="accent1"/>
                </a:solidFill>
                <a:latin typeface="+mj-lt"/>
                <a:cs typeface="Arial" pitchFamily="34" charset="0"/>
              </a:rPr>
              <a:t>Modern PPT</a:t>
            </a:r>
          </a:p>
        </p:txBody>
      </p:sp>
      <p:sp>
        <p:nvSpPr>
          <p:cNvPr id="7" name="TextBox 6">
            <a:extLst>
              <a:ext uri="{FF2B5EF4-FFF2-40B4-BE49-F238E27FC236}">
                <a16:creationId xmlns:a16="http://schemas.microsoft.com/office/drawing/2014/main" id="{C1BFFFD7-78FA-49B2-A9D1-753BAB33FADD}"/>
              </a:ext>
            </a:extLst>
          </p:cNvPr>
          <p:cNvSpPr txBox="1"/>
          <p:nvPr/>
        </p:nvSpPr>
        <p:spPr>
          <a:xfrm>
            <a:off x="6533103" y="2667283"/>
            <a:ext cx="4829174" cy="646331"/>
          </a:xfrm>
          <a:prstGeom prst="rect">
            <a:avLst/>
          </a:prstGeom>
          <a:noFill/>
        </p:spPr>
        <p:txBody>
          <a:bodyPr wrap="square" rtlCol="0" anchor="ctr">
            <a:spAutoFit/>
          </a:bodyPr>
          <a:lstStyle/>
          <a:p>
            <a:r>
              <a:rPr lang="en-GB" altLang="ko-KR" dirty="0">
                <a:solidFill>
                  <a:schemeClr val="accent4"/>
                </a:solidFill>
                <a:cs typeface="Arial" pitchFamily="34" charset="0"/>
              </a:rPr>
              <a:t>ALLPPT Layout</a:t>
            </a:r>
          </a:p>
          <a:p>
            <a:r>
              <a:rPr lang="en-GB" altLang="ko-KR" dirty="0">
                <a:solidFill>
                  <a:schemeClr val="accent4"/>
                </a:solidFill>
                <a:cs typeface="Arial" pitchFamily="34" charset="0"/>
              </a:rPr>
              <a:t>Clean Text Slide for your Presentation</a:t>
            </a:r>
            <a:endParaRPr lang="ko-KR" altLang="en-US" dirty="0">
              <a:solidFill>
                <a:schemeClr val="accent4"/>
              </a:solidFill>
              <a:cs typeface="Arial" pitchFamily="34" charset="0"/>
            </a:endParaRPr>
          </a:p>
        </p:txBody>
      </p:sp>
      <p:sp>
        <p:nvSpPr>
          <p:cNvPr id="8" name="TextBox 7">
            <a:extLst>
              <a:ext uri="{FF2B5EF4-FFF2-40B4-BE49-F238E27FC236}">
                <a16:creationId xmlns:a16="http://schemas.microsoft.com/office/drawing/2014/main" id="{3EF04914-993B-45F8-96AB-7B9F0857F527}"/>
              </a:ext>
            </a:extLst>
          </p:cNvPr>
          <p:cNvSpPr txBox="1"/>
          <p:nvPr/>
        </p:nvSpPr>
        <p:spPr>
          <a:xfrm>
            <a:off x="6533103" y="3494207"/>
            <a:ext cx="4829174" cy="120032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Get a modern PowerPoint  Presentation that is beautifully designed. I hope and I believe that this Template will your Time, Money and Reputation. Get a modern PowerPoint  Presentation that is beautifully designed. I hope and I believe that this Template will your Time, Money and Reputation. </a:t>
            </a:r>
          </a:p>
        </p:txBody>
      </p:sp>
      <p:sp>
        <p:nvSpPr>
          <p:cNvPr id="9" name="Rectangle 8">
            <a:extLst>
              <a:ext uri="{FF2B5EF4-FFF2-40B4-BE49-F238E27FC236}">
                <a16:creationId xmlns:a16="http://schemas.microsoft.com/office/drawing/2014/main" id="{A647097B-CC7E-4D8D-B3A5-809BC1CB0E0E}"/>
              </a:ext>
            </a:extLst>
          </p:cNvPr>
          <p:cNvSpPr/>
          <p:nvPr/>
        </p:nvSpPr>
        <p:spPr>
          <a:xfrm>
            <a:off x="8127776" y="5251426"/>
            <a:ext cx="45719" cy="10058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9842ECCC-0B1A-49F6-A220-A5A4B530C6BE}"/>
              </a:ext>
            </a:extLst>
          </p:cNvPr>
          <p:cNvSpPr/>
          <p:nvPr/>
        </p:nvSpPr>
        <p:spPr>
          <a:xfrm>
            <a:off x="9742703" y="5240137"/>
            <a:ext cx="45719" cy="10058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TextBox 10">
            <a:extLst>
              <a:ext uri="{FF2B5EF4-FFF2-40B4-BE49-F238E27FC236}">
                <a16:creationId xmlns:a16="http://schemas.microsoft.com/office/drawing/2014/main" id="{38A39130-1CE5-415F-9865-B61CBD544B36}"/>
              </a:ext>
            </a:extLst>
          </p:cNvPr>
          <p:cNvSpPr txBox="1"/>
          <p:nvPr/>
        </p:nvSpPr>
        <p:spPr>
          <a:xfrm>
            <a:off x="6770208" y="5681945"/>
            <a:ext cx="1145928" cy="646331"/>
          </a:xfrm>
          <a:prstGeom prst="rect">
            <a:avLst/>
          </a:prstGeom>
          <a:noFill/>
        </p:spPr>
        <p:txBody>
          <a:bodyPr wrap="square" lIns="108000" rIns="108000" rtlCol="0">
            <a:spAutoFit/>
          </a:bodyPr>
          <a:lstStyle/>
          <a:p>
            <a:pPr algn="ctr"/>
            <a:r>
              <a:rPr lang="en-US" altLang="ko-KR" dirty="0">
                <a:solidFill>
                  <a:schemeClr val="tx1">
                    <a:lumMod val="75000"/>
                    <a:lumOff val="25000"/>
                  </a:schemeClr>
                </a:solidFill>
                <a:cs typeface="Arial" pitchFamily="34" charset="0"/>
              </a:rPr>
              <a:t>Contents </a:t>
            </a:r>
          </a:p>
          <a:p>
            <a:pPr algn="ctr"/>
            <a:r>
              <a:rPr lang="en-US" altLang="ko-KR" dirty="0">
                <a:solidFill>
                  <a:schemeClr val="tx1">
                    <a:lumMod val="75000"/>
                    <a:lumOff val="25000"/>
                  </a:schemeClr>
                </a:solidFill>
                <a:cs typeface="Arial" pitchFamily="34" charset="0"/>
              </a:rPr>
              <a:t>Title</a:t>
            </a:r>
            <a:endParaRPr lang="ko-KR" altLang="en-US" dirty="0">
              <a:solidFill>
                <a:schemeClr val="tx1">
                  <a:lumMod val="75000"/>
                  <a:lumOff val="25000"/>
                </a:schemeClr>
              </a:solidFill>
              <a:cs typeface="Arial" pitchFamily="34" charset="0"/>
            </a:endParaRPr>
          </a:p>
        </p:txBody>
      </p:sp>
      <p:sp>
        <p:nvSpPr>
          <p:cNvPr id="12" name="TextBox 11">
            <a:extLst>
              <a:ext uri="{FF2B5EF4-FFF2-40B4-BE49-F238E27FC236}">
                <a16:creationId xmlns:a16="http://schemas.microsoft.com/office/drawing/2014/main" id="{19125EC4-53BD-4CD7-A4BD-17237C7AD8B5}"/>
              </a:ext>
            </a:extLst>
          </p:cNvPr>
          <p:cNvSpPr txBox="1"/>
          <p:nvPr/>
        </p:nvSpPr>
        <p:spPr>
          <a:xfrm>
            <a:off x="8385135" y="5681945"/>
            <a:ext cx="1145928" cy="646331"/>
          </a:xfrm>
          <a:prstGeom prst="rect">
            <a:avLst/>
          </a:prstGeom>
          <a:noFill/>
        </p:spPr>
        <p:txBody>
          <a:bodyPr wrap="square" lIns="108000" rIns="108000" rtlCol="0">
            <a:spAutoFit/>
          </a:bodyPr>
          <a:lstStyle/>
          <a:p>
            <a:pPr algn="ctr"/>
            <a:r>
              <a:rPr lang="en-US" altLang="ko-KR" dirty="0">
                <a:solidFill>
                  <a:schemeClr val="tx1">
                    <a:lumMod val="75000"/>
                    <a:lumOff val="25000"/>
                  </a:schemeClr>
                </a:solidFill>
                <a:cs typeface="Arial" pitchFamily="34" charset="0"/>
              </a:rPr>
              <a:t>Contents </a:t>
            </a:r>
          </a:p>
          <a:p>
            <a:pPr algn="ctr"/>
            <a:r>
              <a:rPr lang="en-US" altLang="ko-KR" dirty="0">
                <a:solidFill>
                  <a:schemeClr val="tx1">
                    <a:lumMod val="75000"/>
                    <a:lumOff val="25000"/>
                  </a:schemeClr>
                </a:solidFill>
                <a:cs typeface="Arial" pitchFamily="34" charset="0"/>
              </a:rPr>
              <a:t>Title</a:t>
            </a:r>
            <a:endParaRPr lang="ko-KR" altLang="en-US" dirty="0">
              <a:solidFill>
                <a:schemeClr val="tx1">
                  <a:lumMod val="75000"/>
                  <a:lumOff val="25000"/>
                </a:schemeClr>
              </a:solidFill>
              <a:cs typeface="Arial" pitchFamily="34" charset="0"/>
            </a:endParaRPr>
          </a:p>
        </p:txBody>
      </p:sp>
      <p:sp>
        <p:nvSpPr>
          <p:cNvPr id="13" name="TextBox 12">
            <a:extLst>
              <a:ext uri="{FF2B5EF4-FFF2-40B4-BE49-F238E27FC236}">
                <a16:creationId xmlns:a16="http://schemas.microsoft.com/office/drawing/2014/main" id="{3C1F043A-ED55-43AA-B29C-A71EE2C02834}"/>
              </a:ext>
            </a:extLst>
          </p:cNvPr>
          <p:cNvSpPr txBox="1"/>
          <p:nvPr/>
        </p:nvSpPr>
        <p:spPr>
          <a:xfrm>
            <a:off x="10000062" y="5681945"/>
            <a:ext cx="1145928" cy="646331"/>
          </a:xfrm>
          <a:prstGeom prst="rect">
            <a:avLst/>
          </a:prstGeom>
          <a:noFill/>
        </p:spPr>
        <p:txBody>
          <a:bodyPr wrap="square" lIns="108000" rIns="108000" rtlCol="0">
            <a:spAutoFit/>
          </a:bodyPr>
          <a:lstStyle/>
          <a:p>
            <a:pPr algn="ctr"/>
            <a:r>
              <a:rPr lang="en-US" altLang="ko-KR" dirty="0">
                <a:solidFill>
                  <a:schemeClr val="tx1">
                    <a:lumMod val="75000"/>
                    <a:lumOff val="25000"/>
                  </a:schemeClr>
                </a:solidFill>
                <a:cs typeface="Arial" pitchFamily="34" charset="0"/>
              </a:rPr>
              <a:t>Contents </a:t>
            </a:r>
          </a:p>
          <a:p>
            <a:pPr algn="ctr"/>
            <a:r>
              <a:rPr lang="en-US" altLang="ko-KR" dirty="0">
                <a:solidFill>
                  <a:schemeClr val="tx1">
                    <a:lumMod val="75000"/>
                    <a:lumOff val="25000"/>
                  </a:schemeClr>
                </a:solidFill>
                <a:cs typeface="Arial" pitchFamily="34" charset="0"/>
              </a:rPr>
              <a:t>Title</a:t>
            </a:r>
            <a:endParaRPr lang="ko-KR" altLang="en-US" dirty="0">
              <a:solidFill>
                <a:schemeClr val="tx1">
                  <a:lumMod val="75000"/>
                  <a:lumOff val="25000"/>
                </a:schemeClr>
              </a:solidFill>
              <a:cs typeface="Arial" pitchFamily="34" charset="0"/>
            </a:endParaRPr>
          </a:p>
        </p:txBody>
      </p:sp>
      <p:sp>
        <p:nvSpPr>
          <p:cNvPr id="14" name="Freeform: Shape 13">
            <a:extLst>
              <a:ext uri="{FF2B5EF4-FFF2-40B4-BE49-F238E27FC236}">
                <a16:creationId xmlns:a16="http://schemas.microsoft.com/office/drawing/2014/main" id="{87167C34-1FBE-429E-BB91-FB1243BEEF1F}"/>
              </a:ext>
            </a:extLst>
          </p:cNvPr>
          <p:cNvSpPr/>
          <p:nvPr/>
        </p:nvSpPr>
        <p:spPr>
          <a:xfrm>
            <a:off x="8789272" y="5103729"/>
            <a:ext cx="495103" cy="567557"/>
          </a:xfrm>
          <a:custGeom>
            <a:avLst/>
            <a:gdLst>
              <a:gd name="connsiteX0" fmla="*/ 215414 w 390525"/>
              <a:gd name="connsiteY0" fmla="*/ 441873 h 447675"/>
              <a:gd name="connsiteX1" fmla="*/ 160169 w 390525"/>
              <a:gd name="connsiteY1" fmla="*/ 371388 h 447675"/>
              <a:gd name="connsiteX2" fmla="*/ 141119 w 390525"/>
              <a:gd name="connsiteY2" fmla="*/ 365673 h 447675"/>
              <a:gd name="connsiteX3" fmla="*/ 55394 w 390525"/>
              <a:gd name="connsiteY3" fmla="*/ 389485 h 447675"/>
              <a:gd name="connsiteX4" fmla="*/ 64919 w 390525"/>
              <a:gd name="connsiteY4" fmla="*/ 358053 h 447675"/>
              <a:gd name="connsiteX5" fmla="*/ 73492 w 390525"/>
              <a:gd name="connsiteY5" fmla="*/ 350433 h 447675"/>
              <a:gd name="connsiteX6" fmla="*/ 128737 w 390525"/>
              <a:gd name="connsiteY6" fmla="*/ 320905 h 447675"/>
              <a:gd name="connsiteX7" fmla="*/ 139214 w 390525"/>
              <a:gd name="connsiteY7" fmla="*/ 308523 h 447675"/>
              <a:gd name="connsiteX8" fmla="*/ 164932 w 390525"/>
              <a:gd name="connsiteY8" fmla="*/ 228513 h 447675"/>
              <a:gd name="connsiteX9" fmla="*/ 158264 w 390525"/>
              <a:gd name="connsiteY9" fmla="*/ 217083 h 447675"/>
              <a:gd name="connsiteX10" fmla="*/ 22057 w 390525"/>
              <a:gd name="connsiteY10" fmla="*/ 198033 h 447675"/>
              <a:gd name="connsiteX11" fmla="*/ 9674 w 390525"/>
              <a:gd name="connsiteY11" fmla="*/ 178983 h 447675"/>
              <a:gd name="connsiteX12" fmla="*/ 49679 w 390525"/>
              <a:gd name="connsiteY12" fmla="*/ 145645 h 447675"/>
              <a:gd name="connsiteX13" fmla="*/ 184934 w 390525"/>
              <a:gd name="connsiteY13" fmla="*/ 136120 h 447675"/>
              <a:gd name="connsiteX14" fmla="*/ 198269 w 390525"/>
              <a:gd name="connsiteY14" fmla="*/ 125643 h 447675"/>
              <a:gd name="connsiteX15" fmla="*/ 225892 w 390525"/>
              <a:gd name="connsiteY15" fmla="*/ 40870 h 447675"/>
              <a:gd name="connsiteX16" fmla="*/ 235417 w 390525"/>
              <a:gd name="connsiteY16" fmla="*/ 19915 h 447675"/>
              <a:gd name="connsiteX17" fmla="*/ 272564 w 390525"/>
              <a:gd name="connsiteY17" fmla="*/ 10390 h 447675"/>
              <a:gd name="connsiteX18" fmla="*/ 287804 w 390525"/>
              <a:gd name="connsiteY18" fmla="*/ 42775 h 447675"/>
              <a:gd name="connsiteX19" fmla="*/ 257324 w 390525"/>
              <a:gd name="connsiteY19" fmla="*/ 139930 h 447675"/>
              <a:gd name="connsiteX20" fmla="*/ 263992 w 390525"/>
              <a:gd name="connsiteY20" fmla="*/ 162790 h 447675"/>
              <a:gd name="connsiteX21" fmla="*/ 382102 w 390525"/>
              <a:gd name="connsiteY21" fmla="*/ 261850 h 447675"/>
              <a:gd name="connsiteX22" fmla="*/ 386864 w 390525"/>
              <a:gd name="connsiteY22" fmla="*/ 277090 h 447675"/>
              <a:gd name="connsiteX23" fmla="*/ 377339 w 390525"/>
              <a:gd name="connsiteY23" fmla="*/ 306618 h 447675"/>
              <a:gd name="connsiteX24" fmla="*/ 366862 w 390525"/>
              <a:gd name="connsiteY24" fmla="*/ 311380 h 447675"/>
              <a:gd name="connsiteX25" fmla="*/ 237322 w 390525"/>
              <a:gd name="connsiteY25" fmla="*/ 242800 h 447675"/>
              <a:gd name="connsiteX26" fmla="*/ 223034 w 390525"/>
              <a:gd name="connsiteY26" fmla="*/ 247563 h 447675"/>
              <a:gd name="connsiteX27" fmla="*/ 197317 w 390525"/>
              <a:gd name="connsiteY27" fmla="*/ 327573 h 447675"/>
              <a:gd name="connsiteX28" fmla="*/ 198269 w 390525"/>
              <a:gd name="connsiteY28" fmla="*/ 343765 h 447675"/>
              <a:gd name="connsiteX29" fmla="*/ 222082 w 390525"/>
              <a:gd name="connsiteY29" fmla="*/ 392343 h 447675"/>
              <a:gd name="connsiteX30" fmla="*/ 223987 w 390525"/>
              <a:gd name="connsiteY30" fmla="*/ 421870 h 447675"/>
              <a:gd name="connsiteX31" fmla="*/ 215414 w 390525"/>
              <a:gd name="connsiteY31" fmla="*/ 441873 h 4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90525" h="447675">
                <a:moveTo>
                  <a:pt x="215414" y="441873"/>
                </a:moveTo>
                <a:cubicBezTo>
                  <a:pt x="196364" y="417108"/>
                  <a:pt x="177314" y="395200"/>
                  <a:pt x="160169" y="371388"/>
                </a:cubicBezTo>
                <a:cubicBezTo>
                  <a:pt x="154454" y="363768"/>
                  <a:pt x="149692" y="362815"/>
                  <a:pt x="141119" y="365673"/>
                </a:cubicBezTo>
                <a:cubicBezTo>
                  <a:pt x="113497" y="374245"/>
                  <a:pt x="84922" y="381865"/>
                  <a:pt x="55394" y="389485"/>
                </a:cubicBezTo>
                <a:cubicBezTo>
                  <a:pt x="59204" y="378055"/>
                  <a:pt x="62062" y="367578"/>
                  <a:pt x="64919" y="358053"/>
                </a:cubicBezTo>
                <a:cubicBezTo>
                  <a:pt x="65872" y="354243"/>
                  <a:pt x="69682" y="352338"/>
                  <a:pt x="73492" y="350433"/>
                </a:cubicBezTo>
                <a:cubicBezTo>
                  <a:pt x="91589" y="340908"/>
                  <a:pt x="109687" y="330430"/>
                  <a:pt x="128737" y="320905"/>
                </a:cubicBezTo>
                <a:cubicBezTo>
                  <a:pt x="134452" y="318048"/>
                  <a:pt x="137309" y="314238"/>
                  <a:pt x="139214" y="308523"/>
                </a:cubicBezTo>
                <a:cubicBezTo>
                  <a:pt x="147787" y="281853"/>
                  <a:pt x="156359" y="255183"/>
                  <a:pt x="164932" y="228513"/>
                </a:cubicBezTo>
                <a:cubicBezTo>
                  <a:pt x="167789" y="220893"/>
                  <a:pt x="165884" y="218988"/>
                  <a:pt x="158264" y="217083"/>
                </a:cubicBezTo>
                <a:cubicBezTo>
                  <a:pt x="112544" y="211368"/>
                  <a:pt x="67777" y="204700"/>
                  <a:pt x="22057" y="198033"/>
                </a:cubicBezTo>
                <a:cubicBezTo>
                  <a:pt x="3959" y="195175"/>
                  <a:pt x="5864" y="196128"/>
                  <a:pt x="9674" y="178983"/>
                </a:cubicBezTo>
                <a:cubicBezTo>
                  <a:pt x="14437" y="156123"/>
                  <a:pt x="23962" y="145645"/>
                  <a:pt x="49679" y="145645"/>
                </a:cubicBezTo>
                <a:cubicBezTo>
                  <a:pt x="94447" y="144693"/>
                  <a:pt x="139214" y="138978"/>
                  <a:pt x="184934" y="136120"/>
                </a:cubicBezTo>
                <a:cubicBezTo>
                  <a:pt x="192554" y="135168"/>
                  <a:pt x="196364" y="133263"/>
                  <a:pt x="198269" y="125643"/>
                </a:cubicBezTo>
                <a:cubicBezTo>
                  <a:pt x="206842" y="97068"/>
                  <a:pt x="216367" y="69445"/>
                  <a:pt x="225892" y="40870"/>
                </a:cubicBezTo>
                <a:cubicBezTo>
                  <a:pt x="228749" y="33250"/>
                  <a:pt x="230654" y="26583"/>
                  <a:pt x="235417" y="19915"/>
                </a:cubicBezTo>
                <a:cubicBezTo>
                  <a:pt x="244942" y="7533"/>
                  <a:pt x="258277" y="3723"/>
                  <a:pt x="272564" y="10390"/>
                </a:cubicBezTo>
                <a:cubicBezTo>
                  <a:pt x="285899" y="16105"/>
                  <a:pt x="291614" y="27535"/>
                  <a:pt x="287804" y="42775"/>
                </a:cubicBezTo>
                <a:cubicBezTo>
                  <a:pt x="280184" y="76113"/>
                  <a:pt x="267802" y="107545"/>
                  <a:pt x="257324" y="139930"/>
                </a:cubicBezTo>
                <a:cubicBezTo>
                  <a:pt x="253514" y="150408"/>
                  <a:pt x="255419" y="156123"/>
                  <a:pt x="263992" y="162790"/>
                </a:cubicBezTo>
                <a:cubicBezTo>
                  <a:pt x="303044" y="195175"/>
                  <a:pt x="342097" y="228513"/>
                  <a:pt x="382102" y="261850"/>
                </a:cubicBezTo>
                <a:cubicBezTo>
                  <a:pt x="387817" y="266613"/>
                  <a:pt x="389722" y="270423"/>
                  <a:pt x="386864" y="277090"/>
                </a:cubicBezTo>
                <a:cubicBezTo>
                  <a:pt x="383054" y="286615"/>
                  <a:pt x="380197" y="297093"/>
                  <a:pt x="377339" y="306618"/>
                </a:cubicBezTo>
                <a:cubicBezTo>
                  <a:pt x="375434" y="314238"/>
                  <a:pt x="372577" y="314238"/>
                  <a:pt x="366862" y="311380"/>
                </a:cubicBezTo>
                <a:cubicBezTo>
                  <a:pt x="323999" y="288520"/>
                  <a:pt x="280184" y="265660"/>
                  <a:pt x="237322" y="242800"/>
                </a:cubicBezTo>
                <a:cubicBezTo>
                  <a:pt x="230654" y="238990"/>
                  <a:pt x="226844" y="237085"/>
                  <a:pt x="223034" y="247563"/>
                </a:cubicBezTo>
                <a:cubicBezTo>
                  <a:pt x="215414" y="274233"/>
                  <a:pt x="205889" y="300903"/>
                  <a:pt x="197317" y="327573"/>
                </a:cubicBezTo>
                <a:cubicBezTo>
                  <a:pt x="195412" y="333288"/>
                  <a:pt x="195412" y="338050"/>
                  <a:pt x="198269" y="343765"/>
                </a:cubicBezTo>
                <a:cubicBezTo>
                  <a:pt x="205889" y="359958"/>
                  <a:pt x="213509" y="376150"/>
                  <a:pt x="222082" y="392343"/>
                </a:cubicBezTo>
                <a:cubicBezTo>
                  <a:pt x="227797" y="401868"/>
                  <a:pt x="228749" y="411393"/>
                  <a:pt x="223987" y="421870"/>
                </a:cubicBezTo>
                <a:cubicBezTo>
                  <a:pt x="219224" y="428538"/>
                  <a:pt x="218272" y="434253"/>
                  <a:pt x="215414" y="441873"/>
                </a:cubicBezTo>
                <a:close/>
              </a:path>
            </a:pathLst>
          </a:custGeom>
          <a:solidFill>
            <a:schemeClr val="accent2"/>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B28115AE-EB77-41C0-A9DF-0B5DC7514E72}"/>
              </a:ext>
            </a:extLst>
          </p:cNvPr>
          <p:cNvSpPr/>
          <p:nvPr/>
        </p:nvSpPr>
        <p:spPr>
          <a:xfrm>
            <a:off x="7095600" y="5155255"/>
            <a:ext cx="494189" cy="496869"/>
          </a:xfrm>
          <a:custGeom>
            <a:avLst/>
            <a:gdLst>
              <a:gd name="connsiteX0" fmla="*/ 195824 w 389804"/>
              <a:gd name="connsiteY0" fmla="*/ 283130 h 391918"/>
              <a:gd name="connsiteX1" fmla="*/ 256546 w 389804"/>
              <a:gd name="connsiteY1" fmla="*/ 299085 h 391918"/>
              <a:gd name="connsiteX2" fmla="*/ 348938 w 389804"/>
              <a:gd name="connsiteY2" fmla="*/ 361950 h 391918"/>
              <a:gd name="connsiteX3" fmla="*/ 354653 w 389804"/>
              <a:gd name="connsiteY3" fmla="*/ 367665 h 391918"/>
              <a:gd name="connsiteX4" fmla="*/ 333698 w 389804"/>
              <a:gd name="connsiteY4" fmla="*/ 391477 h 391918"/>
              <a:gd name="connsiteX5" fmla="*/ 324173 w 389804"/>
              <a:gd name="connsiteY5" fmla="*/ 386715 h 391918"/>
              <a:gd name="connsiteX6" fmla="*/ 249878 w 389804"/>
              <a:gd name="connsiteY6" fmla="*/ 335280 h 391918"/>
              <a:gd name="connsiteX7" fmla="*/ 137483 w 389804"/>
              <a:gd name="connsiteY7" fmla="*/ 330517 h 391918"/>
              <a:gd name="connsiteX8" fmla="*/ 44138 w 389804"/>
              <a:gd name="connsiteY8" fmla="*/ 387667 h 391918"/>
              <a:gd name="connsiteX9" fmla="*/ 28898 w 389804"/>
              <a:gd name="connsiteY9" fmla="*/ 384810 h 391918"/>
              <a:gd name="connsiteX10" fmla="*/ 34613 w 389804"/>
              <a:gd name="connsiteY10" fmla="*/ 351472 h 391918"/>
              <a:gd name="connsiteX11" fmla="*/ 133673 w 389804"/>
              <a:gd name="connsiteY11" fmla="*/ 294322 h 391918"/>
              <a:gd name="connsiteX12" fmla="*/ 195824 w 389804"/>
              <a:gd name="connsiteY12" fmla="*/ 283130 h 391918"/>
              <a:gd name="connsiteX13" fmla="*/ 108908 w 389804"/>
              <a:gd name="connsiteY13" fmla="*/ 74295 h 391918"/>
              <a:gd name="connsiteX14" fmla="*/ 98431 w 389804"/>
              <a:gd name="connsiteY14" fmla="*/ 80962 h 391918"/>
              <a:gd name="connsiteX15" fmla="*/ 99383 w 389804"/>
              <a:gd name="connsiteY15" fmla="*/ 141922 h 391918"/>
              <a:gd name="connsiteX16" fmla="*/ 165106 w 389804"/>
              <a:gd name="connsiteY16" fmla="*/ 114300 h 391918"/>
              <a:gd name="connsiteX17" fmla="*/ 223208 w 389804"/>
              <a:gd name="connsiteY17" fmla="*/ 114300 h 391918"/>
              <a:gd name="connsiteX18" fmla="*/ 287978 w 389804"/>
              <a:gd name="connsiteY18" fmla="*/ 140970 h 391918"/>
              <a:gd name="connsiteX19" fmla="*/ 287978 w 389804"/>
              <a:gd name="connsiteY19" fmla="*/ 102870 h 391918"/>
              <a:gd name="connsiteX20" fmla="*/ 260356 w 389804"/>
              <a:gd name="connsiteY20" fmla="*/ 74295 h 391918"/>
              <a:gd name="connsiteX21" fmla="*/ 108908 w 389804"/>
              <a:gd name="connsiteY21" fmla="*/ 74295 h 391918"/>
              <a:gd name="connsiteX22" fmla="*/ 141293 w 389804"/>
              <a:gd name="connsiteY22" fmla="*/ 0 h 391918"/>
              <a:gd name="connsiteX23" fmla="*/ 248926 w 389804"/>
              <a:gd name="connsiteY23" fmla="*/ 0 h 391918"/>
              <a:gd name="connsiteX24" fmla="*/ 259403 w 389804"/>
              <a:gd name="connsiteY24" fmla="*/ 13335 h 391918"/>
              <a:gd name="connsiteX25" fmla="*/ 282263 w 389804"/>
              <a:gd name="connsiteY25" fmla="*/ 34290 h 391918"/>
              <a:gd name="connsiteX26" fmla="*/ 317506 w 389804"/>
              <a:gd name="connsiteY26" fmla="*/ 69532 h 391918"/>
              <a:gd name="connsiteX27" fmla="*/ 318458 w 389804"/>
              <a:gd name="connsiteY27" fmla="*/ 104775 h 391918"/>
              <a:gd name="connsiteX28" fmla="*/ 318458 w 389804"/>
              <a:gd name="connsiteY28" fmla="*/ 146685 h 391918"/>
              <a:gd name="connsiteX29" fmla="*/ 326078 w 389804"/>
              <a:gd name="connsiteY29" fmla="*/ 157162 h 391918"/>
              <a:gd name="connsiteX30" fmla="*/ 384181 w 389804"/>
              <a:gd name="connsiteY30" fmla="*/ 180022 h 391918"/>
              <a:gd name="connsiteX31" fmla="*/ 387991 w 389804"/>
              <a:gd name="connsiteY31" fmla="*/ 190500 h 391918"/>
              <a:gd name="connsiteX32" fmla="*/ 326078 w 389804"/>
              <a:gd name="connsiteY32" fmla="*/ 298132 h 391918"/>
              <a:gd name="connsiteX33" fmla="*/ 313696 w 389804"/>
              <a:gd name="connsiteY33" fmla="*/ 300990 h 391918"/>
              <a:gd name="connsiteX34" fmla="*/ 223208 w 389804"/>
              <a:gd name="connsiteY34" fmla="*/ 254317 h 391918"/>
              <a:gd name="connsiteX35" fmla="*/ 128911 w 389804"/>
              <a:gd name="connsiteY35" fmla="*/ 264795 h 391918"/>
              <a:gd name="connsiteX36" fmla="*/ 73666 w 389804"/>
              <a:gd name="connsiteY36" fmla="*/ 295275 h 391918"/>
              <a:gd name="connsiteX37" fmla="*/ 61283 w 389804"/>
              <a:gd name="connsiteY37" fmla="*/ 292417 h 391918"/>
              <a:gd name="connsiteX38" fmla="*/ 2228 w 389804"/>
              <a:gd name="connsiteY38" fmla="*/ 190500 h 391918"/>
              <a:gd name="connsiteX39" fmla="*/ 6038 w 389804"/>
              <a:gd name="connsiteY39" fmla="*/ 180022 h 391918"/>
              <a:gd name="connsiteX40" fmla="*/ 64141 w 389804"/>
              <a:gd name="connsiteY40" fmla="*/ 157162 h 391918"/>
              <a:gd name="connsiteX41" fmla="*/ 68903 w 389804"/>
              <a:gd name="connsiteY41" fmla="*/ 145732 h 391918"/>
              <a:gd name="connsiteX42" fmla="*/ 68903 w 389804"/>
              <a:gd name="connsiteY42" fmla="*/ 68580 h 391918"/>
              <a:gd name="connsiteX43" fmla="*/ 102241 w 389804"/>
              <a:gd name="connsiteY43" fmla="*/ 34290 h 391918"/>
              <a:gd name="connsiteX44" fmla="*/ 104146 w 389804"/>
              <a:gd name="connsiteY44" fmla="*/ 34290 h 391918"/>
              <a:gd name="connsiteX45" fmla="*/ 128911 w 389804"/>
              <a:gd name="connsiteY45" fmla="*/ 33337 h 391918"/>
              <a:gd name="connsiteX46" fmla="*/ 131768 w 389804"/>
              <a:gd name="connsiteY46" fmla="*/ 9525 h 391918"/>
              <a:gd name="connsiteX47" fmla="*/ 141293 w 389804"/>
              <a:gd name="connsiteY47" fmla="*/ 0 h 391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89804" h="391918">
                <a:moveTo>
                  <a:pt x="195824" y="283130"/>
                </a:moveTo>
                <a:cubicBezTo>
                  <a:pt x="216303" y="283845"/>
                  <a:pt x="236543" y="289084"/>
                  <a:pt x="256546" y="299085"/>
                </a:cubicBezTo>
                <a:cubicBezTo>
                  <a:pt x="290836" y="315277"/>
                  <a:pt x="319411" y="338137"/>
                  <a:pt x="348938" y="361950"/>
                </a:cubicBezTo>
                <a:cubicBezTo>
                  <a:pt x="350843" y="363855"/>
                  <a:pt x="352748" y="365760"/>
                  <a:pt x="354653" y="367665"/>
                </a:cubicBezTo>
                <a:cubicBezTo>
                  <a:pt x="347986" y="376237"/>
                  <a:pt x="341318" y="384810"/>
                  <a:pt x="333698" y="391477"/>
                </a:cubicBezTo>
                <a:cubicBezTo>
                  <a:pt x="330841" y="393382"/>
                  <a:pt x="327031" y="388620"/>
                  <a:pt x="324173" y="386715"/>
                </a:cubicBezTo>
                <a:cubicBezTo>
                  <a:pt x="300361" y="368617"/>
                  <a:pt x="276548" y="350520"/>
                  <a:pt x="249878" y="335280"/>
                </a:cubicBezTo>
                <a:cubicBezTo>
                  <a:pt x="212730" y="314325"/>
                  <a:pt x="175583" y="313372"/>
                  <a:pt x="137483" y="330517"/>
                </a:cubicBezTo>
                <a:cubicBezTo>
                  <a:pt x="104145" y="345757"/>
                  <a:pt x="73665" y="366712"/>
                  <a:pt x="44138" y="387667"/>
                </a:cubicBezTo>
                <a:cubicBezTo>
                  <a:pt x="37470" y="392430"/>
                  <a:pt x="34613" y="392430"/>
                  <a:pt x="28898" y="384810"/>
                </a:cubicBezTo>
                <a:cubicBezTo>
                  <a:pt x="15563" y="364807"/>
                  <a:pt x="14610" y="364807"/>
                  <a:pt x="34613" y="351472"/>
                </a:cubicBezTo>
                <a:cubicBezTo>
                  <a:pt x="66045" y="329565"/>
                  <a:pt x="97478" y="308610"/>
                  <a:pt x="133673" y="294322"/>
                </a:cubicBezTo>
                <a:cubicBezTo>
                  <a:pt x="154628" y="286226"/>
                  <a:pt x="175345" y="282416"/>
                  <a:pt x="195824" y="283130"/>
                </a:cubicBezTo>
                <a:close/>
                <a:moveTo>
                  <a:pt x="108908" y="74295"/>
                </a:moveTo>
                <a:cubicBezTo>
                  <a:pt x="104146" y="74295"/>
                  <a:pt x="98431" y="72390"/>
                  <a:pt x="98431" y="80962"/>
                </a:cubicBezTo>
                <a:cubicBezTo>
                  <a:pt x="99383" y="100965"/>
                  <a:pt x="99383" y="120967"/>
                  <a:pt x="99383" y="141922"/>
                </a:cubicBezTo>
                <a:cubicBezTo>
                  <a:pt x="122243" y="132397"/>
                  <a:pt x="144151" y="124777"/>
                  <a:pt x="165106" y="114300"/>
                </a:cubicBezTo>
                <a:cubicBezTo>
                  <a:pt x="185108" y="103822"/>
                  <a:pt x="203206" y="103822"/>
                  <a:pt x="223208" y="114300"/>
                </a:cubicBezTo>
                <a:cubicBezTo>
                  <a:pt x="244163" y="124777"/>
                  <a:pt x="266071" y="132397"/>
                  <a:pt x="287978" y="140970"/>
                </a:cubicBezTo>
                <a:cubicBezTo>
                  <a:pt x="287978" y="126682"/>
                  <a:pt x="287978" y="115252"/>
                  <a:pt x="287978" y="102870"/>
                </a:cubicBezTo>
                <a:cubicBezTo>
                  <a:pt x="287978" y="74295"/>
                  <a:pt x="287978" y="74295"/>
                  <a:pt x="260356" y="74295"/>
                </a:cubicBezTo>
                <a:cubicBezTo>
                  <a:pt x="209873" y="74295"/>
                  <a:pt x="159391" y="74295"/>
                  <a:pt x="108908" y="74295"/>
                </a:cubicBezTo>
                <a:close/>
                <a:moveTo>
                  <a:pt x="141293" y="0"/>
                </a:moveTo>
                <a:cubicBezTo>
                  <a:pt x="177488" y="0"/>
                  <a:pt x="212731" y="0"/>
                  <a:pt x="248926" y="0"/>
                </a:cubicBezTo>
                <a:cubicBezTo>
                  <a:pt x="257498" y="0"/>
                  <a:pt x="259403" y="6667"/>
                  <a:pt x="259403" y="13335"/>
                </a:cubicBezTo>
                <a:cubicBezTo>
                  <a:pt x="260356" y="34290"/>
                  <a:pt x="260356" y="34290"/>
                  <a:pt x="282263" y="34290"/>
                </a:cubicBezTo>
                <a:cubicBezTo>
                  <a:pt x="310838" y="34290"/>
                  <a:pt x="317506" y="40957"/>
                  <a:pt x="317506" y="69532"/>
                </a:cubicBezTo>
                <a:cubicBezTo>
                  <a:pt x="318458" y="81915"/>
                  <a:pt x="318458" y="93345"/>
                  <a:pt x="318458" y="104775"/>
                </a:cubicBezTo>
                <a:cubicBezTo>
                  <a:pt x="318458" y="119062"/>
                  <a:pt x="318458" y="132397"/>
                  <a:pt x="318458" y="146685"/>
                </a:cubicBezTo>
                <a:cubicBezTo>
                  <a:pt x="318458" y="152400"/>
                  <a:pt x="320363" y="155257"/>
                  <a:pt x="326078" y="157162"/>
                </a:cubicBezTo>
                <a:cubicBezTo>
                  <a:pt x="345128" y="164782"/>
                  <a:pt x="364178" y="173355"/>
                  <a:pt x="384181" y="180022"/>
                </a:cubicBezTo>
                <a:cubicBezTo>
                  <a:pt x="390848" y="182880"/>
                  <a:pt x="390848" y="184785"/>
                  <a:pt x="387991" y="190500"/>
                </a:cubicBezTo>
                <a:cubicBezTo>
                  <a:pt x="367036" y="226695"/>
                  <a:pt x="346081" y="261937"/>
                  <a:pt x="326078" y="298132"/>
                </a:cubicBezTo>
                <a:cubicBezTo>
                  <a:pt x="322268" y="304800"/>
                  <a:pt x="319411" y="305752"/>
                  <a:pt x="313696" y="300990"/>
                </a:cubicBezTo>
                <a:cubicBezTo>
                  <a:pt x="286073" y="280987"/>
                  <a:pt x="257498" y="262890"/>
                  <a:pt x="223208" y="254317"/>
                </a:cubicBezTo>
                <a:cubicBezTo>
                  <a:pt x="189871" y="245745"/>
                  <a:pt x="159391" y="252412"/>
                  <a:pt x="128911" y="264795"/>
                </a:cubicBezTo>
                <a:cubicBezTo>
                  <a:pt x="108908" y="273367"/>
                  <a:pt x="90811" y="283845"/>
                  <a:pt x="73666" y="295275"/>
                </a:cubicBezTo>
                <a:cubicBezTo>
                  <a:pt x="67951" y="299085"/>
                  <a:pt x="65093" y="299085"/>
                  <a:pt x="61283" y="292417"/>
                </a:cubicBezTo>
                <a:cubicBezTo>
                  <a:pt x="42233" y="258127"/>
                  <a:pt x="22231" y="223837"/>
                  <a:pt x="2228" y="190500"/>
                </a:cubicBezTo>
                <a:cubicBezTo>
                  <a:pt x="-1582" y="184785"/>
                  <a:pt x="-629" y="181927"/>
                  <a:pt x="6038" y="180022"/>
                </a:cubicBezTo>
                <a:cubicBezTo>
                  <a:pt x="25088" y="172402"/>
                  <a:pt x="44138" y="163830"/>
                  <a:pt x="64141" y="157162"/>
                </a:cubicBezTo>
                <a:cubicBezTo>
                  <a:pt x="66998" y="155257"/>
                  <a:pt x="68903" y="152400"/>
                  <a:pt x="68903" y="145732"/>
                </a:cubicBezTo>
                <a:cubicBezTo>
                  <a:pt x="68903" y="120015"/>
                  <a:pt x="68903" y="94297"/>
                  <a:pt x="68903" y="68580"/>
                </a:cubicBezTo>
                <a:cubicBezTo>
                  <a:pt x="68903" y="42862"/>
                  <a:pt x="76523" y="34290"/>
                  <a:pt x="102241" y="34290"/>
                </a:cubicBezTo>
                <a:cubicBezTo>
                  <a:pt x="103193" y="34290"/>
                  <a:pt x="104146" y="34290"/>
                  <a:pt x="104146" y="34290"/>
                </a:cubicBezTo>
                <a:cubicBezTo>
                  <a:pt x="112718" y="34290"/>
                  <a:pt x="123196" y="37147"/>
                  <a:pt x="128911" y="33337"/>
                </a:cubicBezTo>
                <a:cubicBezTo>
                  <a:pt x="135578" y="28575"/>
                  <a:pt x="130816" y="18097"/>
                  <a:pt x="131768" y="9525"/>
                </a:cubicBezTo>
                <a:cubicBezTo>
                  <a:pt x="132721" y="2857"/>
                  <a:pt x="135578" y="0"/>
                  <a:pt x="141293" y="0"/>
                </a:cubicBezTo>
                <a:close/>
              </a:path>
            </a:pathLst>
          </a:custGeom>
          <a:solidFill>
            <a:schemeClr val="accent1"/>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4908DA8-8958-415A-B0BE-17296C27E0FB}"/>
              </a:ext>
            </a:extLst>
          </p:cNvPr>
          <p:cNvSpPr/>
          <p:nvPr/>
        </p:nvSpPr>
        <p:spPr>
          <a:xfrm>
            <a:off x="10315348" y="5251427"/>
            <a:ext cx="566813" cy="289908"/>
          </a:xfrm>
          <a:custGeom>
            <a:avLst/>
            <a:gdLst>
              <a:gd name="connsiteX0" fmla="*/ 694373 w 833989"/>
              <a:gd name="connsiteY0" fmla="*/ 288907 h 426560"/>
              <a:gd name="connsiteX1" fmla="*/ 762812 w 833989"/>
              <a:gd name="connsiteY1" fmla="*/ 288907 h 426560"/>
              <a:gd name="connsiteX2" fmla="*/ 830282 w 833989"/>
              <a:gd name="connsiteY2" fmla="*/ 288907 h 426560"/>
              <a:gd name="connsiteX3" fmla="*/ 833577 w 833989"/>
              <a:gd name="connsiteY3" fmla="*/ 292784 h 426560"/>
              <a:gd name="connsiteX4" fmla="*/ 833771 w 833989"/>
              <a:gd name="connsiteY4" fmla="*/ 336407 h 426560"/>
              <a:gd name="connsiteX5" fmla="*/ 830863 w 833989"/>
              <a:gd name="connsiteY5" fmla="*/ 340478 h 426560"/>
              <a:gd name="connsiteX6" fmla="*/ 777547 w 833989"/>
              <a:gd name="connsiteY6" fmla="*/ 359285 h 426560"/>
              <a:gd name="connsiteX7" fmla="*/ 773475 w 833989"/>
              <a:gd name="connsiteY7" fmla="*/ 360060 h 426560"/>
              <a:gd name="connsiteX8" fmla="*/ 727720 w 833989"/>
              <a:gd name="connsiteY8" fmla="*/ 360060 h 426560"/>
              <a:gd name="connsiteX9" fmla="*/ 724618 w 833989"/>
              <a:gd name="connsiteY9" fmla="*/ 357152 h 426560"/>
              <a:gd name="connsiteX10" fmla="*/ 693597 w 833989"/>
              <a:gd name="connsiteY10" fmla="*/ 291039 h 426560"/>
              <a:gd name="connsiteX11" fmla="*/ 692240 w 833989"/>
              <a:gd name="connsiteY11" fmla="*/ 289488 h 426560"/>
              <a:gd name="connsiteX12" fmla="*/ 694373 w 833989"/>
              <a:gd name="connsiteY12" fmla="*/ 288907 h 426560"/>
              <a:gd name="connsiteX13" fmla="*/ 638148 w 833989"/>
              <a:gd name="connsiteY13" fmla="*/ 288519 h 426560"/>
              <a:gd name="connsiteX14" fmla="*/ 706975 w 833989"/>
              <a:gd name="connsiteY14" fmla="*/ 357540 h 426560"/>
              <a:gd name="connsiteX15" fmla="*/ 637954 w 833989"/>
              <a:gd name="connsiteY15" fmla="*/ 426560 h 426560"/>
              <a:gd name="connsiteX16" fmla="*/ 568934 w 833989"/>
              <a:gd name="connsiteY16" fmla="*/ 357346 h 426560"/>
              <a:gd name="connsiteX17" fmla="*/ 638148 w 833989"/>
              <a:gd name="connsiteY17" fmla="*/ 288519 h 426560"/>
              <a:gd name="connsiteX18" fmla="*/ 116423 w 833989"/>
              <a:gd name="connsiteY18" fmla="*/ 288519 h 426560"/>
              <a:gd name="connsiteX19" fmla="*/ 185250 w 833989"/>
              <a:gd name="connsiteY19" fmla="*/ 357733 h 426560"/>
              <a:gd name="connsiteX20" fmla="*/ 115842 w 833989"/>
              <a:gd name="connsiteY20" fmla="*/ 426560 h 426560"/>
              <a:gd name="connsiteX21" fmla="*/ 47209 w 833989"/>
              <a:gd name="connsiteY21" fmla="*/ 357346 h 426560"/>
              <a:gd name="connsiteX22" fmla="*/ 116423 w 833989"/>
              <a:gd name="connsiteY22" fmla="*/ 288519 h 426560"/>
              <a:gd name="connsiteX23" fmla="*/ 163536 w 833989"/>
              <a:gd name="connsiteY23" fmla="*/ 103754 h 426560"/>
              <a:gd name="connsiteX24" fmla="*/ 153842 w 833989"/>
              <a:gd name="connsiteY24" fmla="*/ 104335 h 426560"/>
              <a:gd name="connsiteX25" fmla="*/ 106924 w 833989"/>
              <a:gd name="connsiteY25" fmla="*/ 107437 h 426560"/>
              <a:gd name="connsiteX26" fmla="*/ 69893 w 833989"/>
              <a:gd name="connsiteY26" fmla="*/ 109764 h 426560"/>
              <a:gd name="connsiteX27" fmla="*/ 58260 w 833989"/>
              <a:gd name="connsiteY27" fmla="*/ 118682 h 426560"/>
              <a:gd name="connsiteX28" fmla="*/ 54577 w 833989"/>
              <a:gd name="connsiteY28" fmla="*/ 129733 h 426560"/>
              <a:gd name="connsiteX29" fmla="*/ 29954 w 833989"/>
              <a:gd name="connsiteY29" fmla="*/ 195264 h 426560"/>
              <a:gd name="connsiteX30" fmla="*/ 27822 w 833989"/>
              <a:gd name="connsiteY30" fmla="*/ 205733 h 426560"/>
              <a:gd name="connsiteX31" fmla="*/ 31699 w 833989"/>
              <a:gd name="connsiteY31" fmla="*/ 211162 h 426560"/>
              <a:gd name="connsiteX32" fmla="*/ 37709 w 833989"/>
              <a:gd name="connsiteY32" fmla="*/ 211743 h 426560"/>
              <a:gd name="connsiteX33" fmla="*/ 52638 w 833989"/>
              <a:gd name="connsiteY33" fmla="*/ 210386 h 426560"/>
              <a:gd name="connsiteX34" fmla="*/ 89475 w 833989"/>
              <a:gd name="connsiteY34" fmla="*/ 206121 h 426560"/>
              <a:gd name="connsiteX35" fmla="*/ 124760 w 833989"/>
              <a:gd name="connsiteY35" fmla="*/ 202050 h 426560"/>
              <a:gd name="connsiteX36" fmla="*/ 161403 w 833989"/>
              <a:gd name="connsiteY36" fmla="*/ 197784 h 426560"/>
              <a:gd name="connsiteX37" fmla="*/ 164117 w 833989"/>
              <a:gd name="connsiteY37" fmla="*/ 194876 h 426560"/>
              <a:gd name="connsiteX38" fmla="*/ 164699 w 833989"/>
              <a:gd name="connsiteY38" fmla="*/ 147764 h 426560"/>
              <a:gd name="connsiteX39" fmla="*/ 164699 w 833989"/>
              <a:gd name="connsiteY39" fmla="*/ 144468 h 426560"/>
              <a:gd name="connsiteX40" fmla="*/ 165862 w 833989"/>
              <a:gd name="connsiteY40" fmla="*/ 105886 h 426560"/>
              <a:gd name="connsiteX41" fmla="*/ 163536 w 833989"/>
              <a:gd name="connsiteY41" fmla="*/ 103754 h 426560"/>
              <a:gd name="connsiteX42" fmla="*/ 232169 w 833989"/>
              <a:gd name="connsiteY42" fmla="*/ 66917 h 426560"/>
              <a:gd name="connsiteX43" fmla="*/ 234495 w 833989"/>
              <a:gd name="connsiteY43" fmla="*/ 69050 h 426560"/>
              <a:gd name="connsiteX44" fmla="*/ 234495 w 833989"/>
              <a:gd name="connsiteY44" fmla="*/ 70407 h 426560"/>
              <a:gd name="connsiteX45" fmla="*/ 234495 w 833989"/>
              <a:gd name="connsiteY45" fmla="*/ 285611 h 426560"/>
              <a:gd name="connsiteX46" fmla="*/ 237597 w 833989"/>
              <a:gd name="connsiteY46" fmla="*/ 288519 h 426560"/>
              <a:gd name="connsiteX47" fmla="*/ 408985 w 833989"/>
              <a:gd name="connsiteY47" fmla="*/ 288519 h 426560"/>
              <a:gd name="connsiteX48" fmla="*/ 408985 w 833989"/>
              <a:gd name="connsiteY48" fmla="*/ 288713 h 426560"/>
              <a:gd name="connsiteX49" fmla="*/ 580373 w 833989"/>
              <a:gd name="connsiteY49" fmla="*/ 288713 h 426560"/>
              <a:gd name="connsiteX50" fmla="*/ 583475 w 833989"/>
              <a:gd name="connsiteY50" fmla="*/ 289294 h 426560"/>
              <a:gd name="connsiteX51" fmla="*/ 581536 w 833989"/>
              <a:gd name="connsiteY51" fmla="*/ 291621 h 426560"/>
              <a:gd name="connsiteX52" fmla="*/ 552261 w 833989"/>
              <a:gd name="connsiteY52" fmla="*/ 347845 h 426560"/>
              <a:gd name="connsiteX53" fmla="*/ 551679 w 833989"/>
              <a:gd name="connsiteY53" fmla="*/ 357152 h 426560"/>
              <a:gd name="connsiteX54" fmla="*/ 548577 w 833989"/>
              <a:gd name="connsiteY54" fmla="*/ 360060 h 426560"/>
              <a:gd name="connsiteX55" fmla="*/ 540240 w 833989"/>
              <a:gd name="connsiteY55" fmla="*/ 359866 h 426560"/>
              <a:gd name="connsiteX56" fmla="*/ 207740 w 833989"/>
              <a:gd name="connsiteY56" fmla="*/ 359866 h 426560"/>
              <a:gd name="connsiteX57" fmla="*/ 203087 w 833989"/>
              <a:gd name="connsiteY57" fmla="*/ 355213 h 426560"/>
              <a:gd name="connsiteX58" fmla="*/ 169934 w 833989"/>
              <a:gd name="connsiteY58" fmla="*/ 288907 h 426560"/>
              <a:gd name="connsiteX59" fmla="*/ 122822 w 833989"/>
              <a:gd name="connsiteY59" fmla="*/ 271652 h 426560"/>
              <a:gd name="connsiteX60" fmla="*/ 77454 w 833989"/>
              <a:gd name="connsiteY60" fmla="*/ 280376 h 426560"/>
              <a:gd name="connsiteX61" fmla="*/ 32087 w 833989"/>
              <a:gd name="connsiteY61" fmla="*/ 339897 h 426560"/>
              <a:gd name="connsiteX62" fmla="*/ 30148 w 833989"/>
              <a:gd name="connsiteY62" fmla="*/ 355795 h 426560"/>
              <a:gd name="connsiteX63" fmla="*/ 26658 w 833989"/>
              <a:gd name="connsiteY63" fmla="*/ 358897 h 426560"/>
              <a:gd name="connsiteX64" fmla="*/ 16189 w 833989"/>
              <a:gd name="connsiteY64" fmla="*/ 357927 h 426560"/>
              <a:gd name="connsiteX65" fmla="*/ 1066 w 833989"/>
              <a:gd name="connsiteY65" fmla="*/ 341641 h 426560"/>
              <a:gd name="connsiteX66" fmla="*/ 291 w 833989"/>
              <a:gd name="connsiteY66" fmla="*/ 327101 h 426560"/>
              <a:gd name="connsiteX67" fmla="*/ 97 w 833989"/>
              <a:gd name="connsiteY67" fmla="*/ 228223 h 426560"/>
              <a:gd name="connsiteX68" fmla="*/ 2617 w 833989"/>
              <a:gd name="connsiteY68" fmla="*/ 206509 h 426560"/>
              <a:gd name="connsiteX69" fmla="*/ 7658 w 833989"/>
              <a:gd name="connsiteY69" fmla="*/ 194101 h 426560"/>
              <a:gd name="connsiteX70" fmla="*/ 39842 w 833989"/>
              <a:gd name="connsiteY70" fmla="*/ 110539 h 426560"/>
              <a:gd name="connsiteX71" fmla="*/ 47597 w 833989"/>
              <a:gd name="connsiteY71" fmla="*/ 90764 h 426560"/>
              <a:gd name="connsiteX72" fmla="*/ 51087 w 833989"/>
              <a:gd name="connsiteY72" fmla="*/ 84754 h 426560"/>
              <a:gd name="connsiteX73" fmla="*/ 60974 w 833989"/>
              <a:gd name="connsiteY73" fmla="*/ 78937 h 426560"/>
              <a:gd name="connsiteX74" fmla="*/ 81913 w 833989"/>
              <a:gd name="connsiteY74" fmla="*/ 77386 h 426560"/>
              <a:gd name="connsiteX75" fmla="*/ 117975 w 833989"/>
              <a:gd name="connsiteY75" fmla="*/ 74866 h 426560"/>
              <a:gd name="connsiteX76" fmla="*/ 139689 w 833989"/>
              <a:gd name="connsiteY76" fmla="*/ 73315 h 426560"/>
              <a:gd name="connsiteX77" fmla="*/ 177689 w 833989"/>
              <a:gd name="connsiteY77" fmla="*/ 70601 h 426560"/>
              <a:gd name="connsiteX78" fmla="*/ 200179 w 833989"/>
              <a:gd name="connsiteY78" fmla="*/ 69050 h 426560"/>
              <a:gd name="connsiteX79" fmla="*/ 232169 w 833989"/>
              <a:gd name="connsiteY79" fmla="*/ 66917 h 426560"/>
              <a:gd name="connsiteX80" fmla="*/ 271914 w 833989"/>
              <a:gd name="connsiteY80" fmla="*/ 29 h 426560"/>
              <a:gd name="connsiteX81" fmla="*/ 273464 w 833989"/>
              <a:gd name="connsiteY81" fmla="*/ 29 h 426560"/>
              <a:gd name="connsiteX82" fmla="*/ 829506 w 833989"/>
              <a:gd name="connsiteY82" fmla="*/ 29 h 426560"/>
              <a:gd name="connsiteX83" fmla="*/ 833965 w 833989"/>
              <a:gd name="connsiteY83" fmla="*/ 4682 h 426560"/>
              <a:gd name="connsiteX84" fmla="*/ 833965 w 833989"/>
              <a:gd name="connsiteY84" fmla="*/ 265641 h 426560"/>
              <a:gd name="connsiteX85" fmla="*/ 833965 w 833989"/>
              <a:gd name="connsiteY85" fmla="*/ 267193 h 426560"/>
              <a:gd name="connsiteX86" fmla="*/ 831057 w 833989"/>
              <a:gd name="connsiteY86" fmla="*/ 270101 h 426560"/>
              <a:gd name="connsiteX87" fmla="*/ 777741 w 833989"/>
              <a:gd name="connsiteY87" fmla="*/ 270101 h 426560"/>
              <a:gd name="connsiteX88" fmla="*/ 551679 w 833989"/>
              <a:gd name="connsiteY88" fmla="*/ 270101 h 426560"/>
              <a:gd name="connsiteX89" fmla="*/ 274240 w 833989"/>
              <a:gd name="connsiteY89" fmla="*/ 270101 h 426560"/>
              <a:gd name="connsiteX90" fmla="*/ 271914 w 833989"/>
              <a:gd name="connsiteY90" fmla="*/ 270101 h 426560"/>
              <a:gd name="connsiteX91" fmla="*/ 269199 w 833989"/>
              <a:gd name="connsiteY91" fmla="*/ 267774 h 426560"/>
              <a:gd name="connsiteX92" fmla="*/ 269199 w 833989"/>
              <a:gd name="connsiteY92" fmla="*/ 265641 h 426560"/>
              <a:gd name="connsiteX93" fmla="*/ 269199 w 833989"/>
              <a:gd name="connsiteY93" fmla="*/ 4682 h 426560"/>
              <a:gd name="connsiteX94" fmla="*/ 269199 w 833989"/>
              <a:gd name="connsiteY94" fmla="*/ 2743 h 426560"/>
              <a:gd name="connsiteX95" fmla="*/ 271914 w 833989"/>
              <a:gd name="connsiteY95" fmla="*/ 29 h 426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833989" h="426560">
                <a:moveTo>
                  <a:pt x="694373" y="288907"/>
                </a:moveTo>
                <a:cubicBezTo>
                  <a:pt x="717251" y="288907"/>
                  <a:pt x="739934" y="288907"/>
                  <a:pt x="762812" y="288907"/>
                </a:cubicBezTo>
                <a:cubicBezTo>
                  <a:pt x="785302" y="288907"/>
                  <a:pt x="807792" y="288907"/>
                  <a:pt x="830282" y="288907"/>
                </a:cubicBezTo>
                <a:cubicBezTo>
                  <a:pt x="833577" y="288907"/>
                  <a:pt x="833771" y="289101"/>
                  <a:pt x="833577" y="292784"/>
                </a:cubicBezTo>
                <a:cubicBezTo>
                  <a:pt x="833577" y="307325"/>
                  <a:pt x="833577" y="321866"/>
                  <a:pt x="833771" y="336407"/>
                </a:cubicBezTo>
                <a:cubicBezTo>
                  <a:pt x="833965" y="338733"/>
                  <a:pt x="832996" y="339703"/>
                  <a:pt x="830863" y="340478"/>
                </a:cubicBezTo>
                <a:cubicBezTo>
                  <a:pt x="813026" y="346682"/>
                  <a:pt x="795383" y="353081"/>
                  <a:pt x="777547" y="359285"/>
                </a:cubicBezTo>
                <a:cubicBezTo>
                  <a:pt x="776189" y="359866"/>
                  <a:pt x="774832" y="360060"/>
                  <a:pt x="773475" y="360060"/>
                </a:cubicBezTo>
                <a:cubicBezTo>
                  <a:pt x="758353" y="360060"/>
                  <a:pt x="743036" y="360060"/>
                  <a:pt x="727720" y="360060"/>
                </a:cubicBezTo>
                <a:cubicBezTo>
                  <a:pt x="725394" y="360060"/>
                  <a:pt x="724618" y="359478"/>
                  <a:pt x="724618" y="357152"/>
                </a:cubicBezTo>
                <a:cubicBezTo>
                  <a:pt x="724036" y="330591"/>
                  <a:pt x="713761" y="308488"/>
                  <a:pt x="693597" y="291039"/>
                </a:cubicBezTo>
                <a:cubicBezTo>
                  <a:pt x="693016" y="290458"/>
                  <a:pt x="692046" y="290264"/>
                  <a:pt x="692240" y="289488"/>
                </a:cubicBezTo>
                <a:cubicBezTo>
                  <a:pt x="692628" y="288519"/>
                  <a:pt x="693597" y="288907"/>
                  <a:pt x="694373" y="288907"/>
                </a:cubicBezTo>
                <a:close/>
                <a:moveTo>
                  <a:pt x="638148" y="288519"/>
                </a:moveTo>
                <a:cubicBezTo>
                  <a:pt x="676148" y="288519"/>
                  <a:pt x="706975" y="319346"/>
                  <a:pt x="706975" y="357540"/>
                </a:cubicBezTo>
                <a:cubicBezTo>
                  <a:pt x="706975" y="395927"/>
                  <a:pt x="676342" y="426560"/>
                  <a:pt x="637954" y="426560"/>
                </a:cubicBezTo>
                <a:cubicBezTo>
                  <a:pt x="599761" y="426366"/>
                  <a:pt x="568934" y="395540"/>
                  <a:pt x="568934" y="357346"/>
                </a:cubicBezTo>
                <a:cubicBezTo>
                  <a:pt x="568934" y="319346"/>
                  <a:pt x="599954" y="288519"/>
                  <a:pt x="638148" y="288519"/>
                </a:cubicBezTo>
                <a:close/>
                <a:moveTo>
                  <a:pt x="116423" y="288519"/>
                </a:moveTo>
                <a:cubicBezTo>
                  <a:pt x="154423" y="288519"/>
                  <a:pt x="185250" y="319540"/>
                  <a:pt x="185250" y="357733"/>
                </a:cubicBezTo>
                <a:cubicBezTo>
                  <a:pt x="185056" y="395927"/>
                  <a:pt x="154229" y="426560"/>
                  <a:pt x="115842" y="426560"/>
                </a:cubicBezTo>
                <a:cubicBezTo>
                  <a:pt x="77842" y="426366"/>
                  <a:pt x="47209" y="395540"/>
                  <a:pt x="47209" y="357346"/>
                </a:cubicBezTo>
                <a:cubicBezTo>
                  <a:pt x="47209" y="319152"/>
                  <a:pt x="78036" y="288519"/>
                  <a:pt x="116423" y="288519"/>
                </a:cubicBezTo>
                <a:close/>
                <a:moveTo>
                  <a:pt x="163536" y="103754"/>
                </a:moveTo>
                <a:cubicBezTo>
                  <a:pt x="160434" y="103948"/>
                  <a:pt x="157138" y="104141"/>
                  <a:pt x="153842" y="104335"/>
                </a:cubicBezTo>
                <a:cubicBezTo>
                  <a:pt x="138138" y="105305"/>
                  <a:pt x="122628" y="106468"/>
                  <a:pt x="106924" y="107437"/>
                </a:cubicBezTo>
                <a:cubicBezTo>
                  <a:pt x="94709" y="108213"/>
                  <a:pt x="82301" y="109182"/>
                  <a:pt x="69893" y="109764"/>
                </a:cubicBezTo>
                <a:cubicBezTo>
                  <a:pt x="63883" y="110152"/>
                  <a:pt x="60005" y="113060"/>
                  <a:pt x="58260" y="118682"/>
                </a:cubicBezTo>
                <a:cubicBezTo>
                  <a:pt x="57097" y="122366"/>
                  <a:pt x="55934" y="126050"/>
                  <a:pt x="54577" y="129733"/>
                </a:cubicBezTo>
                <a:cubicBezTo>
                  <a:pt x="46434" y="151641"/>
                  <a:pt x="38097" y="173356"/>
                  <a:pt x="29954" y="195264"/>
                </a:cubicBezTo>
                <a:cubicBezTo>
                  <a:pt x="28791" y="198754"/>
                  <a:pt x="27628" y="202050"/>
                  <a:pt x="27822" y="205733"/>
                </a:cubicBezTo>
                <a:cubicBezTo>
                  <a:pt x="27822" y="208641"/>
                  <a:pt x="28985" y="210192"/>
                  <a:pt x="31699" y="211162"/>
                </a:cubicBezTo>
                <a:cubicBezTo>
                  <a:pt x="34026" y="211937"/>
                  <a:pt x="36352" y="211743"/>
                  <a:pt x="37709" y="211743"/>
                </a:cubicBezTo>
                <a:cubicBezTo>
                  <a:pt x="43332" y="211743"/>
                  <a:pt x="47985" y="210968"/>
                  <a:pt x="52638" y="210386"/>
                </a:cubicBezTo>
                <a:cubicBezTo>
                  <a:pt x="64852" y="209029"/>
                  <a:pt x="77260" y="207478"/>
                  <a:pt x="89475" y="206121"/>
                </a:cubicBezTo>
                <a:cubicBezTo>
                  <a:pt x="101301" y="204764"/>
                  <a:pt x="112934" y="203407"/>
                  <a:pt x="124760" y="202050"/>
                </a:cubicBezTo>
                <a:cubicBezTo>
                  <a:pt x="136974" y="200692"/>
                  <a:pt x="149189" y="199141"/>
                  <a:pt x="161403" y="197784"/>
                </a:cubicBezTo>
                <a:cubicBezTo>
                  <a:pt x="163342" y="197590"/>
                  <a:pt x="164117" y="197009"/>
                  <a:pt x="164117" y="194876"/>
                </a:cubicBezTo>
                <a:cubicBezTo>
                  <a:pt x="164311" y="179172"/>
                  <a:pt x="164505" y="163468"/>
                  <a:pt x="164699" y="147764"/>
                </a:cubicBezTo>
                <a:cubicBezTo>
                  <a:pt x="164699" y="146601"/>
                  <a:pt x="164699" y="145631"/>
                  <a:pt x="164699" y="144468"/>
                </a:cubicBezTo>
                <a:cubicBezTo>
                  <a:pt x="164893" y="131672"/>
                  <a:pt x="165281" y="118876"/>
                  <a:pt x="165862" y="105886"/>
                </a:cubicBezTo>
                <a:cubicBezTo>
                  <a:pt x="165862" y="104141"/>
                  <a:pt x="165087" y="103560"/>
                  <a:pt x="163536" y="103754"/>
                </a:cubicBezTo>
                <a:close/>
                <a:moveTo>
                  <a:pt x="232169" y="66917"/>
                </a:moveTo>
                <a:cubicBezTo>
                  <a:pt x="233914" y="66723"/>
                  <a:pt x="234495" y="67305"/>
                  <a:pt x="234495" y="69050"/>
                </a:cubicBezTo>
                <a:cubicBezTo>
                  <a:pt x="234495" y="69437"/>
                  <a:pt x="234495" y="70019"/>
                  <a:pt x="234495" y="70407"/>
                </a:cubicBezTo>
                <a:cubicBezTo>
                  <a:pt x="234495" y="142141"/>
                  <a:pt x="234495" y="213876"/>
                  <a:pt x="234495" y="285611"/>
                </a:cubicBezTo>
                <a:cubicBezTo>
                  <a:pt x="234495" y="288519"/>
                  <a:pt x="234495" y="288519"/>
                  <a:pt x="237597" y="288519"/>
                </a:cubicBezTo>
                <a:cubicBezTo>
                  <a:pt x="294597" y="288519"/>
                  <a:pt x="351791" y="288519"/>
                  <a:pt x="408985" y="288519"/>
                </a:cubicBezTo>
                <a:cubicBezTo>
                  <a:pt x="408985" y="288519"/>
                  <a:pt x="408985" y="288713"/>
                  <a:pt x="408985" y="288713"/>
                </a:cubicBezTo>
                <a:cubicBezTo>
                  <a:pt x="465985" y="288713"/>
                  <a:pt x="523179" y="288713"/>
                  <a:pt x="580373" y="288713"/>
                </a:cubicBezTo>
                <a:cubicBezTo>
                  <a:pt x="581536" y="288713"/>
                  <a:pt x="583087" y="287937"/>
                  <a:pt x="583475" y="289294"/>
                </a:cubicBezTo>
                <a:cubicBezTo>
                  <a:pt x="583863" y="290264"/>
                  <a:pt x="582312" y="290846"/>
                  <a:pt x="581536" y="291621"/>
                </a:cubicBezTo>
                <a:cubicBezTo>
                  <a:pt x="564475" y="306550"/>
                  <a:pt x="554393" y="324968"/>
                  <a:pt x="552261" y="347845"/>
                </a:cubicBezTo>
                <a:cubicBezTo>
                  <a:pt x="551873" y="350948"/>
                  <a:pt x="551873" y="354050"/>
                  <a:pt x="551679" y="357152"/>
                </a:cubicBezTo>
                <a:cubicBezTo>
                  <a:pt x="551485" y="359284"/>
                  <a:pt x="550904" y="360254"/>
                  <a:pt x="548577" y="360060"/>
                </a:cubicBezTo>
                <a:cubicBezTo>
                  <a:pt x="545863" y="359866"/>
                  <a:pt x="542954" y="359866"/>
                  <a:pt x="540240" y="359866"/>
                </a:cubicBezTo>
                <a:cubicBezTo>
                  <a:pt x="429342" y="359866"/>
                  <a:pt x="318638" y="359866"/>
                  <a:pt x="207740" y="359866"/>
                </a:cubicBezTo>
                <a:cubicBezTo>
                  <a:pt x="203281" y="359866"/>
                  <a:pt x="203475" y="359866"/>
                  <a:pt x="203087" y="355213"/>
                </a:cubicBezTo>
                <a:cubicBezTo>
                  <a:pt x="201342" y="328458"/>
                  <a:pt x="191648" y="305580"/>
                  <a:pt x="169934" y="288907"/>
                </a:cubicBezTo>
                <a:cubicBezTo>
                  <a:pt x="156168" y="278243"/>
                  <a:pt x="140271" y="272815"/>
                  <a:pt x="122822" y="271652"/>
                </a:cubicBezTo>
                <a:cubicBezTo>
                  <a:pt x="106924" y="270682"/>
                  <a:pt x="91607" y="273397"/>
                  <a:pt x="77454" y="280376"/>
                </a:cubicBezTo>
                <a:cubicBezTo>
                  <a:pt x="52444" y="292590"/>
                  <a:pt x="37709" y="312947"/>
                  <a:pt x="32087" y="339897"/>
                </a:cubicBezTo>
                <a:cubicBezTo>
                  <a:pt x="31117" y="345131"/>
                  <a:pt x="30342" y="350366"/>
                  <a:pt x="30148" y="355795"/>
                </a:cubicBezTo>
                <a:cubicBezTo>
                  <a:pt x="29954" y="358897"/>
                  <a:pt x="29760" y="358897"/>
                  <a:pt x="26658" y="358897"/>
                </a:cubicBezTo>
                <a:cubicBezTo>
                  <a:pt x="23168" y="358703"/>
                  <a:pt x="19679" y="358509"/>
                  <a:pt x="16189" y="357927"/>
                </a:cubicBezTo>
                <a:cubicBezTo>
                  <a:pt x="6495" y="356182"/>
                  <a:pt x="2230" y="351529"/>
                  <a:pt x="1066" y="341641"/>
                </a:cubicBezTo>
                <a:cubicBezTo>
                  <a:pt x="485" y="336794"/>
                  <a:pt x="291" y="331948"/>
                  <a:pt x="291" y="327101"/>
                </a:cubicBezTo>
                <a:cubicBezTo>
                  <a:pt x="291" y="294141"/>
                  <a:pt x="291" y="261182"/>
                  <a:pt x="97" y="228223"/>
                </a:cubicBezTo>
                <a:cubicBezTo>
                  <a:pt x="-97" y="220856"/>
                  <a:pt x="-291" y="213488"/>
                  <a:pt x="2617" y="206509"/>
                </a:cubicBezTo>
                <a:cubicBezTo>
                  <a:pt x="4362" y="202437"/>
                  <a:pt x="5913" y="198172"/>
                  <a:pt x="7658" y="194101"/>
                </a:cubicBezTo>
                <a:cubicBezTo>
                  <a:pt x="19291" y="166570"/>
                  <a:pt x="29760" y="138652"/>
                  <a:pt x="39842" y="110539"/>
                </a:cubicBezTo>
                <a:cubicBezTo>
                  <a:pt x="42168" y="103754"/>
                  <a:pt x="44689" y="97162"/>
                  <a:pt x="47597" y="90764"/>
                </a:cubicBezTo>
                <a:cubicBezTo>
                  <a:pt x="48566" y="88631"/>
                  <a:pt x="49730" y="86693"/>
                  <a:pt x="51087" y="84754"/>
                </a:cubicBezTo>
                <a:cubicBezTo>
                  <a:pt x="53413" y="81070"/>
                  <a:pt x="56903" y="79325"/>
                  <a:pt x="60974" y="78937"/>
                </a:cubicBezTo>
                <a:cubicBezTo>
                  <a:pt x="67954" y="78356"/>
                  <a:pt x="74934" y="77968"/>
                  <a:pt x="81913" y="77386"/>
                </a:cubicBezTo>
                <a:cubicBezTo>
                  <a:pt x="93934" y="76611"/>
                  <a:pt x="105954" y="75641"/>
                  <a:pt x="117975" y="74866"/>
                </a:cubicBezTo>
                <a:cubicBezTo>
                  <a:pt x="125148" y="74284"/>
                  <a:pt x="132515" y="73896"/>
                  <a:pt x="139689" y="73315"/>
                </a:cubicBezTo>
                <a:cubicBezTo>
                  <a:pt x="152291" y="72345"/>
                  <a:pt x="165087" y="71376"/>
                  <a:pt x="177689" y="70601"/>
                </a:cubicBezTo>
                <a:cubicBezTo>
                  <a:pt x="185250" y="70019"/>
                  <a:pt x="192618" y="69631"/>
                  <a:pt x="200179" y="69050"/>
                </a:cubicBezTo>
                <a:cubicBezTo>
                  <a:pt x="210842" y="68274"/>
                  <a:pt x="221505" y="67692"/>
                  <a:pt x="232169" y="66917"/>
                </a:cubicBezTo>
                <a:close/>
                <a:moveTo>
                  <a:pt x="271914" y="29"/>
                </a:moveTo>
                <a:cubicBezTo>
                  <a:pt x="272301" y="29"/>
                  <a:pt x="272883" y="29"/>
                  <a:pt x="273464" y="29"/>
                </a:cubicBezTo>
                <a:cubicBezTo>
                  <a:pt x="458812" y="29"/>
                  <a:pt x="644159" y="29"/>
                  <a:pt x="829506" y="29"/>
                </a:cubicBezTo>
                <a:cubicBezTo>
                  <a:pt x="833965" y="29"/>
                  <a:pt x="833965" y="29"/>
                  <a:pt x="833965" y="4682"/>
                </a:cubicBezTo>
                <a:cubicBezTo>
                  <a:pt x="833965" y="91539"/>
                  <a:pt x="833965" y="178590"/>
                  <a:pt x="833965" y="265641"/>
                </a:cubicBezTo>
                <a:cubicBezTo>
                  <a:pt x="833965" y="266029"/>
                  <a:pt x="833965" y="266611"/>
                  <a:pt x="833965" y="267193"/>
                </a:cubicBezTo>
                <a:cubicBezTo>
                  <a:pt x="834159" y="269325"/>
                  <a:pt x="833190" y="270101"/>
                  <a:pt x="831057" y="270101"/>
                </a:cubicBezTo>
                <a:cubicBezTo>
                  <a:pt x="813220" y="270101"/>
                  <a:pt x="795577" y="270101"/>
                  <a:pt x="777741" y="270101"/>
                </a:cubicBezTo>
                <a:cubicBezTo>
                  <a:pt x="702516" y="270101"/>
                  <a:pt x="627098" y="270101"/>
                  <a:pt x="551679" y="270101"/>
                </a:cubicBezTo>
                <a:cubicBezTo>
                  <a:pt x="459199" y="270101"/>
                  <a:pt x="366720" y="270101"/>
                  <a:pt x="274240" y="270101"/>
                </a:cubicBezTo>
                <a:cubicBezTo>
                  <a:pt x="273464" y="270101"/>
                  <a:pt x="272689" y="270101"/>
                  <a:pt x="271914" y="270101"/>
                </a:cubicBezTo>
                <a:cubicBezTo>
                  <a:pt x="269975" y="270295"/>
                  <a:pt x="269199" y="269519"/>
                  <a:pt x="269199" y="267774"/>
                </a:cubicBezTo>
                <a:cubicBezTo>
                  <a:pt x="269199" y="266999"/>
                  <a:pt x="269199" y="266417"/>
                  <a:pt x="269199" y="265641"/>
                </a:cubicBezTo>
                <a:cubicBezTo>
                  <a:pt x="269199" y="178784"/>
                  <a:pt x="269199" y="91733"/>
                  <a:pt x="269199" y="4682"/>
                </a:cubicBezTo>
                <a:cubicBezTo>
                  <a:pt x="269199" y="3906"/>
                  <a:pt x="269199" y="3325"/>
                  <a:pt x="269199" y="2743"/>
                </a:cubicBezTo>
                <a:cubicBezTo>
                  <a:pt x="269006" y="611"/>
                  <a:pt x="269975" y="-165"/>
                  <a:pt x="271914" y="29"/>
                </a:cubicBezTo>
                <a:close/>
              </a:path>
            </a:pathLst>
          </a:custGeom>
          <a:solidFill>
            <a:schemeClr val="accent3"/>
          </a:solidFill>
          <a:ln w="8925" cap="flat">
            <a:noFill/>
            <a:prstDash val="solid"/>
            <a:miter/>
          </a:ln>
        </p:spPr>
        <p:txBody>
          <a:bodyPr wrap="square" rtlCol="0" anchor="ctr">
            <a:noAutofit/>
          </a:bodyPr>
          <a:lstStyle/>
          <a:p>
            <a:endParaRPr lang="en-US" dirty="0"/>
          </a:p>
        </p:txBody>
      </p:sp>
      <p:grpSp>
        <p:nvGrpSpPr>
          <p:cNvPr id="24" name="Group 23">
            <a:extLst>
              <a:ext uri="{FF2B5EF4-FFF2-40B4-BE49-F238E27FC236}">
                <a16:creationId xmlns:a16="http://schemas.microsoft.com/office/drawing/2014/main" id="{D094D119-27B9-4E4E-918C-9BEB1164D90F}"/>
              </a:ext>
            </a:extLst>
          </p:cNvPr>
          <p:cNvGrpSpPr/>
          <p:nvPr/>
        </p:nvGrpSpPr>
        <p:grpSpPr>
          <a:xfrm>
            <a:off x="1941243" y="1724532"/>
            <a:ext cx="3964127" cy="4955792"/>
            <a:chOff x="3126458" y="1456593"/>
            <a:chExt cx="3168352" cy="3960945"/>
          </a:xfrm>
          <a:solidFill>
            <a:schemeClr val="accent5"/>
          </a:solidFill>
        </p:grpSpPr>
        <p:sp>
          <p:nvSpPr>
            <p:cNvPr id="25" name="Freeform 12">
              <a:extLst>
                <a:ext uri="{FF2B5EF4-FFF2-40B4-BE49-F238E27FC236}">
                  <a16:creationId xmlns:a16="http://schemas.microsoft.com/office/drawing/2014/main" id="{E4749511-BF35-44B5-AAA9-AB1B55FD49AC}"/>
                </a:ext>
              </a:extLst>
            </p:cNvPr>
            <p:cNvSpPr/>
            <p:nvPr/>
          </p:nvSpPr>
          <p:spPr>
            <a:xfrm rot="21351821">
              <a:off x="5019431" y="1456593"/>
              <a:ext cx="1178037" cy="844630"/>
            </a:xfrm>
            <a:custGeom>
              <a:avLst/>
              <a:gdLst>
                <a:gd name="connsiteX0" fmla="*/ 0 w 1514475"/>
                <a:gd name="connsiteY0" fmla="*/ 1085850 h 1085850"/>
                <a:gd name="connsiteX1" fmla="*/ 1514475 w 1514475"/>
                <a:gd name="connsiteY1" fmla="*/ 0 h 1085850"/>
                <a:gd name="connsiteX2" fmla="*/ 1514475 w 1514475"/>
                <a:gd name="connsiteY2" fmla="*/ 0 h 1085850"/>
              </a:gdLst>
              <a:ahLst/>
              <a:cxnLst>
                <a:cxn ang="0">
                  <a:pos x="connsiteX0" y="connsiteY0"/>
                </a:cxn>
                <a:cxn ang="0">
                  <a:pos x="connsiteX1" y="connsiteY1"/>
                </a:cxn>
                <a:cxn ang="0">
                  <a:pos x="connsiteX2" y="connsiteY2"/>
                </a:cxn>
              </a:cxnLst>
              <a:rect l="l" t="t" r="r" b="b"/>
              <a:pathLst>
                <a:path w="1514475" h="1085850">
                  <a:moveTo>
                    <a:pt x="0" y="1085850"/>
                  </a:moveTo>
                  <a:lnTo>
                    <a:pt x="1514475" y="0"/>
                  </a:lnTo>
                  <a:lnTo>
                    <a:pt x="1514475" y="0"/>
                  </a:lnTo>
                </a:path>
              </a:pathLst>
            </a:custGeom>
            <a:grpFill/>
            <a:ln w="762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a:p>
          </p:txBody>
        </p:sp>
        <p:sp>
          <p:nvSpPr>
            <p:cNvPr id="26" name="Block Arc 25">
              <a:extLst>
                <a:ext uri="{FF2B5EF4-FFF2-40B4-BE49-F238E27FC236}">
                  <a16:creationId xmlns:a16="http://schemas.microsoft.com/office/drawing/2014/main" id="{B875EF23-4779-4FBF-826E-B2C3291C484F}"/>
                </a:ext>
              </a:extLst>
            </p:cNvPr>
            <p:cNvSpPr/>
            <p:nvPr/>
          </p:nvSpPr>
          <p:spPr>
            <a:xfrm rot="17100000">
              <a:off x="3126457" y="2249186"/>
              <a:ext cx="3168353" cy="3168352"/>
            </a:xfrm>
            <a:prstGeom prst="blockArc">
              <a:avLst>
                <a:gd name="adj1" fmla="val 12815785"/>
                <a:gd name="adj2" fmla="val 21547697"/>
                <a:gd name="adj3" fmla="val 253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sp>
        <p:nvSpPr>
          <p:cNvPr id="27" name="Oval 26">
            <a:extLst>
              <a:ext uri="{FF2B5EF4-FFF2-40B4-BE49-F238E27FC236}">
                <a16:creationId xmlns:a16="http://schemas.microsoft.com/office/drawing/2014/main" id="{98A608C4-0187-408C-9F1C-356CD45D2A50}"/>
              </a:ext>
            </a:extLst>
          </p:cNvPr>
          <p:cNvSpPr/>
          <p:nvPr/>
        </p:nvSpPr>
        <p:spPr>
          <a:xfrm>
            <a:off x="4098014" y="2484001"/>
            <a:ext cx="621006" cy="621006"/>
          </a:xfrm>
          <a:prstGeom prst="ellipse">
            <a:avLst/>
          </a:prstGeom>
          <a:solidFill>
            <a:schemeClr val="bg1"/>
          </a:solidFill>
          <a:ln w="63500">
            <a:solidFill>
              <a:schemeClr val="accent1"/>
            </a:solidFill>
          </a:ln>
          <a:effectLst>
            <a:innerShdw blurRad="101600" dist="88900" dir="13500000">
              <a:prstClr val="black">
                <a:alpha val="5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8" name="Oval 27">
            <a:extLst>
              <a:ext uri="{FF2B5EF4-FFF2-40B4-BE49-F238E27FC236}">
                <a16:creationId xmlns:a16="http://schemas.microsoft.com/office/drawing/2014/main" id="{A67EADF9-40FF-4089-8E37-B94B985AFDE9}"/>
              </a:ext>
            </a:extLst>
          </p:cNvPr>
          <p:cNvSpPr/>
          <p:nvPr/>
        </p:nvSpPr>
        <p:spPr>
          <a:xfrm>
            <a:off x="2168644" y="5589549"/>
            <a:ext cx="621006" cy="621006"/>
          </a:xfrm>
          <a:prstGeom prst="ellipse">
            <a:avLst/>
          </a:prstGeom>
          <a:solidFill>
            <a:schemeClr val="bg1"/>
          </a:solidFill>
          <a:ln w="63500">
            <a:solidFill>
              <a:schemeClr val="accent4"/>
            </a:solidFill>
          </a:ln>
          <a:effectLst>
            <a:innerShdw blurRad="101600" dist="88900" dir="13500000">
              <a:prstClr val="black">
                <a:alpha val="5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9" name="Oval 28">
            <a:extLst>
              <a:ext uri="{FF2B5EF4-FFF2-40B4-BE49-F238E27FC236}">
                <a16:creationId xmlns:a16="http://schemas.microsoft.com/office/drawing/2014/main" id="{E8AF84B8-FCC9-4962-B858-5FE2F2DF3D07}"/>
              </a:ext>
            </a:extLst>
          </p:cNvPr>
          <p:cNvSpPr/>
          <p:nvPr/>
        </p:nvSpPr>
        <p:spPr>
          <a:xfrm>
            <a:off x="2397019" y="2912652"/>
            <a:ext cx="621006" cy="621006"/>
          </a:xfrm>
          <a:prstGeom prst="ellipse">
            <a:avLst/>
          </a:prstGeom>
          <a:solidFill>
            <a:schemeClr val="bg1"/>
          </a:solidFill>
          <a:ln w="63500">
            <a:solidFill>
              <a:schemeClr val="accent2"/>
            </a:solidFill>
          </a:ln>
          <a:effectLst>
            <a:innerShdw blurRad="101600" dist="88900" dir="13500000">
              <a:prstClr val="black">
                <a:alpha val="5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0" name="Oval 29">
            <a:extLst>
              <a:ext uri="{FF2B5EF4-FFF2-40B4-BE49-F238E27FC236}">
                <a16:creationId xmlns:a16="http://schemas.microsoft.com/office/drawing/2014/main" id="{97D3DAA9-2117-4D20-91FA-33B7B35E812D}"/>
              </a:ext>
            </a:extLst>
          </p:cNvPr>
          <p:cNvSpPr/>
          <p:nvPr/>
        </p:nvSpPr>
        <p:spPr>
          <a:xfrm>
            <a:off x="1694105" y="4233418"/>
            <a:ext cx="621006" cy="621006"/>
          </a:xfrm>
          <a:prstGeom prst="ellipse">
            <a:avLst/>
          </a:prstGeom>
          <a:solidFill>
            <a:schemeClr val="bg1"/>
          </a:solidFill>
          <a:ln w="63500">
            <a:solidFill>
              <a:schemeClr val="accent3"/>
            </a:solidFill>
          </a:ln>
          <a:effectLst>
            <a:innerShdw blurRad="101600" dist="88900" dir="13500000">
              <a:prstClr val="black">
                <a:alpha val="5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1" name="자유형: 도형 54">
            <a:extLst>
              <a:ext uri="{FF2B5EF4-FFF2-40B4-BE49-F238E27FC236}">
                <a16:creationId xmlns:a16="http://schemas.microsoft.com/office/drawing/2014/main" id="{1DF034E3-D7D4-47F0-BC64-219C93E6C2D2}"/>
              </a:ext>
            </a:extLst>
          </p:cNvPr>
          <p:cNvSpPr>
            <a:spLocks noChangeAspect="1"/>
          </p:cNvSpPr>
          <p:nvPr/>
        </p:nvSpPr>
        <p:spPr>
          <a:xfrm>
            <a:off x="2384129" y="5742788"/>
            <a:ext cx="202106" cy="327194"/>
          </a:xfrm>
          <a:custGeom>
            <a:avLst/>
            <a:gdLst>
              <a:gd name="connsiteX0" fmla="*/ 2288503 w 2628868"/>
              <a:gd name="connsiteY0" fmla="*/ 1437588 h 4255963"/>
              <a:gd name="connsiteX1" fmla="*/ 2055285 w 2628868"/>
              <a:gd name="connsiteY1" fmla="*/ 1235542 h 4255963"/>
              <a:gd name="connsiteX2" fmla="*/ 1750484 w 2628868"/>
              <a:gd name="connsiteY2" fmla="*/ 709069 h 4255963"/>
              <a:gd name="connsiteX3" fmla="*/ 1768957 w 2628868"/>
              <a:gd name="connsiteY3" fmla="*/ 395033 h 4255963"/>
              <a:gd name="connsiteX4" fmla="*/ 2507866 w 2628868"/>
              <a:gd name="connsiteY4" fmla="*/ 1244778 h 4255963"/>
              <a:gd name="connsiteX5" fmla="*/ 2288503 w 2628868"/>
              <a:gd name="connsiteY5" fmla="*/ 1437588 h 4255963"/>
              <a:gd name="connsiteX6" fmla="*/ 914400 w 2628868"/>
              <a:gd name="connsiteY6" fmla="*/ 2567085 h 4255963"/>
              <a:gd name="connsiteX7" fmla="*/ 0 w 2628868"/>
              <a:gd name="connsiteY7" fmla="*/ 1375594 h 4255963"/>
              <a:gd name="connsiteX8" fmla="*/ 886691 w 2628868"/>
              <a:gd name="connsiteY8" fmla="*/ 378067 h 4255963"/>
              <a:gd name="connsiteX9" fmla="*/ 886691 w 2628868"/>
              <a:gd name="connsiteY9" fmla="*/ 784467 h 4255963"/>
              <a:gd name="connsiteX10" fmla="*/ 905164 w 2628868"/>
              <a:gd name="connsiteY10" fmla="*/ 1310939 h 4255963"/>
              <a:gd name="connsiteX11" fmla="*/ 914400 w 2628868"/>
              <a:gd name="connsiteY11" fmla="*/ 2567085 h 4255963"/>
              <a:gd name="connsiteX12" fmla="*/ 1742177 w 2628868"/>
              <a:gd name="connsiteY12" fmla="*/ 3864625 h 4255963"/>
              <a:gd name="connsiteX13" fmla="*/ 1742177 w 2628868"/>
              <a:gd name="connsiteY13" fmla="*/ 3458225 h 4255963"/>
              <a:gd name="connsiteX14" fmla="*/ 1723704 w 2628868"/>
              <a:gd name="connsiteY14" fmla="*/ 2931753 h 4255963"/>
              <a:gd name="connsiteX15" fmla="*/ 1714468 w 2628868"/>
              <a:gd name="connsiteY15" fmla="*/ 1675607 h 4255963"/>
              <a:gd name="connsiteX16" fmla="*/ 2628868 w 2628868"/>
              <a:gd name="connsiteY16" fmla="*/ 2867098 h 4255963"/>
              <a:gd name="connsiteX17" fmla="*/ 1742177 w 2628868"/>
              <a:gd name="connsiteY17" fmla="*/ 3864625 h 4255963"/>
              <a:gd name="connsiteX18" fmla="*/ 886690 w 2628868"/>
              <a:gd name="connsiteY18" fmla="*/ 3869411 h 4255963"/>
              <a:gd name="connsiteX19" fmla="*/ 147781 w 2628868"/>
              <a:gd name="connsiteY19" fmla="*/ 3019666 h 4255963"/>
              <a:gd name="connsiteX20" fmla="*/ 600362 w 2628868"/>
              <a:gd name="connsiteY20" fmla="*/ 3028902 h 4255963"/>
              <a:gd name="connsiteX21" fmla="*/ 905163 w 2628868"/>
              <a:gd name="connsiteY21" fmla="*/ 3555375 h 4255963"/>
              <a:gd name="connsiteX22" fmla="*/ 1303568 w 2628868"/>
              <a:gd name="connsiteY22" fmla="*/ 4255963 h 4255963"/>
              <a:gd name="connsiteX23" fmla="*/ 1142559 w 2628868"/>
              <a:gd name="connsiteY23" fmla="*/ 4094954 h 4255963"/>
              <a:gd name="connsiteX24" fmla="*/ 1142560 w 2628868"/>
              <a:gd name="connsiteY24" fmla="*/ 161009 h 4255963"/>
              <a:gd name="connsiteX25" fmla="*/ 1303569 w 2628868"/>
              <a:gd name="connsiteY25" fmla="*/ 0 h 4255963"/>
              <a:gd name="connsiteX26" fmla="*/ 1303568 w 2628868"/>
              <a:gd name="connsiteY26" fmla="*/ 1 h 4255963"/>
              <a:gd name="connsiteX27" fmla="*/ 1464577 w 2628868"/>
              <a:gd name="connsiteY27" fmla="*/ 161010 h 4255963"/>
              <a:gd name="connsiteX28" fmla="*/ 1464577 w 2628868"/>
              <a:gd name="connsiteY28" fmla="*/ 4094954 h 4255963"/>
              <a:gd name="connsiteX29" fmla="*/ 1303568 w 2628868"/>
              <a:gd name="connsiteY29" fmla="*/ 4255963 h 4255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628868" h="4255963">
                <a:moveTo>
                  <a:pt x="2288503" y="1437588"/>
                </a:moveTo>
                <a:cubicBezTo>
                  <a:pt x="2182285" y="1436434"/>
                  <a:pt x="2073758" y="1369470"/>
                  <a:pt x="2055285" y="1235542"/>
                </a:cubicBezTo>
                <a:cubicBezTo>
                  <a:pt x="2061443" y="1112391"/>
                  <a:pt x="2086071" y="822985"/>
                  <a:pt x="1750484" y="709069"/>
                </a:cubicBezTo>
                <a:lnTo>
                  <a:pt x="1768957" y="395033"/>
                </a:lnTo>
                <a:cubicBezTo>
                  <a:pt x="2326220" y="493554"/>
                  <a:pt x="2495550" y="915347"/>
                  <a:pt x="2507866" y="1244778"/>
                </a:cubicBezTo>
                <a:cubicBezTo>
                  <a:pt x="2498630" y="1374088"/>
                  <a:pt x="2394721" y="1438743"/>
                  <a:pt x="2288503" y="1437588"/>
                </a:cubicBezTo>
                <a:close/>
                <a:moveTo>
                  <a:pt x="914400" y="2567085"/>
                </a:moveTo>
                <a:cubicBezTo>
                  <a:pt x="193965" y="2299230"/>
                  <a:pt x="9236" y="1745049"/>
                  <a:pt x="0" y="1375594"/>
                </a:cubicBezTo>
                <a:cubicBezTo>
                  <a:pt x="36947" y="923011"/>
                  <a:pt x="360218" y="415012"/>
                  <a:pt x="886691" y="378067"/>
                </a:cubicBezTo>
                <a:lnTo>
                  <a:pt x="886691" y="784467"/>
                </a:lnTo>
                <a:cubicBezTo>
                  <a:pt x="689648" y="818333"/>
                  <a:pt x="548024" y="1193946"/>
                  <a:pt x="905164" y="1310939"/>
                </a:cubicBezTo>
                <a:cubicBezTo>
                  <a:pt x="908243" y="1729654"/>
                  <a:pt x="911321" y="2148370"/>
                  <a:pt x="914400" y="2567085"/>
                </a:cubicBezTo>
                <a:close/>
                <a:moveTo>
                  <a:pt x="1742177" y="3864625"/>
                </a:moveTo>
                <a:lnTo>
                  <a:pt x="1742177" y="3458225"/>
                </a:lnTo>
                <a:cubicBezTo>
                  <a:pt x="1939220" y="3424359"/>
                  <a:pt x="2080844" y="3048746"/>
                  <a:pt x="1723704" y="2931753"/>
                </a:cubicBezTo>
                <a:cubicBezTo>
                  <a:pt x="1720625" y="2513038"/>
                  <a:pt x="1717547" y="2094322"/>
                  <a:pt x="1714468" y="1675607"/>
                </a:cubicBezTo>
                <a:cubicBezTo>
                  <a:pt x="2434903" y="1943462"/>
                  <a:pt x="2619632" y="2497643"/>
                  <a:pt x="2628868" y="2867098"/>
                </a:cubicBezTo>
                <a:cubicBezTo>
                  <a:pt x="2591921" y="3319681"/>
                  <a:pt x="2268650" y="3827680"/>
                  <a:pt x="1742177" y="3864625"/>
                </a:cubicBezTo>
                <a:close/>
                <a:moveTo>
                  <a:pt x="886690" y="3869411"/>
                </a:moveTo>
                <a:cubicBezTo>
                  <a:pt x="329427" y="3770890"/>
                  <a:pt x="160097" y="3349097"/>
                  <a:pt x="147781" y="3019666"/>
                </a:cubicBezTo>
                <a:cubicBezTo>
                  <a:pt x="166253" y="2761046"/>
                  <a:pt x="563416" y="2761047"/>
                  <a:pt x="600362" y="3028902"/>
                </a:cubicBezTo>
                <a:cubicBezTo>
                  <a:pt x="594204" y="3152053"/>
                  <a:pt x="569576" y="3441459"/>
                  <a:pt x="905163" y="3555375"/>
                </a:cubicBezTo>
                <a:close/>
                <a:moveTo>
                  <a:pt x="1303568" y="4255963"/>
                </a:moveTo>
                <a:cubicBezTo>
                  <a:pt x="1214645" y="4255963"/>
                  <a:pt x="1142559" y="4183877"/>
                  <a:pt x="1142559" y="4094954"/>
                </a:cubicBezTo>
                <a:cubicBezTo>
                  <a:pt x="1142559" y="2783639"/>
                  <a:pt x="1142560" y="1472324"/>
                  <a:pt x="1142560" y="161009"/>
                </a:cubicBezTo>
                <a:cubicBezTo>
                  <a:pt x="1142560" y="72086"/>
                  <a:pt x="1214646" y="0"/>
                  <a:pt x="1303569" y="0"/>
                </a:cubicBezTo>
                <a:lnTo>
                  <a:pt x="1303568" y="1"/>
                </a:lnTo>
                <a:cubicBezTo>
                  <a:pt x="1392491" y="1"/>
                  <a:pt x="1464577" y="72087"/>
                  <a:pt x="1464577" y="161010"/>
                </a:cubicBezTo>
                <a:lnTo>
                  <a:pt x="1464577" y="4094954"/>
                </a:lnTo>
                <a:cubicBezTo>
                  <a:pt x="1464577" y="4183877"/>
                  <a:pt x="1392491" y="4255963"/>
                  <a:pt x="1303568" y="4255963"/>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2" name="Block Arc 5">
            <a:extLst>
              <a:ext uri="{FF2B5EF4-FFF2-40B4-BE49-F238E27FC236}">
                <a16:creationId xmlns:a16="http://schemas.microsoft.com/office/drawing/2014/main" id="{F441E408-38A8-418E-8D2F-4900EF094346}"/>
              </a:ext>
            </a:extLst>
          </p:cNvPr>
          <p:cNvSpPr>
            <a:spLocks noChangeAspect="1"/>
          </p:cNvSpPr>
          <p:nvPr/>
        </p:nvSpPr>
        <p:spPr>
          <a:xfrm rot="10800000">
            <a:off x="4256809" y="2630908"/>
            <a:ext cx="303418" cy="327192"/>
          </a:xfrm>
          <a:custGeom>
            <a:avLst/>
            <a:gdLst/>
            <a:ahLst/>
            <a:cxnLst/>
            <a:rect l="l" t="t" r="r" b="b"/>
            <a:pathLst>
              <a:path w="3672275" h="3963955">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solidFill>
                <a:schemeClr val="tx1"/>
              </a:solidFill>
            </a:endParaRPr>
          </a:p>
        </p:txBody>
      </p:sp>
      <p:sp>
        <p:nvSpPr>
          <p:cNvPr id="33" name="자유형: 도형 61">
            <a:extLst>
              <a:ext uri="{FF2B5EF4-FFF2-40B4-BE49-F238E27FC236}">
                <a16:creationId xmlns:a16="http://schemas.microsoft.com/office/drawing/2014/main" id="{10FAF2C3-00C3-4344-A311-BB09FF5A4D73}"/>
              </a:ext>
            </a:extLst>
          </p:cNvPr>
          <p:cNvSpPr>
            <a:spLocks noChangeAspect="1"/>
          </p:cNvSpPr>
          <p:nvPr/>
        </p:nvSpPr>
        <p:spPr>
          <a:xfrm>
            <a:off x="2569823" y="3059559"/>
            <a:ext cx="275398" cy="327192"/>
          </a:xfrm>
          <a:custGeom>
            <a:avLst/>
            <a:gdLst>
              <a:gd name="connsiteX0" fmla="*/ 930704 w 1878694"/>
              <a:gd name="connsiteY0" fmla="*/ 1253732 h 2232028"/>
              <a:gd name="connsiteX1" fmla="*/ 810628 w 1878694"/>
              <a:gd name="connsiteY1" fmla="*/ 1373808 h 2232028"/>
              <a:gd name="connsiteX2" fmla="*/ 845798 w 1878694"/>
              <a:gd name="connsiteY2" fmla="*/ 1458715 h 2232028"/>
              <a:gd name="connsiteX3" fmla="*/ 846153 w 1878694"/>
              <a:gd name="connsiteY3" fmla="*/ 1458954 h 2232028"/>
              <a:gd name="connsiteX4" fmla="*/ 792156 w 1878694"/>
              <a:gd name="connsiteY4" fmla="*/ 1753258 h 2232028"/>
              <a:gd name="connsiteX5" fmla="*/ 1069252 w 1878694"/>
              <a:gd name="connsiteY5" fmla="*/ 1753258 h 2232028"/>
              <a:gd name="connsiteX6" fmla="*/ 1015255 w 1878694"/>
              <a:gd name="connsiteY6" fmla="*/ 1458954 h 2232028"/>
              <a:gd name="connsiteX7" fmla="*/ 1015611 w 1878694"/>
              <a:gd name="connsiteY7" fmla="*/ 1458715 h 2232028"/>
              <a:gd name="connsiteX8" fmla="*/ 1050780 w 1878694"/>
              <a:gd name="connsiteY8" fmla="*/ 1373808 h 2232028"/>
              <a:gd name="connsiteX9" fmla="*/ 930704 w 1878694"/>
              <a:gd name="connsiteY9" fmla="*/ 1253732 h 2232028"/>
              <a:gd name="connsiteX10" fmla="*/ 807360 w 1878694"/>
              <a:gd name="connsiteY10" fmla="*/ 244435 h 2232028"/>
              <a:gd name="connsiteX11" fmla="*/ 509333 w 1878694"/>
              <a:gd name="connsiteY11" fmla="*/ 542462 h 2232028"/>
              <a:gd name="connsiteX12" fmla="*/ 509333 w 1878694"/>
              <a:gd name="connsiteY12" fmla="*/ 853160 h 2232028"/>
              <a:gd name="connsiteX13" fmla="*/ 1352075 w 1878694"/>
              <a:gd name="connsiteY13" fmla="*/ 853160 h 2232028"/>
              <a:gd name="connsiteX14" fmla="*/ 1352075 w 1878694"/>
              <a:gd name="connsiteY14" fmla="*/ 542462 h 2232028"/>
              <a:gd name="connsiteX15" fmla="*/ 1054048 w 1878694"/>
              <a:gd name="connsiteY15" fmla="*/ 244435 h 2232028"/>
              <a:gd name="connsiteX16" fmla="*/ 766274 w 1878694"/>
              <a:gd name="connsiteY16" fmla="*/ 0 h 2232028"/>
              <a:gd name="connsiteX17" fmla="*/ 1095134 w 1878694"/>
              <a:gd name="connsiteY17" fmla="*/ 0 h 2232028"/>
              <a:gd name="connsiteX18" fmla="*/ 1591384 w 1878694"/>
              <a:gd name="connsiteY18" fmla="*/ 496250 h 2232028"/>
              <a:gd name="connsiteX19" fmla="*/ 1591384 w 1878694"/>
              <a:gd name="connsiteY19" fmla="*/ 853160 h 2232028"/>
              <a:gd name="connsiteX20" fmla="*/ 1704295 w 1878694"/>
              <a:gd name="connsiteY20" fmla="*/ 853160 h 2232028"/>
              <a:gd name="connsiteX21" fmla="*/ 1878694 w 1878694"/>
              <a:gd name="connsiteY21" fmla="*/ 1027559 h 2232028"/>
              <a:gd name="connsiteX22" fmla="*/ 1878694 w 1878694"/>
              <a:gd name="connsiteY22" fmla="*/ 2057629 h 2232028"/>
              <a:gd name="connsiteX23" fmla="*/ 1704295 w 1878694"/>
              <a:gd name="connsiteY23" fmla="*/ 2232028 h 2232028"/>
              <a:gd name="connsiteX24" fmla="*/ 174399 w 1878694"/>
              <a:gd name="connsiteY24" fmla="*/ 2232028 h 2232028"/>
              <a:gd name="connsiteX25" fmla="*/ 0 w 1878694"/>
              <a:gd name="connsiteY25" fmla="*/ 2057629 h 2232028"/>
              <a:gd name="connsiteX26" fmla="*/ 0 w 1878694"/>
              <a:gd name="connsiteY26" fmla="*/ 1027559 h 2232028"/>
              <a:gd name="connsiteX27" fmla="*/ 174399 w 1878694"/>
              <a:gd name="connsiteY27" fmla="*/ 853160 h 2232028"/>
              <a:gd name="connsiteX28" fmla="*/ 270024 w 1878694"/>
              <a:gd name="connsiteY28" fmla="*/ 853160 h 2232028"/>
              <a:gd name="connsiteX29" fmla="*/ 270024 w 1878694"/>
              <a:gd name="connsiteY29" fmla="*/ 496250 h 2232028"/>
              <a:gd name="connsiteX30" fmla="*/ 766274 w 1878694"/>
              <a:gd name="connsiteY30" fmla="*/ 0 h 2232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878694" h="2232028">
                <a:moveTo>
                  <a:pt x="930704" y="1253732"/>
                </a:moveTo>
                <a:cubicBezTo>
                  <a:pt x="864388" y="1253732"/>
                  <a:pt x="810628" y="1307492"/>
                  <a:pt x="810628" y="1373808"/>
                </a:cubicBezTo>
                <a:cubicBezTo>
                  <a:pt x="810628" y="1406966"/>
                  <a:pt x="824068" y="1436985"/>
                  <a:pt x="845798" y="1458715"/>
                </a:cubicBezTo>
                <a:lnTo>
                  <a:pt x="846153" y="1458954"/>
                </a:lnTo>
                <a:lnTo>
                  <a:pt x="792156" y="1753258"/>
                </a:lnTo>
                <a:lnTo>
                  <a:pt x="1069252" y="1753258"/>
                </a:lnTo>
                <a:lnTo>
                  <a:pt x="1015255" y="1458954"/>
                </a:lnTo>
                <a:lnTo>
                  <a:pt x="1015611" y="1458715"/>
                </a:lnTo>
                <a:cubicBezTo>
                  <a:pt x="1037340" y="1436985"/>
                  <a:pt x="1050780" y="1406966"/>
                  <a:pt x="1050780" y="1373808"/>
                </a:cubicBezTo>
                <a:cubicBezTo>
                  <a:pt x="1050780" y="1307492"/>
                  <a:pt x="997020" y="1253732"/>
                  <a:pt x="930704" y="1253732"/>
                </a:cubicBezTo>
                <a:close/>
                <a:moveTo>
                  <a:pt x="807360" y="244435"/>
                </a:moveTo>
                <a:cubicBezTo>
                  <a:pt x="642764" y="244435"/>
                  <a:pt x="509333" y="377866"/>
                  <a:pt x="509333" y="542462"/>
                </a:cubicBezTo>
                <a:lnTo>
                  <a:pt x="509333" y="853160"/>
                </a:lnTo>
                <a:lnTo>
                  <a:pt x="1352075" y="853160"/>
                </a:lnTo>
                <a:lnTo>
                  <a:pt x="1352075" y="542462"/>
                </a:lnTo>
                <a:cubicBezTo>
                  <a:pt x="1352075" y="377866"/>
                  <a:pt x="1218644" y="244435"/>
                  <a:pt x="1054048" y="244435"/>
                </a:cubicBezTo>
                <a:close/>
                <a:moveTo>
                  <a:pt x="766274" y="0"/>
                </a:moveTo>
                <a:lnTo>
                  <a:pt x="1095134" y="0"/>
                </a:lnTo>
                <a:cubicBezTo>
                  <a:pt x="1369205" y="0"/>
                  <a:pt x="1591384" y="222179"/>
                  <a:pt x="1591384" y="496250"/>
                </a:cubicBezTo>
                <a:lnTo>
                  <a:pt x="1591384" y="853160"/>
                </a:lnTo>
                <a:lnTo>
                  <a:pt x="1704295" y="853160"/>
                </a:lnTo>
                <a:cubicBezTo>
                  <a:pt x="1800613" y="853160"/>
                  <a:pt x="1878694" y="931241"/>
                  <a:pt x="1878694" y="1027559"/>
                </a:cubicBezTo>
                <a:lnTo>
                  <a:pt x="1878694" y="2057629"/>
                </a:lnTo>
                <a:cubicBezTo>
                  <a:pt x="1878694" y="2153947"/>
                  <a:pt x="1800613" y="2232028"/>
                  <a:pt x="1704295" y="2232028"/>
                </a:cubicBezTo>
                <a:lnTo>
                  <a:pt x="174399" y="2232028"/>
                </a:lnTo>
                <a:cubicBezTo>
                  <a:pt x="78081" y="2232028"/>
                  <a:pt x="0" y="2153947"/>
                  <a:pt x="0" y="2057629"/>
                </a:cubicBezTo>
                <a:lnTo>
                  <a:pt x="0" y="1027559"/>
                </a:lnTo>
                <a:cubicBezTo>
                  <a:pt x="0" y="931241"/>
                  <a:pt x="78081" y="853160"/>
                  <a:pt x="174399" y="853160"/>
                </a:cubicBezTo>
                <a:lnTo>
                  <a:pt x="270024" y="853160"/>
                </a:lnTo>
                <a:lnTo>
                  <a:pt x="270024" y="496250"/>
                </a:lnTo>
                <a:cubicBezTo>
                  <a:pt x="270024" y="222179"/>
                  <a:pt x="492203" y="0"/>
                  <a:pt x="76627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 name="자유형: 도형 62">
            <a:extLst>
              <a:ext uri="{FF2B5EF4-FFF2-40B4-BE49-F238E27FC236}">
                <a16:creationId xmlns:a16="http://schemas.microsoft.com/office/drawing/2014/main" id="{8BBF2F6B-305E-4395-9727-C5D1B58331A7}"/>
              </a:ext>
            </a:extLst>
          </p:cNvPr>
          <p:cNvSpPr>
            <a:spLocks noChangeAspect="1"/>
          </p:cNvSpPr>
          <p:nvPr/>
        </p:nvSpPr>
        <p:spPr>
          <a:xfrm>
            <a:off x="1823278" y="4392954"/>
            <a:ext cx="327194" cy="289954"/>
          </a:xfrm>
          <a:custGeom>
            <a:avLst/>
            <a:gdLst>
              <a:gd name="connsiteX0" fmla="*/ 1290726 w 1677791"/>
              <a:gd name="connsiteY0" fmla="*/ 1211742 h 1486830"/>
              <a:gd name="connsiteX1" fmla="*/ 1212213 w 1677791"/>
              <a:gd name="connsiteY1" fmla="*/ 1263785 h 1486830"/>
              <a:gd name="connsiteX2" fmla="*/ 1210535 w 1677791"/>
              <a:gd name="connsiteY2" fmla="*/ 1272092 h 1486830"/>
              <a:gd name="connsiteX3" fmla="*/ 1210535 w 1677791"/>
              <a:gd name="connsiteY3" fmla="*/ 1321812 h 1486830"/>
              <a:gd name="connsiteX4" fmla="*/ 1212213 w 1677791"/>
              <a:gd name="connsiteY4" fmla="*/ 1330120 h 1486830"/>
              <a:gd name="connsiteX5" fmla="*/ 1290726 w 1677791"/>
              <a:gd name="connsiteY5" fmla="*/ 1382162 h 1486830"/>
              <a:gd name="connsiteX6" fmla="*/ 1375936 w 1677791"/>
              <a:gd name="connsiteY6" fmla="*/ 1296952 h 1486830"/>
              <a:gd name="connsiteX7" fmla="*/ 1290726 w 1677791"/>
              <a:gd name="connsiteY7" fmla="*/ 1211742 h 1486830"/>
              <a:gd name="connsiteX8" fmla="*/ 682149 w 1677791"/>
              <a:gd name="connsiteY8" fmla="*/ 1211742 h 1486830"/>
              <a:gd name="connsiteX9" fmla="*/ 596939 w 1677791"/>
              <a:gd name="connsiteY9" fmla="*/ 1296952 h 1486830"/>
              <a:gd name="connsiteX10" fmla="*/ 682149 w 1677791"/>
              <a:gd name="connsiteY10" fmla="*/ 1382162 h 1486830"/>
              <a:gd name="connsiteX11" fmla="*/ 767359 w 1677791"/>
              <a:gd name="connsiteY11" fmla="*/ 1296952 h 1486830"/>
              <a:gd name="connsiteX12" fmla="*/ 682149 w 1677791"/>
              <a:gd name="connsiteY12" fmla="*/ 1211742 h 1486830"/>
              <a:gd name="connsiteX13" fmla="*/ 1392841 w 1677791"/>
              <a:gd name="connsiteY13" fmla="*/ 640871 h 1486830"/>
              <a:gd name="connsiteX14" fmla="*/ 1360870 w 1677791"/>
              <a:gd name="connsiteY14" fmla="*/ 788070 h 1486830"/>
              <a:gd name="connsiteX15" fmla="*/ 625002 w 1677791"/>
              <a:gd name="connsiteY15" fmla="*/ 791267 h 1486830"/>
              <a:gd name="connsiteX16" fmla="*/ 577044 w 1677791"/>
              <a:gd name="connsiteY16" fmla="*/ 650464 h 1486830"/>
              <a:gd name="connsiteX17" fmla="*/ 1444679 w 1677791"/>
              <a:gd name="connsiteY17" fmla="*/ 433897 h 1486830"/>
              <a:gd name="connsiteX18" fmla="*/ 1406313 w 1677791"/>
              <a:gd name="connsiteY18" fmla="*/ 574698 h 1486830"/>
              <a:gd name="connsiteX19" fmla="*/ 543426 w 1677791"/>
              <a:gd name="connsiteY19" fmla="*/ 584292 h 1486830"/>
              <a:gd name="connsiteX20" fmla="*/ 492271 w 1677791"/>
              <a:gd name="connsiteY20" fmla="*/ 437094 h 1486830"/>
              <a:gd name="connsiteX21" fmla="*/ 393221 w 1677791"/>
              <a:gd name="connsiteY21" fmla="*/ 348324 h 1486830"/>
              <a:gd name="connsiteX22" fmla="*/ 580583 w 1677791"/>
              <a:gd name="connsiteY22" fmla="*/ 864764 h 1486830"/>
              <a:gd name="connsiteX23" fmla="*/ 1407174 w 1677791"/>
              <a:gd name="connsiteY23" fmla="*/ 864764 h 1486830"/>
              <a:gd name="connsiteX24" fmla="*/ 1508184 w 1677791"/>
              <a:gd name="connsiteY24" fmla="*/ 348324 h 1486830"/>
              <a:gd name="connsiteX25" fmla="*/ 34808 w 1677791"/>
              <a:gd name="connsiteY25" fmla="*/ 0 h 1486830"/>
              <a:gd name="connsiteX26" fmla="*/ 294110 w 1677791"/>
              <a:gd name="connsiteY26" fmla="*/ 64594 h 1486830"/>
              <a:gd name="connsiteX27" fmla="*/ 292553 w 1677791"/>
              <a:gd name="connsiteY27" fmla="*/ 70844 h 1486830"/>
              <a:gd name="connsiteX28" fmla="*/ 340979 w 1677791"/>
              <a:gd name="connsiteY28" fmla="*/ 204324 h 1486830"/>
              <a:gd name="connsiteX29" fmla="*/ 1536349 w 1677791"/>
              <a:gd name="connsiteY29" fmla="*/ 204324 h 1486830"/>
              <a:gd name="connsiteX30" fmla="*/ 1536474 w 1677791"/>
              <a:gd name="connsiteY30" fmla="*/ 203688 h 1486830"/>
              <a:gd name="connsiteX31" fmla="*/ 1579508 w 1677791"/>
              <a:gd name="connsiteY31" fmla="*/ 204324 h 1486830"/>
              <a:gd name="connsiteX32" fmla="*/ 1631907 w 1677791"/>
              <a:gd name="connsiteY32" fmla="*/ 204324 h 1486830"/>
              <a:gd name="connsiteX33" fmla="*/ 1631907 w 1677791"/>
              <a:gd name="connsiteY33" fmla="*/ 205098 h 1486830"/>
              <a:gd name="connsiteX34" fmla="*/ 1677791 w 1677791"/>
              <a:gd name="connsiteY34" fmla="*/ 205776 h 1486830"/>
              <a:gd name="connsiteX35" fmla="*/ 1525738 w 1677791"/>
              <a:gd name="connsiteY35" fmla="*/ 1008764 h 1486830"/>
              <a:gd name="connsiteX36" fmla="*/ 1518818 w 1677791"/>
              <a:gd name="connsiteY36" fmla="*/ 1007409 h 1486830"/>
              <a:gd name="connsiteX37" fmla="*/ 1518818 w 1677791"/>
              <a:gd name="connsiteY37" fmla="*/ 1008764 h 1486830"/>
              <a:gd name="connsiteX38" fmla="*/ 632825 w 1677791"/>
              <a:gd name="connsiteY38" fmla="*/ 1008764 h 1486830"/>
              <a:gd name="connsiteX39" fmla="*/ 668973 w 1677791"/>
              <a:gd name="connsiteY39" fmla="*/ 1108403 h 1486830"/>
              <a:gd name="connsiteX40" fmla="*/ 682149 w 1677791"/>
              <a:gd name="connsiteY40" fmla="*/ 1107074 h 1486830"/>
              <a:gd name="connsiteX41" fmla="*/ 816413 w 1677791"/>
              <a:gd name="connsiteY41" fmla="*/ 1162688 h 1486830"/>
              <a:gd name="connsiteX42" fmla="*/ 853014 w 1677791"/>
              <a:gd name="connsiteY42" fmla="*/ 1216974 h 1486830"/>
              <a:gd name="connsiteX43" fmla="*/ 1119861 w 1677791"/>
              <a:gd name="connsiteY43" fmla="*/ 1216974 h 1486830"/>
              <a:gd name="connsiteX44" fmla="*/ 1156462 w 1677791"/>
              <a:gd name="connsiteY44" fmla="*/ 1162688 h 1486830"/>
              <a:gd name="connsiteX45" fmla="*/ 1290726 w 1677791"/>
              <a:gd name="connsiteY45" fmla="*/ 1107074 h 1486830"/>
              <a:gd name="connsiteX46" fmla="*/ 1480604 w 1677791"/>
              <a:gd name="connsiteY46" fmla="*/ 1296952 h 1486830"/>
              <a:gd name="connsiteX47" fmla="*/ 1290726 w 1677791"/>
              <a:gd name="connsiteY47" fmla="*/ 1486830 h 1486830"/>
              <a:gd name="connsiteX48" fmla="*/ 1115770 w 1677791"/>
              <a:gd name="connsiteY48" fmla="*/ 1370861 h 1486830"/>
              <a:gd name="connsiteX49" fmla="*/ 1113774 w 1677791"/>
              <a:gd name="connsiteY49" fmla="*/ 1360974 h 1486830"/>
              <a:gd name="connsiteX50" fmla="*/ 859102 w 1677791"/>
              <a:gd name="connsiteY50" fmla="*/ 1360974 h 1486830"/>
              <a:gd name="connsiteX51" fmla="*/ 857106 w 1677791"/>
              <a:gd name="connsiteY51" fmla="*/ 1370861 h 1486830"/>
              <a:gd name="connsiteX52" fmla="*/ 682149 w 1677791"/>
              <a:gd name="connsiteY52" fmla="*/ 1486830 h 1486830"/>
              <a:gd name="connsiteX53" fmla="*/ 492271 w 1677791"/>
              <a:gd name="connsiteY53" fmla="*/ 1296952 h 1486830"/>
              <a:gd name="connsiteX54" fmla="*/ 507193 w 1677791"/>
              <a:gd name="connsiteY54" fmla="*/ 1223043 h 1486830"/>
              <a:gd name="connsiteX55" fmla="*/ 539822 w 1677791"/>
              <a:gd name="connsiteY55" fmla="*/ 1174647 h 1486830"/>
              <a:gd name="connsiteX56" fmla="*/ 180691 w 1677791"/>
              <a:gd name="connsiteY56" fmla="*/ 184741 h 1486830"/>
              <a:gd name="connsiteX57" fmla="*/ 0 w 1677791"/>
              <a:gd name="connsiteY57" fmla="*/ 139730 h 1486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677791" h="1486830">
                <a:moveTo>
                  <a:pt x="1290726" y="1211742"/>
                </a:moveTo>
                <a:cubicBezTo>
                  <a:pt x="1255431" y="1211742"/>
                  <a:pt x="1225148" y="1233202"/>
                  <a:pt x="1212213" y="1263785"/>
                </a:cubicBezTo>
                <a:lnTo>
                  <a:pt x="1210535" y="1272092"/>
                </a:lnTo>
                <a:lnTo>
                  <a:pt x="1210535" y="1321812"/>
                </a:lnTo>
                <a:lnTo>
                  <a:pt x="1212213" y="1330120"/>
                </a:lnTo>
                <a:cubicBezTo>
                  <a:pt x="1225148" y="1360703"/>
                  <a:pt x="1255431" y="1382162"/>
                  <a:pt x="1290726" y="1382162"/>
                </a:cubicBezTo>
                <a:cubicBezTo>
                  <a:pt x="1337786" y="1382162"/>
                  <a:pt x="1375936" y="1344012"/>
                  <a:pt x="1375936" y="1296952"/>
                </a:cubicBezTo>
                <a:cubicBezTo>
                  <a:pt x="1375936" y="1249892"/>
                  <a:pt x="1337786" y="1211742"/>
                  <a:pt x="1290726" y="1211742"/>
                </a:cubicBezTo>
                <a:close/>
                <a:moveTo>
                  <a:pt x="682149" y="1211742"/>
                </a:moveTo>
                <a:cubicBezTo>
                  <a:pt x="635089" y="1211742"/>
                  <a:pt x="596939" y="1249892"/>
                  <a:pt x="596939" y="1296952"/>
                </a:cubicBezTo>
                <a:cubicBezTo>
                  <a:pt x="596939" y="1344012"/>
                  <a:pt x="635089" y="1382162"/>
                  <a:pt x="682149" y="1382162"/>
                </a:cubicBezTo>
                <a:cubicBezTo>
                  <a:pt x="729209" y="1382162"/>
                  <a:pt x="767359" y="1344012"/>
                  <a:pt x="767359" y="1296952"/>
                </a:cubicBezTo>
                <a:cubicBezTo>
                  <a:pt x="767359" y="1249892"/>
                  <a:pt x="729209" y="1211742"/>
                  <a:pt x="682149" y="1211742"/>
                </a:cubicBezTo>
                <a:close/>
                <a:moveTo>
                  <a:pt x="1392841" y="640871"/>
                </a:moveTo>
                <a:lnTo>
                  <a:pt x="1360870" y="788070"/>
                </a:lnTo>
                <a:lnTo>
                  <a:pt x="625002" y="791267"/>
                </a:lnTo>
                <a:lnTo>
                  <a:pt x="577044" y="650464"/>
                </a:lnTo>
                <a:close/>
                <a:moveTo>
                  <a:pt x="1444679" y="433897"/>
                </a:moveTo>
                <a:lnTo>
                  <a:pt x="1406313" y="574698"/>
                </a:lnTo>
                <a:lnTo>
                  <a:pt x="543426" y="584292"/>
                </a:lnTo>
                <a:lnTo>
                  <a:pt x="492271" y="437094"/>
                </a:lnTo>
                <a:close/>
                <a:moveTo>
                  <a:pt x="393221" y="348324"/>
                </a:moveTo>
                <a:lnTo>
                  <a:pt x="580583" y="864764"/>
                </a:lnTo>
                <a:lnTo>
                  <a:pt x="1407174" y="864764"/>
                </a:lnTo>
                <a:lnTo>
                  <a:pt x="1508184" y="348324"/>
                </a:lnTo>
                <a:close/>
                <a:moveTo>
                  <a:pt x="34808" y="0"/>
                </a:moveTo>
                <a:lnTo>
                  <a:pt x="294110" y="64594"/>
                </a:lnTo>
                <a:lnTo>
                  <a:pt x="292553" y="70844"/>
                </a:lnTo>
                <a:lnTo>
                  <a:pt x="340979" y="204324"/>
                </a:lnTo>
                <a:lnTo>
                  <a:pt x="1536349" y="204324"/>
                </a:lnTo>
                <a:lnTo>
                  <a:pt x="1536474" y="203688"/>
                </a:lnTo>
                <a:lnTo>
                  <a:pt x="1579508" y="204324"/>
                </a:lnTo>
                <a:lnTo>
                  <a:pt x="1631907" y="204324"/>
                </a:lnTo>
                <a:lnTo>
                  <a:pt x="1631907" y="205098"/>
                </a:lnTo>
                <a:lnTo>
                  <a:pt x="1677791" y="205776"/>
                </a:lnTo>
                <a:lnTo>
                  <a:pt x="1525738" y="1008764"/>
                </a:lnTo>
                <a:lnTo>
                  <a:pt x="1518818" y="1007409"/>
                </a:lnTo>
                <a:lnTo>
                  <a:pt x="1518818" y="1008764"/>
                </a:lnTo>
                <a:lnTo>
                  <a:pt x="632825" y="1008764"/>
                </a:lnTo>
                <a:lnTo>
                  <a:pt x="668973" y="1108403"/>
                </a:lnTo>
                <a:lnTo>
                  <a:pt x="682149" y="1107074"/>
                </a:lnTo>
                <a:cubicBezTo>
                  <a:pt x="734583" y="1107074"/>
                  <a:pt x="782052" y="1128327"/>
                  <a:pt x="816413" y="1162688"/>
                </a:cubicBezTo>
                <a:lnTo>
                  <a:pt x="853014" y="1216974"/>
                </a:lnTo>
                <a:lnTo>
                  <a:pt x="1119861" y="1216974"/>
                </a:lnTo>
                <a:lnTo>
                  <a:pt x="1156462" y="1162688"/>
                </a:lnTo>
                <a:cubicBezTo>
                  <a:pt x="1190823" y="1128327"/>
                  <a:pt x="1238293" y="1107074"/>
                  <a:pt x="1290726" y="1107074"/>
                </a:cubicBezTo>
                <a:cubicBezTo>
                  <a:pt x="1395593" y="1107074"/>
                  <a:pt x="1480604" y="1192085"/>
                  <a:pt x="1480604" y="1296952"/>
                </a:cubicBezTo>
                <a:cubicBezTo>
                  <a:pt x="1480604" y="1401819"/>
                  <a:pt x="1395593" y="1486830"/>
                  <a:pt x="1290726" y="1486830"/>
                </a:cubicBezTo>
                <a:cubicBezTo>
                  <a:pt x="1212076" y="1486830"/>
                  <a:pt x="1144595" y="1439012"/>
                  <a:pt x="1115770" y="1370861"/>
                </a:cubicBezTo>
                <a:lnTo>
                  <a:pt x="1113774" y="1360974"/>
                </a:lnTo>
                <a:lnTo>
                  <a:pt x="859102" y="1360974"/>
                </a:lnTo>
                <a:lnTo>
                  <a:pt x="857106" y="1370861"/>
                </a:lnTo>
                <a:cubicBezTo>
                  <a:pt x="828281" y="1439012"/>
                  <a:pt x="760800" y="1486830"/>
                  <a:pt x="682149" y="1486830"/>
                </a:cubicBezTo>
                <a:cubicBezTo>
                  <a:pt x="577282" y="1486830"/>
                  <a:pt x="492271" y="1401819"/>
                  <a:pt x="492271" y="1296952"/>
                </a:cubicBezTo>
                <a:cubicBezTo>
                  <a:pt x="492271" y="1270736"/>
                  <a:pt x="497584" y="1245760"/>
                  <a:pt x="507193" y="1223043"/>
                </a:cubicBezTo>
                <a:lnTo>
                  <a:pt x="539822" y="1174647"/>
                </a:lnTo>
                <a:lnTo>
                  <a:pt x="180691" y="184741"/>
                </a:lnTo>
                <a:lnTo>
                  <a:pt x="0" y="13973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 name="L-Shape 35">
            <a:extLst>
              <a:ext uri="{FF2B5EF4-FFF2-40B4-BE49-F238E27FC236}">
                <a16:creationId xmlns:a16="http://schemas.microsoft.com/office/drawing/2014/main" id="{0E588A01-203E-40C6-9ED4-6B271BF54272}"/>
              </a:ext>
            </a:extLst>
          </p:cNvPr>
          <p:cNvSpPr/>
          <p:nvPr/>
        </p:nvSpPr>
        <p:spPr>
          <a:xfrm rot="11157538">
            <a:off x="5388234" y="1612246"/>
            <a:ext cx="405807" cy="406374"/>
          </a:xfrm>
          <a:prstGeom prst="corner">
            <a:avLst>
              <a:gd name="adj1" fmla="val 17993"/>
              <a:gd name="adj2" fmla="val 2009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396000" rIns="360000" bIns="288000" numCol="1" spcCol="0" rtlCol="0" fromWordArt="0" anchor="ctr" anchorCtr="0" forceAA="0" compatLnSpc="1">
            <a:prstTxWarp prst="textNoShape">
              <a:avLst/>
            </a:prstTxWarp>
            <a:noAutofit/>
          </a:bodyPr>
          <a:lstStyle/>
          <a:p>
            <a:pPr algn="ctr"/>
            <a:endParaRPr lang="ko-KR" altLang="en-US" sz="2701"/>
          </a:p>
        </p:txBody>
      </p:sp>
      <p:sp>
        <p:nvSpPr>
          <p:cNvPr id="38" name="TextBox 37">
            <a:extLst>
              <a:ext uri="{FF2B5EF4-FFF2-40B4-BE49-F238E27FC236}">
                <a16:creationId xmlns:a16="http://schemas.microsoft.com/office/drawing/2014/main" id="{6D2A5B8D-8592-49C7-AAEF-2FF73C33DEB9}"/>
              </a:ext>
            </a:extLst>
          </p:cNvPr>
          <p:cNvSpPr txBox="1"/>
          <p:nvPr/>
        </p:nvSpPr>
        <p:spPr>
          <a:xfrm>
            <a:off x="3408775" y="1835102"/>
            <a:ext cx="1286276" cy="523220"/>
          </a:xfrm>
          <a:prstGeom prst="rect">
            <a:avLst/>
          </a:prstGeom>
          <a:noFill/>
        </p:spPr>
        <p:txBody>
          <a:bodyPr wrap="square" rtlCol="0">
            <a:spAutoFit/>
          </a:bodyPr>
          <a:lstStyle/>
          <a:p>
            <a:pPr algn="r"/>
            <a:r>
              <a:rPr lang="en-US" altLang="ko-KR" sz="1400" b="1" dirty="0">
                <a:solidFill>
                  <a:schemeClr val="tx1">
                    <a:lumMod val="75000"/>
                    <a:lumOff val="25000"/>
                  </a:schemeClr>
                </a:solidFill>
                <a:cs typeface="Calibri" pitchFamily="34" charset="0"/>
              </a:rPr>
              <a:t>PowerPoint Presentation</a:t>
            </a:r>
            <a:endParaRPr lang="ko-KR" altLang="en-US" sz="1400" b="1" dirty="0">
              <a:solidFill>
                <a:schemeClr val="tx1">
                  <a:lumMod val="75000"/>
                  <a:lumOff val="25000"/>
                </a:schemeClr>
              </a:solidFill>
              <a:cs typeface="Calibri" pitchFamily="34" charset="0"/>
            </a:endParaRPr>
          </a:p>
        </p:txBody>
      </p:sp>
      <p:sp>
        <p:nvSpPr>
          <p:cNvPr id="39" name="TextBox 38">
            <a:extLst>
              <a:ext uri="{FF2B5EF4-FFF2-40B4-BE49-F238E27FC236}">
                <a16:creationId xmlns:a16="http://schemas.microsoft.com/office/drawing/2014/main" id="{AF4F7ED5-D0A5-4111-BEAB-FFBE7492A4B9}"/>
              </a:ext>
            </a:extLst>
          </p:cNvPr>
          <p:cNvSpPr txBox="1"/>
          <p:nvPr/>
        </p:nvSpPr>
        <p:spPr>
          <a:xfrm>
            <a:off x="1507334" y="2291102"/>
            <a:ext cx="1286276" cy="523220"/>
          </a:xfrm>
          <a:prstGeom prst="rect">
            <a:avLst/>
          </a:prstGeom>
          <a:noFill/>
        </p:spPr>
        <p:txBody>
          <a:bodyPr wrap="square" rtlCol="0">
            <a:spAutoFit/>
          </a:bodyPr>
          <a:lstStyle/>
          <a:p>
            <a:pPr algn="r"/>
            <a:r>
              <a:rPr lang="en-US" altLang="ko-KR" sz="1400" b="1" dirty="0">
                <a:solidFill>
                  <a:schemeClr val="tx1">
                    <a:lumMod val="75000"/>
                    <a:lumOff val="25000"/>
                  </a:schemeClr>
                </a:solidFill>
                <a:cs typeface="Calibri" pitchFamily="34" charset="0"/>
              </a:rPr>
              <a:t>PowerPoint Presentation</a:t>
            </a:r>
            <a:endParaRPr lang="ko-KR" altLang="en-US" sz="1400" b="1" dirty="0">
              <a:solidFill>
                <a:schemeClr val="tx1">
                  <a:lumMod val="75000"/>
                  <a:lumOff val="25000"/>
                </a:schemeClr>
              </a:solidFill>
              <a:cs typeface="Calibri" pitchFamily="34" charset="0"/>
            </a:endParaRPr>
          </a:p>
        </p:txBody>
      </p:sp>
      <p:sp>
        <p:nvSpPr>
          <p:cNvPr id="40" name="TextBox 39">
            <a:extLst>
              <a:ext uri="{FF2B5EF4-FFF2-40B4-BE49-F238E27FC236}">
                <a16:creationId xmlns:a16="http://schemas.microsoft.com/office/drawing/2014/main" id="{0645B659-1BB4-4D5B-8AA0-C048E127A703}"/>
              </a:ext>
            </a:extLst>
          </p:cNvPr>
          <p:cNvSpPr txBox="1"/>
          <p:nvPr/>
        </p:nvSpPr>
        <p:spPr>
          <a:xfrm>
            <a:off x="407190" y="3710198"/>
            <a:ext cx="1286276" cy="523220"/>
          </a:xfrm>
          <a:prstGeom prst="rect">
            <a:avLst/>
          </a:prstGeom>
          <a:noFill/>
        </p:spPr>
        <p:txBody>
          <a:bodyPr wrap="square" rtlCol="0">
            <a:spAutoFit/>
          </a:bodyPr>
          <a:lstStyle/>
          <a:p>
            <a:pPr algn="r"/>
            <a:r>
              <a:rPr lang="en-US" altLang="ko-KR" sz="1400" b="1" dirty="0">
                <a:solidFill>
                  <a:schemeClr val="tx1">
                    <a:lumMod val="75000"/>
                    <a:lumOff val="25000"/>
                  </a:schemeClr>
                </a:solidFill>
                <a:cs typeface="Calibri" pitchFamily="34" charset="0"/>
              </a:rPr>
              <a:t>PowerPoint Presentation</a:t>
            </a:r>
            <a:endParaRPr lang="ko-KR" altLang="en-US" sz="1400" b="1" dirty="0">
              <a:solidFill>
                <a:schemeClr val="tx1">
                  <a:lumMod val="75000"/>
                  <a:lumOff val="25000"/>
                </a:schemeClr>
              </a:solidFill>
              <a:cs typeface="Calibri" pitchFamily="34" charset="0"/>
            </a:endParaRPr>
          </a:p>
        </p:txBody>
      </p:sp>
      <p:sp>
        <p:nvSpPr>
          <p:cNvPr id="41" name="TextBox 40">
            <a:extLst>
              <a:ext uri="{FF2B5EF4-FFF2-40B4-BE49-F238E27FC236}">
                <a16:creationId xmlns:a16="http://schemas.microsoft.com/office/drawing/2014/main" id="{2D599713-3072-4464-846D-2B38A7435D0B}"/>
              </a:ext>
            </a:extLst>
          </p:cNvPr>
          <p:cNvSpPr txBox="1"/>
          <p:nvPr/>
        </p:nvSpPr>
        <p:spPr>
          <a:xfrm>
            <a:off x="691612" y="5351004"/>
            <a:ext cx="1286276" cy="523220"/>
          </a:xfrm>
          <a:prstGeom prst="rect">
            <a:avLst/>
          </a:prstGeom>
          <a:noFill/>
        </p:spPr>
        <p:txBody>
          <a:bodyPr wrap="square" rtlCol="0">
            <a:spAutoFit/>
          </a:bodyPr>
          <a:lstStyle/>
          <a:p>
            <a:pPr algn="r"/>
            <a:r>
              <a:rPr lang="en-US" altLang="ko-KR" sz="1400" b="1" dirty="0">
                <a:solidFill>
                  <a:schemeClr val="tx1">
                    <a:lumMod val="75000"/>
                    <a:lumOff val="25000"/>
                  </a:schemeClr>
                </a:solidFill>
                <a:cs typeface="Calibri" pitchFamily="34" charset="0"/>
              </a:rPr>
              <a:t>PowerPoint Presentation</a:t>
            </a:r>
            <a:endParaRPr lang="ko-KR" altLang="en-US" sz="1400" b="1" dirty="0">
              <a:solidFill>
                <a:schemeClr val="tx1">
                  <a:lumMod val="75000"/>
                  <a:lumOff val="25000"/>
                </a:schemeClr>
              </a:solidFill>
              <a:cs typeface="Calibri" pitchFamily="34" charset="0"/>
            </a:endParaRPr>
          </a:p>
        </p:txBody>
      </p:sp>
    </p:spTree>
    <p:extLst>
      <p:ext uri="{BB962C8B-B14F-4D97-AF65-F5344CB8AC3E}">
        <p14:creationId xmlns:p14="http://schemas.microsoft.com/office/powerpoint/2010/main" val="37948048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897EDA58-7A14-4B67-B745-1FB77C9CD656}"/>
              </a:ext>
            </a:extLst>
          </p:cNvPr>
          <p:cNvSpPr txBox="1"/>
          <p:nvPr/>
        </p:nvSpPr>
        <p:spPr>
          <a:xfrm>
            <a:off x="6886471" y="2787351"/>
            <a:ext cx="4709327" cy="387798"/>
          </a:xfrm>
          <a:prstGeom prst="rect">
            <a:avLst/>
          </a:prstGeom>
          <a:noFill/>
        </p:spPr>
        <p:txBody>
          <a:bodyPr wrap="square" rtlCol="0">
            <a:spAutoFit/>
          </a:bodyPr>
          <a:lstStyle/>
          <a:p>
            <a:pPr marL="285750" indent="-285750">
              <a:lnSpc>
                <a:spcPct val="80000"/>
              </a:lnSpc>
              <a:buFont typeface="Wingdings" panose="05000000000000000000" pitchFamily="2" charset="2"/>
              <a:buChar char="ü"/>
            </a:pPr>
            <a:r>
              <a:rPr lang="en-US" altLang="ko-KR" sz="2400" dirty="0">
                <a:solidFill>
                  <a:schemeClr val="bg1"/>
                </a:solidFill>
                <a:cs typeface="Arial" pitchFamily="34" charset="0"/>
              </a:rPr>
              <a:t>Simple Portfolio Presentation</a:t>
            </a:r>
          </a:p>
        </p:txBody>
      </p:sp>
      <p:sp>
        <p:nvSpPr>
          <p:cNvPr id="19" name="TextBox 18">
            <a:extLst>
              <a:ext uri="{FF2B5EF4-FFF2-40B4-BE49-F238E27FC236}">
                <a16:creationId xmlns:a16="http://schemas.microsoft.com/office/drawing/2014/main" id="{9B5FD2AC-3B91-4F24-A235-FC65F54EA8B9}"/>
              </a:ext>
            </a:extLst>
          </p:cNvPr>
          <p:cNvSpPr txBox="1"/>
          <p:nvPr/>
        </p:nvSpPr>
        <p:spPr>
          <a:xfrm>
            <a:off x="6886471" y="3306966"/>
            <a:ext cx="4709327" cy="387798"/>
          </a:xfrm>
          <a:prstGeom prst="rect">
            <a:avLst/>
          </a:prstGeom>
          <a:noFill/>
        </p:spPr>
        <p:txBody>
          <a:bodyPr wrap="square" rtlCol="0">
            <a:spAutoFit/>
          </a:bodyPr>
          <a:lstStyle/>
          <a:p>
            <a:pPr marL="285750" indent="-285750">
              <a:lnSpc>
                <a:spcPct val="80000"/>
              </a:lnSpc>
              <a:buFont typeface="Wingdings" panose="05000000000000000000" pitchFamily="2" charset="2"/>
              <a:buChar char="ü"/>
            </a:pPr>
            <a:r>
              <a:rPr lang="en-US" altLang="ko-KR" sz="2400" dirty="0">
                <a:solidFill>
                  <a:schemeClr val="bg1"/>
                </a:solidFill>
                <a:cs typeface="Arial" pitchFamily="34" charset="0"/>
              </a:rPr>
              <a:t>Presentation</a:t>
            </a:r>
          </a:p>
        </p:txBody>
      </p:sp>
      <p:sp>
        <p:nvSpPr>
          <p:cNvPr id="20" name="TextBox 19">
            <a:extLst>
              <a:ext uri="{FF2B5EF4-FFF2-40B4-BE49-F238E27FC236}">
                <a16:creationId xmlns:a16="http://schemas.microsoft.com/office/drawing/2014/main" id="{8D878002-5628-4634-AA39-F47F9EC9C37E}"/>
              </a:ext>
            </a:extLst>
          </p:cNvPr>
          <p:cNvSpPr txBox="1"/>
          <p:nvPr/>
        </p:nvSpPr>
        <p:spPr>
          <a:xfrm>
            <a:off x="6886471" y="4865811"/>
            <a:ext cx="4709327" cy="387798"/>
          </a:xfrm>
          <a:prstGeom prst="rect">
            <a:avLst/>
          </a:prstGeom>
          <a:noFill/>
        </p:spPr>
        <p:txBody>
          <a:bodyPr wrap="square" rtlCol="0">
            <a:spAutoFit/>
          </a:bodyPr>
          <a:lstStyle/>
          <a:p>
            <a:pPr marL="285750" indent="-285750">
              <a:lnSpc>
                <a:spcPct val="80000"/>
              </a:lnSpc>
              <a:buFont typeface="Wingdings" panose="05000000000000000000" pitchFamily="2" charset="2"/>
              <a:buChar char="ü"/>
            </a:pPr>
            <a:r>
              <a:rPr lang="en-US" altLang="ko-KR" sz="2400" dirty="0">
                <a:solidFill>
                  <a:schemeClr val="bg1"/>
                </a:solidFill>
                <a:cs typeface="Arial" pitchFamily="34" charset="0"/>
              </a:rPr>
              <a:t>Portfolio Presentation</a:t>
            </a:r>
          </a:p>
        </p:txBody>
      </p:sp>
      <p:sp>
        <p:nvSpPr>
          <p:cNvPr id="21" name="TextBox 20">
            <a:extLst>
              <a:ext uri="{FF2B5EF4-FFF2-40B4-BE49-F238E27FC236}">
                <a16:creationId xmlns:a16="http://schemas.microsoft.com/office/drawing/2014/main" id="{DBE3B55E-F777-480D-80D7-573B400582A1}"/>
              </a:ext>
            </a:extLst>
          </p:cNvPr>
          <p:cNvSpPr txBox="1"/>
          <p:nvPr/>
        </p:nvSpPr>
        <p:spPr>
          <a:xfrm>
            <a:off x="6886471" y="4346196"/>
            <a:ext cx="4709327" cy="387798"/>
          </a:xfrm>
          <a:prstGeom prst="rect">
            <a:avLst/>
          </a:prstGeom>
          <a:noFill/>
        </p:spPr>
        <p:txBody>
          <a:bodyPr wrap="square" rtlCol="0">
            <a:spAutoFit/>
          </a:bodyPr>
          <a:lstStyle/>
          <a:p>
            <a:pPr marL="285750" indent="-285750">
              <a:lnSpc>
                <a:spcPct val="80000"/>
              </a:lnSpc>
              <a:buFont typeface="Wingdings" panose="05000000000000000000" pitchFamily="2" charset="2"/>
              <a:buChar char="ü"/>
            </a:pPr>
            <a:r>
              <a:rPr lang="en-US" altLang="ko-KR" sz="2400" dirty="0">
                <a:solidFill>
                  <a:schemeClr val="bg1"/>
                </a:solidFill>
                <a:cs typeface="Arial" pitchFamily="34" charset="0"/>
              </a:rPr>
              <a:t>Simple Portfolio</a:t>
            </a:r>
          </a:p>
        </p:txBody>
      </p:sp>
      <p:sp>
        <p:nvSpPr>
          <p:cNvPr id="22" name="TextBox 21">
            <a:extLst>
              <a:ext uri="{FF2B5EF4-FFF2-40B4-BE49-F238E27FC236}">
                <a16:creationId xmlns:a16="http://schemas.microsoft.com/office/drawing/2014/main" id="{323AF6C2-EC89-4284-8B70-D2E3421FD1D2}"/>
              </a:ext>
            </a:extLst>
          </p:cNvPr>
          <p:cNvSpPr txBox="1"/>
          <p:nvPr/>
        </p:nvSpPr>
        <p:spPr>
          <a:xfrm>
            <a:off x="6886471" y="3826581"/>
            <a:ext cx="4709327" cy="387798"/>
          </a:xfrm>
          <a:prstGeom prst="rect">
            <a:avLst/>
          </a:prstGeom>
          <a:noFill/>
        </p:spPr>
        <p:txBody>
          <a:bodyPr wrap="square" rtlCol="0">
            <a:spAutoFit/>
          </a:bodyPr>
          <a:lstStyle/>
          <a:p>
            <a:pPr marL="285750" indent="-285750">
              <a:lnSpc>
                <a:spcPct val="80000"/>
              </a:lnSpc>
              <a:buFont typeface="Wingdings" panose="05000000000000000000" pitchFamily="2" charset="2"/>
              <a:buChar char="ü"/>
            </a:pPr>
            <a:r>
              <a:rPr lang="en-US" altLang="ko-KR" sz="2400" dirty="0">
                <a:solidFill>
                  <a:schemeClr val="bg1"/>
                </a:solidFill>
                <a:cs typeface="Arial" pitchFamily="34" charset="0"/>
              </a:rPr>
              <a:t>Portfolio</a:t>
            </a:r>
          </a:p>
        </p:txBody>
      </p:sp>
      <p:sp>
        <p:nvSpPr>
          <p:cNvPr id="24" name="TextBox 23">
            <a:extLst>
              <a:ext uri="{FF2B5EF4-FFF2-40B4-BE49-F238E27FC236}">
                <a16:creationId xmlns:a16="http://schemas.microsoft.com/office/drawing/2014/main" id="{AC28D874-FFD6-4373-A38C-C0F10E1B8F1B}"/>
              </a:ext>
            </a:extLst>
          </p:cNvPr>
          <p:cNvSpPr txBox="1"/>
          <p:nvPr/>
        </p:nvSpPr>
        <p:spPr>
          <a:xfrm>
            <a:off x="5502575" y="427693"/>
            <a:ext cx="5654075" cy="923330"/>
          </a:xfrm>
          <a:prstGeom prst="rect">
            <a:avLst/>
          </a:prstGeom>
          <a:noFill/>
        </p:spPr>
        <p:txBody>
          <a:bodyPr wrap="square" rtlCol="0" anchor="ctr">
            <a:spAutoFit/>
          </a:bodyPr>
          <a:lstStyle/>
          <a:p>
            <a:pPr algn="dist"/>
            <a:r>
              <a:rPr lang="en-US" altLang="ko-KR" sz="5400" dirty="0">
                <a:cs typeface="Arial" pitchFamily="34" charset="0"/>
              </a:rPr>
              <a:t>Infographic Style</a:t>
            </a:r>
            <a:endParaRPr lang="ko-KR" altLang="en-US" sz="5400" dirty="0">
              <a:cs typeface="Arial" pitchFamily="34" charset="0"/>
            </a:endParaRPr>
          </a:p>
        </p:txBody>
      </p:sp>
      <p:sp>
        <p:nvSpPr>
          <p:cNvPr id="25" name="TextBox 24">
            <a:extLst>
              <a:ext uri="{FF2B5EF4-FFF2-40B4-BE49-F238E27FC236}">
                <a16:creationId xmlns:a16="http://schemas.microsoft.com/office/drawing/2014/main" id="{C63E879C-1ABB-4ADC-A166-8456DA6500E7}"/>
              </a:ext>
            </a:extLst>
          </p:cNvPr>
          <p:cNvSpPr txBox="1"/>
          <p:nvPr/>
        </p:nvSpPr>
        <p:spPr>
          <a:xfrm>
            <a:off x="5502575" y="1307737"/>
            <a:ext cx="5654075" cy="369332"/>
          </a:xfrm>
          <a:prstGeom prst="rect">
            <a:avLst/>
          </a:prstGeom>
          <a:noFill/>
        </p:spPr>
        <p:txBody>
          <a:bodyPr wrap="square" rtlCol="0">
            <a:spAutoFit/>
          </a:bodyPr>
          <a:lstStyle/>
          <a:p>
            <a:pPr algn="dist"/>
            <a:r>
              <a:rPr lang="en-US" altLang="ko-KR" dirty="0">
                <a:cs typeface="Arial" pitchFamily="34" charset="0"/>
              </a:rPr>
              <a:t>Get a modern PowerPoint  Presentation</a:t>
            </a:r>
          </a:p>
        </p:txBody>
      </p:sp>
      <p:sp>
        <p:nvSpPr>
          <p:cNvPr id="26" name="Text Placeholder 17">
            <a:extLst>
              <a:ext uri="{FF2B5EF4-FFF2-40B4-BE49-F238E27FC236}">
                <a16:creationId xmlns:a16="http://schemas.microsoft.com/office/drawing/2014/main" id="{F7CB7743-CEA3-47C1-A12D-56793251FC28}"/>
              </a:ext>
            </a:extLst>
          </p:cNvPr>
          <p:cNvSpPr txBox="1">
            <a:spLocks/>
          </p:cNvSpPr>
          <p:nvPr/>
        </p:nvSpPr>
        <p:spPr>
          <a:xfrm>
            <a:off x="7415684" y="6011651"/>
            <a:ext cx="4273897" cy="411758"/>
          </a:xfrm>
          <a:prstGeom prst="rect">
            <a:avLst/>
          </a:prstGeom>
          <a:solidFill>
            <a:schemeClr val="accent3"/>
          </a:solid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800" b="1" i="1" spc="300" dirty="0">
                <a:solidFill>
                  <a:schemeClr val="bg1"/>
                </a:solidFill>
                <a:cs typeface="Arial" pitchFamily="34" charset="0"/>
              </a:rPr>
              <a:t>Modern PowerPoint</a:t>
            </a:r>
          </a:p>
        </p:txBody>
      </p:sp>
      <p:sp>
        <p:nvSpPr>
          <p:cNvPr id="3" name="Picture Placeholder 2">
            <a:extLst>
              <a:ext uri="{FF2B5EF4-FFF2-40B4-BE49-F238E27FC236}">
                <a16:creationId xmlns:a16="http://schemas.microsoft.com/office/drawing/2014/main" id="{8D14FD01-8D7A-411B-B92A-8295EA42E2BB}"/>
              </a:ext>
            </a:extLst>
          </p:cNvPr>
          <p:cNvSpPr>
            <a:spLocks noGrp="1"/>
          </p:cNvSpPr>
          <p:nvPr>
            <p:ph type="pic" sz="quarter" idx="14"/>
          </p:nvPr>
        </p:nvSpPr>
        <p:spPr/>
      </p:sp>
    </p:spTree>
    <p:extLst>
      <p:ext uri="{BB962C8B-B14F-4D97-AF65-F5344CB8AC3E}">
        <p14:creationId xmlns:p14="http://schemas.microsoft.com/office/powerpoint/2010/main" val="29227526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5F73930B-9934-4B60-9D91-7B2AF99FD249}"/>
              </a:ext>
            </a:extLst>
          </p:cNvPr>
          <p:cNvGrpSpPr/>
          <p:nvPr/>
        </p:nvGrpSpPr>
        <p:grpSpPr>
          <a:xfrm flipH="1">
            <a:off x="5733636" y="1558824"/>
            <a:ext cx="6478460" cy="5299176"/>
            <a:chOff x="-13614" y="1575036"/>
            <a:chExt cx="6478460" cy="5299176"/>
          </a:xfrm>
        </p:grpSpPr>
        <p:sp>
          <p:nvSpPr>
            <p:cNvPr id="3" name="Freeform: Shape 2">
              <a:extLst>
                <a:ext uri="{FF2B5EF4-FFF2-40B4-BE49-F238E27FC236}">
                  <a16:creationId xmlns:a16="http://schemas.microsoft.com/office/drawing/2014/main" id="{8EA75112-095F-4D70-B83A-1C0684591562}"/>
                </a:ext>
              </a:extLst>
            </p:cNvPr>
            <p:cNvSpPr/>
            <p:nvPr/>
          </p:nvSpPr>
          <p:spPr>
            <a:xfrm>
              <a:off x="1" y="3300014"/>
              <a:ext cx="6283871" cy="3574198"/>
            </a:xfrm>
            <a:custGeom>
              <a:avLst/>
              <a:gdLst>
                <a:gd name="connsiteX0" fmla="*/ 1223446 w 6283871"/>
                <a:gd name="connsiteY0" fmla="*/ 4916615 h 5057775"/>
                <a:gd name="connsiteX1" fmla="*/ 1505754 w 6283871"/>
                <a:gd name="connsiteY1" fmla="*/ 4916615 h 5057775"/>
                <a:gd name="connsiteX2" fmla="*/ 1364209 w 6283871"/>
                <a:gd name="connsiteY2" fmla="*/ 5057775 h 5057775"/>
                <a:gd name="connsiteX3" fmla="*/ 6283871 w 6283871"/>
                <a:gd name="connsiteY3" fmla="*/ 0 h 5057775"/>
                <a:gd name="connsiteX4" fmla="*/ 6060034 w 6283871"/>
                <a:gd name="connsiteY4" fmla="*/ 2065020 h 5057775"/>
                <a:gd name="connsiteX5" fmla="*/ 5215166 w 6283871"/>
                <a:gd name="connsiteY5" fmla="*/ 1217295 h 5057775"/>
                <a:gd name="connsiteX6" fmla="*/ 2851834 w 6283871"/>
                <a:gd name="connsiteY6" fmla="*/ 3574198 h 5057775"/>
                <a:gd name="connsiteX7" fmla="*/ 0 w 6283871"/>
                <a:gd name="connsiteY7" fmla="*/ 3574198 h 5057775"/>
                <a:gd name="connsiteX8" fmla="*/ 0 w 6283871"/>
                <a:gd name="connsiteY8" fmla="*/ 3036643 h 5057775"/>
                <a:gd name="connsiteX9" fmla="*/ 64046 w 6283871"/>
                <a:gd name="connsiteY9" fmla="*/ 2972753 h 5057775"/>
                <a:gd name="connsiteX10" fmla="*/ 1027976 w 6283871"/>
                <a:gd name="connsiteY10" fmla="*/ 2377440 h 5057775"/>
                <a:gd name="connsiteX11" fmla="*/ 1698536 w 6283871"/>
                <a:gd name="connsiteY11" fmla="*/ 2947035 h 5057775"/>
                <a:gd name="connsiteX12" fmla="*/ 2811056 w 6283871"/>
                <a:gd name="connsiteY12" fmla="*/ 1225867 h 5057775"/>
                <a:gd name="connsiteX13" fmla="*/ 3423514 w 6283871"/>
                <a:gd name="connsiteY13" fmla="*/ 1917382 h 5057775"/>
                <a:gd name="connsiteX14" fmla="*/ 4781779 w 6283871"/>
                <a:gd name="connsiteY14" fmla="*/ 106680 h 5057775"/>
                <a:gd name="connsiteX15" fmla="*/ 5861914 w 6283871"/>
                <a:gd name="connsiteY15" fmla="*/ 442913 h 5057775"/>
                <a:gd name="connsiteX0" fmla="*/ 1223446 w 6283871"/>
                <a:gd name="connsiteY0" fmla="*/ 4916615 h 5057775"/>
                <a:gd name="connsiteX1" fmla="*/ 1364209 w 6283871"/>
                <a:gd name="connsiteY1" fmla="*/ 5057775 h 5057775"/>
                <a:gd name="connsiteX2" fmla="*/ 1223446 w 6283871"/>
                <a:gd name="connsiteY2" fmla="*/ 4916615 h 5057775"/>
                <a:gd name="connsiteX3" fmla="*/ 6283871 w 6283871"/>
                <a:gd name="connsiteY3" fmla="*/ 0 h 5057775"/>
                <a:gd name="connsiteX4" fmla="*/ 6060034 w 6283871"/>
                <a:gd name="connsiteY4" fmla="*/ 2065020 h 5057775"/>
                <a:gd name="connsiteX5" fmla="*/ 5215166 w 6283871"/>
                <a:gd name="connsiteY5" fmla="*/ 1217295 h 5057775"/>
                <a:gd name="connsiteX6" fmla="*/ 2851834 w 6283871"/>
                <a:gd name="connsiteY6" fmla="*/ 3574198 h 5057775"/>
                <a:gd name="connsiteX7" fmla="*/ 0 w 6283871"/>
                <a:gd name="connsiteY7" fmla="*/ 3574198 h 5057775"/>
                <a:gd name="connsiteX8" fmla="*/ 0 w 6283871"/>
                <a:gd name="connsiteY8" fmla="*/ 3036643 h 5057775"/>
                <a:gd name="connsiteX9" fmla="*/ 64046 w 6283871"/>
                <a:gd name="connsiteY9" fmla="*/ 2972753 h 5057775"/>
                <a:gd name="connsiteX10" fmla="*/ 1027976 w 6283871"/>
                <a:gd name="connsiteY10" fmla="*/ 2377440 h 5057775"/>
                <a:gd name="connsiteX11" fmla="*/ 1698536 w 6283871"/>
                <a:gd name="connsiteY11" fmla="*/ 2947035 h 5057775"/>
                <a:gd name="connsiteX12" fmla="*/ 2811056 w 6283871"/>
                <a:gd name="connsiteY12" fmla="*/ 1225867 h 5057775"/>
                <a:gd name="connsiteX13" fmla="*/ 3423514 w 6283871"/>
                <a:gd name="connsiteY13" fmla="*/ 1917382 h 5057775"/>
                <a:gd name="connsiteX14" fmla="*/ 4781779 w 6283871"/>
                <a:gd name="connsiteY14" fmla="*/ 106680 h 5057775"/>
                <a:gd name="connsiteX15" fmla="*/ 5861914 w 6283871"/>
                <a:gd name="connsiteY15" fmla="*/ 442913 h 5057775"/>
                <a:gd name="connsiteX16" fmla="*/ 6283871 w 6283871"/>
                <a:gd name="connsiteY16" fmla="*/ 0 h 5057775"/>
                <a:gd name="connsiteX0" fmla="*/ 6283871 w 6283871"/>
                <a:gd name="connsiteY0" fmla="*/ 0 h 3574198"/>
                <a:gd name="connsiteX1" fmla="*/ 6060034 w 6283871"/>
                <a:gd name="connsiteY1" fmla="*/ 2065020 h 3574198"/>
                <a:gd name="connsiteX2" fmla="*/ 5215166 w 6283871"/>
                <a:gd name="connsiteY2" fmla="*/ 1217295 h 3574198"/>
                <a:gd name="connsiteX3" fmla="*/ 2851834 w 6283871"/>
                <a:gd name="connsiteY3" fmla="*/ 3574198 h 3574198"/>
                <a:gd name="connsiteX4" fmla="*/ 0 w 6283871"/>
                <a:gd name="connsiteY4" fmla="*/ 3574198 h 3574198"/>
                <a:gd name="connsiteX5" fmla="*/ 0 w 6283871"/>
                <a:gd name="connsiteY5" fmla="*/ 3036643 h 3574198"/>
                <a:gd name="connsiteX6" fmla="*/ 64046 w 6283871"/>
                <a:gd name="connsiteY6" fmla="*/ 2972753 h 3574198"/>
                <a:gd name="connsiteX7" fmla="*/ 1027976 w 6283871"/>
                <a:gd name="connsiteY7" fmla="*/ 2377440 h 3574198"/>
                <a:gd name="connsiteX8" fmla="*/ 1698536 w 6283871"/>
                <a:gd name="connsiteY8" fmla="*/ 2947035 h 3574198"/>
                <a:gd name="connsiteX9" fmla="*/ 2811056 w 6283871"/>
                <a:gd name="connsiteY9" fmla="*/ 1225867 h 3574198"/>
                <a:gd name="connsiteX10" fmla="*/ 3423514 w 6283871"/>
                <a:gd name="connsiteY10" fmla="*/ 1917382 h 3574198"/>
                <a:gd name="connsiteX11" fmla="*/ 4781779 w 6283871"/>
                <a:gd name="connsiteY11" fmla="*/ 106680 h 3574198"/>
                <a:gd name="connsiteX12" fmla="*/ 5861914 w 6283871"/>
                <a:gd name="connsiteY12" fmla="*/ 442913 h 3574198"/>
                <a:gd name="connsiteX13" fmla="*/ 6283871 w 6283871"/>
                <a:gd name="connsiteY13" fmla="*/ 0 h 3574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83871" h="3574198">
                  <a:moveTo>
                    <a:pt x="6283871" y="0"/>
                  </a:moveTo>
                  <a:lnTo>
                    <a:pt x="6060034" y="2065020"/>
                  </a:lnTo>
                  <a:lnTo>
                    <a:pt x="5215166" y="1217295"/>
                  </a:lnTo>
                  <a:lnTo>
                    <a:pt x="2851834" y="3574198"/>
                  </a:lnTo>
                  <a:lnTo>
                    <a:pt x="0" y="3574198"/>
                  </a:lnTo>
                  <a:lnTo>
                    <a:pt x="0" y="3036643"/>
                  </a:lnTo>
                  <a:lnTo>
                    <a:pt x="64046" y="2972753"/>
                  </a:lnTo>
                  <a:lnTo>
                    <a:pt x="1027976" y="2377440"/>
                  </a:lnTo>
                  <a:lnTo>
                    <a:pt x="1698536" y="2947035"/>
                  </a:lnTo>
                  <a:lnTo>
                    <a:pt x="2811056" y="1225867"/>
                  </a:lnTo>
                  <a:lnTo>
                    <a:pt x="3423514" y="1917382"/>
                  </a:lnTo>
                  <a:lnTo>
                    <a:pt x="4781779" y="106680"/>
                  </a:lnTo>
                  <a:lnTo>
                    <a:pt x="5861914" y="442913"/>
                  </a:lnTo>
                  <a:lnTo>
                    <a:pt x="6283871" y="0"/>
                  </a:lnTo>
                  <a:close/>
                </a:path>
              </a:pathLst>
            </a:custGeom>
            <a:solidFill>
              <a:schemeClr val="accent2"/>
            </a:soli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FA5E8482-483D-4080-97CC-F9A15B3E1AB9}"/>
                </a:ext>
              </a:extLst>
            </p:cNvPr>
            <p:cNvSpPr/>
            <p:nvPr/>
          </p:nvSpPr>
          <p:spPr>
            <a:xfrm>
              <a:off x="64046" y="1575036"/>
              <a:ext cx="6400800" cy="4695825"/>
            </a:xfrm>
            <a:custGeom>
              <a:avLst/>
              <a:gdLst>
                <a:gd name="connsiteX0" fmla="*/ 1634490 w 6400800"/>
                <a:gd name="connsiteY0" fmla="*/ 4672013 h 4695825"/>
                <a:gd name="connsiteX1" fmla="*/ 2747010 w 6400800"/>
                <a:gd name="connsiteY1" fmla="*/ 2950845 h 4695825"/>
                <a:gd name="connsiteX2" fmla="*/ 3359468 w 6400800"/>
                <a:gd name="connsiteY2" fmla="*/ 3642360 h 4695825"/>
                <a:gd name="connsiteX3" fmla="*/ 4717733 w 6400800"/>
                <a:gd name="connsiteY3" fmla="*/ 1831658 h 4695825"/>
                <a:gd name="connsiteX4" fmla="*/ 5797868 w 6400800"/>
                <a:gd name="connsiteY4" fmla="*/ 2167890 h 4695825"/>
                <a:gd name="connsiteX5" fmla="*/ 6219825 w 6400800"/>
                <a:gd name="connsiteY5" fmla="*/ 1724978 h 4695825"/>
                <a:gd name="connsiteX6" fmla="*/ 6405563 w 6400800"/>
                <a:gd name="connsiteY6" fmla="*/ 0 h 4695825"/>
                <a:gd name="connsiteX7" fmla="*/ 2615565 w 6400800"/>
                <a:gd name="connsiteY7" fmla="*/ 399098 h 4695825"/>
                <a:gd name="connsiteX8" fmla="*/ 3460433 w 6400800"/>
                <a:gd name="connsiteY8" fmla="*/ 1246823 h 4695825"/>
                <a:gd name="connsiteX9" fmla="*/ 0 w 6400800"/>
                <a:gd name="connsiteY9" fmla="*/ 4697730 h 4695825"/>
                <a:gd name="connsiteX10" fmla="*/ 963930 w 6400800"/>
                <a:gd name="connsiteY10" fmla="*/ 4102418 h 469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00800" h="4695825">
                  <a:moveTo>
                    <a:pt x="1634490" y="4672013"/>
                  </a:moveTo>
                  <a:lnTo>
                    <a:pt x="2747010" y="2950845"/>
                  </a:lnTo>
                  <a:lnTo>
                    <a:pt x="3359468" y="3642360"/>
                  </a:lnTo>
                  <a:lnTo>
                    <a:pt x="4717733" y="1831658"/>
                  </a:lnTo>
                  <a:lnTo>
                    <a:pt x="5797868" y="2167890"/>
                  </a:lnTo>
                  <a:lnTo>
                    <a:pt x="6219825" y="1724978"/>
                  </a:lnTo>
                  <a:lnTo>
                    <a:pt x="6405563" y="0"/>
                  </a:lnTo>
                  <a:lnTo>
                    <a:pt x="2615565" y="399098"/>
                  </a:lnTo>
                  <a:lnTo>
                    <a:pt x="3460433" y="1246823"/>
                  </a:lnTo>
                  <a:lnTo>
                    <a:pt x="0" y="4697730"/>
                  </a:lnTo>
                  <a:lnTo>
                    <a:pt x="963930" y="4102418"/>
                  </a:lnTo>
                  <a:close/>
                </a:path>
              </a:pathLst>
            </a:custGeom>
            <a:solidFill>
              <a:schemeClr val="accent1"/>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7E6DC707-A505-44E9-9863-69BB0BBEB61A}"/>
                </a:ext>
              </a:extLst>
            </p:cNvPr>
            <p:cNvSpPr/>
            <p:nvPr/>
          </p:nvSpPr>
          <p:spPr>
            <a:xfrm>
              <a:off x="-13614" y="3336148"/>
              <a:ext cx="6290735" cy="3010589"/>
            </a:xfrm>
            <a:custGeom>
              <a:avLst/>
              <a:gdLst>
                <a:gd name="connsiteX0" fmla="*/ 0 w 6858000"/>
                <a:gd name="connsiteY0" fmla="*/ 3526155 h 3524250"/>
                <a:gd name="connsiteX1" fmla="*/ 1255395 w 6858000"/>
                <a:gd name="connsiteY1" fmla="*/ 2749868 h 3524250"/>
                <a:gd name="connsiteX2" fmla="*/ 1925955 w 6858000"/>
                <a:gd name="connsiteY2" fmla="*/ 3319463 h 3524250"/>
                <a:gd name="connsiteX3" fmla="*/ 3038475 w 6858000"/>
                <a:gd name="connsiteY3" fmla="*/ 1598295 h 3524250"/>
                <a:gd name="connsiteX4" fmla="*/ 3650933 w 6858000"/>
                <a:gd name="connsiteY4" fmla="*/ 2289810 h 3524250"/>
                <a:gd name="connsiteX5" fmla="*/ 5009198 w 6858000"/>
                <a:gd name="connsiteY5" fmla="*/ 479108 h 3524250"/>
                <a:gd name="connsiteX6" fmla="*/ 6089333 w 6858000"/>
                <a:gd name="connsiteY6" fmla="*/ 815340 h 3524250"/>
                <a:gd name="connsiteX7" fmla="*/ 6864668 w 6858000"/>
                <a:gd name="connsiteY7" fmla="*/ 0 h 3524250"/>
                <a:gd name="connsiteX0" fmla="*/ 0 w 6670115"/>
                <a:gd name="connsiteY0" fmla="*/ 3409423 h 3409423"/>
                <a:gd name="connsiteX1" fmla="*/ 1060842 w 6670115"/>
                <a:gd name="connsiteY1" fmla="*/ 2749868 h 3409423"/>
                <a:gd name="connsiteX2" fmla="*/ 1731402 w 6670115"/>
                <a:gd name="connsiteY2" fmla="*/ 3319463 h 3409423"/>
                <a:gd name="connsiteX3" fmla="*/ 2843922 w 6670115"/>
                <a:gd name="connsiteY3" fmla="*/ 1598295 h 3409423"/>
                <a:gd name="connsiteX4" fmla="*/ 3456380 w 6670115"/>
                <a:gd name="connsiteY4" fmla="*/ 2289810 h 3409423"/>
                <a:gd name="connsiteX5" fmla="*/ 4814645 w 6670115"/>
                <a:gd name="connsiteY5" fmla="*/ 479108 h 3409423"/>
                <a:gd name="connsiteX6" fmla="*/ 5894780 w 6670115"/>
                <a:gd name="connsiteY6" fmla="*/ 815340 h 3409423"/>
                <a:gd name="connsiteX7" fmla="*/ 6670115 w 6670115"/>
                <a:gd name="connsiteY7" fmla="*/ 0 h 3409423"/>
                <a:gd name="connsiteX0" fmla="*/ 0 w 6660387"/>
                <a:gd name="connsiteY0" fmla="*/ 3419151 h 3419151"/>
                <a:gd name="connsiteX1" fmla="*/ 1051114 w 6660387"/>
                <a:gd name="connsiteY1" fmla="*/ 2749868 h 3419151"/>
                <a:gd name="connsiteX2" fmla="*/ 1721674 w 6660387"/>
                <a:gd name="connsiteY2" fmla="*/ 3319463 h 3419151"/>
                <a:gd name="connsiteX3" fmla="*/ 2834194 w 6660387"/>
                <a:gd name="connsiteY3" fmla="*/ 1598295 h 3419151"/>
                <a:gd name="connsiteX4" fmla="*/ 3446652 w 6660387"/>
                <a:gd name="connsiteY4" fmla="*/ 2289810 h 3419151"/>
                <a:gd name="connsiteX5" fmla="*/ 4804917 w 6660387"/>
                <a:gd name="connsiteY5" fmla="*/ 479108 h 3419151"/>
                <a:gd name="connsiteX6" fmla="*/ 5885052 w 6660387"/>
                <a:gd name="connsiteY6" fmla="*/ 815340 h 3419151"/>
                <a:gd name="connsiteX7" fmla="*/ 6660387 w 6660387"/>
                <a:gd name="connsiteY7" fmla="*/ 0 h 3419151"/>
                <a:gd name="connsiteX0" fmla="*/ 0 w 6319918"/>
                <a:gd name="connsiteY0" fmla="*/ 3039772 h 3039772"/>
                <a:gd name="connsiteX1" fmla="*/ 1051114 w 6319918"/>
                <a:gd name="connsiteY1" fmla="*/ 2370489 h 3039772"/>
                <a:gd name="connsiteX2" fmla="*/ 1721674 w 6319918"/>
                <a:gd name="connsiteY2" fmla="*/ 2940084 h 3039772"/>
                <a:gd name="connsiteX3" fmla="*/ 2834194 w 6319918"/>
                <a:gd name="connsiteY3" fmla="*/ 1218916 h 3039772"/>
                <a:gd name="connsiteX4" fmla="*/ 3446652 w 6319918"/>
                <a:gd name="connsiteY4" fmla="*/ 1910431 h 3039772"/>
                <a:gd name="connsiteX5" fmla="*/ 4804917 w 6319918"/>
                <a:gd name="connsiteY5" fmla="*/ 99729 h 3039772"/>
                <a:gd name="connsiteX6" fmla="*/ 5885052 w 6319918"/>
                <a:gd name="connsiteY6" fmla="*/ 435961 h 3039772"/>
                <a:gd name="connsiteX7" fmla="*/ 6319918 w 6319918"/>
                <a:gd name="connsiteY7" fmla="*/ 0 h 3039772"/>
                <a:gd name="connsiteX0" fmla="*/ 0 w 6290735"/>
                <a:gd name="connsiteY0" fmla="*/ 3010589 h 3010589"/>
                <a:gd name="connsiteX1" fmla="*/ 1051114 w 6290735"/>
                <a:gd name="connsiteY1" fmla="*/ 2341306 h 3010589"/>
                <a:gd name="connsiteX2" fmla="*/ 1721674 w 6290735"/>
                <a:gd name="connsiteY2" fmla="*/ 2910901 h 3010589"/>
                <a:gd name="connsiteX3" fmla="*/ 2834194 w 6290735"/>
                <a:gd name="connsiteY3" fmla="*/ 1189733 h 3010589"/>
                <a:gd name="connsiteX4" fmla="*/ 3446652 w 6290735"/>
                <a:gd name="connsiteY4" fmla="*/ 1881248 h 3010589"/>
                <a:gd name="connsiteX5" fmla="*/ 4804917 w 6290735"/>
                <a:gd name="connsiteY5" fmla="*/ 70546 h 3010589"/>
                <a:gd name="connsiteX6" fmla="*/ 5885052 w 6290735"/>
                <a:gd name="connsiteY6" fmla="*/ 406778 h 3010589"/>
                <a:gd name="connsiteX7" fmla="*/ 6290735 w 6290735"/>
                <a:gd name="connsiteY7" fmla="*/ 0 h 3010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90735" h="3010589">
                  <a:moveTo>
                    <a:pt x="0" y="3010589"/>
                  </a:moveTo>
                  <a:lnTo>
                    <a:pt x="1051114" y="2341306"/>
                  </a:lnTo>
                  <a:lnTo>
                    <a:pt x="1721674" y="2910901"/>
                  </a:lnTo>
                  <a:lnTo>
                    <a:pt x="2834194" y="1189733"/>
                  </a:lnTo>
                  <a:lnTo>
                    <a:pt x="3446652" y="1881248"/>
                  </a:lnTo>
                  <a:lnTo>
                    <a:pt x="4804917" y="70546"/>
                  </a:lnTo>
                  <a:lnTo>
                    <a:pt x="5885052" y="406778"/>
                  </a:lnTo>
                  <a:lnTo>
                    <a:pt x="6290735" y="0"/>
                  </a:lnTo>
                </a:path>
              </a:pathLst>
            </a:custGeom>
            <a:noFill/>
            <a:ln w="38100" cap="flat">
              <a:solidFill>
                <a:schemeClr val="bg1"/>
              </a:solidFill>
              <a:prstDash val="solid"/>
              <a:miter/>
            </a:ln>
          </p:spPr>
          <p:txBody>
            <a:bodyPr rtlCol="0" anchor="ctr"/>
            <a:lstStyle/>
            <a:p>
              <a:endParaRPr lang="en-US"/>
            </a:p>
          </p:txBody>
        </p:sp>
        <p:sp>
          <p:nvSpPr>
            <p:cNvPr id="6" name="Oval 5">
              <a:extLst>
                <a:ext uri="{FF2B5EF4-FFF2-40B4-BE49-F238E27FC236}">
                  <a16:creationId xmlns:a16="http://schemas.microsoft.com/office/drawing/2014/main" id="{0BA5ECAB-9997-4687-855C-4BC2ED293BFA}"/>
                </a:ext>
              </a:extLst>
            </p:cNvPr>
            <p:cNvSpPr/>
            <p:nvPr/>
          </p:nvSpPr>
          <p:spPr>
            <a:xfrm>
              <a:off x="933113" y="5617519"/>
              <a:ext cx="211382" cy="211382"/>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5D98AC8-D0F7-4948-A2B5-FA1E4543B491}"/>
                </a:ext>
              </a:extLst>
            </p:cNvPr>
            <p:cNvSpPr/>
            <p:nvPr/>
          </p:nvSpPr>
          <p:spPr>
            <a:xfrm>
              <a:off x="1581624" y="6135354"/>
              <a:ext cx="211382" cy="211382"/>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73F137FF-6D08-48FB-BB35-BDA1149E8358}"/>
                </a:ext>
              </a:extLst>
            </p:cNvPr>
            <p:cNvSpPr/>
            <p:nvPr/>
          </p:nvSpPr>
          <p:spPr>
            <a:xfrm>
              <a:off x="2706791" y="4425778"/>
              <a:ext cx="211382" cy="211382"/>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22E9EEA-D96E-4543-83F7-33F0C8A0EEE9}"/>
                </a:ext>
              </a:extLst>
            </p:cNvPr>
            <p:cNvSpPr/>
            <p:nvPr/>
          </p:nvSpPr>
          <p:spPr>
            <a:xfrm>
              <a:off x="4694475" y="3300014"/>
              <a:ext cx="211382" cy="211382"/>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C7A5841-3C21-4921-ABA5-3CEC57D42CF7}"/>
                </a:ext>
              </a:extLst>
            </p:cNvPr>
            <p:cNvSpPr/>
            <p:nvPr/>
          </p:nvSpPr>
          <p:spPr>
            <a:xfrm>
              <a:off x="5771003" y="3636718"/>
              <a:ext cx="211382" cy="211382"/>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DBC5C42-8642-4DCA-B085-9A52A780CBD5}"/>
                </a:ext>
              </a:extLst>
            </p:cNvPr>
            <p:cNvSpPr/>
            <p:nvPr/>
          </p:nvSpPr>
          <p:spPr>
            <a:xfrm>
              <a:off x="3316580" y="5071582"/>
              <a:ext cx="211382" cy="211382"/>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Graphic 46">
              <a:extLst>
                <a:ext uri="{FF2B5EF4-FFF2-40B4-BE49-F238E27FC236}">
                  <a16:creationId xmlns:a16="http://schemas.microsoft.com/office/drawing/2014/main" id="{6572AF23-CB74-432C-B368-A1A04C0AA4AA}"/>
                </a:ext>
              </a:extLst>
            </p:cNvPr>
            <p:cNvSpPr/>
            <p:nvPr/>
          </p:nvSpPr>
          <p:spPr>
            <a:xfrm>
              <a:off x="3731419" y="2054762"/>
              <a:ext cx="1174438" cy="1350943"/>
            </a:xfrm>
            <a:custGeom>
              <a:avLst/>
              <a:gdLst>
                <a:gd name="connsiteX0" fmla="*/ 104368 w 5961980"/>
                <a:gd name="connsiteY0" fmla="*/ 2552216 h 6858000"/>
                <a:gd name="connsiteX1" fmla="*/ 255313 w 5961980"/>
                <a:gd name="connsiteY1" fmla="*/ 2883054 h 6858000"/>
                <a:gd name="connsiteX2" fmla="*/ 775694 w 5961980"/>
                <a:gd name="connsiteY2" fmla="*/ 4027203 h 6858000"/>
                <a:gd name="connsiteX3" fmla="*/ 956965 w 5961980"/>
                <a:gd name="connsiteY3" fmla="*/ 4084410 h 6858000"/>
                <a:gd name="connsiteX4" fmla="*/ 1439438 w 5961980"/>
                <a:gd name="connsiteY4" fmla="*/ 3781831 h 6858000"/>
                <a:gd name="connsiteX5" fmla="*/ 2087329 w 5961980"/>
                <a:gd name="connsiteY5" fmla="*/ 3384136 h 6858000"/>
                <a:gd name="connsiteX6" fmla="*/ 2136955 w 5961980"/>
                <a:gd name="connsiteY6" fmla="*/ 3218717 h 6858000"/>
                <a:gd name="connsiteX7" fmla="*/ 2034947 w 5961980"/>
                <a:gd name="connsiteY7" fmla="*/ 2971967 h 6858000"/>
                <a:gd name="connsiteX8" fmla="*/ 1844025 w 5961980"/>
                <a:gd name="connsiteY8" fmla="*/ 2617005 h 6858000"/>
                <a:gd name="connsiteX9" fmla="*/ 2038393 w 5961980"/>
                <a:gd name="connsiteY9" fmla="*/ 2572204 h 6858000"/>
                <a:gd name="connsiteX10" fmla="*/ 2122481 w 5961980"/>
                <a:gd name="connsiteY10" fmla="*/ 2191740 h 6858000"/>
                <a:gd name="connsiteX11" fmla="*/ 2136955 w 5961980"/>
                <a:gd name="connsiteY11" fmla="*/ 2158656 h 6858000"/>
                <a:gd name="connsiteX12" fmla="*/ 2451941 w 5961980"/>
                <a:gd name="connsiteY12" fmla="*/ 1705132 h 6858000"/>
                <a:gd name="connsiteX13" fmla="*/ 2638037 w 5961980"/>
                <a:gd name="connsiteY13" fmla="*/ 1526617 h 6858000"/>
                <a:gd name="connsiteX14" fmla="*/ 3055031 w 5961980"/>
                <a:gd name="connsiteY14" fmla="*/ 1408756 h 6858000"/>
                <a:gd name="connsiteX15" fmla="*/ 3072262 w 5961980"/>
                <a:gd name="connsiteY15" fmla="*/ 1435637 h 6858000"/>
                <a:gd name="connsiteX16" fmla="*/ 3000581 w 5961980"/>
                <a:gd name="connsiteY16" fmla="*/ 1607259 h 6858000"/>
                <a:gd name="connsiteX17" fmla="*/ 2736599 w 5961980"/>
                <a:gd name="connsiteY17" fmla="*/ 1895364 h 6858000"/>
                <a:gd name="connsiteX18" fmla="*/ 2685595 w 5961980"/>
                <a:gd name="connsiteY18" fmla="*/ 1956018 h 6858000"/>
                <a:gd name="connsiteX19" fmla="*/ 2171417 w 5961980"/>
                <a:gd name="connsiteY19" fmla="*/ 2837564 h 6858000"/>
                <a:gd name="connsiteX20" fmla="*/ 2163147 w 5961980"/>
                <a:gd name="connsiteY20" fmla="*/ 2894771 h 6858000"/>
                <a:gd name="connsiteX21" fmla="*/ 2234828 w 5961980"/>
                <a:gd name="connsiteY21" fmla="*/ 3050541 h 6858000"/>
                <a:gd name="connsiteX22" fmla="*/ 2400247 w 5961980"/>
                <a:gd name="connsiteY22" fmla="*/ 3365526 h 6858000"/>
                <a:gd name="connsiteX23" fmla="*/ 2658025 w 5961980"/>
                <a:gd name="connsiteY23" fmla="*/ 3505443 h 6858000"/>
                <a:gd name="connsiteX24" fmla="*/ 2691109 w 5961980"/>
                <a:gd name="connsiteY24" fmla="*/ 3768046 h 6858000"/>
                <a:gd name="connsiteX25" fmla="*/ 2600129 w 5961980"/>
                <a:gd name="connsiteY25" fmla="*/ 4579978 h 6858000"/>
                <a:gd name="connsiteX26" fmla="*/ 2482267 w 5961980"/>
                <a:gd name="connsiteY26" fmla="*/ 4634429 h 6858000"/>
                <a:gd name="connsiteX27" fmla="*/ 2179688 w 5961980"/>
                <a:gd name="connsiteY27" fmla="*/ 4865326 h 6858000"/>
                <a:gd name="connsiteX28" fmla="*/ 1788197 w 5961980"/>
                <a:gd name="connsiteY28" fmla="*/ 5180312 h 6858000"/>
                <a:gd name="connsiteX29" fmla="*/ 1668957 w 5961980"/>
                <a:gd name="connsiteY29" fmla="*/ 5269225 h 6858000"/>
                <a:gd name="connsiteX30" fmla="*/ 1225082 w 5961980"/>
                <a:gd name="connsiteY30" fmla="*/ 5487026 h 6858000"/>
                <a:gd name="connsiteX31" fmla="*/ 950073 w 5961980"/>
                <a:gd name="connsiteY31" fmla="*/ 5563533 h 6858000"/>
                <a:gd name="connsiteX32" fmla="*/ 735028 w 5961980"/>
                <a:gd name="connsiteY32" fmla="*/ 5601441 h 6858000"/>
                <a:gd name="connsiteX33" fmla="*/ 697120 w 5961980"/>
                <a:gd name="connsiteY33" fmla="*/ 5637971 h 6858000"/>
                <a:gd name="connsiteX34" fmla="*/ 722622 w 5961980"/>
                <a:gd name="connsiteY34" fmla="*/ 6007407 h 6858000"/>
                <a:gd name="connsiteX35" fmla="*/ 760530 w 5961980"/>
                <a:gd name="connsiteY35" fmla="*/ 6177651 h 6858000"/>
                <a:gd name="connsiteX36" fmla="*/ 1001077 w 5961980"/>
                <a:gd name="connsiteY36" fmla="*/ 6801419 h 6858000"/>
                <a:gd name="connsiteX37" fmla="*/ 1114114 w 5961980"/>
                <a:gd name="connsiteY37" fmla="*/ 6858626 h 6858000"/>
                <a:gd name="connsiteX38" fmla="*/ 1206473 w 5961980"/>
                <a:gd name="connsiteY38" fmla="*/ 6733183 h 6858000"/>
                <a:gd name="connsiteX39" fmla="*/ 1205094 w 5961980"/>
                <a:gd name="connsiteY39" fmla="*/ 6647028 h 6858000"/>
                <a:gd name="connsiteX40" fmla="*/ 1217501 w 5961980"/>
                <a:gd name="connsiteY40" fmla="*/ 6236237 h 6858000"/>
                <a:gd name="connsiteX41" fmla="*/ 1292628 w 5961980"/>
                <a:gd name="connsiteY41" fmla="*/ 6021192 h 6858000"/>
                <a:gd name="connsiteX42" fmla="*/ 1644144 w 5961980"/>
                <a:gd name="connsiteY42" fmla="*/ 6234169 h 6858000"/>
                <a:gd name="connsiteX43" fmla="*/ 1704798 w 5961980"/>
                <a:gd name="connsiteY43" fmla="*/ 6085981 h 6858000"/>
                <a:gd name="connsiteX44" fmla="*/ 1854364 w 5961980"/>
                <a:gd name="connsiteY44" fmla="*/ 5802701 h 6858000"/>
                <a:gd name="connsiteX45" fmla="*/ 2161768 w 5961980"/>
                <a:gd name="connsiteY45" fmla="*/ 5616605 h 6858000"/>
                <a:gd name="connsiteX46" fmla="*/ 2683527 w 5961980"/>
                <a:gd name="connsiteY46" fmla="*/ 5433265 h 6858000"/>
                <a:gd name="connsiteX47" fmla="*/ 3032286 w 5961980"/>
                <a:gd name="connsiteY47" fmla="*/ 5191340 h 6858000"/>
                <a:gd name="connsiteX48" fmla="*/ 3356921 w 5961980"/>
                <a:gd name="connsiteY48" fmla="*/ 4594452 h 6858000"/>
                <a:gd name="connsiteX49" fmla="*/ 3667082 w 5961980"/>
                <a:gd name="connsiteY49" fmla="*/ 4026514 h 6858000"/>
                <a:gd name="connsiteX50" fmla="*/ 3770469 w 5961980"/>
                <a:gd name="connsiteY50" fmla="*/ 4004458 h 6858000"/>
                <a:gd name="connsiteX51" fmla="*/ 4011016 w 5961980"/>
                <a:gd name="connsiteY51" fmla="*/ 4098195 h 6858000"/>
                <a:gd name="connsiteX52" fmla="*/ 4375627 w 5961980"/>
                <a:gd name="connsiteY52" fmla="*/ 4195379 h 6858000"/>
                <a:gd name="connsiteX53" fmla="*/ 4574819 w 5961980"/>
                <a:gd name="connsiteY53" fmla="*/ 4418006 h 6858000"/>
                <a:gd name="connsiteX54" fmla="*/ 4605146 w 5961980"/>
                <a:gd name="connsiteY54" fmla="*/ 4470388 h 6858000"/>
                <a:gd name="connsiteX55" fmla="*/ 4640298 w 5961980"/>
                <a:gd name="connsiteY55" fmla="*/ 4528974 h 6858000"/>
                <a:gd name="connsiteX56" fmla="*/ 4700951 w 5961980"/>
                <a:gd name="connsiteY56" fmla="*/ 4766075 h 6858000"/>
                <a:gd name="connsiteX57" fmla="*/ 4711290 w 5961980"/>
                <a:gd name="connsiteY57" fmla="*/ 4903235 h 6858000"/>
                <a:gd name="connsiteX58" fmla="*/ 4705087 w 5961980"/>
                <a:gd name="connsiteY58" fmla="*/ 4996972 h 6858000"/>
                <a:gd name="connsiteX59" fmla="*/ 4776079 w 5961980"/>
                <a:gd name="connsiteY59" fmla="*/ 5296105 h 6858000"/>
                <a:gd name="connsiteX60" fmla="*/ 4862924 w 5961980"/>
                <a:gd name="connsiteY60" fmla="*/ 5763414 h 6858000"/>
                <a:gd name="connsiteX61" fmla="*/ 4932538 w 5961980"/>
                <a:gd name="connsiteY61" fmla="*/ 5762036 h 6858000"/>
                <a:gd name="connsiteX62" fmla="*/ 4912550 w 5961980"/>
                <a:gd name="connsiteY62" fmla="*/ 6119065 h 6858000"/>
                <a:gd name="connsiteX63" fmla="*/ 4938052 w 5961980"/>
                <a:gd name="connsiteY63" fmla="*/ 6387182 h 6858000"/>
                <a:gd name="connsiteX64" fmla="*/ 5117256 w 5961980"/>
                <a:gd name="connsiteY64" fmla="*/ 6368572 h 6858000"/>
                <a:gd name="connsiteX65" fmla="*/ 5117256 w 5961980"/>
                <a:gd name="connsiteY65" fmla="*/ 6294134 h 6858000"/>
                <a:gd name="connsiteX66" fmla="*/ 5196519 w 5961980"/>
                <a:gd name="connsiteY66" fmla="*/ 6356166 h 6858000"/>
                <a:gd name="connsiteX67" fmla="*/ 5927120 w 5961980"/>
                <a:gd name="connsiteY67" fmla="*/ 6380290 h 6858000"/>
                <a:gd name="connsiteX68" fmla="*/ 5947798 w 5961980"/>
                <a:gd name="connsiteY68" fmla="*/ 6221763 h 6858000"/>
                <a:gd name="connsiteX69" fmla="*/ 5865088 w 5961980"/>
                <a:gd name="connsiteY69" fmla="*/ 6142500 h 6858000"/>
                <a:gd name="connsiteX70" fmla="*/ 5526668 w 5961980"/>
                <a:gd name="connsiteY70" fmla="*/ 6039802 h 6858000"/>
                <a:gd name="connsiteX71" fmla="*/ 5442580 w 5961980"/>
                <a:gd name="connsiteY71" fmla="*/ 5971566 h 6858000"/>
                <a:gd name="connsiteX72" fmla="*/ 5267512 w 5961980"/>
                <a:gd name="connsiteY72" fmla="*/ 5766171 h 6858000"/>
                <a:gd name="connsiteX73" fmla="*/ 5269579 w 5961980"/>
                <a:gd name="connsiteY73" fmla="*/ 5570425 h 6858000"/>
                <a:gd name="connsiteX74" fmla="*/ 5175842 w 5961980"/>
                <a:gd name="connsiteY74" fmla="*/ 4633050 h 6858000"/>
                <a:gd name="connsiteX75" fmla="*/ 5210993 w 5961980"/>
                <a:gd name="connsiteY75" fmla="*/ 4263614 h 6858000"/>
                <a:gd name="connsiteX76" fmla="*/ 5159989 w 5961980"/>
                <a:gd name="connsiteY76" fmla="*/ 4025135 h 6858000"/>
                <a:gd name="connsiteX77" fmla="*/ 4742995 w 5961980"/>
                <a:gd name="connsiteY77" fmla="*/ 3665348 h 6858000"/>
                <a:gd name="connsiteX78" fmla="*/ 4226061 w 5961980"/>
                <a:gd name="connsiteY78" fmla="*/ 3253179 h 6858000"/>
                <a:gd name="connsiteX79" fmla="*/ 4222615 w 5961980"/>
                <a:gd name="connsiteY79" fmla="*/ 3187701 h 6858000"/>
                <a:gd name="connsiteX80" fmla="*/ 4273619 w 5961980"/>
                <a:gd name="connsiteY80" fmla="*/ 3034688 h 6858000"/>
                <a:gd name="connsiteX81" fmla="*/ 4330826 w 5961980"/>
                <a:gd name="connsiteY81" fmla="*/ 2977481 h 6858000"/>
                <a:gd name="connsiteX82" fmla="*/ 4521747 w 5961980"/>
                <a:gd name="connsiteY82" fmla="*/ 2982305 h 6858000"/>
                <a:gd name="connsiteX83" fmla="*/ 5043507 w 5961980"/>
                <a:gd name="connsiteY83" fmla="*/ 3069840 h 6858000"/>
                <a:gd name="connsiteX84" fmla="*/ 5336436 w 5961980"/>
                <a:gd name="connsiteY84" fmla="*/ 2810683 h 6858000"/>
                <a:gd name="connsiteX85" fmla="*/ 5412942 w 5961980"/>
                <a:gd name="connsiteY85" fmla="*/ 2791384 h 6858000"/>
                <a:gd name="connsiteX86" fmla="*/ 5736199 w 5961980"/>
                <a:gd name="connsiteY86" fmla="*/ 2665941 h 6858000"/>
                <a:gd name="connsiteX87" fmla="*/ 5793406 w 5961980"/>
                <a:gd name="connsiteY87" fmla="*/ 2605288 h 6858000"/>
                <a:gd name="connsiteX88" fmla="*/ 5777554 w 5961980"/>
                <a:gd name="connsiteY88" fmla="*/ 2584610 h 6858000"/>
                <a:gd name="connsiteX89" fmla="*/ 5562509 w 5961980"/>
                <a:gd name="connsiteY89" fmla="*/ 2629411 h 6858000"/>
                <a:gd name="connsiteX90" fmla="*/ 5625920 w 5961980"/>
                <a:gd name="connsiteY90" fmla="*/ 2588057 h 6858000"/>
                <a:gd name="connsiteX91" fmla="*/ 5810638 w 5961980"/>
                <a:gd name="connsiteY91" fmla="*/ 2500522 h 6858000"/>
                <a:gd name="connsiteX92" fmla="*/ 5845789 w 5961980"/>
                <a:gd name="connsiteY92" fmla="*/ 2433665 h 6858000"/>
                <a:gd name="connsiteX93" fmla="*/ 5778932 w 5961980"/>
                <a:gd name="connsiteY93" fmla="*/ 2433665 h 6858000"/>
                <a:gd name="connsiteX94" fmla="*/ 5680370 w 5961980"/>
                <a:gd name="connsiteY94" fmla="*/ 2478466 h 6858000"/>
                <a:gd name="connsiteX95" fmla="*/ 5672099 w 5961980"/>
                <a:gd name="connsiteY95" fmla="*/ 2462614 h 6858000"/>
                <a:gd name="connsiteX96" fmla="*/ 5850614 w 5961980"/>
                <a:gd name="connsiteY96" fmla="*/ 2325454 h 6858000"/>
                <a:gd name="connsiteX97" fmla="*/ 5831315 w 5961980"/>
                <a:gd name="connsiteY97" fmla="*/ 2293748 h 6858000"/>
                <a:gd name="connsiteX98" fmla="*/ 5546656 w 5961980"/>
                <a:gd name="connsiteY98" fmla="*/ 2419191 h 6858000"/>
                <a:gd name="connsiteX99" fmla="*/ 5707251 w 5961980"/>
                <a:gd name="connsiteY99" fmla="*/ 2273071 h 6858000"/>
                <a:gd name="connsiteX100" fmla="*/ 5738956 w 5961980"/>
                <a:gd name="connsiteY100" fmla="*/ 2202768 h 6858000"/>
                <a:gd name="connsiteX101" fmla="*/ 5656247 w 5961980"/>
                <a:gd name="connsiteY101" fmla="*/ 2208971 h 6858000"/>
                <a:gd name="connsiteX102" fmla="*/ 5484624 w 5961980"/>
                <a:gd name="connsiteY102" fmla="*/ 2348888 h 6858000"/>
                <a:gd name="connsiteX103" fmla="*/ 5333679 w 5961980"/>
                <a:gd name="connsiteY103" fmla="*/ 2398514 h 6858000"/>
                <a:gd name="connsiteX104" fmla="*/ 5303353 w 5961980"/>
                <a:gd name="connsiteY104" fmla="*/ 2164859 h 6858000"/>
                <a:gd name="connsiteX105" fmla="*/ 5153786 w 5961980"/>
                <a:gd name="connsiteY105" fmla="*/ 2524646 h 6858000"/>
                <a:gd name="connsiteX106" fmla="*/ 5072455 w 5961980"/>
                <a:gd name="connsiteY106" fmla="*/ 2579096 h 6858000"/>
                <a:gd name="connsiteX107" fmla="*/ 4809852 w 5961980"/>
                <a:gd name="connsiteY107" fmla="*/ 2582543 h 6858000"/>
                <a:gd name="connsiteX108" fmla="*/ 4718872 w 5961980"/>
                <a:gd name="connsiteY108" fmla="*/ 2581164 h 6858000"/>
                <a:gd name="connsiteX109" fmla="*/ 4554831 w 5961980"/>
                <a:gd name="connsiteY109" fmla="*/ 2576339 h 6858000"/>
                <a:gd name="connsiteX110" fmla="*/ 4438349 w 5961980"/>
                <a:gd name="connsiteY110" fmla="*/ 2482602 h 6858000"/>
                <a:gd name="connsiteX111" fmla="*/ 4459026 w 5961980"/>
                <a:gd name="connsiteY111" fmla="*/ 2087664 h 6858000"/>
                <a:gd name="connsiteX112" fmla="*/ 4462472 w 5961980"/>
                <a:gd name="connsiteY112" fmla="*/ 1867794 h 6858000"/>
                <a:gd name="connsiteX113" fmla="*/ 4349436 w 5961980"/>
                <a:gd name="connsiteY113" fmla="*/ 1296409 h 6858000"/>
                <a:gd name="connsiteX114" fmla="*/ 4452823 w 5961980"/>
                <a:gd name="connsiteY114" fmla="*/ 1175791 h 6858000"/>
                <a:gd name="connsiteX115" fmla="*/ 4653393 w 5961980"/>
                <a:gd name="connsiteY115" fmla="*/ 1037252 h 6858000"/>
                <a:gd name="connsiteX116" fmla="*/ 4818813 w 5961980"/>
                <a:gd name="connsiteY116" fmla="*/ 900093 h 6858000"/>
                <a:gd name="connsiteX117" fmla="*/ 4823637 w 5961980"/>
                <a:gd name="connsiteY117" fmla="*/ 862184 h 6858000"/>
                <a:gd name="connsiteX118" fmla="*/ 4827083 w 5961980"/>
                <a:gd name="connsiteY118" fmla="*/ 553402 h 6858000"/>
                <a:gd name="connsiteX119" fmla="*/ 4842936 w 5961980"/>
                <a:gd name="connsiteY119" fmla="*/ 405214 h 6858000"/>
                <a:gd name="connsiteX120" fmla="*/ 4763673 w 5961980"/>
                <a:gd name="connsiteY120" fmla="*/ 143989 h 6858000"/>
                <a:gd name="connsiteX121" fmla="*/ 4494867 w 5961980"/>
                <a:gd name="connsiteY121" fmla="*/ 15100 h 6858000"/>
                <a:gd name="connsiteX122" fmla="*/ 4197112 w 5961980"/>
                <a:gd name="connsiteY122" fmla="*/ 73686 h 6858000"/>
                <a:gd name="connsiteX123" fmla="*/ 4009637 w 5961980"/>
                <a:gd name="connsiteY123" fmla="*/ 367994 h 6858000"/>
                <a:gd name="connsiteX124" fmla="*/ 3992406 w 5961980"/>
                <a:gd name="connsiteY124" fmla="*/ 724335 h 6858000"/>
                <a:gd name="connsiteX125" fmla="*/ 3947605 w 5961980"/>
                <a:gd name="connsiteY125" fmla="*/ 760865 h 6858000"/>
                <a:gd name="connsiteX126" fmla="*/ 3396897 w 5961980"/>
                <a:gd name="connsiteY126" fmla="*/ 705036 h 6858000"/>
                <a:gd name="connsiteX127" fmla="*/ 3078465 w 5961980"/>
                <a:gd name="connsiteY127" fmla="*/ 800841 h 6858000"/>
                <a:gd name="connsiteX128" fmla="*/ 2664918 w 5961980"/>
                <a:gd name="connsiteY128" fmla="*/ 810491 h 6858000"/>
                <a:gd name="connsiteX129" fmla="*/ 2494674 w 5961980"/>
                <a:gd name="connsiteY129" fmla="*/ 872523 h 6858000"/>
                <a:gd name="connsiteX130" fmla="*/ 2092154 w 5961980"/>
                <a:gd name="connsiteY130" fmla="*/ 1350170 h 6858000"/>
                <a:gd name="connsiteX131" fmla="*/ 1743395 w 5961980"/>
                <a:gd name="connsiteY131" fmla="*/ 1800248 h 6858000"/>
                <a:gd name="connsiteX132" fmla="*/ 1744774 w 5961980"/>
                <a:gd name="connsiteY132" fmla="*/ 1865726 h 6858000"/>
                <a:gd name="connsiteX133" fmla="*/ 1800603 w 5961980"/>
                <a:gd name="connsiteY133" fmla="*/ 1921555 h 6858000"/>
                <a:gd name="connsiteX134" fmla="*/ 1805428 w 5961980"/>
                <a:gd name="connsiteY134" fmla="*/ 2005644 h 6858000"/>
                <a:gd name="connsiteX135" fmla="*/ 1636562 w 5961980"/>
                <a:gd name="connsiteY135" fmla="*/ 2145561 h 6858000"/>
                <a:gd name="connsiteX136" fmla="*/ 1423585 w 5961980"/>
                <a:gd name="connsiteY136" fmla="*/ 1706511 h 6858000"/>
                <a:gd name="connsiteX137" fmla="*/ 1243692 w 5961980"/>
                <a:gd name="connsiteY137" fmla="*/ 1507318 h 6858000"/>
                <a:gd name="connsiteX138" fmla="*/ 1138926 w 5961980"/>
                <a:gd name="connsiteY138" fmla="*/ 1577622 h 6858000"/>
                <a:gd name="connsiteX139" fmla="*/ 18901 w 5961980"/>
                <a:gd name="connsiteY139" fmla="*/ 2269625 h 6858000"/>
                <a:gd name="connsiteX140" fmla="*/ 3049 w 5961980"/>
                <a:gd name="connsiteY140" fmla="*/ 2335103 h 6858000"/>
                <a:gd name="connsiteX141" fmla="*/ 104368 w 5961980"/>
                <a:gd name="connsiteY141" fmla="*/ 2552216 h 6858000"/>
                <a:gd name="connsiteX142" fmla="*/ 104368 w 5961980"/>
                <a:gd name="connsiteY142" fmla="*/ 2552216 h 6858000"/>
                <a:gd name="connsiteX143" fmla="*/ 1692391 w 5961980"/>
                <a:gd name="connsiteY143" fmla="*/ 2187605 h 6858000"/>
                <a:gd name="connsiteX144" fmla="*/ 1711690 w 5961980"/>
                <a:gd name="connsiteY144" fmla="*/ 2198633 h 6858000"/>
                <a:gd name="connsiteX145" fmla="*/ 1867460 w 5961980"/>
                <a:gd name="connsiteY145" fmla="*/ 2526714 h 6858000"/>
                <a:gd name="connsiteX146" fmla="*/ 1822659 w 5961980"/>
                <a:gd name="connsiteY146" fmla="*/ 2557041 h 6858000"/>
                <a:gd name="connsiteX147" fmla="*/ 1681363 w 5961980"/>
                <a:gd name="connsiteY147" fmla="*/ 2256529 h 6858000"/>
                <a:gd name="connsiteX148" fmla="*/ 1692391 w 5961980"/>
                <a:gd name="connsiteY148" fmla="*/ 2187605 h 6858000"/>
                <a:gd name="connsiteX149" fmla="*/ 1692391 w 5961980"/>
                <a:gd name="connsiteY149" fmla="*/ 21876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Lst>
              <a:rect l="l" t="t" r="r" b="b"/>
              <a:pathLst>
                <a:path w="5961980" h="6858000">
                  <a:moveTo>
                    <a:pt x="104368" y="2552216"/>
                  </a:moveTo>
                  <a:cubicBezTo>
                    <a:pt x="155372" y="2661806"/>
                    <a:pt x="204309" y="2773464"/>
                    <a:pt x="255313" y="2883054"/>
                  </a:cubicBezTo>
                  <a:cubicBezTo>
                    <a:pt x="429003" y="3264896"/>
                    <a:pt x="602004" y="3645360"/>
                    <a:pt x="775694" y="4027203"/>
                  </a:cubicBezTo>
                  <a:cubicBezTo>
                    <a:pt x="801196" y="4083032"/>
                    <a:pt x="903204" y="4119562"/>
                    <a:pt x="956965" y="4084410"/>
                  </a:cubicBezTo>
                  <a:cubicBezTo>
                    <a:pt x="1117560" y="3984469"/>
                    <a:pt x="1278154" y="3882461"/>
                    <a:pt x="1439438" y="3781831"/>
                  </a:cubicBezTo>
                  <a:cubicBezTo>
                    <a:pt x="1654483" y="3648117"/>
                    <a:pt x="1868838" y="3514404"/>
                    <a:pt x="2087329" y="3384136"/>
                  </a:cubicBezTo>
                  <a:cubicBezTo>
                    <a:pt x="2189338" y="3323482"/>
                    <a:pt x="2189338" y="3328307"/>
                    <a:pt x="2136955" y="3218717"/>
                  </a:cubicBezTo>
                  <a:cubicBezTo>
                    <a:pt x="2099046" y="3139454"/>
                    <a:pt x="2073544" y="3051919"/>
                    <a:pt x="2034947" y="2971967"/>
                  </a:cubicBezTo>
                  <a:cubicBezTo>
                    <a:pt x="1977739" y="2855484"/>
                    <a:pt x="1912261" y="2744515"/>
                    <a:pt x="1844025" y="2617005"/>
                  </a:cubicBezTo>
                  <a:cubicBezTo>
                    <a:pt x="1917085" y="2599774"/>
                    <a:pt x="1971536" y="2588057"/>
                    <a:pt x="2038393" y="2572204"/>
                  </a:cubicBezTo>
                  <a:cubicBezTo>
                    <a:pt x="2079748" y="2465371"/>
                    <a:pt x="2159011" y="2343374"/>
                    <a:pt x="2122481" y="2191740"/>
                  </a:cubicBezTo>
                  <a:cubicBezTo>
                    <a:pt x="2121102" y="2182090"/>
                    <a:pt x="2130752" y="2167616"/>
                    <a:pt x="2136955" y="2158656"/>
                  </a:cubicBezTo>
                  <a:cubicBezTo>
                    <a:pt x="2241721" y="2007711"/>
                    <a:pt x="2342351" y="1853320"/>
                    <a:pt x="2451941" y="1705132"/>
                  </a:cubicBezTo>
                  <a:cubicBezTo>
                    <a:pt x="2502945" y="1636897"/>
                    <a:pt x="2563599" y="1559012"/>
                    <a:pt x="2638037" y="1526617"/>
                  </a:cubicBezTo>
                  <a:cubicBezTo>
                    <a:pt x="2770372" y="1470788"/>
                    <a:pt x="2915114" y="1447354"/>
                    <a:pt x="3055031" y="1408756"/>
                  </a:cubicBezTo>
                  <a:cubicBezTo>
                    <a:pt x="3061234" y="1418406"/>
                    <a:pt x="3066059" y="1425987"/>
                    <a:pt x="3072262" y="1435637"/>
                  </a:cubicBezTo>
                  <a:cubicBezTo>
                    <a:pt x="3050206" y="1492844"/>
                    <a:pt x="3037111" y="1559701"/>
                    <a:pt x="3000581" y="1607259"/>
                  </a:cubicBezTo>
                  <a:cubicBezTo>
                    <a:pt x="2921317" y="1710646"/>
                    <a:pt x="2860664" y="1833332"/>
                    <a:pt x="2736599" y="1895364"/>
                  </a:cubicBezTo>
                  <a:cubicBezTo>
                    <a:pt x="2714544" y="1906392"/>
                    <a:pt x="2700069" y="1933273"/>
                    <a:pt x="2685595" y="1956018"/>
                  </a:cubicBezTo>
                  <a:cubicBezTo>
                    <a:pt x="2513973" y="2250326"/>
                    <a:pt x="2341661" y="2543256"/>
                    <a:pt x="2171417" y="2837564"/>
                  </a:cubicBezTo>
                  <a:cubicBezTo>
                    <a:pt x="2161768" y="2853416"/>
                    <a:pt x="2155565" y="2888568"/>
                    <a:pt x="2163147" y="2894771"/>
                  </a:cubicBezTo>
                  <a:cubicBezTo>
                    <a:pt x="2214151" y="2937504"/>
                    <a:pt x="2209326" y="3001604"/>
                    <a:pt x="2234828" y="3050541"/>
                  </a:cubicBezTo>
                  <a:cubicBezTo>
                    <a:pt x="2290657" y="3155306"/>
                    <a:pt x="2317538" y="3271789"/>
                    <a:pt x="2400247" y="3365526"/>
                  </a:cubicBezTo>
                  <a:cubicBezTo>
                    <a:pt x="2473307" y="3446857"/>
                    <a:pt x="2540164" y="3513714"/>
                    <a:pt x="2658025" y="3505443"/>
                  </a:cubicBezTo>
                  <a:cubicBezTo>
                    <a:pt x="2673878" y="3594356"/>
                    <a:pt x="2707651" y="3670862"/>
                    <a:pt x="2691109" y="3768046"/>
                  </a:cubicBezTo>
                  <a:cubicBezTo>
                    <a:pt x="2648376" y="4036852"/>
                    <a:pt x="2629077" y="4309105"/>
                    <a:pt x="2600129" y="4579978"/>
                  </a:cubicBezTo>
                  <a:cubicBezTo>
                    <a:pt x="2546367" y="4594452"/>
                    <a:pt x="2498120" y="4605481"/>
                    <a:pt x="2482267" y="4634429"/>
                  </a:cubicBezTo>
                  <a:cubicBezTo>
                    <a:pt x="2411964" y="4753669"/>
                    <a:pt x="2287900" y="4810876"/>
                    <a:pt x="2179688" y="4865326"/>
                  </a:cubicBezTo>
                  <a:cubicBezTo>
                    <a:pt x="2021851" y="4944589"/>
                    <a:pt x="1904679" y="5056247"/>
                    <a:pt x="1788197" y="5180312"/>
                  </a:cubicBezTo>
                  <a:cubicBezTo>
                    <a:pt x="1755113" y="5216842"/>
                    <a:pt x="1711690" y="5247169"/>
                    <a:pt x="1668957" y="5269225"/>
                  </a:cubicBezTo>
                  <a:cubicBezTo>
                    <a:pt x="1522837" y="5344352"/>
                    <a:pt x="1371202" y="5412588"/>
                    <a:pt x="1225082" y="5487026"/>
                  </a:cubicBezTo>
                  <a:cubicBezTo>
                    <a:pt x="1137548" y="5529760"/>
                    <a:pt x="1059663" y="5580764"/>
                    <a:pt x="950073" y="5563533"/>
                  </a:cubicBezTo>
                  <a:cubicBezTo>
                    <a:pt x="881838" y="5552505"/>
                    <a:pt x="806710" y="5585588"/>
                    <a:pt x="735028" y="5601441"/>
                  </a:cubicBezTo>
                  <a:cubicBezTo>
                    <a:pt x="720554" y="5604888"/>
                    <a:pt x="706080" y="5623497"/>
                    <a:pt x="697120" y="5637971"/>
                  </a:cubicBezTo>
                  <a:cubicBezTo>
                    <a:pt x="665414" y="5688975"/>
                    <a:pt x="669550" y="5990176"/>
                    <a:pt x="722622" y="6007407"/>
                  </a:cubicBezTo>
                  <a:cubicBezTo>
                    <a:pt x="856335" y="6050830"/>
                    <a:pt x="763976" y="6125269"/>
                    <a:pt x="760530" y="6177651"/>
                  </a:cubicBezTo>
                  <a:cubicBezTo>
                    <a:pt x="744678" y="6424401"/>
                    <a:pt x="843240" y="6624972"/>
                    <a:pt x="1001077" y="6801419"/>
                  </a:cubicBezTo>
                  <a:cubicBezTo>
                    <a:pt x="1027958" y="6831746"/>
                    <a:pt x="1093436" y="6869654"/>
                    <a:pt x="1114114" y="6858626"/>
                  </a:cubicBezTo>
                  <a:cubicBezTo>
                    <a:pt x="1155468" y="6834503"/>
                    <a:pt x="1184417" y="6780742"/>
                    <a:pt x="1206473" y="6733183"/>
                  </a:cubicBezTo>
                  <a:cubicBezTo>
                    <a:pt x="1217501" y="6711128"/>
                    <a:pt x="1211297" y="6675976"/>
                    <a:pt x="1205094" y="6647028"/>
                  </a:cubicBezTo>
                  <a:cubicBezTo>
                    <a:pt x="1174767" y="6508489"/>
                    <a:pt x="1167186" y="6372019"/>
                    <a:pt x="1217501" y="6236237"/>
                  </a:cubicBezTo>
                  <a:cubicBezTo>
                    <a:pt x="1244381" y="6163177"/>
                    <a:pt x="1269883" y="6088049"/>
                    <a:pt x="1292628" y="6021192"/>
                  </a:cubicBezTo>
                  <a:cubicBezTo>
                    <a:pt x="1404286" y="6088049"/>
                    <a:pt x="1517323" y="6158352"/>
                    <a:pt x="1644144" y="6234169"/>
                  </a:cubicBezTo>
                  <a:cubicBezTo>
                    <a:pt x="1669646" y="6170759"/>
                    <a:pt x="1685499" y="6127336"/>
                    <a:pt x="1704798" y="6085981"/>
                  </a:cubicBezTo>
                  <a:cubicBezTo>
                    <a:pt x="1752356" y="5988797"/>
                    <a:pt x="1782682" y="5875761"/>
                    <a:pt x="1854364" y="5802701"/>
                  </a:cubicBezTo>
                  <a:cubicBezTo>
                    <a:pt x="1937074" y="5719991"/>
                    <a:pt x="2051488" y="5662784"/>
                    <a:pt x="2161768" y="5616605"/>
                  </a:cubicBezTo>
                  <a:cubicBezTo>
                    <a:pt x="2332012" y="5544923"/>
                    <a:pt x="2510527" y="5493919"/>
                    <a:pt x="2683527" y="5433265"/>
                  </a:cubicBezTo>
                  <a:cubicBezTo>
                    <a:pt x="2823444" y="5385707"/>
                    <a:pt x="2957158" y="5329878"/>
                    <a:pt x="3032286" y="5191340"/>
                  </a:cubicBezTo>
                  <a:cubicBezTo>
                    <a:pt x="3141876" y="4992148"/>
                    <a:pt x="3250088" y="4793645"/>
                    <a:pt x="3356921" y="4594452"/>
                  </a:cubicBezTo>
                  <a:cubicBezTo>
                    <a:pt x="3458929" y="4403531"/>
                    <a:pt x="3528543" y="4198136"/>
                    <a:pt x="3667082" y="4026514"/>
                  </a:cubicBezTo>
                  <a:cubicBezTo>
                    <a:pt x="3703612" y="3980334"/>
                    <a:pt x="3725668" y="3983780"/>
                    <a:pt x="3770469" y="4004458"/>
                  </a:cubicBezTo>
                  <a:cubicBezTo>
                    <a:pt x="3848353" y="4039609"/>
                    <a:pt x="3929685" y="4074761"/>
                    <a:pt x="4011016" y="4098195"/>
                  </a:cubicBezTo>
                  <a:cubicBezTo>
                    <a:pt x="4131634" y="4134725"/>
                    <a:pt x="4259145" y="4149199"/>
                    <a:pt x="4375627" y="4195379"/>
                  </a:cubicBezTo>
                  <a:cubicBezTo>
                    <a:pt x="4469365" y="4233288"/>
                    <a:pt x="4590672" y="4270507"/>
                    <a:pt x="4574819" y="4418006"/>
                  </a:cubicBezTo>
                  <a:cubicBezTo>
                    <a:pt x="4573441" y="4433858"/>
                    <a:pt x="4594118" y="4453157"/>
                    <a:pt x="4605146" y="4470388"/>
                  </a:cubicBezTo>
                  <a:cubicBezTo>
                    <a:pt x="4616174" y="4489687"/>
                    <a:pt x="4634094" y="4508297"/>
                    <a:pt x="4640298" y="4528974"/>
                  </a:cubicBezTo>
                  <a:cubicBezTo>
                    <a:pt x="4662354" y="4606859"/>
                    <a:pt x="4676828" y="4688190"/>
                    <a:pt x="4700951" y="4766075"/>
                  </a:cubicBezTo>
                  <a:cubicBezTo>
                    <a:pt x="4716804" y="4817079"/>
                    <a:pt x="4749198" y="4858434"/>
                    <a:pt x="4711290" y="4903235"/>
                  </a:cubicBezTo>
                  <a:cubicBezTo>
                    <a:pt x="4694059" y="4922534"/>
                    <a:pt x="4696816" y="4968713"/>
                    <a:pt x="4705087" y="4996972"/>
                  </a:cubicBezTo>
                  <a:cubicBezTo>
                    <a:pt x="4734035" y="5096913"/>
                    <a:pt x="4745752" y="5196164"/>
                    <a:pt x="4776079" y="5296105"/>
                  </a:cubicBezTo>
                  <a:cubicBezTo>
                    <a:pt x="4801581" y="5383639"/>
                    <a:pt x="4836044" y="5677259"/>
                    <a:pt x="4862924" y="5763414"/>
                  </a:cubicBezTo>
                  <a:cubicBezTo>
                    <a:pt x="4877398" y="5808215"/>
                    <a:pt x="4922889" y="5717924"/>
                    <a:pt x="4932538" y="5762036"/>
                  </a:cubicBezTo>
                  <a:cubicBezTo>
                    <a:pt x="4964243" y="5906777"/>
                    <a:pt x="4958729" y="5970877"/>
                    <a:pt x="4912550" y="6119065"/>
                  </a:cubicBezTo>
                  <a:cubicBezTo>
                    <a:pt x="4896697" y="6171448"/>
                    <a:pt x="4936673" y="6327907"/>
                    <a:pt x="4938052" y="6387182"/>
                  </a:cubicBezTo>
                  <a:lnTo>
                    <a:pt x="5117256" y="6368572"/>
                  </a:lnTo>
                  <a:cubicBezTo>
                    <a:pt x="5117256" y="6368572"/>
                    <a:pt x="5117256" y="6335489"/>
                    <a:pt x="5117256" y="6294134"/>
                  </a:cubicBezTo>
                  <a:cubicBezTo>
                    <a:pt x="5158611" y="6283795"/>
                    <a:pt x="5117256" y="6299648"/>
                    <a:pt x="5196519" y="6356166"/>
                  </a:cubicBezTo>
                  <a:cubicBezTo>
                    <a:pt x="5317827" y="6368572"/>
                    <a:pt x="5459122" y="6432672"/>
                    <a:pt x="5927120" y="6380290"/>
                  </a:cubicBezTo>
                  <a:cubicBezTo>
                    <a:pt x="5975368" y="6366505"/>
                    <a:pt x="5967786" y="6283106"/>
                    <a:pt x="5947798" y="6221763"/>
                  </a:cubicBezTo>
                  <a:cubicBezTo>
                    <a:pt x="5938148" y="6191436"/>
                    <a:pt x="5898172" y="6139053"/>
                    <a:pt x="5865088" y="6142500"/>
                  </a:cubicBezTo>
                  <a:cubicBezTo>
                    <a:pt x="5710697" y="6153527"/>
                    <a:pt x="5641083" y="6149392"/>
                    <a:pt x="5526668" y="6039802"/>
                  </a:cubicBezTo>
                  <a:cubicBezTo>
                    <a:pt x="5499788" y="6014300"/>
                    <a:pt x="5474286" y="5981216"/>
                    <a:pt x="5442580" y="5971566"/>
                  </a:cubicBezTo>
                  <a:cubicBezTo>
                    <a:pt x="5334369" y="5942618"/>
                    <a:pt x="5297839" y="5853705"/>
                    <a:pt x="5267512" y="5766171"/>
                  </a:cubicBezTo>
                  <a:cubicBezTo>
                    <a:pt x="5237185" y="5678637"/>
                    <a:pt x="5288189" y="5662784"/>
                    <a:pt x="5269579" y="5570425"/>
                  </a:cubicBezTo>
                  <a:cubicBezTo>
                    <a:pt x="5210993" y="5285766"/>
                    <a:pt x="5162746" y="4919088"/>
                    <a:pt x="5175842" y="4633050"/>
                  </a:cubicBezTo>
                  <a:cubicBezTo>
                    <a:pt x="5182045" y="4510364"/>
                    <a:pt x="5208926" y="4387679"/>
                    <a:pt x="5210993" y="4263614"/>
                  </a:cubicBezTo>
                  <a:cubicBezTo>
                    <a:pt x="5210993" y="4182283"/>
                    <a:pt x="5204790" y="4083721"/>
                    <a:pt x="5159989" y="4025135"/>
                  </a:cubicBezTo>
                  <a:cubicBezTo>
                    <a:pt x="5048331" y="3876947"/>
                    <a:pt x="4896008" y="3770803"/>
                    <a:pt x="4742995" y="3665348"/>
                  </a:cubicBezTo>
                  <a:cubicBezTo>
                    <a:pt x="4561723" y="3539906"/>
                    <a:pt x="4396304" y="3393096"/>
                    <a:pt x="4226061" y="3253179"/>
                  </a:cubicBezTo>
                  <a:cubicBezTo>
                    <a:pt x="4215033" y="3243530"/>
                    <a:pt x="4217790" y="3208378"/>
                    <a:pt x="4222615" y="3187701"/>
                  </a:cubicBezTo>
                  <a:cubicBezTo>
                    <a:pt x="4237089" y="3136697"/>
                    <a:pt x="4263969" y="3087760"/>
                    <a:pt x="4273619" y="3034688"/>
                  </a:cubicBezTo>
                  <a:cubicBezTo>
                    <a:pt x="4279822" y="2996780"/>
                    <a:pt x="4290850" y="2977481"/>
                    <a:pt x="4330826" y="2977481"/>
                  </a:cubicBezTo>
                  <a:cubicBezTo>
                    <a:pt x="4394237" y="2978859"/>
                    <a:pt x="4458336" y="2972656"/>
                    <a:pt x="4521747" y="2982305"/>
                  </a:cubicBezTo>
                  <a:cubicBezTo>
                    <a:pt x="4696816" y="3007808"/>
                    <a:pt x="4871884" y="3039513"/>
                    <a:pt x="5043507" y="3069840"/>
                  </a:cubicBezTo>
                  <a:cubicBezTo>
                    <a:pt x="5091065" y="2925098"/>
                    <a:pt x="5142069" y="2787938"/>
                    <a:pt x="5336436" y="2810683"/>
                  </a:cubicBezTo>
                  <a:cubicBezTo>
                    <a:pt x="5360560" y="2814129"/>
                    <a:pt x="5387441" y="2801034"/>
                    <a:pt x="5412942" y="2791384"/>
                  </a:cubicBezTo>
                  <a:cubicBezTo>
                    <a:pt x="5521154" y="2750030"/>
                    <a:pt x="5629366" y="2710053"/>
                    <a:pt x="5736199" y="2665941"/>
                  </a:cubicBezTo>
                  <a:cubicBezTo>
                    <a:pt x="5760323" y="2656292"/>
                    <a:pt x="5774108" y="2625965"/>
                    <a:pt x="5793406" y="2605288"/>
                  </a:cubicBezTo>
                  <a:cubicBezTo>
                    <a:pt x="5788582" y="2599084"/>
                    <a:pt x="5782379" y="2590814"/>
                    <a:pt x="5777554" y="2584610"/>
                  </a:cubicBezTo>
                  <a:cubicBezTo>
                    <a:pt x="5714143" y="2599084"/>
                    <a:pt x="5648665" y="2611491"/>
                    <a:pt x="5562509" y="2629411"/>
                  </a:cubicBezTo>
                  <a:cubicBezTo>
                    <a:pt x="5595593" y="2607356"/>
                    <a:pt x="5608689" y="2596328"/>
                    <a:pt x="5625920" y="2588057"/>
                  </a:cubicBezTo>
                  <a:cubicBezTo>
                    <a:pt x="5687952" y="2557730"/>
                    <a:pt x="5751363" y="2533606"/>
                    <a:pt x="5810638" y="2500522"/>
                  </a:cubicBezTo>
                  <a:cubicBezTo>
                    <a:pt x="5829936" y="2489494"/>
                    <a:pt x="5834761" y="2455721"/>
                    <a:pt x="5845789" y="2433665"/>
                  </a:cubicBezTo>
                  <a:cubicBezTo>
                    <a:pt x="5823733" y="2433665"/>
                    <a:pt x="5799610" y="2427462"/>
                    <a:pt x="5778932" y="2433665"/>
                  </a:cubicBezTo>
                  <a:cubicBezTo>
                    <a:pt x="5745849" y="2444693"/>
                    <a:pt x="5713454" y="2463992"/>
                    <a:pt x="5680370" y="2478466"/>
                  </a:cubicBezTo>
                  <a:cubicBezTo>
                    <a:pt x="5676924" y="2473642"/>
                    <a:pt x="5675546" y="2468817"/>
                    <a:pt x="5672099" y="2462614"/>
                  </a:cubicBezTo>
                  <a:cubicBezTo>
                    <a:pt x="5730685" y="2416434"/>
                    <a:pt x="5789960" y="2371633"/>
                    <a:pt x="5850614" y="2325454"/>
                  </a:cubicBezTo>
                  <a:cubicBezTo>
                    <a:pt x="5844411" y="2314426"/>
                    <a:pt x="5838207" y="2303398"/>
                    <a:pt x="5831315" y="2293748"/>
                  </a:cubicBezTo>
                  <a:cubicBezTo>
                    <a:pt x="5716900" y="2284099"/>
                    <a:pt x="5646597" y="2387486"/>
                    <a:pt x="5546656" y="2419191"/>
                  </a:cubicBezTo>
                  <a:cubicBezTo>
                    <a:pt x="5597661" y="2366809"/>
                    <a:pt x="5654868" y="2322008"/>
                    <a:pt x="5707251" y="2273071"/>
                  </a:cubicBezTo>
                  <a:cubicBezTo>
                    <a:pt x="5724482" y="2257219"/>
                    <a:pt x="5727928" y="2226892"/>
                    <a:pt x="5738956" y="2202768"/>
                  </a:cubicBezTo>
                  <a:cubicBezTo>
                    <a:pt x="5710008" y="2204146"/>
                    <a:pt x="5675546" y="2194497"/>
                    <a:pt x="5656247" y="2208971"/>
                  </a:cubicBezTo>
                  <a:cubicBezTo>
                    <a:pt x="5595593" y="2250326"/>
                    <a:pt x="5541832" y="2302709"/>
                    <a:pt x="5484624" y="2348888"/>
                  </a:cubicBezTo>
                  <a:cubicBezTo>
                    <a:pt x="5441891" y="2384040"/>
                    <a:pt x="5400536" y="2430219"/>
                    <a:pt x="5333679" y="2398514"/>
                  </a:cubicBezTo>
                  <a:cubicBezTo>
                    <a:pt x="5373656" y="2248947"/>
                    <a:pt x="5364006" y="2194497"/>
                    <a:pt x="5303353" y="2164859"/>
                  </a:cubicBezTo>
                  <a:cubicBezTo>
                    <a:pt x="5253727" y="2284099"/>
                    <a:pt x="5207547" y="2406785"/>
                    <a:pt x="5153786" y="2524646"/>
                  </a:cubicBezTo>
                  <a:cubicBezTo>
                    <a:pt x="5142758" y="2550148"/>
                    <a:pt x="5101403" y="2575650"/>
                    <a:pt x="5072455" y="2579096"/>
                  </a:cubicBezTo>
                  <a:cubicBezTo>
                    <a:pt x="4984921" y="2585300"/>
                    <a:pt x="4897386" y="2582543"/>
                    <a:pt x="4809852" y="2582543"/>
                  </a:cubicBezTo>
                  <a:cubicBezTo>
                    <a:pt x="4779525" y="2582543"/>
                    <a:pt x="4749198" y="2582543"/>
                    <a:pt x="4718872" y="2581164"/>
                  </a:cubicBezTo>
                  <a:cubicBezTo>
                    <a:pt x="4665110" y="2579786"/>
                    <a:pt x="4609282" y="2570136"/>
                    <a:pt x="4554831" y="2576339"/>
                  </a:cubicBezTo>
                  <a:cubicBezTo>
                    <a:pt x="4499002" y="2584610"/>
                    <a:pt x="4435591" y="2536363"/>
                    <a:pt x="4438349" y="2482602"/>
                  </a:cubicBezTo>
                  <a:cubicBezTo>
                    <a:pt x="4446620" y="2350267"/>
                    <a:pt x="4452823" y="2218621"/>
                    <a:pt x="4459026" y="2087664"/>
                  </a:cubicBezTo>
                  <a:cubicBezTo>
                    <a:pt x="4462472" y="2014604"/>
                    <a:pt x="4474878" y="1939476"/>
                    <a:pt x="4462472" y="1867794"/>
                  </a:cubicBezTo>
                  <a:cubicBezTo>
                    <a:pt x="4430767" y="1676873"/>
                    <a:pt x="4387344" y="1487330"/>
                    <a:pt x="4349436" y="1296409"/>
                  </a:cubicBezTo>
                  <a:cubicBezTo>
                    <a:pt x="4330137" y="1197847"/>
                    <a:pt x="4357707" y="1172345"/>
                    <a:pt x="4452823" y="1175791"/>
                  </a:cubicBezTo>
                  <a:cubicBezTo>
                    <a:pt x="4572062" y="1179237"/>
                    <a:pt x="4602389" y="1146843"/>
                    <a:pt x="4653393" y="1037252"/>
                  </a:cubicBezTo>
                  <a:cubicBezTo>
                    <a:pt x="4683720" y="971774"/>
                    <a:pt x="4725075" y="902160"/>
                    <a:pt x="4818813" y="900093"/>
                  </a:cubicBezTo>
                  <a:cubicBezTo>
                    <a:pt x="4820191" y="887686"/>
                    <a:pt x="4827083" y="873212"/>
                    <a:pt x="4823637" y="862184"/>
                  </a:cubicBezTo>
                  <a:cubicBezTo>
                    <a:pt x="4794689" y="758797"/>
                    <a:pt x="4806406" y="656789"/>
                    <a:pt x="4827083" y="553402"/>
                  </a:cubicBezTo>
                  <a:cubicBezTo>
                    <a:pt x="4836733" y="503776"/>
                    <a:pt x="4827083" y="451393"/>
                    <a:pt x="4842936" y="405214"/>
                  </a:cubicBezTo>
                  <a:cubicBezTo>
                    <a:pt x="4878088" y="297002"/>
                    <a:pt x="4858789" y="203265"/>
                    <a:pt x="4763673" y="143989"/>
                  </a:cubicBezTo>
                  <a:cubicBezTo>
                    <a:pt x="4679585" y="91607"/>
                    <a:pt x="4588604" y="45427"/>
                    <a:pt x="4494867" y="15100"/>
                  </a:cubicBezTo>
                  <a:cubicBezTo>
                    <a:pt x="4390101" y="-20051"/>
                    <a:pt x="4291539" y="8897"/>
                    <a:pt x="4197112" y="73686"/>
                  </a:cubicBezTo>
                  <a:cubicBezTo>
                    <a:pt x="4092347" y="146746"/>
                    <a:pt x="4050992" y="259783"/>
                    <a:pt x="4009637" y="367994"/>
                  </a:cubicBezTo>
                  <a:cubicBezTo>
                    <a:pt x="3966904" y="479652"/>
                    <a:pt x="3946226" y="598892"/>
                    <a:pt x="3992406" y="724335"/>
                  </a:cubicBezTo>
                  <a:cubicBezTo>
                    <a:pt x="3981378" y="733984"/>
                    <a:pt x="3963458" y="748458"/>
                    <a:pt x="3947605" y="760865"/>
                  </a:cubicBezTo>
                  <a:cubicBezTo>
                    <a:pt x="3778740" y="609920"/>
                    <a:pt x="3525786" y="573390"/>
                    <a:pt x="3396897" y="705036"/>
                  </a:cubicBezTo>
                  <a:cubicBezTo>
                    <a:pt x="3301092" y="803598"/>
                    <a:pt x="3181852" y="776717"/>
                    <a:pt x="3078465" y="800841"/>
                  </a:cubicBezTo>
                  <a:cubicBezTo>
                    <a:pt x="2946130" y="831168"/>
                    <a:pt x="2801389" y="802220"/>
                    <a:pt x="2664918" y="810491"/>
                  </a:cubicBezTo>
                  <a:cubicBezTo>
                    <a:pt x="2606332" y="813937"/>
                    <a:pt x="2531204" y="831168"/>
                    <a:pt x="2494674" y="872523"/>
                  </a:cubicBezTo>
                  <a:cubicBezTo>
                    <a:pt x="2353379" y="1025535"/>
                    <a:pt x="2222422" y="1187508"/>
                    <a:pt x="2092154" y="1350170"/>
                  </a:cubicBezTo>
                  <a:cubicBezTo>
                    <a:pt x="1972914" y="1498358"/>
                    <a:pt x="1858500" y="1647925"/>
                    <a:pt x="1743395" y="1800248"/>
                  </a:cubicBezTo>
                  <a:cubicBezTo>
                    <a:pt x="1732368" y="1814722"/>
                    <a:pt x="1735124" y="1847806"/>
                    <a:pt x="1744774" y="1865726"/>
                  </a:cubicBezTo>
                  <a:cubicBezTo>
                    <a:pt x="1755802" y="1887782"/>
                    <a:pt x="1777858" y="1907081"/>
                    <a:pt x="1800603" y="1921555"/>
                  </a:cubicBezTo>
                  <a:cubicBezTo>
                    <a:pt x="1841958" y="1950504"/>
                    <a:pt x="1843336" y="1976006"/>
                    <a:pt x="1805428" y="2005644"/>
                  </a:cubicBezTo>
                  <a:cubicBezTo>
                    <a:pt x="1749599" y="2051823"/>
                    <a:pt x="1693770" y="2098003"/>
                    <a:pt x="1636562" y="2145561"/>
                  </a:cubicBezTo>
                  <a:cubicBezTo>
                    <a:pt x="1563502" y="1995994"/>
                    <a:pt x="1482171" y="1856077"/>
                    <a:pt x="1423585" y="1706511"/>
                  </a:cubicBezTo>
                  <a:cubicBezTo>
                    <a:pt x="1385677" y="1612773"/>
                    <a:pt x="1326401" y="1550741"/>
                    <a:pt x="1243692" y="1507318"/>
                  </a:cubicBezTo>
                  <a:cubicBezTo>
                    <a:pt x="1208540" y="1531442"/>
                    <a:pt x="1173389" y="1554876"/>
                    <a:pt x="1138926" y="1577622"/>
                  </a:cubicBezTo>
                  <a:cubicBezTo>
                    <a:pt x="760530" y="1805073"/>
                    <a:pt x="387648" y="2035970"/>
                    <a:pt x="18901" y="2269625"/>
                  </a:cubicBezTo>
                  <a:cubicBezTo>
                    <a:pt x="4427" y="2279274"/>
                    <a:pt x="-5222" y="2317183"/>
                    <a:pt x="3049" y="2335103"/>
                  </a:cubicBezTo>
                  <a:cubicBezTo>
                    <a:pt x="31308" y="2410231"/>
                    <a:pt x="71284" y="2480534"/>
                    <a:pt x="104368" y="2552216"/>
                  </a:cubicBezTo>
                  <a:lnTo>
                    <a:pt x="104368" y="2552216"/>
                  </a:lnTo>
                  <a:close/>
                  <a:moveTo>
                    <a:pt x="1692391" y="2187605"/>
                  </a:moveTo>
                  <a:cubicBezTo>
                    <a:pt x="1698594" y="2191051"/>
                    <a:pt x="1704798" y="2193808"/>
                    <a:pt x="1711690" y="2198633"/>
                  </a:cubicBezTo>
                  <a:cubicBezTo>
                    <a:pt x="1762694" y="2305466"/>
                    <a:pt x="1813699" y="2411610"/>
                    <a:pt x="1867460" y="2526714"/>
                  </a:cubicBezTo>
                  <a:cubicBezTo>
                    <a:pt x="1868838" y="2525335"/>
                    <a:pt x="1851607" y="2537742"/>
                    <a:pt x="1822659" y="2557041"/>
                  </a:cubicBezTo>
                  <a:cubicBezTo>
                    <a:pt x="1773033" y="2453654"/>
                    <a:pt x="1725475" y="2356470"/>
                    <a:pt x="1681363" y="2256529"/>
                  </a:cubicBezTo>
                  <a:cubicBezTo>
                    <a:pt x="1673782" y="2238609"/>
                    <a:pt x="1687567" y="2210350"/>
                    <a:pt x="1692391" y="2187605"/>
                  </a:cubicBezTo>
                  <a:lnTo>
                    <a:pt x="1692391" y="2187605"/>
                  </a:lnTo>
                  <a:close/>
                </a:path>
              </a:pathLst>
            </a:custGeom>
            <a:solidFill>
              <a:schemeClr val="bg1"/>
            </a:solidFill>
            <a:ln w="6882" cap="flat">
              <a:noFill/>
              <a:prstDash val="solid"/>
              <a:miter/>
            </a:ln>
          </p:spPr>
          <p:txBody>
            <a:bodyPr rtlCol="0" anchor="ctr"/>
            <a:lstStyle/>
            <a:p>
              <a:endParaRPr lang="en-US"/>
            </a:p>
          </p:txBody>
        </p:sp>
      </p:grpSp>
      <p:sp>
        <p:nvSpPr>
          <p:cNvPr id="13" name="TextBox 12">
            <a:extLst>
              <a:ext uri="{FF2B5EF4-FFF2-40B4-BE49-F238E27FC236}">
                <a16:creationId xmlns:a16="http://schemas.microsoft.com/office/drawing/2014/main" id="{DB2C7E96-6075-4DB0-AB34-DC05E05B1683}"/>
              </a:ext>
            </a:extLst>
          </p:cNvPr>
          <p:cNvSpPr txBox="1"/>
          <p:nvPr/>
        </p:nvSpPr>
        <p:spPr>
          <a:xfrm>
            <a:off x="7504007" y="671891"/>
            <a:ext cx="4158625" cy="400110"/>
          </a:xfrm>
          <a:prstGeom prst="rect">
            <a:avLst/>
          </a:prstGeom>
          <a:noFill/>
        </p:spPr>
        <p:txBody>
          <a:bodyPr wrap="square" rtlCol="0" anchor="ctr">
            <a:spAutoFit/>
          </a:bodyPr>
          <a:lstStyle/>
          <a:p>
            <a:pPr algn="dist"/>
            <a:r>
              <a:rPr lang="en-GB" altLang="ko-KR" sz="2000" dirty="0">
                <a:cs typeface="Arial" pitchFamily="34" charset="0"/>
              </a:rPr>
              <a:t>L</a:t>
            </a:r>
            <a:r>
              <a:rPr lang="en-US" altLang="ko-KR" sz="2000" dirty="0">
                <a:cs typeface="Arial" pitchFamily="34" charset="0"/>
              </a:rPr>
              <a:t>OREM IPSUM DOLOR SIT AMET </a:t>
            </a:r>
            <a:endParaRPr lang="ko-KR" altLang="en-US" sz="2000" dirty="0">
              <a:cs typeface="Arial" pitchFamily="34" charset="0"/>
            </a:endParaRPr>
          </a:p>
        </p:txBody>
      </p:sp>
      <p:sp>
        <p:nvSpPr>
          <p:cNvPr id="14" name="TextBox 13">
            <a:extLst>
              <a:ext uri="{FF2B5EF4-FFF2-40B4-BE49-F238E27FC236}">
                <a16:creationId xmlns:a16="http://schemas.microsoft.com/office/drawing/2014/main" id="{AF5E9A6F-8A95-45C2-BA6D-EEC889B2B8A8}"/>
              </a:ext>
            </a:extLst>
          </p:cNvPr>
          <p:cNvSpPr txBox="1"/>
          <p:nvPr/>
        </p:nvSpPr>
        <p:spPr>
          <a:xfrm>
            <a:off x="7504007" y="269466"/>
            <a:ext cx="4158625" cy="523220"/>
          </a:xfrm>
          <a:prstGeom prst="rect">
            <a:avLst/>
          </a:prstGeom>
          <a:noFill/>
        </p:spPr>
        <p:txBody>
          <a:bodyPr wrap="square" rtlCol="0" anchor="ctr">
            <a:spAutoFit/>
          </a:bodyPr>
          <a:lstStyle/>
          <a:p>
            <a:pPr algn="dist"/>
            <a:r>
              <a:rPr lang="en-US" altLang="ko-KR" sz="2800" b="1" dirty="0">
                <a:cs typeface="Arial" pitchFamily="34" charset="0"/>
              </a:rPr>
              <a:t>AWESOME </a:t>
            </a:r>
            <a:r>
              <a:rPr lang="en-GB" altLang="ko-KR" sz="2800" b="1" dirty="0">
                <a:cs typeface="Arial" pitchFamily="34" charset="0"/>
              </a:rPr>
              <a:t>S</a:t>
            </a:r>
            <a:r>
              <a:rPr lang="en-US" altLang="ko-KR" sz="2800" b="1" dirty="0">
                <a:cs typeface="Arial" pitchFamily="34" charset="0"/>
              </a:rPr>
              <a:t>LIDE</a:t>
            </a:r>
            <a:endParaRPr lang="ko-KR" altLang="en-US" sz="2800" b="1" dirty="0">
              <a:cs typeface="Arial" pitchFamily="34" charset="0"/>
            </a:endParaRPr>
          </a:p>
        </p:txBody>
      </p:sp>
      <p:sp>
        <p:nvSpPr>
          <p:cNvPr id="15" name="TextBox 14">
            <a:extLst>
              <a:ext uri="{FF2B5EF4-FFF2-40B4-BE49-F238E27FC236}">
                <a16:creationId xmlns:a16="http://schemas.microsoft.com/office/drawing/2014/main" id="{C7ACF8A3-EE79-43A0-8755-FD8316A01368}"/>
              </a:ext>
            </a:extLst>
          </p:cNvPr>
          <p:cNvSpPr txBox="1"/>
          <p:nvPr/>
        </p:nvSpPr>
        <p:spPr>
          <a:xfrm>
            <a:off x="9746901" y="1078304"/>
            <a:ext cx="1885587" cy="2492990"/>
          </a:xfrm>
          <a:prstGeom prst="rect">
            <a:avLst/>
          </a:prstGeom>
          <a:noFill/>
        </p:spPr>
        <p:txBody>
          <a:bodyPr wrap="square" lIns="0" rtlCol="0">
            <a:spAutoFit/>
          </a:bodyPr>
          <a:lstStyle/>
          <a:p>
            <a:pPr algn="r"/>
            <a:r>
              <a:rPr lang="en-US" altLang="ko-KR" sz="1200" dirty="0">
                <a:solidFill>
                  <a:schemeClr val="tx1">
                    <a:lumMod val="75000"/>
                    <a:lumOff val="25000"/>
                  </a:schemeClr>
                </a:solidFill>
                <a:cs typeface="Arial" pitchFamily="34" charset="0"/>
              </a:rPr>
              <a:t>Get a modern PowerPoint  Presentation that is beautifully designed. I hope and I believe that this Template will your Time. </a:t>
            </a:r>
            <a:r>
              <a:rPr lang="en-US" altLang="ko-KR" sz="1200" dirty="0">
                <a:cs typeface="Arial" pitchFamily="34" charset="0"/>
              </a:rPr>
              <a:t>You can simply impress your audience and add a unique zing and appeal to your Presentations. </a:t>
            </a:r>
            <a:r>
              <a:rPr lang="en-US" altLang="ko-KR" sz="1200" dirty="0">
                <a:solidFill>
                  <a:schemeClr val="tx1">
                    <a:lumMod val="75000"/>
                    <a:lumOff val="25000"/>
                  </a:schemeClr>
                </a:solidFill>
                <a:cs typeface="Arial" pitchFamily="34" charset="0"/>
              </a:rPr>
              <a:t>Get a modern PowerPoint  Presentation that is beautifully designed.</a:t>
            </a:r>
            <a:r>
              <a:rPr lang="en-US" altLang="ko-KR" sz="1200" dirty="0">
                <a:cs typeface="Arial" pitchFamily="34" charset="0"/>
              </a:rPr>
              <a:t> </a:t>
            </a:r>
            <a:endParaRPr lang="ko-KR" altLang="en-US" sz="1200" dirty="0">
              <a:cs typeface="Arial" pitchFamily="34" charset="0"/>
            </a:endParaRPr>
          </a:p>
        </p:txBody>
      </p:sp>
      <p:sp>
        <p:nvSpPr>
          <p:cNvPr id="17" name="Rectangle 16">
            <a:extLst>
              <a:ext uri="{FF2B5EF4-FFF2-40B4-BE49-F238E27FC236}">
                <a16:creationId xmlns:a16="http://schemas.microsoft.com/office/drawing/2014/main" id="{1D65F148-9134-4114-819E-C16C759B92C4}"/>
              </a:ext>
            </a:extLst>
          </p:cNvPr>
          <p:cNvSpPr/>
          <p:nvPr/>
        </p:nvSpPr>
        <p:spPr>
          <a:xfrm>
            <a:off x="-1" y="-2"/>
            <a:ext cx="76458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55272B59-FF5B-40D3-9865-AA590120F629}"/>
              </a:ext>
            </a:extLst>
          </p:cNvPr>
          <p:cNvSpPr txBox="1"/>
          <p:nvPr/>
        </p:nvSpPr>
        <p:spPr>
          <a:xfrm>
            <a:off x="382706" y="1639639"/>
            <a:ext cx="4375049" cy="769441"/>
          </a:xfrm>
          <a:prstGeom prst="rect">
            <a:avLst/>
          </a:prstGeom>
          <a:noFill/>
        </p:spPr>
        <p:txBody>
          <a:bodyPr wrap="square" rtlCol="0" anchor="ctr">
            <a:spAutoFit/>
          </a:bodyPr>
          <a:lstStyle/>
          <a:p>
            <a:r>
              <a:rPr lang="en-US" altLang="ko-KR" sz="4400" spc="-300" dirty="0">
                <a:cs typeface="Arial" pitchFamily="34" charset="0"/>
              </a:rPr>
              <a:t>PRESENTATION</a:t>
            </a:r>
            <a:endParaRPr lang="ko-KR" altLang="en-US" sz="4400" spc="-300" dirty="0">
              <a:cs typeface="Arial" pitchFamily="34" charset="0"/>
            </a:endParaRPr>
          </a:p>
        </p:txBody>
      </p:sp>
      <p:sp>
        <p:nvSpPr>
          <p:cNvPr id="19" name="TextBox 18">
            <a:extLst>
              <a:ext uri="{FF2B5EF4-FFF2-40B4-BE49-F238E27FC236}">
                <a16:creationId xmlns:a16="http://schemas.microsoft.com/office/drawing/2014/main" id="{AE2D4C23-6E2A-4E8E-AFC1-A90CD094AE24}"/>
              </a:ext>
            </a:extLst>
          </p:cNvPr>
          <p:cNvSpPr txBox="1"/>
          <p:nvPr/>
        </p:nvSpPr>
        <p:spPr>
          <a:xfrm>
            <a:off x="382706" y="1317153"/>
            <a:ext cx="4375049" cy="379656"/>
          </a:xfrm>
          <a:prstGeom prst="rect">
            <a:avLst/>
          </a:prstGeom>
          <a:noFill/>
        </p:spPr>
        <p:txBody>
          <a:bodyPr wrap="square" rtlCol="0" anchor="ctr">
            <a:spAutoFit/>
          </a:bodyPr>
          <a:lstStyle/>
          <a:p>
            <a:r>
              <a:rPr lang="en-GB" altLang="ko-KR" sz="1867" dirty="0">
                <a:solidFill>
                  <a:schemeClr val="bg1"/>
                </a:solidFill>
                <a:cs typeface="Arial" pitchFamily="34" charset="0"/>
              </a:rPr>
              <a:t>L</a:t>
            </a:r>
            <a:r>
              <a:rPr lang="en-US" altLang="ko-KR" sz="1867" dirty="0">
                <a:solidFill>
                  <a:schemeClr val="bg1"/>
                </a:solidFill>
                <a:cs typeface="Arial" pitchFamily="34" charset="0"/>
              </a:rPr>
              <a:t>O</a:t>
            </a:r>
            <a:r>
              <a:rPr lang="en-US" altLang="ko-KR" sz="1867" dirty="0">
                <a:solidFill>
                  <a:schemeClr val="accent1"/>
                </a:solidFill>
                <a:cs typeface="Arial" pitchFamily="34" charset="0"/>
              </a:rPr>
              <a:t>REM IPSUM DOLOR SIT AMET</a:t>
            </a:r>
          </a:p>
        </p:txBody>
      </p:sp>
      <p:sp>
        <p:nvSpPr>
          <p:cNvPr id="20" name="TextBox 19">
            <a:extLst>
              <a:ext uri="{FF2B5EF4-FFF2-40B4-BE49-F238E27FC236}">
                <a16:creationId xmlns:a16="http://schemas.microsoft.com/office/drawing/2014/main" id="{2374EB09-1630-4D14-8130-D9ACA7590EE5}"/>
              </a:ext>
            </a:extLst>
          </p:cNvPr>
          <p:cNvSpPr txBox="1"/>
          <p:nvPr/>
        </p:nvSpPr>
        <p:spPr>
          <a:xfrm>
            <a:off x="382706" y="269466"/>
            <a:ext cx="4375049" cy="1077218"/>
          </a:xfrm>
          <a:prstGeom prst="rect">
            <a:avLst/>
          </a:prstGeom>
          <a:noFill/>
        </p:spPr>
        <p:txBody>
          <a:bodyPr wrap="square" rtlCol="0" anchor="ctr">
            <a:spAutoFit/>
          </a:bodyPr>
          <a:lstStyle/>
          <a:p>
            <a:r>
              <a:rPr lang="en-GB" altLang="ko-KR" sz="3200" dirty="0">
                <a:cs typeface="Arial" pitchFamily="34" charset="0"/>
              </a:rPr>
              <a:t>L</a:t>
            </a:r>
            <a:r>
              <a:rPr lang="en-US" altLang="ko-KR" sz="3200" dirty="0">
                <a:cs typeface="Arial" pitchFamily="34" charset="0"/>
              </a:rPr>
              <a:t>OREM IPSUM</a:t>
            </a:r>
          </a:p>
          <a:p>
            <a:r>
              <a:rPr lang="en-US" altLang="ko-KR" sz="3200" dirty="0">
                <a:cs typeface="Arial" pitchFamily="34" charset="0"/>
              </a:rPr>
              <a:t>DOLOR SIT AMET </a:t>
            </a:r>
            <a:endParaRPr lang="ko-KR" altLang="en-US" sz="3200" dirty="0">
              <a:cs typeface="Arial" pitchFamily="34" charset="0"/>
            </a:endParaRPr>
          </a:p>
        </p:txBody>
      </p:sp>
      <p:grpSp>
        <p:nvGrpSpPr>
          <p:cNvPr id="21" name="그룹 4">
            <a:extLst>
              <a:ext uri="{FF2B5EF4-FFF2-40B4-BE49-F238E27FC236}">
                <a16:creationId xmlns:a16="http://schemas.microsoft.com/office/drawing/2014/main" id="{44BD6F26-5BF1-4C5F-AACA-37BE82DBEAC3}"/>
              </a:ext>
            </a:extLst>
          </p:cNvPr>
          <p:cNvGrpSpPr/>
          <p:nvPr/>
        </p:nvGrpSpPr>
        <p:grpSpPr>
          <a:xfrm>
            <a:off x="1284761" y="3162170"/>
            <a:ext cx="4087520" cy="916671"/>
            <a:chOff x="3195050" y="3969619"/>
            <a:chExt cx="1416581" cy="916671"/>
          </a:xfrm>
        </p:grpSpPr>
        <p:sp>
          <p:nvSpPr>
            <p:cNvPr id="22" name="TextBox 21">
              <a:extLst>
                <a:ext uri="{FF2B5EF4-FFF2-40B4-BE49-F238E27FC236}">
                  <a16:creationId xmlns:a16="http://schemas.microsoft.com/office/drawing/2014/main" id="{9F5BCCDB-DD41-47BF-B2F8-996F1879A850}"/>
                </a:ext>
              </a:extLst>
            </p:cNvPr>
            <p:cNvSpPr txBox="1"/>
            <p:nvPr/>
          </p:nvSpPr>
          <p:spPr>
            <a:xfrm>
              <a:off x="3195050" y="3969619"/>
              <a:ext cx="1416581" cy="307777"/>
            </a:xfrm>
            <a:prstGeom prst="rect">
              <a:avLst/>
            </a:prstGeom>
            <a:noFill/>
          </p:spPr>
          <p:txBody>
            <a:bodyPr wrap="square" lIns="0" rtlCol="0" anchor="ctr">
              <a:spAutoFit/>
            </a:bodyPr>
            <a:lstStyle/>
            <a:p>
              <a:pPr algn="r"/>
              <a:r>
                <a:rPr lang="en-US" altLang="ko-KR" sz="1400" b="1" dirty="0">
                  <a:cs typeface="Arial" pitchFamily="34" charset="0"/>
                </a:rPr>
                <a:t>Content  Here</a:t>
              </a:r>
              <a:endParaRPr lang="ko-KR" altLang="en-US" sz="1400" b="1" dirty="0">
                <a:cs typeface="Arial" pitchFamily="34" charset="0"/>
              </a:endParaRPr>
            </a:p>
          </p:txBody>
        </p:sp>
        <p:sp>
          <p:nvSpPr>
            <p:cNvPr id="23" name="TextBox 22">
              <a:extLst>
                <a:ext uri="{FF2B5EF4-FFF2-40B4-BE49-F238E27FC236}">
                  <a16:creationId xmlns:a16="http://schemas.microsoft.com/office/drawing/2014/main" id="{574CBEF7-135C-4861-9216-2B7D086E304C}"/>
                </a:ext>
              </a:extLst>
            </p:cNvPr>
            <p:cNvSpPr txBox="1"/>
            <p:nvPr/>
          </p:nvSpPr>
          <p:spPr>
            <a:xfrm>
              <a:off x="3195050" y="4239959"/>
              <a:ext cx="1416581" cy="646331"/>
            </a:xfrm>
            <a:prstGeom prst="rect">
              <a:avLst/>
            </a:prstGeom>
            <a:noFill/>
          </p:spPr>
          <p:txBody>
            <a:bodyPr wrap="square" lIns="0" rtlCol="0">
              <a:spAutoFit/>
            </a:bodyPr>
            <a:lstStyle/>
            <a:p>
              <a:pPr algn="r"/>
              <a:r>
                <a:rPr lang="en-US" altLang="ko-KR" sz="1200" dirty="0">
                  <a:cs typeface="Arial" pitchFamily="34" charset="0"/>
                </a:rPr>
                <a:t>You can simply impress your audience and add a unique zing and appeal to your Presentations. Easy to change colors, photos and Text.   </a:t>
              </a:r>
              <a:endParaRPr lang="ko-KR" altLang="en-US" sz="1200" dirty="0">
                <a:cs typeface="Arial" pitchFamily="34" charset="0"/>
              </a:endParaRPr>
            </a:p>
          </p:txBody>
        </p:sp>
      </p:grpSp>
      <p:grpSp>
        <p:nvGrpSpPr>
          <p:cNvPr id="24" name="그룹 4">
            <a:extLst>
              <a:ext uri="{FF2B5EF4-FFF2-40B4-BE49-F238E27FC236}">
                <a16:creationId xmlns:a16="http://schemas.microsoft.com/office/drawing/2014/main" id="{FA6B627B-B9F0-404A-9393-AE02292A5018}"/>
              </a:ext>
            </a:extLst>
          </p:cNvPr>
          <p:cNvGrpSpPr/>
          <p:nvPr/>
        </p:nvGrpSpPr>
        <p:grpSpPr>
          <a:xfrm>
            <a:off x="1284761" y="4329035"/>
            <a:ext cx="4087520" cy="916671"/>
            <a:chOff x="3195050" y="3969619"/>
            <a:chExt cx="1416581" cy="916671"/>
          </a:xfrm>
        </p:grpSpPr>
        <p:sp>
          <p:nvSpPr>
            <p:cNvPr id="25" name="TextBox 24">
              <a:extLst>
                <a:ext uri="{FF2B5EF4-FFF2-40B4-BE49-F238E27FC236}">
                  <a16:creationId xmlns:a16="http://schemas.microsoft.com/office/drawing/2014/main" id="{C312B2E5-0A02-47EA-BCE9-E5379F63D496}"/>
                </a:ext>
              </a:extLst>
            </p:cNvPr>
            <p:cNvSpPr txBox="1"/>
            <p:nvPr/>
          </p:nvSpPr>
          <p:spPr>
            <a:xfrm>
              <a:off x="3195050" y="3969619"/>
              <a:ext cx="1416581" cy="307777"/>
            </a:xfrm>
            <a:prstGeom prst="rect">
              <a:avLst/>
            </a:prstGeom>
            <a:noFill/>
          </p:spPr>
          <p:txBody>
            <a:bodyPr wrap="square" lIns="0" rtlCol="0" anchor="ctr">
              <a:spAutoFit/>
            </a:bodyPr>
            <a:lstStyle/>
            <a:p>
              <a:pPr algn="r"/>
              <a:r>
                <a:rPr lang="en-US" altLang="ko-KR" sz="1400" b="1" dirty="0">
                  <a:cs typeface="Arial" pitchFamily="34" charset="0"/>
                </a:rPr>
                <a:t>Content  Here</a:t>
              </a:r>
              <a:endParaRPr lang="ko-KR" altLang="en-US" sz="1400" b="1" dirty="0">
                <a:cs typeface="Arial" pitchFamily="34" charset="0"/>
              </a:endParaRPr>
            </a:p>
          </p:txBody>
        </p:sp>
        <p:sp>
          <p:nvSpPr>
            <p:cNvPr id="26" name="TextBox 25">
              <a:extLst>
                <a:ext uri="{FF2B5EF4-FFF2-40B4-BE49-F238E27FC236}">
                  <a16:creationId xmlns:a16="http://schemas.microsoft.com/office/drawing/2014/main" id="{415FC523-0DFA-450B-B6A7-9ACB9B70A16E}"/>
                </a:ext>
              </a:extLst>
            </p:cNvPr>
            <p:cNvSpPr txBox="1"/>
            <p:nvPr/>
          </p:nvSpPr>
          <p:spPr>
            <a:xfrm>
              <a:off x="3195050" y="4239959"/>
              <a:ext cx="1416581" cy="646331"/>
            </a:xfrm>
            <a:prstGeom prst="rect">
              <a:avLst/>
            </a:prstGeom>
            <a:noFill/>
          </p:spPr>
          <p:txBody>
            <a:bodyPr wrap="square" lIns="0" rtlCol="0">
              <a:spAutoFit/>
            </a:bodyPr>
            <a:lstStyle/>
            <a:p>
              <a:pPr algn="r"/>
              <a:r>
                <a:rPr lang="en-US" altLang="ko-KR" sz="1200" dirty="0">
                  <a:cs typeface="Arial" pitchFamily="34" charset="0"/>
                </a:rPr>
                <a:t>You can simply impress your audience and add a unique zing and appeal to your Presentations. Easy to change colors, photos and Text.   </a:t>
              </a:r>
              <a:endParaRPr lang="ko-KR" altLang="en-US" sz="1200" dirty="0">
                <a:cs typeface="Arial" pitchFamily="34" charset="0"/>
              </a:endParaRPr>
            </a:p>
          </p:txBody>
        </p:sp>
      </p:grpSp>
      <p:grpSp>
        <p:nvGrpSpPr>
          <p:cNvPr id="27" name="그룹 4">
            <a:extLst>
              <a:ext uri="{FF2B5EF4-FFF2-40B4-BE49-F238E27FC236}">
                <a16:creationId xmlns:a16="http://schemas.microsoft.com/office/drawing/2014/main" id="{B73BB8DC-4212-403E-BFC5-33873C224A95}"/>
              </a:ext>
            </a:extLst>
          </p:cNvPr>
          <p:cNvGrpSpPr/>
          <p:nvPr/>
        </p:nvGrpSpPr>
        <p:grpSpPr>
          <a:xfrm>
            <a:off x="1284761" y="5495900"/>
            <a:ext cx="4087520" cy="916671"/>
            <a:chOff x="3195050" y="3969619"/>
            <a:chExt cx="1416581" cy="916671"/>
          </a:xfrm>
        </p:grpSpPr>
        <p:sp>
          <p:nvSpPr>
            <p:cNvPr id="28" name="TextBox 27">
              <a:extLst>
                <a:ext uri="{FF2B5EF4-FFF2-40B4-BE49-F238E27FC236}">
                  <a16:creationId xmlns:a16="http://schemas.microsoft.com/office/drawing/2014/main" id="{932470A6-E17E-48D7-8723-05A62E4BD047}"/>
                </a:ext>
              </a:extLst>
            </p:cNvPr>
            <p:cNvSpPr txBox="1"/>
            <p:nvPr/>
          </p:nvSpPr>
          <p:spPr>
            <a:xfrm>
              <a:off x="3195050" y="3969619"/>
              <a:ext cx="1416581" cy="307777"/>
            </a:xfrm>
            <a:prstGeom prst="rect">
              <a:avLst/>
            </a:prstGeom>
            <a:noFill/>
          </p:spPr>
          <p:txBody>
            <a:bodyPr wrap="square" lIns="0" rtlCol="0" anchor="ctr">
              <a:spAutoFit/>
            </a:bodyPr>
            <a:lstStyle/>
            <a:p>
              <a:pPr algn="r"/>
              <a:r>
                <a:rPr lang="en-US" altLang="ko-KR" sz="1400" b="1" dirty="0">
                  <a:cs typeface="Arial" pitchFamily="34" charset="0"/>
                </a:rPr>
                <a:t>Content  Here</a:t>
              </a:r>
              <a:endParaRPr lang="ko-KR" altLang="en-US" sz="1400" b="1" dirty="0">
                <a:cs typeface="Arial" pitchFamily="34" charset="0"/>
              </a:endParaRPr>
            </a:p>
          </p:txBody>
        </p:sp>
        <p:sp>
          <p:nvSpPr>
            <p:cNvPr id="29" name="TextBox 28">
              <a:extLst>
                <a:ext uri="{FF2B5EF4-FFF2-40B4-BE49-F238E27FC236}">
                  <a16:creationId xmlns:a16="http://schemas.microsoft.com/office/drawing/2014/main" id="{4536BA77-C992-4A7C-8444-AD0EC309463A}"/>
                </a:ext>
              </a:extLst>
            </p:cNvPr>
            <p:cNvSpPr txBox="1"/>
            <p:nvPr/>
          </p:nvSpPr>
          <p:spPr>
            <a:xfrm>
              <a:off x="3195050" y="4239959"/>
              <a:ext cx="1416581" cy="646331"/>
            </a:xfrm>
            <a:prstGeom prst="rect">
              <a:avLst/>
            </a:prstGeom>
            <a:noFill/>
          </p:spPr>
          <p:txBody>
            <a:bodyPr wrap="square" lIns="0" rtlCol="0">
              <a:spAutoFit/>
            </a:bodyPr>
            <a:lstStyle/>
            <a:p>
              <a:pPr algn="r"/>
              <a:r>
                <a:rPr lang="en-US" altLang="ko-KR" sz="1200" dirty="0">
                  <a:cs typeface="Arial" pitchFamily="34" charset="0"/>
                </a:rPr>
                <a:t>You can simply impress your audience and add a unique zing and appeal to your Presentations. Easy to change colors, photos and Text.   </a:t>
              </a:r>
              <a:endParaRPr lang="ko-KR" altLang="en-US" sz="1200" dirty="0">
                <a:cs typeface="Arial" pitchFamily="34" charset="0"/>
              </a:endParaRPr>
            </a:p>
          </p:txBody>
        </p:sp>
      </p:grpSp>
    </p:spTree>
    <p:extLst>
      <p:ext uri="{BB962C8B-B14F-4D97-AF65-F5344CB8AC3E}">
        <p14:creationId xmlns:p14="http://schemas.microsoft.com/office/powerpoint/2010/main" val="15314599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graphicFrame>
        <p:nvGraphicFramePr>
          <p:cNvPr id="3" name="표 4">
            <a:extLst>
              <a:ext uri="{FF2B5EF4-FFF2-40B4-BE49-F238E27FC236}">
                <a16:creationId xmlns:a16="http://schemas.microsoft.com/office/drawing/2014/main" id="{CF23E80C-C4BD-4B9E-B24B-4BB7F6581CF9}"/>
              </a:ext>
            </a:extLst>
          </p:cNvPr>
          <p:cNvGraphicFramePr>
            <a:graphicFrameLocks noGrp="1"/>
          </p:cNvGraphicFramePr>
          <p:nvPr>
            <p:extLst>
              <p:ext uri="{D42A27DB-BD31-4B8C-83A1-F6EECF244321}">
                <p14:modId xmlns:p14="http://schemas.microsoft.com/office/powerpoint/2010/main" val="4187670511"/>
              </p:ext>
            </p:extLst>
          </p:nvPr>
        </p:nvGraphicFramePr>
        <p:xfrm>
          <a:off x="946540" y="1889009"/>
          <a:ext cx="2340000" cy="4104000"/>
        </p:xfrm>
        <a:graphic>
          <a:graphicData uri="http://schemas.openxmlformats.org/drawingml/2006/table">
            <a:tbl>
              <a:tblPr firstRow="1" bandRow="1">
                <a:effectLst>
                  <a:outerShdw blurRad="63500" sx="102000" sy="102000" algn="ctr" rotWithShape="0">
                    <a:prstClr val="black">
                      <a:alpha val="40000"/>
                    </a:prstClr>
                  </a:outerShdw>
                </a:effectLst>
                <a:tableStyleId>{D7AC3CCA-C797-4891-BE02-D94E43425B78}</a:tableStyleId>
              </a:tblPr>
              <a:tblGrid>
                <a:gridCol w="2340000">
                  <a:extLst>
                    <a:ext uri="{9D8B030D-6E8A-4147-A177-3AD203B41FA5}">
                      <a16:colId xmlns:a16="http://schemas.microsoft.com/office/drawing/2014/main" val="2074896487"/>
                    </a:ext>
                  </a:extLst>
                </a:gridCol>
              </a:tblGrid>
              <a:tr h="1080000">
                <a:tc>
                  <a:txBody>
                    <a:bodyPr/>
                    <a:lstStyle/>
                    <a:p>
                      <a:pPr algn="ctr"/>
                      <a:r>
                        <a:rPr lang="en-US" altLang="ko-KR" sz="2800" b="1" dirty="0">
                          <a:solidFill>
                            <a:schemeClr val="tx1">
                              <a:lumMod val="75000"/>
                              <a:lumOff val="25000"/>
                            </a:schemeClr>
                          </a:solidFill>
                        </a:rPr>
                        <a:t>Basic</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06174881"/>
                  </a:ext>
                </a:extLst>
              </a:tr>
              <a:tr h="68400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000" b="1" dirty="0">
                          <a:solidFill>
                            <a:schemeClr val="bg1"/>
                          </a:solidFill>
                        </a:rPr>
                        <a:t>$3.44/</a:t>
                      </a:r>
                      <a:r>
                        <a:rPr lang="en-US" altLang="ko-KR" sz="2000" b="1" dirty="0" err="1">
                          <a:solidFill>
                            <a:schemeClr val="bg1"/>
                          </a:solidFill>
                        </a:rPr>
                        <a:t>mo</a:t>
                      </a:r>
                      <a:endParaRPr lang="en-US" altLang="ko-KR" sz="2000" b="1"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783854461"/>
                  </a:ext>
                </a:extLst>
              </a:tr>
              <a:tr h="46800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rPr>
                        <a:t>Monthly bandwidth</a:t>
                      </a:r>
                    </a:p>
                  </a:txBody>
                  <a:tcPr anchor="ctr">
                    <a:lnL w="12700" cmpd="sng">
                      <a:noFill/>
                    </a:lnL>
                    <a:lnR w="12700" cmpd="sng">
                      <a:noFill/>
                    </a:lnR>
                    <a:lnT w="12700" cmpd="sng">
                      <a:noFill/>
                    </a:lnT>
                    <a:lnB w="19050" cap="flat" cmpd="sng" algn="ctr">
                      <a:solidFill>
                        <a:schemeClr val="bg1">
                          <a:lumMod val="95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9094647"/>
                  </a:ext>
                </a:extLst>
              </a:tr>
              <a:tr h="46800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rPr>
                        <a:t>Data Base</a:t>
                      </a:r>
                    </a:p>
                  </a:txBody>
                  <a:tcPr anchor="ctr">
                    <a:lnL w="12700" cmpd="sng">
                      <a:noFill/>
                    </a:lnL>
                    <a:lnR w="12700" cmpd="sng">
                      <a:noFill/>
                    </a:lnR>
                    <a:lnT w="19050" cap="flat" cmpd="sng" algn="ctr">
                      <a:solidFill>
                        <a:schemeClr val="bg1">
                          <a:lumMod val="95000"/>
                        </a:schemeClr>
                      </a:solidFill>
                      <a:prstDash val="sysDash"/>
                      <a:round/>
                      <a:headEnd type="none" w="med" len="med"/>
                      <a:tailEnd type="none" w="med" len="med"/>
                    </a:lnT>
                    <a:lnB w="19050" cap="flat" cmpd="sng" algn="ctr">
                      <a:solidFill>
                        <a:schemeClr val="bg1">
                          <a:lumMod val="95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6097175"/>
                  </a:ext>
                </a:extLst>
              </a:tr>
              <a:tr h="46800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rPr>
                        <a:t>MySQL</a:t>
                      </a:r>
                    </a:p>
                  </a:txBody>
                  <a:tcPr anchor="ctr">
                    <a:lnL w="12700" cmpd="sng">
                      <a:noFill/>
                    </a:lnL>
                    <a:lnR w="12700" cmpd="sng">
                      <a:noFill/>
                    </a:lnR>
                    <a:lnT w="19050" cap="flat" cmpd="sng" algn="ctr">
                      <a:solidFill>
                        <a:schemeClr val="bg1">
                          <a:lumMod val="95000"/>
                        </a:schemeClr>
                      </a:solidFill>
                      <a:prstDash val="sysDash"/>
                      <a:round/>
                      <a:headEnd type="none" w="med" len="med"/>
                      <a:tailEnd type="none" w="med" len="med"/>
                    </a:lnT>
                    <a:lnB w="19050" cap="flat" cmpd="sng" algn="ctr">
                      <a:solidFill>
                        <a:schemeClr val="bg1">
                          <a:lumMod val="95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88063698"/>
                  </a:ext>
                </a:extLst>
              </a:tr>
              <a:tr h="46800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rPr>
                        <a:t>Email Accounts</a:t>
                      </a:r>
                    </a:p>
                  </a:txBody>
                  <a:tcPr anchor="ctr">
                    <a:lnL w="12700" cmpd="sng">
                      <a:noFill/>
                    </a:lnL>
                    <a:lnR w="12700" cmpd="sng">
                      <a:noFill/>
                    </a:lnR>
                    <a:lnT w="19050" cap="flat" cmpd="sng" algn="ctr">
                      <a:solidFill>
                        <a:schemeClr val="bg1">
                          <a:lumMod val="95000"/>
                        </a:schemeClr>
                      </a:solidFill>
                      <a:prstDash val="sysDash"/>
                      <a:round/>
                      <a:headEnd type="none" w="med" len="med"/>
                      <a:tailEnd type="none" w="med" len="med"/>
                    </a:lnT>
                    <a:lnB w="19050" cap="flat" cmpd="sng" algn="ctr">
                      <a:solidFill>
                        <a:schemeClr val="bg1">
                          <a:lumMod val="95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63638087"/>
                  </a:ext>
                </a:extLst>
              </a:tr>
              <a:tr h="46800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rPr>
                        <a:t>Ads Credits</a:t>
                      </a:r>
                    </a:p>
                  </a:txBody>
                  <a:tcPr anchor="ctr">
                    <a:lnL w="12700" cmpd="sng">
                      <a:noFill/>
                    </a:lnL>
                    <a:lnR w="12700" cmpd="sng">
                      <a:noFill/>
                    </a:lnR>
                    <a:lnT w="19050" cap="flat" cmpd="sng" algn="ctr">
                      <a:solidFill>
                        <a:schemeClr val="bg1">
                          <a:lumMod val="95000"/>
                        </a:schemeClr>
                      </a:solidFill>
                      <a:prstDash val="sysDash"/>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74632943"/>
                  </a:ext>
                </a:extLst>
              </a:tr>
            </a:tbl>
          </a:graphicData>
        </a:graphic>
      </p:graphicFrame>
      <p:graphicFrame>
        <p:nvGraphicFramePr>
          <p:cNvPr id="4" name="표 62">
            <a:extLst>
              <a:ext uri="{FF2B5EF4-FFF2-40B4-BE49-F238E27FC236}">
                <a16:creationId xmlns:a16="http://schemas.microsoft.com/office/drawing/2014/main" id="{70D03D7E-96B0-4888-AD19-DA4F15DD5A65}"/>
              </a:ext>
            </a:extLst>
          </p:cNvPr>
          <p:cNvGraphicFramePr>
            <a:graphicFrameLocks noGrp="1"/>
          </p:cNvGraphicFramePr>
          <p:nvPr>
            <p:extLst>
              <p:ext uri="{D42A27DB-BD31-4B8C-83A1-F6EECF244321}">
                <p14:modId xmlns:p14="http://schemas.microsoft.com/office/powerpoint/2010/main" val="632366513"/>
              </p:ext>
            </p:extLst>
          </p:nvPr>
        </p:nvGraphicFramePr>
        <p:xfrm>
          <a:off x="3595953" y="1889009"/>
          <a:ext cx="2340000" cy="4104000"/>
        </p:xfrm>
        <a:graphic>
          <a:graphicData uri="http://schemas.openxmlformats.org/drawingml/2006/table">
            <a:tbl>
              <a:tblPr firstRow="1" bandRow="1">
                <a:effectLst>
                  <a:outerShdw blurRad="63500" sx="102000" sy="102000" algn="ctr" rotWithShape="0">
                    <a:prstClr val="black">
                      <a:alpha val="40000"/>
                    </a:prstClr>
                  </a:outerShdw>
                </a:effectLst>
                <a:tableStyleId>{D7AC3CCA-C797-4891-BE02-D94E43425B78}</a:tableStyleId>
              </a:tblPr>
              <a:tblGrid>
                <a:gridCol w="2340000">
                  <a:extLst>
                    <a:ext uri="{9D8B030D-6E8A-4147-A177-3AD203B41FA5}">
                      <a16:colId xmlns:a16="http://schemas.microsoft.com/office/drawing/2014/main" val="2074896487"/>
                    </a:ext>
                  </a:extLst>
                </a:gridCol>
              </a:tblGrid>
              <a:tr h="1080000">
                <a:tc>
                  <a:txBody>
                    <a:bodyPr/>
                    <a:lstStyle/>
                    <a:p>
                      <a:pPr algn="ctr"/>
                      <a:r>
                        <a:rPr lang="en-US" altLang="ko-KR" sz="2800" b="1" dirty="0" err="1">
                          <a:solidFill>
                            <a:schemeClr val="tx1">
                              <a:lumMod val="75000"/>
                              <a:lumOff val="25000"/>
                            </a:schemeClr>
                          </a:solidFill>
                        </a:rPr>
                        <a:t>Reguler</a:t>
                      </a:r>
                      <a:endParaRPr lang="en-US" altLang="ko-KR" sz="2800" b="1" dirty="0">
                        <a:solidFill>
                          <a:schemeClr val="tx1">
                            <a:lumMod val="75000"/>
                            <a:lumOff val="25000"/>
                          </a:schemeClr>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06174881"/>
                  </a:ext>
                </a:extLst>
              </a:tr>
              <a:tr h="68400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000" b="1" dirty="0">
                          <a:solidFill>
                            <a:schemeClr val="bg1"/>
                          </a:solidFill>
                        </a:rPr>
                        <a:t>$3.44/</a:t>
                      </a:r>
                      <a:r>
                        <a:rPr lang="en-US" altLang="ko-KR" sz="2000" b="1" dirty="0" err="1">
                          <a:solidFill>
                            <a:schemeClr val="bg1"/>
                          </a:solidFill>
                        </a:rPr>
                        <a:t>mo</a:t>
                      </a:r>
                      <a:endParaRPr lang="en-US" altLang="ko-KR" sz="2000" b="1"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783854461"/>
                  </a:ext>
                </a:extLst>
              </a:tr>
              <a:tr h="46800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rPr>
                        <a:t>Monthly bandwidth</a:t>
                      </a:r>
                    </a:p>
                  </a:txBody>
                  <a:tcPr anchor="ctr">
                    <a:lnL w="12700" cmpd="sng">
                      <a:noFill/>
                    </a:lnL>
                    <a:lnR w="12700" cmpd="sng">
                      <a:noFill/>
                    </a:lnR>
                    <a:lnT w="12700" cmpd="sng">
                      <a:noFill/>
                    </a:lnT>
                    <a:lnB w="19050" cap="flat" cmpd="sng" algn="ctr">
                      <a:solidFill>
                        <a:schemeClr val="bg1">
                          <a:lumMod val="95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9094647"/>
                  </a:ext>
                </a:extLst>
              </a:tr>
              <a:tr h="46800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rPr>
                        <a:t>Data Base</a:t>
                      </a:r>
                    </a:p>
                  </a:txBody>
                  <a:tcPr anchor="ctr">
                    <a:lnL w="12700" cmpd="sng">
                      <a:noFill/>
                    </a:lnL>
                    <a:lnR w="12700" cmpd="sng">
                      <a:noFill/>
                    </a:lnR>
                    <a:lnT w="19050" cap="flat" cmpd="sng" algn="ctr">
                      <a:solidFill>
                        <a:schemeClr val="bg1">
                          <a:lumMod val="95000"/>
                        </a:schemeClr>
                      </a:solidFill>
                      <a:prstDash val="sysDash"/>
                      <a:round/>
                      <a:headEnd type="none" w="med" len="med"/>
                      <a:tailEnd type="none" w="med" len="med"/>
                    </a:lnT>
                    <a:lnB w="19050" cap="flat" cmpd="sng" algn="ctr">
                      <a:solidFill>
                        <a:schemeClr val="bg1">
                          <a:lumMod val="95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6097175"/>
                  </a:ext>
                </a:extLst>
              </a:tr>
              <a:tr h="46800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rPr>
                        <a:t>MySQL</a:t>
                      </a:r>
                    </a:p>
                  </a:txBody>
                  <a:tcPr anchor="ctr">
                    <a:lnL w="12700" cmpd="sng">
                      <a:noFill/>
                    </a:lnL>
                    <a:lnR w="12700" cmpd="sng">
                      <a:noFill/>
                    </a:lnR>
                    <a:lnT w="19050" cap="flat" cmpd="sng" algn="ctr">
                      <a:solidFill>
                        <a:schemeClr val="bg1">
                          <a:lumMod val="95000"/>
                        </a:schemeClr>
                      </a:solidFill>
                      <a:prstDash val="sysDash"/>
                      <a:round/>
                      <a:headEnd type="none" w="med" len="med"/>
                      <a:tailEnd type="none" w="med" len="med"/>
                    </a:lnT>
                    <a:lnB w="19050" cap="flat" cmpd="sng" algn="ctr">
                      <a:solidFill>
                        <a:schemeClr val="bg1">
                          <a:lumMod val="95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88063698"/>
                  </a:ext>
                </a:extLst>
              </a:tr>
              <a:tr h="46800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rPr>
                        <a:t>Email Accounts</a:t>
                      </a:r>
                    </a:p>
                  </a:txBody>
                  <a:tcPr anchor="ctr">
                    <a:lnL w="12700" cmpd="sng">
                      <a:noFill/>
                    </a:lnL>
                    <a:lnR w="12700" cmpd="sng">
                      <a:noFill/>
                    </a:lnR>
                    <a:lnT w="19050" cap="flat" cmpd="sng" algn="ctr">
                      <a:solidFill>
                        <a:schemeClr val="bg1">
                          <a:lumMod val="95000"/>
                        </a:schemeClr>
                      </a:solidFill>
                      <a:prstDash val="sysDash"/>
                      <a:round/>
                      <a:headEnd type="none" w="med" len="med"/>
                      <a:tailEnd type="none" w="med" len="med"/>
                    </a:lnT>
                    <a:lnB w="19050" cap="flat" cmpd="sng" algn="ctr">
                      <a:solidFill>
                        <a:schemeClr val="bg1">
                          <a:lumMod val="95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63638087"/>
                  </a:ext>
                </a:extLst>
              </a:tr>
              <a:tr h="46800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rPr>
                        <a:t>Ads Credits</a:t>
                      </a:r>
                    </a:p>
                  </a:txBody>
                  <a:tcPr anchor="ctr">
                    <a:lnL w="12700" cmpd="sng">
                      <a:noFill/>
                    </a:lnL>
                    <a:lnR w="12700" cmpd="sng">
                      <a:noFill/>
                    </a:lnR>
                    <a:lnT w="19050" cap="flat" cmpd="sng" algn="ctr">
                      <a:solidFill>
                        <a:schemeClr val="bg1">
                          <a:lumMod val="95000"/>
                        </a:schemeClr>
                      </a:solidFill>
                      <a:prstDash val="sysDash"/>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74632943"/>
                  </a:ext>
                </a:extLst>
              </a:tr>
            </a:tbl>
          </a:graphicData>
        </a:graphic>
      </p:graphicFrame>
      <p:graphicFrame>
        <p:nvGraphicFramePr>
          <p:cNvPr id="5" name="표 63">
            <a:extLst>
              <a:ext uri="{FF2B5EF4-FFF2-40B4-BE49-F238E27FC236}">
                <a16:creationId xmlns:a16="http://schemas.microsoft.com/office/drawing/2014/main" id="{10979E80-FEFF-4DF0-934B-517789922CF7}"/>
              </a:ext>
            </a:extLst>
          </p:cNvPr>
          <p:cNvGraphicFramePr>
            <a:graphicFrameLocks noGrp="1"/>
          </p:cNvGraphicFramePr>
          <p:nvPr>
            <p:extLst>
              <p:ext uri="{D42A27DB-BD31-4B8C-83A1-F6EECF244321}">
                <p14:modId xmlns:p14="http://schemas.microsoft.com/office/powerpoint/2010/main" val="2547214258"/>
              </p:ext>
            </p:extLst>
          </p:nvPr>
        </p:nvGraphicFramePr>
        <p:xfrm>
          <a:off x="6245366" y="1889009"/>
          <a:ext cx="2340000" cy="4104000"/>
        </p:xfrm>
        <a:graphic>
          <a:graphicData uri="http://schemas.openxmlformats.org/drawingml/2006/table">
            <a:tbl>
              <a:tblPr firstRow="1" bandRow="1">
                <a:effectLst>
                  <a:outerShdw blurRad="63500" sx="102000" sy="102000" algn="ctr" rotWithShape="0">
                    <a:prstClr val="black">
                      <a:alpha val="40000"/>
                    </a:prstClr>
                  </a:outerShdw>
                </a:effectLst>
                <a:tableStyleId>{D7AC3CCA-C797-4891-BE02-D94E43425B78}</a:tableStyleId>
              </a:tblPr>
              <a:tblGrid>
                <a:gridCol w="2340000">
                  <a:extLst>
                    <a:ext uri="{9D8B030D-6E8A-4147-A177-3AD203B41FA5}">
                      <a16:colId xmlns:a16="http://schemas.microsoft.com/office/drawing/2014/main" val="2074896487"/>
                    </a:ext>
                  </a:extLst>
                </a:gridCol>
              </a:tblGrid>
              <a:tr h="1080000">
                <a:tc>
                  <a:txBody>
                    <a:bodyPr/>
                    <a:lstStyle/>
                    <a:p>
                      <a:pPr algn="ctr"/>
                      <a:r>
                        <a:rPr lang="en-US" altLang="ko-KR" sz="2800" b="1" dirty="0">
                          <a:solidFill>
                            <a:schemeClr val="tx1">
                              <a:lumMod val="75000"/>
                              <a:lumOff val="25000"/>
                            </a:schemeClr>
                          </a:solidFill>
                        </a:rPr>
                        <a:t>Pro</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06174881"/>
                  </a:ext>
                </a:extLst>
              </a:tr>
              <a:tr h="68400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000" b="1" dirty="0">
                          <a:solidFill>
                            <a:schemeClr val="bg1"/>
                          </a:solidFill>
                        </a:rPr>
                        <a:t>$3.44/</a:t>
                      </a:r>
                      <a:r>
                        <a:rPr lang="en-US" altLang="ko-KR" sz="2000" b="1" dirty="0" err="1">
                          <a:solidFill>
                            <a:schemeClr val="bg1"/>
                          </a:solidFill>
                        </a:rPr>
                        <a:t>mo</a:t>
                      </a:r>
                      <a:endParaRPr lang="en-US" altLang="ko-KR" sz="2000" b="1"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783854461"/>
                  </a:ext>
                </a:extLst>
              </a:tr>
              <a:tr h="46800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rPr>
                        <a:t>Monthly bandwidth</a:t>
                      </a:r>
                    </a:p>
                  </a:txBody>
                  <a:tcPr anchor="ctr">
                    <a:lnL w="12700" cmpd="sng">
                      <a:noFill/>
                    </a:lnL>
                    <a:lnR w="12700" cmpd="sng">
                      <a:noFill/>
                    </a:lnR>
                    <a:lnT w="12700" cmpd="sng">
                      <a:noFill/>
                    </a:lnT>
                    <a:lnB w="19050" cap="flat" cmpd="sng" algn="ctr">
                      <a:solidFill>
                        <a:schemeClr val="bg1">
                          <a:lumMod val="95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9094647"/>
                  </a:ext>
                </a:extLst>
              </a:tr>
              <a:tr h="46800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rPr>
                        <a:t>Data Base</a:t>
                      </a:r>
                    </a:p>
                  </a:txBody>
                  <a:tcPr anchor="ctr">
                    <a:lnL w="12700" cmpd="sng">
                      <a:noFill/>
                    </a:lnL>
                    <a:lnR w="12700" cmpd="sng">
                      <a:noFill/>
                    </a:lnR>
                    <a:lnT w="19050" cap="flat" cmpd="sng" algn="ctr">
                      <a:solidFill>
                        <a:schemeClr val="bg1">
                          <a:lumMod val="95000"/>
                        </a:schemeClr>
                      </a:solidFill>
                      <a:prstDash val="sysDash"/>
                      <a:round/>
                      <a:headEnd type="none" w="med" len="med"/>
                      <a:tailEnd type="none" w="med" len="med"/>
                    </a:lnT>
                    <a:lnB w="19050" cap="flat" cmpd="sng" algn="ctr">
                      <a:solidFill>
                        <a:schemeClr val="bg1">
                          <a:lumMod val="95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6097175"/>
                  </a:ext>
                </a:extLst>
              </a:tr>
              <a:tr h="46800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rPr>
                        <a:t>MySQL</a:t>
                      </a:r>
                    </a:p>
                  </a:txBody>
                  <a:tcPr anchor="ctr">
                    <a:lnL w="12700" cmpd="sng">
                      <a:noFill/>
                    </a:lnL>
                    <a:lnR w="12700" cmpd="sng">
                      <a:noFill/>
                    </a:lnR>
                    <a:lnT w="19050" cap="flat" cmpd="sng" algn="ctr">
                      <a:solidFill>
                        <a:schemeClr val="bg1">
                          <a:lumMod val="95000"/>
                        </a:schemeClr>
                      </a:solidFill>
                      <a:prstDash val="sysDash"/>
                      <a:round/>
                      <a:headEnd type="none" w="med" len="med"/>
                      <a:tailEnd type="none" w="med" len="med"/>
                    </a:lnT>
                    <a:lnB w="19050" cap="flat" cmpd="sng" algn="ctr">
                      <a:solidFill>
                        <a:schemeClr val="bg1">
                          <a:lumMod val="95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88063698"/>
                  </a:ext>
                </a:extLst>
              </a:tr>
              <a:tr h="46800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rPr>
                        <a:t>Email Accounts</a:t>
                      </a:r>
                    </a:p>
                  </a:txBody>
                  <a:tcPr anchor="ctr">
                    <a:lnL w="12700" cmpd="sng">
                      <a:noFill/>
                    </a:lnL>
                    <a:lnR w="12700" cmpd="sng">
                      <a:noFill/>
                    </a:lnR>
                    <a:lnT w="19050" cap="flat" cmpd="sng" algn="ctr">
                      <a:solidFill>
                        <a:schemeClr val="bg1">
                          <a:lumMod val="95000"/>
                        </a:schemeClr>
                      </a:solidFill>
                      <a:prstDash val="sysDash"/>
                      <a:round/>
                      <a:headEnd type="none" w="med" len="med"/>
                      <a:tailEnd type="none" w="med" len="med"/>
                    </a:lnT>
                    <a:lnB w="19050" cap="flat" cmpd="sng" algn="ctr">
                      <a:solidFill>
                        <a:schemeClr val="bg1">
                          <a:lumMod val="95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63638087"/>
                  </a:ext>
                </a:extLst>
              </a:tr>
              <a:tr h="46800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rPr>
                        <a:t>Ads Credits</a:t>
                      </a:r>
                    </a:p>
                  </a:txBody>
                  <a:tcPr anchor="ctr">
                    <a:lnL w="12700" cmpd="sng">
                      <a:noFill/>
                    </a:lnL>
                    <a:lnR w="12700" cmpd="sng">
                      <a:noFill/>
                    </a:lnR>
                    <a:lnT w="19050" cap="flat" cmpd="sng" algn="ctr">
                      <a:solidFill>
                        <a:schemeClr val="bg1">
                          <a:lumMod val="95000"/>
                        </a:schemeClr>
                      </a:solidFill>
                      <a:prstDash val="sysDash"/>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74632943"/>
                  </a:ext>
                </a:extLst>
              </a:tr>
            </a:tbl>
          </a:graphicData>
        </a:graphic>
      </p:graphicFrame>
      <p:graphicFrame>
        <p:nvGraphicFramePr>
          <p:cNvPr id="6" name="표 64">
            <a:extLst>
              <a:ext uri="{FF2B5EF4-FFF2-40B4-BE49-F238E27FC236}">
                <a16:creationId xmlns:a16="http://schemas.microsoft.com/office/drawing/2014/main" id="{AE4B524C-1046-40D3-B179-B881CAA3C42C}"/>
              </a:ext>
            </a:extLst>
          </p:cNvPr>
          <p:cNvGraphicFramePr>
            <a:graphicFrameLocks noGrp="1"/>
          </p:cNvGraphicFramePr>
          <p:nvPr>
            <p:extLst>
              <p:ext uri="{D42A27DB-BD31-4B8C-83A1-F6EECF244321}">
                <p14:modId xmlns:p14="http://schemas.microsoft.com/office/powerpoint/2010/main" val="3802010385"/>
              </p:ext>
            </p:extLst>
          </p:nvPr>
        </p:nvGraphicFramePr>
        <p:xfrm>
          <a:off x="8894779" y="1889009"/>
          <a:ext cx="2340000" cy="4104000"/>
        </p:xfrm>
        <a:graphic>
          <a:graphicData uri="http://schemas.openxmlformats.org/drawingml/2006/table">
            <a:tbl>
              <a:tblPr firstRow="1" bandRow="1">
                <a:effectLst>
                  <a:outerShdw blurRad="63500" sx="102000" sy="102000" algn="ctr" rotWithShape="0">
                    <a:prstClr val="black">
                      <a:alpha val="40000"/>
                    </a:prstClr>
                  </a:outerShdw>
                </a:effectLst>
                <a:tableStyleId>{D7AC3CCA-C797-4891-BE02-D94E43425B78}</a:tableStyleId>
              </a:tblPr>
              <a:tblGrid>
                <a:gridCol w="2340000">
                  <a:extLst>
                    <a:ext uri="{9D8B030D-6E8A-4147-A177-3AD203B41FA5}">
                      <a16:colId xmlns:a16="http://schemas.microsoft.com/office/drawing/2014/main" val="2074896487"/>
                    </a:ext>
                  </a:extLst>
                </a:gridCol>
              </a:tblGrid>
              <a:tr h="1080000">
                <a:tc>
                  <a:txBody>
                    <a:bodyPr/>
                    <a:lstStyle/>
                    <a:p>
                      <a:pPr algn="ctr"/>
                      <a:r>
                        <a:rPr lang="en-US" altLang="ko-KR" sz="2800" b="1" dirty="0">
                          <a:solidFill>
                            <a:schemeClr val="tx1">
                              <a:lumMod val="75000"/>
                              <a:lumOff val="25000"/>
                            </a:schemeClr>
                          </a:solidFill>
                        </a:rPr>
                        <a:t>Ultimate</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06174881"/>
                  </a:ext>
                </a:extLst>
              </a:tr>
              <a:tr h="68400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000" b="1" dirty="0">
                          <a:solidFill>
                            <a:schemeClr val="bg1"/>
                          </a:solidFill>
                        </a:rPr>
                        <a:t>$3.44/</a:t>
                      </a:r>
                      <a:r>
                        <a:rPr lang="en-US" altLang="ko-KR" sz="2000" b="1" dirty="0" err="1">
                          <a:solidFill>
                            <a:schemeClr val="bg1"/>
                          </a:solidFill>
                        </a:rPr>
                        <a:t>mo</a:t>
                      </a:r>
                      <a:endParaRPr lang="en-US" altLang="ko-KR" sz="2000" b="1"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783854461"/>
                  </a:ext>
                </a:extLst>
              </a:tr>
              <a:tr h="46800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rPr>
                        <a:t>Monthly bandwidth</a:t>
                      </a:r>
                    </a:p>
                  </a:txBody>
                  <a:tcPr anchor="ctr">
                    <a:lnL w="12700" cmpd="sng">
                      <a:noFill/>
                    </a:lnL>
                    <a:lnR w="12700" cmpd="sng">
                      <a:noFill/>
                    </a:lnR>
                    <a:lnT w="12700" cmpd="sng">
                      <a:noFill/>
                    </a:lnT>
                    <a:lnB w="19050" cap="flat" cmpd="sng" algn="ctr">
                      <a:solidFill>
                        <a:schemeClr val="bg1">
                          <a:lumMod val="95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9094647"/>
                  </a:ext>
                </a:extLst>
              </a:tr>
              <a:tr h="46800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rPr>
                        <a:t>Data Base</a:t>
                      </a:r>
                    </a:p>
                  </a:txBody>
                  <a:tcPr anchor="ctr">
                    <a:lnL w="12700" cmpd="sng">
                      <a:noFill/>
                    </a:lnL>
                    <a:lnR w="12700" cmpd="sng">
                      <a:noFill/>
                    </a:lnR>
                    <a:lnT w="19050" cap="flat" cmpd="sng" algn="ctr">
                      <a:solidFill>
                        <a:schemeClr val="bg1">
                          <a:lumMod val="95000"/>
                        </a:schemeClr>
                      </a:solidFill>
                      <a:prstDash val="sysDash"/>
                      <a:round/>
                      <a:headEnd type="none" w="med" len="med"/>
                      <a:tailEnd type="none" w="med" len="med"/>
                    </a:lnT>
                    <a:lnB w="19050" cap="flat" cmpd="sng" algn="ctr">
                      <a:solidFill>
                        <a:schemeClr val="bg1">
                          <a:lumMod val="95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6097175"/>
                  </a:ext>
                </a:extLst>
              </a:tr>
              <a:tr h="46800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rPr>
                        <a:t>MySQL</a:t>
                      </a:r>
                    </a:p>
                  </a:txBody>
                  <a:tcPr anchor="ctr">
                    <a:lnL w="12700" cmpd="sng">
                      <a:noFill/>
                    </a:lnL>
                    <a:lnR w="12700" cmpd="sng">
                      <a:noFill/>
                    </a:lnR>
                    <a:lnT w="19050" cap="flat" cmpd="sng" algn="ctr">
                      <a:solidFill>
                        <a:schemeClr val="bg1">
                          <a:lumMod val="95000"/>
                        </a:schemeClr>
                      </a:solidFill>
                      <a:prstDash val="sysDash"/>
                      <a:round/>
                      <a:headEnd type="none" w="med" len="med"/>
                      <a:tailEnd type="none" w="med" len="med"/>
                    </a:lnT>
                    <a:lnB w="19050" cap="flat" cmpd="sng" algn="ctr">
                      <a:solidFill>
                        <a:schemeClr val="bg1">
                          <a:lumMod val="95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88063698"/>
                  </a:ext>
                </a:extLst>
              </a:tr>
              <a:tr h="46800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rPr>
                        <a:t>Email Accounts</a:t>
                      </a:r>
                    </a:p>
                  </a:txBody>
                  <a:tcPr anchor="ctr">
                    <a:lnL w="12700" cmpd="sng">
                      <a:noFill/>
                    </a:lnL>
                    <a:lnR w="12700" cmpd="sng">
                      <a:noFill/>
                    </a:lnR>
                    <a:lnT w="19050" cap="flat" cmpd="sng" algn="ctr">
                      <a:solidFill>
                        <a:schemeClr val="bg1">
                          <a:lumMod val="95000"/>
                        </a:schemeClr>
                      </a:solidFill>
                      <a:prstDash val="sysDash"/>
                      <a:round/>
                      <a:headEnd type="none" w="med" len="med"/>
                      <a:tailEnd type="none" w="med" len="med"/>
                    </a:lnT>
                    <a:lnB w="19050" cap="flat" cmpd="sng" algn="ctr">
                      <a:solidFill>
                        <a:schemeClr val="bg1">
                          <a:lumMod val="95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63638087"/>
                  </a:ext>
                </a:extLst>
              </a:tr>
              <a:tr h="46800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rPr>
                        <a:t>Ads Credits</a:t>
                      </a:r>
                    </a:p>
                  </a:txBody>
                  <a:tcPr anchor="ctr">
                    <a:lnL w="12700" cmpd="sng">
                      <a:noFill/>
                    </a:lnL>
                    <a:lnR w="12700" cmpd="sng">
                      <a:noFill/>
                    </a:lnR>
                    <a:lnT w="19050" cap="flat" cmpd="sng" algn="ctr">
                      <a:solidFill>
                        <a:schemeClr val="bg1">
                          <a:lumMod val="95000"/>
                        </a:schemeClr>
                      </a:solidFill>
                      <a:prstDash val="sysDash"/>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74632943"/>
                  </a:ext>
                </a:extLst>
              </a:tr>
            </a:tbl>
          </a:graphicData>
        </a:graphic>
      </p:graphicFrame>
    </p:spTree>
    <p:extLst>
      <p:ext uri="{BB962C8B-B14F-4D97-AF65-F5344CB8AC3E}">
        <p14:creationId xmlns:p14="http://schemas.microsoft.com/office/powerpoint/2010/main" val="31821937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880CE1D-1CAF-465A-86D7-B454999241D5}"/>
              </a:ext>
            </a:extLst>
          </p:cNvPr>
          <p:cNvSpPr/>
          <p:nvPr/>
        </p:nvSpPr>
        <p:spPr>
          <a:xfrm>
            <a:off x="262933" y="203479"/>
            <a:ext cx="6238351" cy="645104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9F916CA0-F57A-4915-B332-095B80C467DF}"/>
              </a:ext>
            </a:extLst>
          </p:cNvPr>
          <p:cNvSpPr/>
          <p:nvPr/>
        </p:nvSpPr>
        <p:spPr>
          <a:xfrm>
            <a:off x="617584" y="3332285"/>
            <a:ext cx="5478416" cy="2954215"/>
          </a:xfrm>
          <a:prstGeom prst="roundRect">
            <a:avLst>
              <a:gd name="adj" fmla="val 7143"/>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2">
            <a:extLst>
              <a:ext uri="{FF2B5EF4-FFF2-40B4-BE49-F238E27FC236}">
                <a16:creationId xmlns:a16="http://schemas.microsoft.com/office/drawing/2014/main" id="{D661A6A9-FCA8-4EED-A1BF-8074936A3A1A}"/>
              </a:ext>
            </a:extLst>
          </p:cNvPr>
          <p:cNvSpPr>
            <a:spLocks noChangeAspect="1"/>
          </p:cNvSpPr>
          <p:nvPr/>
        </p:nvSpPr>
        <p:spPr>
          <a:xfrm>
            <a:off x="3560448" y="5187177"/>
            <a:ext cx="566911" cy="720000"/>
          </a:xfrm>
          <a:custGeom>
            <a:avLst/>
            <a:gdLst/>
            <a:ahLst/>
            <a:cxnLst/>
            <a:rect l="l" t="t" r="r" b="b"/>
            <a:pathLst>
              <a:path w="3061657" h="3888432">
                <a:moveTo>
                  <a:pt x="414828" y="3226712"/>
                </a:moveTo>
                <a:lnTo>
                  <a:pt x="2646828" y="3226712"/>
                </a:lnTo>
                <a:lnTo>
                  <a:pt x="2646828" y="3406712"/>
                </a:lnTo>
                <a:lnTo>
                  <a:pt x="414828" y="3406712"/>
                </a:lnTo>
                <a:close/>
                <a:moveTo>
                  <a:pt x="2247150" y="1785874"/>
                </a:moveTo>
                <a:lnTo>
                  <a:pt x="2535180" y="1785874"/>
                </a:lnTo>
                <a:cubicBezTo>
                  <a:pt x="2574949" y="1785874"/>
                  <a:pt x="2607189" y="1818114"/>
                  <a:pt x="2607189" y="1857883"/>
                </a:cubicBezTo>
                <a:lnTo>
                  <a:pt x="2607189" y="2145913"/>
                </a:lnTo>
                <a:cubicBezTo>
                  <a:pt x="2607189" y="2185682"/>
                  <a:pt x="2574949" y="2217922"/>
                  <a:pt x="2535180" y="2217922"/>
                </a:cubicBezTo>
                <a:lnTo>
                  <a:pt x="2247150" y="2217922"/>
                </a:lnTo>
                <a:cubicBezTo>
                  <a:pt x="2207381" y="2217922"/>
                  <a:pt x="2175141" y="2185682"/>
                  <a:pt x="2175141" y="2145913"/>
                </a:cubicBezTo>
                <a:lnTo>
                  <a:pt x="2175141" y="1857883"/>
                </a:lnTo>
                <a:cubicBezTo>
                  <a:pt x="2175141" y="1818114"/>
                  <a:pt x="2207381" y="1785874"/>
                  <a:pt x="2247150" y="1785874"/>
                </a:cubicBezTo>
                <a:close/>
                <a:moveTo>
                  <a:pt x="1693748" y="1785874"/>
                </a:moveTo>
                <a:lnTo>
                  <a:pt x="1981778" y="1785874"/>
                </a:lnTo>
                <a:cubicBezTo>
                  <a:pt x="2021547" y="1785874"/>
                  <a:pt x="2053787" y="1818114"/>
                  <a:pt x="2053787" y="1857883"/>
                </a:cubicBezTo>
                <a:lnTo>
                  <a:pt x="2053787" y="2145913"/>
                </a:lnTo>
                <a:cubicBezTo>
                  <a:pt x="2053787" y="2185682"/>
                  <a:pt x="2021547" y="2217922"/>
                  <a:pt x="1981778" y="2217922"/>
                </a:cubicBezTo>
                <a:lnTo>
                  <a:pt x="1693748" y="2217922"/>
                </a:lnTo>
                <a:cubicBezTo>
                  <a:pt x="1653979" y="2217922"/>
                  <a:pt x="1621739" y="2185682"/>
                  <a:pt x="1621739" y="2145913"/>
                </a:cubicBezTo>
                <a:lnTo>
                  <a:pt x="1621739" y="1857883"/>
                </a:lnTo>
                <a:cubicBezTo>
                  <a:pt x="1621739" y="1818114"/>
                  <a:pt x="1653979" y="1785874"/>
                  <a:pt x="1693748" y="1785874"/>
                </a:cubicBezTo>
                <a:close/>
                <a:moveTo>
                  <a:pt x="1140346" y="1785874"/>
                </a:moveTo>
                <a:lnTo>
                  <a:pt x="1428376" y="1785874"/>
                </a:lnTo>
                <a:cubicBezTo>
                  <a:pt x="1468145" y="1785874"/>
                  <a:pt x="1500385" y="1818114"/>
                  <a:pt x="1500385" y="1857883"/>
                </a:cubicBezTo>
                <a:lnTo>
                  <a:pt x="1500385" y="2145913"/>
                </a:lnTo>
                <a:cubicBezTo>
                  <a:pt x="1500385" y="2185682"/>
                  <a:pt x="1468145" y="2217922"/>
                  <a:pt x="1428376" y="2217922"/>
                </a:cubicBezTo>
                <a:lnTo>
                  <a:pt x="1140346" y="2217922"/>
                </a:lnTo>
                <a:cubicBezTo>
                  <a:pt x="1100577" y="2217922"/>
                  <a:pt x="1068337" y="2185682"/>
                  <a:pt x="1068337" y="2145913"/>
                </a:cubicBezTo>
                <a:lnTo>
                  <a:pt x="1068337" y="1857883"/>
                </a:lnTo>
                <a:cubicBezTo>
                  <a:pt x="1068337" y="1818114"/>
                  <a:pt x="1100577" y="1785874"/>
                  <a:pt x="1140346" y="1785874"/>
                </a:cubicBezTo>
                <a:close/>
                <a:moveTo>
                  <a:pt x="586944" y="1785874"/>
                </a:moveTo>
                <a:lnTo>
                  <a:pt x="874974" y="1785874"/>
                </a:lnTo>
                <a:cubicBezTo>
                  <a:pt x="914743" y="1785874"/>
                  <a:pt x="946983" y="1818114"/>
                  <a:pt x="946983" y="1857883"/>
                </a:cubicBezTo>
                <a:lnTo>
                  <a:pt x="946983" y="2145913"/>
                </a:lnTo>
                <a:cubicBezTo>
                  <a:pt x="946983" y="2185682"/>
                  <a:pt x="914743" y="2217922"/>
                  <a:pt x="874974" y="2217922"/>
                </a:cubicBezTo>
                <a:lnTo>
                  <a:pt x="586944" y="2217922"/>
                </a:lnTo>
                <a:cubicBezTo>
                  <a:pt x="547175" y="2217922"/>
                  <a:pt x="514935" y="2185682"/>
                  <a:pt x="514935" y="2145913"/>
                </a:cubicBezTo>
                <a:lnTo>
                  <a:pt x="514935" y="1857883"/>
                </a:lnTo>
                <a:cubicBezTo>
                  <a:pt x="514935" y="1818114"/>
                  <a:pt x="547175" y="1785874"/>
                  <a:pt x="586944" y="1785874"/>
                </a:cubicBezTo>
                <a:close/>
                <a:moveTo>
                  <a:pt x="2243400" y="1201426"/>
                </a:moveTo>
                <a:lnTo>
                  <a:pt x="2531430" y="1201426"/>
                </a:lnTo>
                <a:cubicBezTo>
                  <a:pt x="2571199" y="1201426"/>
                  <a:pt x="2603439" y="1233666"/>
                  <a:pt x="2603439" y="1273435"/>
                </a:cubicBezTo>
                <a:lnTo>
                  <a:pt x="2603439" y="1561465"/>
                </a:lnTo>
                <a:cubicBezTo>
                  <a:pt x="2603439" y="1601234"/>
                  <a:pt x="2571199" y="1633474"/>
                  <a:pt x="2531430" y="1633474"/>
                </a:cubicBezTo>
                <a:lnTo>
                  <a:pt x="2243400" y="1633474"/>
                </a:lnTo>
                <a:cubicBezTo>
                  <a:pt x="2203631" y="1633474"/>
                  <a:pt x="2171391" y="1601234"/>
                  <a:pt x="2171391" y="1561465"/>
                </a:cubicBezTo>
                <a:lnTo>
                  <a:pt x="2171391" y="1273435"/>
                </a:lnTo>
                <a:cubicBezTo>
                  <a:pt x="2171391" y="1233666"/>
                  <a:pt x="2203631" y="1201426"/>
                  <a:pt x="2243400" y="1201426"/>
                </a:cubicBezTo>
                <a:close/>
                <a:moveTo>
                  <a:pt x="1689998" y="1201426"/>
                </a:moveTo>
                <a:lnTo>
                  <a:pt x="1978028" y="1201426"/>
                </a:lnTo>
                <a:cubicBezTo>
                  <a:pt x="2017797" y="1201426"/>
                  <a:pt x="2050037" y="1233666"/>
                  <a:pt x="2050037" y="1273435"/>
                </a:cubicBezTo>
                <a:lnTo>
                  <a:pt x="2050037" y="1561465"/>
                </a:lnTo>
                <a:cubicBezTo>
                  <a:pt x="2050037" y="1601234"/>
                  <a:pt x="2017797" y="1633474"/>
                  <a:pt x="1978028" y="1633474"/>
                </a:cubicBezTo>
                <a:lnTo>
                  <a:pt x="1689998" y="1633474"/>
                </a:lnTo>
                <a:cubicBezTo>
                  <a:pt x="1650229" y="1633474"/>
                  <a:pt x="1617989" y="1601234"/>
                  <a:pt x="1617989" y="1561465"/>
                </a:cubicBezTo>
                <a:lnTo>
                  <a:pt x="1617989" y="1273435"/>
                </a:lnTo>
                <a:cubicBezTo>
                  <a:pt x="1617989" y="1233666"/>
                  <a:pt x="1650229" y="1201426"/>
                  <a:pt x="1689998" y="1201426"/>
                </a:cubicBezTo>
                <a:close/>
                <a:moveTo>
                  <a:pt x="1136596" y="1201426"/>
                </a:moveTo>
                <a:lnTo>
                  <a:pt x="1424626" y="1201426"/>
                </a:lnTo>
                <a:cubicBezTo>
                  <a:pt x="1464395" y="1201426"/>
                  <a:pt x="1496635" y="1233666"/>
                  <a:pt x="1496635" y="1273435"/>
                </a:cubicBezTo>
                <a:lnTo>
                  <a:pt x="1496635" y="1561465"/>
                </a:lnTo>
                <a:cubicBezTo>
                  <a:pt x="1496635" y="1601234"/>
                  <a:pt x="1464395" y="1633474"/>
                  <a:pt x="1424626" y="1633474"/>
                </a:cubicBezTo>
                <a:lnTo>
                  <a:pt x="1136596" y="1633474"/>
                </a:lnTo>
                <a:cubicBezTo>
                  <a:pt x="1096827" y="1633474"/>
                  <a:pt x="1064587" y="1601234"/>
                  <a:pt x="1064587" y="1561465"/>
                </a:cubicBezTo>
                <a:lnTo>
                  <a:pt x="1064587" y="1273435"/>
                </a:lnTo>
                <a:cubicBezTo>
                  <a:pt x="1064587" y="1233666"/>
                  <a:pt x="1096827" y="1201426"/>
                  <a:pt x="1136596" y="1201426"/>
                </a:cubicBezTo>
                <a:close/>
                <a:moveTo>
                  <a:pt x="583194" y="1201426"/>
                </a:moveTo>
                <a:lnTo>
                  <a:pt x="871224" y="1201426"/>
                </a:lnTo>
                <a:cubicBezTo>
                  <a:pt x="910993" y="1201426"/>
                  <a:pt x="943233" y="1233666"/>
                  <a:pt x="943233" y="1273435"/>
                </a:cubicBezTo>
                <a:lnTo>
                  <a:pt x="943233" y="1561465"/>
                </a:lnTo>
                <a:cubicBezTo>
                  <a:pt x="943233" y="1601234"/>
                  <a:pt x="910993" y="1633474"/>
                  <a:pt x="871224" y="1633474"/>
                </a:cubicBezTo>
                <a:lnTo>
                  <a:pt x="583194" y="1633474"/>
                </a:lnTo>
                <a:cubicBezTo>
                  <a:pt x="543425" y="1633474"/>
                  <a:pt x="511185" y="1601234"/>
                  <a:pt x="511185" y="1561465"/>
                </a:cubicBezTo>
                <a:lnTo>
                  <a:pt x="511185" y="1273435"/>
                </a:lnTo>
                <a:cubicBezTo>
                  <a:pt x="511185" y="1233666"/>
                  <a:pt x="543425" y="1201426"/>
                  <a:pt x="583194" y="1201426"/>
                </a:cubicBezTo>
                <a:close/>
                <a:moveTo>
                  <a:pt x="2226002" y="616978"/>
                </a:moveTo>
                <a:lnTo>
                  <a:pt x="2514032" y="616978"/>
                </a:lnTo>
                <a:cubicBezTo>
                  <a:pt x="2553801" y="616978"/>
                  <a:pt x="2586041" y="649218"/>
                  <a:pt x="2586041" y="688987"/>
                </a:cubicBezTo>
                <a:lnTo>
                  <a:pt x="2586041" y="977017"/>
                </a:lnTo>
                <a:cubicBezTo>
                  <a:pt x="2586041" y="1016786"/>
                  <a:pt x="2553801" y="1049026"/>
                  <a:pt x="2514032" y="1049026"/>
                </a:cubicBezTo>
                <a:lnTo>
                  <a:pt x="2226002" y="1049026"/>
                </a:lnTo>
                <a:cubicBezTo>
                  <a:pt x="2186233" y="1049026"/>
                  <a:pt x="2153993" y="1016786"/>
                  <a:pt x="2153993" y="977017"/>
                </a:cubicBezTo>
                <a:lnTo>
                  <a:pt x="2153993" y="688987"/>
                </a:lnTo>
                <a:cubicBezTo>
                  <a:pt x="2153993" y="649218"/>
                  <a:pt x="2186233" y="616978"/>
                  <a:pt x="2226002" y="616978"/>
                </a:cubicBezTo>
                <a:close/>
                <a:moveTo>
                  <a:pt x="1672600" y="616978"/>
                </a:moveTo>
                <a:lnTo>
                  <a:pt x="1960630" y="616978"/>
                </a:lnTo>
                <a:cubicBezTo>
                  <a:pt x="2000399" y="616978"/>
                  <a:pt x="2032639" y="649218"/>
                  <a:pt x="2032639" y="688987"/>
                </a:cubicBezTo>
                <a:lnTo>
                  <a:pt x="2032639" y="977017"/>
                </a:lnTo>
                <a:cubicBezTo>
                  <a:pt x="2032639" y="1016786"/>
                  <a:pt x="2000399" y="1049026"/>
                  <a:pt x="1960630" y="1049026"/>
                </a:cubicBezTo>
                <a:lnTo>
                  <a:pt x="1672600" y="1049026"/>
                </a:lnTo>
                <a:cubicBezTo>
                  <a:pt x="1632831" y="1049026"/>
                  <a:pt x="1600591" y="1016786"/>
                  <a:pt x="1600591" y="977017"/>
                </a:cubicBezTo>
                <a:lnTo>
                  <a:pt x="1600591" y="688987"/>
                </a:lnTo>
                <a:cubicBezTo>
                  <a:pt x="1600591" y="649218"/>
                  <a:pt x="1632831" y="616978"/>
                  <a:pt x="1672600" y="616978"/>
                </a:cubicBezTo>
                <a:close/>
                <a:moveTo>
                  <a:pt x="1119198" y="616978"/>
                </a:moveTo>
                <a:lnTo>
                  <a:pt x="1407228" y="616978"/>
                </a:lnTo>
                <a:cubicBezTo>
                  <a:pt x="1446997" y="616978"/>
                  <a:pt x="1479237" y="649218"/>
                  <a:pt x="1479237" y="688987"/>
                </a:cubicBezTo>
                <a:lnTo>
                  <a:pt x="1479237" y="977017"/>
                </a:lnTo>
                <a:cubicBezTo>
                  <a:pt x="1479237" y="1016786"/>
                  <a:pt x="1446997" y="1049026"/>
                  <a:pt x="1407228" y="1049026"/>
                </a:cubicBezTo>
                <a:lnTo>
                  <a:pt x="1119198" y="1049026"/>
                </a:lnTo>
                <a:cubicBezTo>
                  <a:pt x="1079429" y="1049026"/>
                  <a:pt x="1047189" y="1016786"/>
                  <a:pt x="1047189" y="977017"/>
                </a:cubicBezTo>
                <a:lnTo>
                  <a:pt x="1047189" y="688987"/>
                </a:lnTo>
                <a:cubicBezTo>
                  <a:pt x="1047189" y="649218"/>
                  <a:pt x="1079429" y="616978"/>
                  <a:pt x="1119198" y="616978"/>
                </a:cubicBezTo>
                <a:close/>
                <a:moveTo>
                  <a:pt x="565796" y="616978"/>
                </a:moveTo>
                <a:lnTo>
                  <a:pt x="853826" y="616978"/>
                </a:lnTo>
                <a:cubicBezTo>
                  <a:pt x="893595" y="616978"/>
                  <a:pt x="925835" y="649218"/>
                  <a:pt x="925835" y="688987"/>
                </a:cubicBezTo>
                <a:lnTo>
                  <a:pt x="925835" y="977017"/>
                </a:lnTo>
                <a:cubicBezTo>
                  <a:pt x="925835" y="1016786"/>
                  <a:pt x="893595" y="1049026"/>
                  <a:pt x="853826" y="1049026"/>
                </a:cubicBezTo>
                <a:lnTo>
                  <a:pt x="565796" y="1049026"/>
                </a:lnTo>
                <a:cubicBezTo>
                  <a:pt x="526027" y="1049026"/>
                  <a:pt x="493787" y="1016786"/>
                  <a:pt x="493787" y="977017"/>
                </a:cubicBezTo>
                <a:lnTo>
                  <a:pt x="493787" y="688987"/>
                </a:lnTo>
                <a:cubicBezTo>
                  <a:pt x="493787" y="649218"/>
                  <a:pt x="526027" y="616978"/>
                  <a:pt x="565796" y="616978"/>
                </a:cubicBezTo>
                <a:close/>
                <a:moveTo>
                  <a:pt x="306692" y="360040"/>
                </a:moveTo>
                <a:lnTo>
                  <a:pt x="306692" y="3528392"/>
                </a:lnTo>
                <a:lnTo>
                  <a:pt x="2754964" y="3528392"/>
                </a:lnTo>
                <a:lnTo>
                  <a:pt x="2754964" y="360040"/>
                </a:lnTo>
                <a:close/>
                <a:moveTo>
                  <a:pt x="223685" y="0"/>
                </a:moveTo>
                <a:lnTo>
                  <a:pt x="2837972" y="0"/>
                </a:lnTo>
                <a:cubicBezTo>
                  <a:pt x="2961510" y="0"/>
                  <a:pt x="3061657" y="100147"/>
                  <a:pt x="3061657" y="223685"/>
                </a:cubicBezTo>
                <a:lnTo>
                  <a:pt x="3061657" y="3664747"/>
                </a:lnTo>
                <a:cubicBezTo>
                  <a:pt x="3061657" y="3788285"/>
                  <a:pt x="2961510" y="3888432"/>
                  <a:pt x="2837972" y="3888432"/>
                </a:cubicBezTo>
                <a:lnTo>
                  <a:pt x="223685" y="3888432"/>
                </a:lnTo>
                <a:cubicBezTo>
                  <a:pt x="100147" y="3888432"/>
                  <a:pt x="0" y="3788285"/>
                  <a:pt x="0" y="3664747"/>
                </a:cubicBezTo>
                <a:lnTo>
                  <a:pt x="0" y="223685"/>
                </a:lnTo>
                <a:cubicBezTo>
                  <a:pt x="0" y="100147"/>
                  <a:pt x="100147" y="0"/>
                  <a:pt x="22368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 name="Rounded Rectangle 2">
            <a:extLst>
              <a:ext uri="{FF2B5EF4-FFF2-40B4-BE49-F238E27FC236}">
                <a16:creationId xmlns:a16="http://schemas.microsoft.com/office/drawing/2014/main" id="{5A2F472A-EEDA-448C-9844-7BBAB0B7649C}"/>
              </a:ext>
            </a:extLst>
          </p:cNvPr>
          <p:cNvSpPr>
            <a:spLocks noChangeAspect="1"/>
          </p:cNvSpPr>
          <p:nvPr/>
        </p:nvSpPr>
        <p:spPr>
          <a:xfrm>
            <a:off x="1305273" y="5187177"/>
            <a:ext cx="400799" cy="720000"/>
          </a:xfrm>
          <a:custGeom>
            <a:avLst/>
            <a:gdLst/>
            <a:ahLst/>
            <a:cxnLst/>
            <a:rect l="l" t="t" r="r" b="b"/>
            <a:pathLst>
              <a:path w="2160240" h="3880673">
                <a:moveTo>
                  <a:pt x="816120" y="3545649"/>
                </a:moveTo>
                <a:cubicBezTo>
                  <a:pt x="802865" y="3545649"/>
                  <a:pt x="792120" y="3556394"/>
                  <a:pt x="792120" y="3569649"/>
                </a:cubicBezTo>
                <a:lnTo>
                  <a:pt x="792120" y="3665649"/>
                </a:lnTo>
                <a:cubicBezTo>
                  <a:pt x="792120" y="3678904"/>
                  <a:pt x="802865" y="3689649"/>
                  <a:pt x="816120" y="3689649"/>
                </a:cubicBezTo>
                <a:lnTo>
                  <a:pt x="1344120" y="3689649"/>
                </a:lnTo>
                <a:cubicBezTo>
                  <a:pt x="1357375" y="3689649"/>
                  <a:pt x="1368120" y="3678904"/>
                  <a:pt x="1368120" y="3665649"/>
                </a:cubicBezTo>
                <a:lnTo>
                  <a:pt x="1368120" y="3569649"/>
                </a:lnTo>
                <a:cubicBezTo>
                  <a:pt x="1368120" y="3556394"/>
                  <a:pt x="1357375" y="3545649"/>
                  <a:pt x="1344120" y="3545649"/>
                </a:cubicBezTo>
                <a:close/>
                <a:moveTo>
                  <a:pt x="1458489" y="1982610"/>
                </a:moveTo>
                <a:lnTo>
                  <a:pt x="1698487" y="1982610"/>
                </a:lnTo>
                <a:cubicBezTo>
                  <a:pt x="1731625" y="1982610"/>
                  <a:pt x="1758488" y="2009473"/>
                  <a:pt x="1758488" y="2042611"/>
                </a:cubicBezTo>
                <a:lnTo>
                  <a:pt x="1758488" y="2282649"/>
                </a:lnTo>
                <a:cubicBezTo>
                  <a:pt x="1758488" y="2315787"/>
                  <a:pt x="1731625" y="2342650"/>
                  <a:pt x="1698487" y="2342650"/>
                </a:cubicBezTo>
                <a:lnTo>
                  <a:pt x="1458489" y="2342650"/>
                </a:lnTo>
                <a:cubicBezTo>
                  <a:pt x="1425351" y="2342650"/>
                  <a:pt x="1398488" y="2315787"/>
                  <a:pt x="1398488" y="2282649"/>
                </a:cubicBezTo>
                <a:lnTo>
                  <a:pt x="1398488" y="2042611"/>
                </a:lnTo>
                <a:cubicBezTo>
                  <a:pt x="1398488" y="2009473"/>
                  <a:pt x="1425351" y="1982610"/>
                  <a:pt x="1458489" y="1982610"/>
                </a:cubicBezTo>
                <a:close/>
                <a:moveTo>
                  <a:pt x="946089" y="1982610"/>
                </a:moveTo>
                <a:lnTo>
                  <a:pt x="1186087" y="1982610"/>
                </a:lnTo>
                <a:cubicBezTo>
                  <a:pt x="1219225" y="1982610"/>
                  <a:pt x="1246088" y="2009473"/>
                  <a:pt x="1246088" y="2042611"/>
                </a:cubicBezTo>
                <a:lnTo>
                  <a:pt x="1246088" y="2282649"/>
                </a:lnTo>
                <a:cubicBezTo>
                  <a:pt x="1246088" y="2315787"/>
                  <a:pt x="1219225" y="2342650"/>
                  <a:pt x="1186087" y="2342650"/>
                </a:cubicBezTo>
                <a:lnTo>
                  <a:pt x="946089" y="2342650"/>
                </a:lnTo>
                <a:cubicBezTo>
                  <a:pt x="912951" y="2342650"/>
                  <a:pt x="886088" y="2315787"/>
                  <a:pt x="886088" y="2282649"/>
                </a:cubicBezTo>
                <a:lnTo>
                  <a:pt x="886088" y="2042611"/>
                </a:lnTo>
                <a:cubicBezTo>
                  <a:pt x="886088" y="2009473"/>
                  <a:pt x="912951" y="1982610"/>
                  <a:pt x="946089" y="1982610"/>
                </a:cubicBezTo>
                <a:close/>
                <a:moveTo>
                  <a:pt x="434129" y="1982610"/>
                </a:moveTo>
                <a:lnTo>
                  <a:pt x="674127" y="1982610"/>
                </a:lnTo>
                <a:cubicBezTo>
                  <a:pt x="707265" y="1982610"/>
                  <a:pt x="734128" y="2009473"/>
                  <a:pt x="734128" y="2042611"/>
                </a:cubicBezTo>
                <a:lnTo>
                  <a:pt x="734128" y="2282649"/>
                </a:lnTo>
                <a:cubicBezTo>
                  <a:pt x="734128" y="2315787"/>
                  <a:pt x="707265" y="2342650"/>
                  <a:pt x="674127" y="2342650"/>
                </a:cubicBezTo>
                <a:lnTo>
                  <a:pt x="434129" y="2342650"/>
                </a:lnTo>
                <a:cubicBezTo>
                  <a:pt x="400991" y="2342650"/>
                  <a:pt x="374128" y="2315787"/>
                  <a:pt x="374128" y="2282649"/>
                </a:cubicBezTo>
                <a:lnTo>
                  <a:pt x="374128" y="2042611"/>
                </a:lnTo>
                <a:cubicBezTo>
                  <a:pt x="374128" y="2009473"/>
                  <a:pt x="400991" y="1982610"/>
                  <a:pt x="434129" y="1982610"/>
                </a:cubicBezTo>
                <a:close/>
                <a:moveTo>
                  <a:pt x="1458489" y="1434014"/>
                </a:moveTo>
                <a:lnTo>
                  <a:pt x="1698487" y="1434014"/>
                </a:lnTo>
                <a:cubicBezTo>
                  <a:pt x="1731625" y="1434014"/>
                  <a:pt x="1758488" y="1460877"/>
                  <a:pt x="1758488" y="1494015"/>
                </a:cubicBezTo>
                <a:lnTo>
                  <a:pt x="1758488" y="1734053"/>
                </a:lnTo>
                <a:cubicBezTo>
                  <a:pt x="1758488" y="1767191"/>
                  <a:pt x="1731625" y="1794054"/>
                  <a:pt x="1698487" y="1794054"/>
                </a:cubicBezTo>
                <a:lnTo>
                  <a:pt x="1458489" y="1794054"/>
                </a:lnTo>
                <a:cubicBezTo>
                  <a:pt x="1425351" y="1794054"/>
                  <a:pt x="1398488" y="1767191"/>
                  <a:pt x="1398488" y="1734053"/>
                </a:cubicBezTo>
                <a:lnTo>
                  <a:pt x="1398488" y="1494015"/>
                </a:lnTo>
                <a:cubicBezTo>
                  <a:pt x="1398488" y="1460877"/>
                  <a:pt x="1425351" y="1434014"/>
                  <a:pt x="1458489" y="1434014"/>
                </a:cubicBezTo>
                <a:close/>
                <a:moveTo>
                  <a:pt x="946089" y="1434014"/>
                </a:moveTo>
                <a:lnTo>
                  <a:pt x="1186087" y="1434014"/>
                </a:lnTo>
                <a:cubicBezTo>
                  <a:pt x="1219225" y="1434014"/>
                  <a:pt x="1246088" y="1460877"/>
                  <a:pt x="1246088" y="1494015"/>
                </a:cubicBezTo>
                <a:lnTo>
                  <a:pt x="1246088" y="1734053"/>
                </a:lnTo>
                <a:cubicBezTo>
                  <a:pt x="1246088" y="1767191"/>
                  <a:pt x="1219225" y="1794054"/>
                  <a:pt x="1186087" y="1794054"/>
                </a:cubicBezTo>
                <a:lnTo>
                  <a:pt x="946089" y="1794054"/>
                </a:lnTo>
                <a:cubicBezTo>
                  <a:pt x="912951" y="1794054"/>
                  <a:pt x="886088" y="1767191"/>
                  <a:pt x="886088" y="1734053"/>
                </a:cubicBezTo>
                <a:lnTo>
                  <a:pt x="886088" y="1494015"/>
                </a:lnTo>
                <a:cubicBezTo>
                  <a:pt x="886088" y="1460877"/>
                  <a:pt x="912951" y="1434014"/>
                  <a:pt x="946089" y="1434014"/>
                </a:cubicBezTo>
                <a:close/>
                <a:moveTo>
                  <a:pt x="434129" y="1434014"/>
                </a:moveTo>
                <a:lnTo>
                  <a:pt x="674127" y="1434014"/>
                </a:lnTo>
                <a:cubicBezTo>
                  <a:pt x="707265" y="1434014"/>
                  <a:pt x="734128" y="1460877"/>
                  <a:pt x="734128" y="1494015"/>
                </a:cubicBezTo>
                <a:lnTo>
                  <a:pt x="734128" y="1734053"/>
                </a:lnTo>
                <a:cubicBezTo>
                  <a:pt x="734128" y="1767191"/>
                  <a:pt x="707265" y="1794054"/>
                  <a:pt x="674127" y="1794054"/>
                </a:cubicBezTo>
                <a:lnTo>
                  <a:pt x="434129" y="1794054"/>
                </a:lnTo>
                <a:cubicBezTo>
                  <a:pt x="400991" y="1794054"/>
                  <a:pt x="374128" y="1767191"/>
                  <a:pt x="374128" y="1734053"/>
                </a:cubicBezTo>
                <a:lnTo>
                  <a:pt x="374128" y="1494015"/>
                </a:lnTo>
                <a:cubicBezTo>
                  <a:pt x="374128" y="1460877"/>
                  <a:pt x="400991" y="1434014"/>
                  <a:pt x="434129" y="1434014"/>
                </a:cubicBezTo>
                <a:close/>
                <a:moveTo>
                  <a:pt x="1458489" y="885417"/>
                </a:moveTo>
                <a:lnTo>
                  <a:pt x="1698487" y="885417"/>
                </a:lnTo>
                <a:cubicBezTo>
                  <a:pt x="1731625" y="885417"/>
                  <a:pt x="1758488" y="912280"/>
                  <a:pt x="1758488" y="945418"/>
                </a:cubicBezTo>
                <a:lnTo>
                  <a:pt x="1758488" y="1185456"/>
                </a:lnTo>
                <a:cubicBezTo>
                  <a:pt x="1758488" y="1218594"/>
                  <a:pt x="1731625" y="1245457"/>
                  <a:pt x="1698487" y="1245457"/>
                </a:cubicBezTo>
                <a:lnTo>
                  <a:pt x="1458489" y="1245457"/>
                </a:lnTo>
                <a:cubicBezTo>
                  <a:pt x="1425351" y="1245457"/>
                  <a:pt x="1398488" y="1218594"/>
                  <a:pt x="1398488" y="1185456"/>
                </a:cubicBezTo>
                <a:lnTo>
                  <a:pt x="1398488" y="945418"/>
                </a:lnTo>
                <a:cubicBezTo>
                  <a:pt x="1398488" y="912280"/>
                  <a:pt x="1425351" y="885417"/>
                  <a:pt x="1458489" y="885417"/>
                </a:cubicBezTo>
                <a:close/>
                <a:moveTo>
                  <a:pt x="946089" y="885417"/>
                </a:moveTo>
                <a:lnTo>
                  <a:pt x="1186087" y="885417"/>
                </a:lnTo>
                <a:cubicBezTo>
                  <a:pt x="1219225" y="885417"/>
                  <a:pt x="1246088" y="912280"/>
                  <a:pt x="1246088" y="945418"/>
                </a:cubicBezTo>
                <a:lnTo>
                  <a:pt x="1246088" y="1185456"/>
                </a:lnTo>
                <a:cubicBezTo>
                  <a:pt x="1246088" y="1218594"/>
                  <a:pt x="1219225" y="1245457"/>
                  <a:pt x="1186087" y="1245457"/>
                </a:cubicBezTo>
                <a:lnTo>
                  <a:pt x="946089" y="1245457"/>
                </a:lnTo>
                <a:cubicBezTo>
                  <a:pt x="912951" y="1245457"/>
                  <a:pt x="886088" y="1218594"/>
                  <a:pt x="886088" y="1185456"/>
                </a:cubicBezTo>
                <a:lnTo>
                  <a:pt x="886088" y="945418"/>
                </a:lnTo>
                <a:cubicBezTo>
                  <a:pt x="886088" y="912280"/>
                  <a:pt x="912951" y="885417"/>
                  <a:pt x="946089" y="885417"/>
                </a:cubicBezTo>
                <a:close/>
                <a:moveTo>
                  <a:pt x="434129" y="885417"/>
                </a:moveTo>
                <a:lnTo>
                  <a:pt x="674127" y="885417"/>
                </a:lnTo>
                <a:cubicBezTo>
                  <a:pt x="707265" y="885417"/>
                  <a:pt x="734128" y="912280"/>
                  <a:pt x="734128" y="945418"/>
                </a:cubicBezTo>
                <a:lnTo>
                  <a:pt x="734128" y="1185456"/>
                </a:lnTo>
                <a:cubicBezTo>
                  <a:pt x="734128" y="1218594"/>
                  <a:pt x="707265" y="1245457"/>
                  <a:pt x="674127" y="1245457"/>
                </a:cubicBezTo>
                <a:lnTo>
                  <a:pt x="434129" y="1245457"/>
                </a:lnTo>
                <a:cubicBezTo>
                  <a:pt x="400991" y="1245457"/>
                  <a:pt x="374128" y="1218594"/>
                  <a:pt x="374128" y="1185456"/>
                </a:cubicBezTo>
                <a:lnTo>
                  <a:pt x="374128" y="945418"/>
                </a:lnTo>
                <a:cubicBezTo>
                  <a:pt x="374128" y="912280"/>
                  <a:pt x="400991" y="885417"/>
                  <a:pt x="434129" y="885417"/>
                </a:cubicBezTo>
                <a:close/>
                <a:moveTo>
                  <a:pt x="216024" y="608188"/>
                </a:moveTo>
                <a:lnTo>
                  <a:pt x="216024" y="3272484"/>
                </a:lnTo>
                <a:lnTo>
                  <a:pt x="1944216" y="3272484"/>
                </a:lnTo>
                <a:lnTo>
                  <a:pt x="1944216" y="608188"/>
                </a:lnTo>
                <a:close/>
                <a:moveTo>
                  <a:pt x="912102" y="305289"/>
                </a:moveTo>
                <a:cubicBezTo>
                  <a:pt x="905473" y="305289"/>
                  <a:pt x="900100" y="310662"/>
                  <a:pt x="900100" y="317291"/>
                </a:cubicBezTo>
                <a:lnTo>
                  <a:pt x="900100" y="365295"/>
                </a:lnTo>
                <a:cubicBezTo>
                  <a:pt x="900100" y="371924"/>
                  <a:pt x="905473" y="377297"/>
                  <a:pt x="912102" y="377297"/>
                </a:cubicBezTo>
                <a:lnTo>
                  <a:pt x="1248138" y="377297"/>
                </a:lnTo>
                <a:cubicBezTo>
                  <a:pt x="1254767" y="377297"/>
                  <a:pt x="1260140" y="371924"/>
                  <a:pt x="1260140" y="365295"/>
                </a:cubicBezTo>
                <a:lnTo>
                  <a:pt x="1260140" y="317291"/>
                </a:lnTo>
                <a:cubicBezTo>
                  <a:pt x="1260140" y="310662"/>
                  <a:pt x="1254767" y="305289"/>
                  <a:pt x="1248138" y="305289"/>
                </a:cubicBezTo>
                <a:close/>
                <a:moveTo>
                  <a:pt x="278153" y="0"/>
                </a:moveTo>
                <a:lnTo>
                  <a:pt x="1882087" y="0"/>
                </a:lnTo>
                <a:cubicBezTo>
                  <a:pt x="2035707" y="0"/>
                  <a:pt x="2160240" y="124533"/>
                  <a:pt x="2160240" y="278153"/>
                </a:cubicBezTo>
                <a:lnTo>
                  <a:pt x="2160240" y="3602520"/>
                </a:lnTo>
                <a:cubicBezTo>
                  <a:pt x="2160240" y="3756140"/>
                  <a:pt x="2035707" y="3880673"/>
                  <a:pt x="1882087" y="3880673"/>
                </a:cubicBezTo>
                <a:lnTo>
                  <a:pt x="278153" y="3880673"/>
                </a:lnTo>
                <a:cubicBezTo>
                  <a:pt x="124533" y="3880673"/>
                  <a:pt x="0" y="3756140"/>
                  <a:pt x="0" y="3602520"/>
                </a:cubicBezTo>
                <a:lnTo>
                  <a:pt x="0" y="278153"/>
                </a:lnTo>
                <a:cubicBezTo>
                  <a:pt x="0" y="124533"/>
                  <a:pt x="124533" y="0"/>
                  <a:pt x="27815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7" name="TextBox 6">
            <a:extLst>
              <a:ext uri="{FF2B5EF4-FFF2-40B4-BE49-F238E27FC236}">
                <a16:creationId xmlns:a16="http://schemas.microsoft.com/office/drawing/2014/main" id="{DB2BD350-B5A3-4C1B-983F-6377C70C2B3B}"/>
              </a:ext>
            </a:extLst>
          </p:cNvPr>
          <p:cNvSpPr txBox="1"/>
          <p:nvPr/>
        </p:nvSpPr>
        <p:spPr>
          <a:xfrm>
            <a:off x="1824564" y="4947012"/>
            <a:ext cx="1450337" cy="1200329"/>
          </a:xfrm>
          <a:prstGeom prst="rect">
            <a:avLst/>
          </a:prstGeom>
          <a:noFill/>
        </p:spPr>
        <p:txBody>
          <a:bodyPr wrap="square" rtlCol="0">
            <a:spAutoFit/>
          </a:bodyPr>
          <a:lstStyle/>
          <a:p>
            <a:r>
              <a:rPr lang="en-US" altLang="ko-KR" sz="1200" dirty="0">
                <a:solidFill>
                  <a:schemeClr val="bg1">
                    <a:lumMod val="95000"/>
                  </a:schemeClr>
                </a:solidFill>
                <a:cs typeface="Arial" pitchFamily="34" charset="0"/>
              </a:rPr>
              <a:t>You can simply impress your audience and add a unique zing and appeal to your Presentations. </a:t>
            </a:r>
            <a:endParaRPr lang="ko-KR" altLang="en-US" sz="1200" dirty="0">
              <a:solidFill>
                <a:schemeClr val="bg1">
                  <a:lumMod val="95000"/>
                </a:schemeClr>
              </a:solidFill>
              <a:cs typeface="Arial" pitchFamily="34" charset="0"/>
            </a:endParaRPr>
          </a:p>
        </p:txBody>
      </p:sp>
      <p:sp>
        <p:nvSpPr>
          <p:cNvPr id="8" name="TextBox 7">
            <a:extLst>
              <a:ext uri="{FF2B5EF4-FFF2-40B4-BE49-F238E27FC236}">
                <a16:creationId xmlns:a16="http://schemas.microsoft.com/office/drawing/2014/main" id="{BE05E854-8245-414C-8FBB-333765D3046A}"/>
              </a:ext>
            </a:extLst>
          </p:cNvPr>
          <p:cNvSpPr txBox="1"/>
          <p:nvPr/>
        </p:nvSpPr>
        <p:spPr>
          <a:xfrm>
            <a:off x="4245852" y="4966428"/>
            <a:ext cx="1450337" cy="1200329"/>
          </a:xfrm>
          <a:prstGeom prst="rect">
            <a:avLst/>
          </a:prstGeom>
          <a:noFill/>
        </p:spPr>
        <p:txBody>
          <a:bodyPr wrap="square" rtlCol="0">
            <a:spAutoFit/>
          </a:bodyPr>
          <a:lstStyle/>
          <a:p>
            <a:r>
              <a:rPr lang="en-US" altLang="ko-KR" sz="1200" dirty="0">
                <a:solidFill>
                  <a:schemeClr val="bg1">
                    <a:lumMod val="95000"/>
                  </a:schemeClr>
                </a:solidFill>
                <a:cs typeface="Arial" pitchFamily="34" charset="0"/>
              </a:rPr>
              <a:t>You can simply impress your audience and add a unique zing and appeal to your Presentations. </a:t>
            </a:r>
            <a:endParaRPr lang="ko-KR" altLang="en-US" sz="1200" dirty="0">
              <a:solidFill>
                <a:schemeClr val="bg1">
                  <a:lumMod val="95000"/>
                </a:schemeClr>
              </a:solidFill>
              <a:cs typeface="Arial" pitchFamily="34" charset="0"/>
            </a:endParaRPr>
          </a:p>
        </p:txBody>
      </p:sp>
      <p:sp>
        <p:nvSpPr>
          <p:cNvPr id="10" name="TextBox 9">
            <a:extLst>
              <a:ext uri="{FF2B5EF4-FFF2-40B4-BE49-F238E27FC236}">
                <a16:creationId xmlns:a16="http://schemas.microsoft.com/office/drawing/2014/main" id="{53165300-6323-424A-8C05-23C6C3A22B93}"/>
              </a:ext>
            </a:extLst>
          </p:cNvPr>
          <p:cNvSpPr txBox="1"/>
          <p:nvPr/>
        </p:nvSpPr>
        <p:spPr>
          <a:xfrm>
            <a:off x="2901463" y="3608369"/>
            <a:ext cx="2866292" cy="923330"/>
          </a:xfrm>
          <a:prstGeom prst="rect">
            <a:avLst/>
          </a:prstGeom>
          <a:noFill/>
        </p:spPr>
        <p:txBody>
          <a:bodyPr wrap="square" lIns="36000" tIns="0" rIns="36000" bIns="0" rtlCol="0" anchor="ctr">
            <a:spAutoFit/>
          </a:bodyPr>
          <a:lstStyle/>
          <a:p>
            <a:r>
              <a:rPr lang="en-GB" altLang="ko-KR" sz="2000" dirty="0">
                <a:solidFill>
                  <a:schemeClr val="bg1"/>
                </a:solidFill>
                <a:cs typeface="Arial" pitchFamily="34" charset="0"/>
              </a:rPr>
              <a:t>ALLPPT Layout</a:t>
            </a:r>
          </a:p>
          <a:p>
            <a:r>
              <a:rPr lang="en-GB" altLang="ko-KR" sz="2000" dirty="0">
                <a:solidFill>
                  <a:schemeClr val="bg1"/>
                </a:solidFill>
                <a:cs typeface="Arial" pitchFamily="34" charset="0"/>
              </a:rPr>
              <a:t>Clean Text Slide for your Presentation</a:t>
            </a:r>
            <a:endParaRPr lang="ko-KR" altLang="en-US" sz="2000" dirty="0">
              <a:solidFill>
                <a:schemeClr val="bg1"/>
              </a:solidFill>
              <a:cs typeface="Arial" pitchFamily="34" charset="0"/>
            </a:endParaRPr>
          </a:p>
        </p:txBody>
      </p:sp>
      <p:sp>
        <p:nvSpPr>
          <p:cNvPr id="11" name="TextBox 10">
            <a:extLst>
              <a:ext uri="{FF2B5EF4-FFF2-40B4-BE49-F238E27FC236}">
                <a16:creationId xmlns:a16="http://schemas.microsoft.com/office/drawing/2014/main" id="{13F0BE55-6D37-479A-B77C-633915BB498B}"/>
              </a:ext>
            </a:extLst>
          </p:cNvPr>
          <p:cNvSpPr txBox="1"/>
          <p:nvPr/>
        </p:nvSpPr>
        <p:spPr>
          <a:xfrm>
            <a:off x="733233" y="669125"/>
            <a:ext cx="5496748" cy="769441"/>
          </a:xfrm>
          <a:prstGeom prst="rect">
            <a:avLst/>
          </a:prstGeom>
          <a:noFill/>
        </p:spPr>
        <p:txBody>
          <a:bodyPr wrap="square" rtlCol="0" anchor="ctr">
            <a:spAutoFit/>
          </a:bodyPr>
          <a:lstStyle/>
          <a:p>
            <a:pPr algn="r"/>
            <a:r>
              <a:rPr lang="en-US" altLang="ko-KR" sz="4400" b="1" dirty="0">
                <a:solidFill>
                  <a:schemeClr val="bg1"/>
                </a:solidFill>
                <a:latin typeface="+mj-lt"/>
                <a:cs typeface="Arial" pitchFamily="34" charset="0"/>
              </a:rPr>
              <a:t>AWESOME SLIDE</a:t>
            </a:r>
          </a:p>
        </p:txBody>
      </p:sp>
      <p:sp>
        <p:nvSpPr>
          <p:cNvPr id="12" name="TextBox 11">
            <a:extLst>
              <a:ext uri="{FF2B5EF4-FFF2-40B4-BE49-F238E27FC236}">
                <a16:creationId xmlns:a16="http://schemas.microsoft.com/office/drawing/2014/main" id="{265CE204-08A1-493F-8E5E-17E9DF141452}"/>
              </a:ext>
            </a:extLst>
          </p:cNvPr>
          <p:cNvSpPr txBox="1"/>
          <p:nvPr/>
        </p:nvSpPr>
        <p:spPr>
          <a:xfrm>
            <a:off x="733233" y="1356338"/>
            <a:ext cx="5496748" cy="461665"/>
          </a:xfrm>
          <a:prstGeom prst="rect">
            <a:avLst/>
          </a:prstGeom>
          <a:noFill/>
        </p:spPr>
        <p:txBody>
          <a:bodyPr wrap="square" rtlCol="0" anchor="ctr">
            <a:spAutoFit/>
          </a:bodyPr>
          <a:lstStyle/>
          <a:p>
            <a:pPr algn="r"/>
            <a:r>
              <a:rPr lang="en-US" altLang="ko-KR" sz="2400" dirty="0">
                <a:solidFill>
                  <a:schemeClr val="bg1"/>
                </a:solidFill>
                <a:cs typeface="Arial" pitchFamily="34" charset="0"/>
              </a:rPr>
              <a:t>Power Point </a:t>
            </a:r>
            <a:r>
              <a:rPr lang="en-GB" altLang="ko-KR" sz="2400" dirty="0">
                <a:solidFill>
                  <a:schemeClr val="bg1"/>
                </a:solidFill>
                <a:cs typeface="Arial" pitchFamily="34" charset="0"/>
              </a:rPr>
              <a:t>Presentation</a:t>
            </a:r>
            <a:endParaRPr lang="ko-KR" altLang="en-US" sz="2400" dirty="0">
              <a:solidFill>
                <a:schemeClr val="bg1"/>
              </a:solidFill>
              <a:cs typeface="Arial" pitchFamily="34" charset="0"/>
            </a:endParaRPr>
          </a:p>
        </p:txBody>
      </p:sp>
      <p:sp>
        <p:nvSpPr>
          <p:cNvPr id="13" name="TextBox 12">
            <a:extLst>
              <a:ext uri="{FF2B5EF4-FFF2-40B4-BE49-F238E27FC236}">
                <a16:creationId xmlns:a16="http://schemas.microsoft.com/office/drawing/2014/main" id="{964C39C3-6A44-4C41-B637-3D4C80C5208A}"/>
              </a:ext>
            </a:extLst>
          </p:cNvPr>
          <p:cNvSpPr txBox="1"/>
          <p:nvPr/>
        </p:nvSpPr>
        <p:spPr>
          <a:xfrm>
            <a:off x="733233" y="412799"/>
            <a:ext cx="5496747" cy="338554"/>
          </a:xfrm>
          <a:prstGeom prst="rect">
            <a:avLst/>
          </a:prstGeom>
          <a:noFill/>
        </p:spPr>
        <p:txBody>
          <a:bodyPr wrap="square" rtlCol="0">
            <a:spAutoFit/>
          </a:bodyPr>
          <a:lstStyle/>
          <a:p>
            <a:pPr algn="r"/>
            <a:r>
              <a:rPr lang="en-GB" altLang="ko-KR" sz="1600" dirty="0">
                <a:solidFill>
                  <a:schemeClr val="bg1"/>
                </a:solidFill>
                <a:cs typeface="Arial" pitchFamily="34" charset="0"/>
              </a:rPr>
              <a:t>L</a:t>
            </a:r>
            <a:r>
              <a:rPr lang="en-US" altLang="ko-KR" sz="1600" dirty="0">
                <a:solidFill>
                  <a:schemeClr val="bg1"/>
                </a:solidFill>
                <a:cs typeface="Arial" pitchFamily="34" charset="0"/>
              </a:rPr>
              <a:t>OREM IPSUM DOLOR SIT AMET</a:t>
            </a:r>
            <a:endParaRPr lang="ko-KR" altLang="en-US" sz="1600" dirty="0">
              <a:solidFill>
                <a:schemeClr val="bg1"/>
              </a:solidFill>
              <a:cs typeface="Arial" pitchFamily="34" charset="0"/>
            </a:endParaRPr>
          </a:p>
        </p:txBody>
      </p:sp>
      <p:sp>
        <p:nvSpPr>
          <p:cNvPr id="25" name="Donut 24">
            <a:extLst>
              <a:ext uri="{FF2B5EF4-FFF2-40B4-BE49-F238E27FC236}">
                <a16:creationId xmlns:a16="http://schemas.microsoft.com/office/drawing/2014/main" id="{221D17DA-8E1B-4096-8FDA-4347EDC48AD4}"/>
              </a:ext>
            </a:extLst>
          </p:cNvPr>
          <p:cNvSpPr/>
          <p:nvPr/>
        </p:nvSpPr>
        <p:spPr>
          <a:xfrm>
            <a:off x="1347578" y="3653243"/>
            <a:ext cx="901422" cy="908758"/>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6" name="TextBox 25">
            <a:extLst>
              <a:ext uri="{FF2B5EF4-FFF2-40B4-BE49-F238E27FC236}">
                <a16:creationId xmlns:a16="http://schemas.microsoft.com/office/drawing/2014/main" id="{85A5EBF9-F1C9-4CBF-A130-9A1FBB07D429}"/>
              </a:ext>
            </a:extLst>
          </p:cNvPr>
          <p:cNvSpPr txBox="1"/>
          <p:nvPr/>
        </p:nvSpPr>
        <p:spPr>
          <a:xfrm>
            <a:off x="8580943" y="4521543"/>
            <a:ext cx="3097218" cy="1815882"/>
          </a:xfrm>
          <a:prstGeom prst="rect">
            <a:avLst/>
          </a:prstGeom>
          <a:noFill/>
          <a:effectLst>
            <a:outerShdw blurRad="50800" dist="38100" dir="2700000" algn="tl" rotWithShape="0">
              <a:prstClr val="black">
                <a:alpha val="40000"/>
              </a:prstClr>
            </a:outerShdw>
          </a:effectLst>
        </p:spPr>
        <p:txBody>
          <a:bodyPr wrap="square" rtlCol="0" anchor="ctr">
            <a:spAutoFit/>
          </a:bodyPr>
          <a:lstStyle/>
          <a:p>
            <a:pPr algn="r"/>
            <a:r>
              <a:rPr lang="en-GB" altLang="ko-KR" sz="2800" dirty="0">
                <a:solidFill>
                  <a:schemeClr val="accent1"/>
                </a:solidFill>
                <a:cs typeface="Arial" pitchFamily="34" charset="0"/>
              </a:rPr>
              <a:t>ALLPPT Layout</a:t>
            </a:r>
          </a:p>
          <a:p>
            <a:pPr algn="r"/>
            <a:r>
              <a:rPr lang="en-GB" altLang="ko-KR" sz="2800" dirty="0">
                <a:solidFill>
                  <a:schemeClr val="accent1"/>
                </a:solidFill>
                <a:cs typeface="Arial" pitchFamily="34" charset="0"/>
              </a:rPr>
              <a:t>Clean Text Slide for your Presentation</a:t>
            </a:r>
            <a:endParaRPr lang="ko-KR" altLang="en-US" sz="2800" dirty="0">
              <a:solidFill>
                <a:schemeClr val="accent1"/>
              </a:solidFill>
              <a:cs typeface="Arial" pitchFamily="34" charset="0"/>
            </a:endParaRPr>
          </a:p>
        </p:txBody>
      </p:sp>
    </p:spTree>
    <p:extLst>
      <p:ext uri="{BB962C8B-B14F-4D97-AF65-F5344CB8AC3E}">
        <p14:creationId xmlns:p14="http://schemas.microsoft.com/office/powerpoint/2010/main" val="693040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5E3BD7D-EEC6-41FC-867D-95F2B71346B3}"/>
              </a:ext>
            </a:extLst>
          </p:cNvPr>
          <p:cNvSpPr txBox="1"/>
          <p:nvPr/>
        </p:nvSpPr>
        <p:spPr>
          <a:xfrm>
            <a:off x="5461878" y="1505754"/>
            <a:ext cx="1756604" cy="1569660"/>
          </a:xfrm>
          <a:prstGeom prst="rect">
            <a:avLst/>
          </a:prstGeom>
          <a:noFill/>
        </p:spPr>
        <p:txBody>
          <a:bodyPr wrap="square" lIns="108000" rIns="108000" rtlCol="0">
            <a:spAutoFit/>
          </a:bodyPr>
          <a:lstStyle/>
          <a:p>
            <a:pPr algn="ctr"/>
            <a:r>
              <a:rPr lang="en-US" altLang="ko-KR" sz="9600" b="1" dirty="0">
                <a:solidFill>
                  <a:schemeClr val="accent1">
                    <a:lumMod val="75000"/>
                    <a:alpha val="40000"/>
                  </a:schemeClr>
                </a:solidFill>
                <a:cs typeface="Arial" pitchFamily="34" charset="0"/>
              </a:rPr>
              <a:t>01</a:t>
            </a:r>
            <a:endParaRPr lang="ko-KR" altLang="en-US" sz="9600" b="1" dirty="0">
              <a:solidFill>
                <a:schemeClr val="accent1">
                  <a:lumMod val="75000"/>
                  <a:alpha val="40000"/>
                </a:schemeClr>
              </a:solidFill>
              <a:cs typeface="Arial" pitchFamily="34" charset="0"/>
            </a:endParaRPr>
          </a:p>
        </p:txBody>
      </p:sp>
      <p:sp>
        <p:nvSpPr>
          <p:cNvPr id="10" name="TextBox 9">
            <a:extLst>
              <a:ext uri="{FF2B5EF4-FFF2-40B4-BE49-F238E27FC236}">
                <a16:creationId xmlns:a16="http://schemas.microsoft.com/office/drawing/2014/main" id="{F627DDE9-FE7C-4B7E-A047-E092B6A88859}"/>
              </a:ext>
            </a:extLst>
          </p:cNvPr>
          <p:cNvSpPr txBox="1"/>
          <p:nvPr/>
        </p:nvSpPr>
        <p:spPr>
          <a:xfrm>
            <a:off x="5461878" y="2644746"/>
            <a:ext cx="1756604" cy="1569660"/>
          </a:xfrm>
          <a:prstGeom prst="rect">
            <a:avLst/>
          </a:prstGeom>
          <a:noFill/>
        </p:spPr>
        <p:txBody>
          <a:bodyPr wrap="square" lIns="108000" rIns="108000" rtlCol="0">
            <a:spAutoFit/>
          </a:bodyPr>
          <a:lstStyle/>
          <a:p>
            <a:pPr algn="ctr"/>
            <a:r>
              <a:rPr lang="en-US" altLang="ko-KR" sz="9600" b="1" dirty="0">
                <a:solidFill>
                  <a:schemeClr val="accent2"/>
                </a:solidFill>
                <a:cs typeface="Arial" pitchFamily="34" charset="0"/>
              </a:rPr>
              <a:t>02</a:t>
            </a:r>
            <a:endParaRPr lang="ko-KR" altLang="en-US" sz="9600" b="1" dirty="0">
              <a:solidFill>
                <a:schemeClr val="accent2"/>
              </a:solidFill>
              <a:cs typeface="Arial" pitchFamily="34" charset="0"/>
            </a:endParaRPr>
          </a:p>
        </p:txBody>
      </p:sp>
      <p:sp>
        <p:nvSpPr>
          <p:cNvPr id="14" name="TextBox 13">
            <a:extLst>
              <a:ext uri="{FF2B5EF4-FFF2-40B4-BE49-F238E27FC236}">
                <a16:creationId xmlns:a16="http://schemas.microsoft.com/office/drawing/2014/main" id="{D7B9AF74-CA02-49F9-88D7-98D77F70D10F}"/>
              </a:ext>
            </a:extLst>
          </p:cNvPr>
          <p:cNvSpPr txBox="1"/>
          <p:nvPr/>
        </p:nvSpPr>
        <p:spPr>
          <a:xfrm>
            <a:off x="5461878" y="3783738"/>
            <a:ext cx="1756604" cy="1569660"/>
          </a:xfrm>
          <a:prstGeom prst="rect">
            <a:avLst/>
          </a:prstGeom>
          <a:noFill/>
        </p:spPr>
        <p:txBody>
          <a:bodyPr wrap="square" lIns="108000" rIns="108000" rtlCol="0">
            <a:spAutoFit/>
          </a:bodyPr>
          <a:lstStyle/>
          <a:p>
            <a:pPr algn="ctr"/>
            <a:r>
              <a:rPr lang="en-US" altLang="ko-KR" sz="9600" b="1" dirty="0">
                <a:solidFill>
                  <a:schemeClr val="accent3">
                    <a:lumMod val="75000"/>
                    <a:alpha val="40000"/>
                  </a:schemeClr>
                </a:solidFill>
                <a:cs typeface="Arial" pitchFamily="34" charset="0"/>
              </a:rPr>
              <a:t>03</a:t>
            </a:r>
            <a:endParaRPr lang="ko-KR" altLang="en-US" sz="9600" b="1" dirty="0">
              <a:solidFill>
                <a:schemeClr val="accent3">
                  <a:lumMod val="75000"/>
                  <a:alpha val="40000"/>
                </a:schemeClr>
              </a:solidFill>
              <a:cs typeface="Arial" pitchFamily="34" charset="0"/>
            </a:endParaRPr>
          </a:p>
        </p:txBody>
      </p:sp>
      <p:sp>
        <p:nvSpPr>
          <p:cNvPr id="18" name="TextBox 17">
            <a:extLst>
              <a:ext uri="{FF2B5EF4-FFF2-40B4-BE49-F238E27FC236}">
                <a16:creationId xmlns:a16="http://schemas.microsoft.com/office/drawing/2014/main" id="{8611BD74-B8C0-4D62-99FC-2DBC909A434D}"/>
              </a:ext>
            </a:extLst>
          </p:cNvPr>
          <p:cNvSpPr txBox="1"/>
          <p:nvPr/>
        </p:nvSpPr>
        <p:spPr>
          <a:xfrm>
            <a:off x="5461878" y="4922730"/>
            <a:ext cx="1756604" cy="1569660"/>
          </a:xfrm>
          <a:prstGeom prst="rect">
            <a:avLst/>
          </a:prstGeom>
          <a:noFill/>
        </p:spPr>
        <p:txBody>
          <a:bodyPr wrap="square" lIns="108000" rIns="108000" rtlCol="0">
            <a:spAutoFit/>
          </a:bodyPr>
          <a:lstStyle/>
          <a:p>
            <a:pPr algn="ctr"/>
            <a:r>
              <a:rPr lang="en-US" altLang="ko-KR" sz="9600" b="1" dirty="0">
                <a:solidFill>
                  <a:schemeClr val="accent2"/>
                </a:solidFill>
                <a:cs typeface="Arial" pitchFamily="34" charset="0"/>
              </a:rPr>
              <a:t>04</a:t>
            </a:r>
            <a:endParaRPr lang="ko-KR" altLang="en-US" sz="9600" b="1" dirty="0">
              <a:solidFill>
                <a:schemeClr val="accent2"/>
              </a:solidFill>
              <a:cs typeface="Arial" pitchFamily="34" charset="0"/>
            </a:endParaRPr>
          </a:p>
        </p:txBody>
      </p:sp>
      <p:sp>
        <p:nvSpPr>
          <p:cNvPr id="3" name="TextBox 2">
            <a:extLst>
              <a:ext uri="{FF2B5EF4-FFF2-40B4-BE49-F238E27FC236}">
                <a16:creationId xmlns:a16="http://schemas.microsoft.com/office/drawing/2014/main" id="{993B75C5-9BDB-4B5F-AB3F-CB12A702F1F8}"/>
              </a:ext>
            </a:extLst>
          </p:cNvPr>
          <p:cNvSpPr txBox="1"/>
          <p:nvPr/>
        </p:nvSpPr>
        <p:spPr>
          <a:xfrm>
            <a:off x="668214" y="2267802"/>
            <a:ext cx="5416060" cy="461665"/>
          </a:xfrm>
          <a:prstGeom prst="rect">
            <a:avLst/>
          </a:prstGeom>
          <a:noFill/>
        </p:spPr>
        <p:txBody>
          <a:bodyPr wrap="square" rtlCol="0">
            <a:noAutofit/>
          </a:bodyPr>
          <a:lstStyle/>
          <a:p>
            <a:pPr algn="r"/>
            <a:r>
              <a:rPr lang="en-US" altLang="ko-KR" sz="1200" dirty="0">
                <a:solidFill>
                  <a:schemeClr val="bg1"/>
                </a:solidFill>
                <a:cs typeface="Arial" pitchFamily="34" charset="0"/>
              </a:rPr>
              <a:t>Get a modern PowerPoint  Presentation that is beautifully designed. </a:t>
            </a:r>
            <a:r>
              <a:rPr lang="en-US" altLang="ko-KR" sz="1200" dirty="0">
                <a:solidFill>
                  <a:schemeClr val="bg1"/>
                </a:solidFill>
                <a:ea typeface="FZShuTi" pitchFamily="2" charset="-122"/>
                <a:cs typeface="Arial" pitchFamily="34" charset="0"/>
              </a:rPr>
              <a:t>I hope and I believe that this Template will your Time.</a:t>
            </a:r>
            <a:endParaRPr lang="en-US" altLang="ko-KR" sz="1200" dirty="0">
              <a:solidFill>
                <a:schemeClr val="bg1"/>
              </a:solidFill>
              <a:cs typeface="Arial" pitchFamily="34" charset="0"/>
            </a:endParaRPr>
          </a:p>
        </p:txBody>
      </p:sp>
      <p:sp>
        <p:nvSpPr>
          <p:cNvPr id="7" name="TextBox 6">
            <a:extLst>
              <a:ext uri="{FF2B5EF4-FFF2-40B4-BE49-F238E27FC236}">
                <a16:creationId xmlns:a16="http://schemas.microsoft.com/office/drawing/2014/main" id="{38A41E9E-1812-4ACE-A417-73C9AF47F355}"/>
              </a:ext>
            </a:extLst>
          </p:cNvPr>
          <p:cNvSpPr txBox="1"/>
          <p:nvPr/>
        </p:nvSpPr>
        <p:spPr>
          <a:xfrm>
            <a:off x="668214" y="3406794"/>
            <a:ext cx="5416060" cy="461665"/>
          </a:xfrm>
          <a:prstGeom prst="rect">
            <a:avLst/>
          </a:prstGeom>
          <a:noFill/>
        </p:spPr>
        <p:txBody>
          <a:bodyPr wrap="square" rtlCol="0">
            <a:noAutofit/>
          </a:bodyPr>
          <a:lstStyle/>
          <a:p>
            <a:pPr algn="r"/>
            <a:r>
              <a:rPr lang="en-US" altLang="ko-KR" sz="1200" dirty="0">
                <a:solidFill>
                  <a:schemeClr val="bg1"/>
                </a:solidFill>
                <a:cs typeface="Arial" pitchFamily="34" charset="0"/>
              </a:rPr>
              <a:t>Get a modern PowerPoint  Presentation that is beautifully designed. </a:t>
            </a:r>
            <a:r>
              <a:rPr lang="en-US" altLang="ko-KR" sz="1200" dirty="0">
                <a:solidFill>
                  <a:schemeClr val="bg1"/>
                </a:solidFill>
                <a:ea typeface="FZShuTi" pitchFamily="2" charset="-122"/>
                <a:cs typeface="Arial" pitchFamily="34" charset="0"/>
              </a:rPr>
              <a:t>I hope and I believe that this Template will your Time.</a:t>
            </a:r>
            <a:endParaRPr lang="en-US" altLang="ko-KR" sz="1200" dirty="0">
              <a:solidFill>
                <a:schemeClr val="bg1"/>
              </a:solidFill>
              <a:cs typeface="Arial" pitchFamily="34" charset="0"/>
            </a:endParaRPr>
          </a:p>
        </p:txBody>
      </p:sp>
      <p:sp>
        <p:nvSpPr>
          <p:cNvPr id="11" name="TextBox 10">
            <a:extLst>
              <a:ext uri="{FF2B5EF4-FFF2-40B4-BE49-F238E27FC236}">
                <a16:creationId xmlns:a16="http://schemas.microsoft.com/office/drawing/2014/main" id="{15E1B5E5-22C6-4CAE-BC59-0EB34CC7C043}"/>
              </a:ext>
            </a:extLst>
          </p:cNvPr>
          <p:cNvSpPr txBox="1"/>
          <p:nvPr/>
        </p:nvSpPr>
        <p:spPr>
          <a:xfrm>
            <a:off x="668214" y="4545786"/>
            <a:ext cx="5416060" cy="461665"/>
          </a:xfrm>
          <a:prstGeom prst="rect">
            <a:avLst/>
          </a:prstGeom>
          <a:noFill/>
        </p:spPr>
        <p:txBody>
          <a:bodyPr wrap="square" rtlCol="0">
            <a:noAutofit/>
          </a:bodyPr>
          <a:lstStyle/>
          <a:p>
            <a:pPr algn="r"/>
            <a:r>
              <a:rPr lang="en-US" altLang="ko-KR" sz="1200" dirty="0">
                <a:solidFill>
                  <a:schemeClr val="bg1"/>
                </a:solidFill>
                <a:cs typeface="Arial" pitchFamily="34" charset="0"/>
              </a:rPr>
              <a:t>Get a modern PowerPoint  Presentation that is beautifully designed. </a:t>
            </a:r>
            <a:r>
              <a:rPr lang="en-US" altLang="ko-KR" sz="1200" dirty="0">
                <a:solidFill>
                  <a:schemeClr val="bg1"/>
                </a:solidFill>
                <a:ea typeface="FZShuTi" pitchFamily="2" charset="-122"/>
                <a:cs typeface="Arial" pitchFamily="34" charset="0"/>
              </a:rPr>
              <a:t>I hope and I believe that this Template will your Time.</a:t>
            </a:r>
            <a:endParaRPr lang="en-US" altLang="ko-KR" sz="1200" dirty="0">
              <a:solidFill>
                <a:schemeClr val="bg1"/>
              </a:solidFill>
              <a:cs typeface="Arial" pitchFamily="34" charset="0"/>
            </a:endParaRPr>
          </a:p>
        </p:txBody>
      </p:sp>
      <p:sp>
        <p:nvSpPr>
          <p:cNvPr id="15" name="TextBox 14">
            <a:extLst>
              <a:ext uri="{FF2B5EF4-FFF2-40B4-BE49-F238E27FC236}">
                <a16:creationId xmlns:a16="http://schemas.microsoft.com/office/drawing/2014/main" id="{437A4661-D2A4-40E5-9248-83B3298A506A}"/>
              </a:ext>
            </a:extLst>
          </p:cNvPr>
          <p:cNvSpPr txBox="1"/>
          <p:nvPr/>
        </p:nvSpPr>
        <p:spPr>
          <a:xfrm>
            <a:off x="668214" y="5684778"/>
            <a:ext cx="5416060" cy="461665"/>
          </a:xfrm>
          <a:prstGeom prst="rect">
            <a:avLst/>
          </a:prstGeom>
          <a:noFill/>
        </p:spPr>
        <p:txBody>
          <a:bodyPr wrap="square" rtlCol="0">
            <a:noAutofit/>
          </a:bodyPr>
          <a:lstStyle/>
          <a:p>
            <a:pPr algn="r"/>
            <a:r>
              <a:rPr lang="en-US" altLang="ko-KR" sz="1200" dirty="0">
                <a:solidFill>
                  <a:schemeClr val="bg1"/>
                </a:solidFill>
                <a:cs typeface="Arial" pitchFamily="34" charset="0"/>
              </a:rPr>
              <a:t>Get a modern PowerPoint  Presentation that is beautifully designed. </a:t>
            </a:r>
            <a:r>
              <a:rPr lang="en-US" altLang="ko-KR" sz="1200" dirty="0">
                <a:solidFill>
                  <a:schemeClr val="bg1"/>
                </a:solidFill>
                <a:ea typeface="FZShuTi" pitchFamily="2" charset="-122"/>
                <a:cs typeface="Arial" pitchFamily="34" charset="0"/>
              </a:rPr>
              <a:t>I hope and I believe that this Template will your Time.</a:t>
            </a:r>
            <a:endParaRPr lang="en-US" altLang="ko-KR" sz="1200" dirty="0">
              <a:solidFill>
                <a:schemeClr val="bg1"/>
              </a:solidFill>
              <a:cs typeface="Arial" pitchFamily="34" charset="0"/>
            </a:endParaRPr>
          </a:p>
        </p:txBody>
      </p:sp>
      <p:sp>
        <p:nvSpPr>
          <p:cNvPr id="5" name="TextBox 4">
            <a:extLst>
              <a:ext uri="{FF2B5EF4-FFF2-40B4-BE49-F238E27FC236}">
                <a16:creationId xmlns:a16="http://schemas.microsoft.com/office/drawing/2014/main" id="{8591A18A-7559-4485-BC2C-6ACBBA9F87DF}"/>
              </a:ext>
            </a:extLst>
          </p:cNvPr>
          <p:cNvSpPr txBox="1"/>
          <p:nvPr/>
        </p:nvSpPr>
        <p:spPr>
          <a:xfrm>
            <a:off x="668214" y="1779578"/>
            <a:ext cx="5416060" cy="507831"/>
          </a:xfrm>
          <a:prstGeom prst="rect">
            <a:avLst/>
          </a:prstGeom>
          <a:noFill/>
        </p:spPr>
        <p:txBody>
          <a:bodyPr wrap="square" lIns="108000" rIns="108000" rtlCol="0">
            <a:noAutofit/>
          </a:bodyPr>
          <a:lstStyle/>
          <a:p>
            <a:pPr algn="r"/>
            <a:r>
              <a:rPr lang="en-US" altLang="ko-KR" sz="2700" b="1" dirty="0">
                <a:solidFill>
                  <a:schemeClr val="bg1"/>
                </a:solidFill>
                <a:cs typeface="Arial" pitchFamily="34" charset="0"/>
              </a:rPr>
              <a:t>Contents</a:t>
            </a:r>
            <a:endParaRPr lang="ko-KR" altLang="en-US" sz="2700" b="1" dirty="0">
              <a:solidFill>
                <a:schemeClr val="bg1"/>
              </a:solidFill>
              <a:cs typeface="Arial" pitchFamily="34" charset="0"/>
            </a:endParaRPr>
          </a:p>
        </p:txBody>
      </p:sp>
      <p:sp>
        <p:nvSpPr>
          <p:cNvPr id="9" name="TextBox 8">
            <a:extLst>
              <a:ext uri="{FF2B5EF4-FFF2-40B4-BE49-F238E27FC236}">
                <a16:creationId xmlns:a16="http://schemas.microsoft.com/office/drawing/2014/main" id="{EC79CA3D-1245-4812-BE2C-A17717D31459}"/>
              </a:ext>
            </a:extLst>
          </p:cNvPr>
          <p:cNvSpPr txBox="1"/>
          <p:nvPr/>
        </p:nvSpPr>
        <p:spPr>
          <a:xfrm>
            <a:off x="668214" y="2918570"/>
            <a:ext cx="5416060" cy="507831"/>
          </a:xfrm>
          <a:prstGeom prst="rect">
            <a:avLst/>
          </a:prstGeom>
          <a:noFill/>
        </p:spPr>
        <p:txBody>
          <a:bodyPr wrap="square" lIns="108000" rIns="108000" rtlCol="0">
            <a:noAutofit/>
          </a:bodyPr>
          <a:lstStyle/>
          <a:p>
            <a:pPr algn="r"/>
            <a:r>
              <a:rPr lang="en-US" altLang="ko-KR" sz="2700" b="1" dirty="0">
                <a:solidFill>
                  <a:schemeClr val="bg1"/>
                </a:solidFill>
                <a:cs typeface="Arial" pitchFamily="34" charset="0"/>
              </a:rPr>
              <a:t>Contents</a:t>
            </a:r>
            <a:endParaRPr lang="ko-KR" altLang="en-US" sz="2700" b="1" dirty="0">
              <a:solidFill>
                <a:schemeClr val="bg1"/>
              </a:solidFill>
              <a:cs typeface="Arial" pitchFamily="34" charset="0"/>
            </a:endParaRPr>
          </a:p>
        </p:txBody>
      </p:sp>
      <p:sp>
        <p:nvSpPr>
          <p:cNvPr id="13" name="TextBox 12">
            <a:extLst>
              <a:ext uri="{FF2B5EF4-FFF2-40B4-BE49-F238E27FC236}">
                <a16:creationId xmlns:a16="http://schemas.microsoft.com/office/drawing/2014/main" id="{5A5757E4-1723-4073-9FC5-1D351F20A151}"/>
              </a:ext>
            </a:extLst>
          </p:cNvPr>
          <p:cNvSpPr txBox="1"/>
          <p:nvPr/>
        </p:nvSpPr>
        <p:spPr>
          <a:xfrm>
            <a:off x="668214" y="4057562"/>
            <a:ext cx="5416060" cy="507831"/>
          </a:xfrm>
          <a:prstGeom prst="rect">
            <a:avLst/>
          </a:prstGeom>
          <a:noFill/>
        </p:spPr>
        <p:txBody>
          <a:bodyPr wrap="square" lIns="108000" rIns="108000" rtlCol="0">
            <a:noAutofit/>
          </a:bodyPr>
          <a:lstStyle/>
          <a:p>
            <a:pPr algn="r"/>
            <a:r>
              <a:rPr lang="en-US" altLang="ko-KR" sz="2700" b="1" dirty="0">
                <a:solidFill>
                  <a:schemeClr val="bg1"/>
                </a:solidFill>
                <a:cs typeface="Arial" pitchFamily="34" charset="0"/>
              </a:rPr>
              <a:t>Contents</a:t>
            </a:r>
            <a:endParaRPr lang="ko-KR" altLang="en-US" sz="2700" b="1" dirty="0">
              <a:solidFill>
                <a:schemeClr val="bg1"/>
              </a:solidFill>
              <a:cs typeface="Arial" pitchFamily="34" charset="0"/>
            </a:endParaRPr>
          </a:p>
        </p:txBody>
      </p:sp>
      <p:sp>
        <p:nvSpPr>
          <p:cNvPr id="17" name="TextBox 16">
            <a:extLst>
              <a:ext uri="{FF2B5EF4-FFF2-40B4-BE49-F238E27FC236}">
                <a16:creationId xmlns:a16="http://schemas.microsoft.com/office/drawing/2014/main" id="{493DF382-44DD-45C3-9704-34E8893BC3AC}"/>
              </a:ext>
            </a:extLst>
          </p:cNvPr>
          <p:cNvSpPr txBox="1"/>
          <p:nvPr/>
        </p:nvSpPr>
        <p:spPr>
          <a:xfrm>
            <a:off x="668214" y="5196554"/>
            <a:ext cx="5416060" cy="507831"/>
          </a:xfrm>
          <a:prstGeom prst="rect">
            <a:avLst/>
          </a:prstGeom>
          <a:noFill/>
        </p:spPr>
        <p:txBody>
          <a:bodyPr wrap="square" lIns="108000" rIns="108000" rtlCol="0">
            <a:noAutofit/>
          </a:bodyPr>
          <a:lstStyle/>
          <a:p>
            <a:pPr algn="r"/>
            <a:r>
              <a:rPr lang="en-US" altLang="ko-KR" sz="2700" b="1" dirty="0">
                <a:solidFill>
                  <a:schemeClr val="bg1"/>
                </a:solidFill>
                <a:cs typeface="Arial" pitchFamily="34" charset="0"/>
              </a:rPr>
              <a:t>Contents</a:t>
            </a:r>
            <a:endParaRPr lang="ko-KR" altLang="en-US" sz="2700" b="1" dirty="0">
              <a:solidFill>
                <a:schemeClr val="bg1"/>
              </a:solidFill>
              <a:cs typeface="Arial" pitchFamily="34" charset="0"/>
            </a:endParaRPr>
          </a:p>
        </p:txBody>
      </p:sp>
      <p:sp>
        <p:nvSpPr>
          <p:cNvPr id="19" name="TextBox 18">
            <a:extLst>
              <a:ext uri="{FF2B5EF4-FFF2-40B4-BE49-F238E27FC236}">
                <a16:creationId xmlns:a16="http://schemas.microsoft.com/office/drawing/2014/main" id="{042C12F7-AE9B-40D2-A6C4-2F1B6BC860EE}"/>
              </a:ext>
            </a:extLst>
          </p:cNvPr>
          <p:cNvSpPr txBox="1"/>
          <p:nvPr/>
        </p:nvSpPr>
        <p:spPr>
          <a:xfrm>
            <a:off x="872296" y="373605"/>
            <a:ext cx="6451696" cy="923330"/>
          </a:xfrm>
          <a:prstGeom prst="rect">
            <a:avLst/>
          </a:prstGeom>
          <a:noFill/>
        </p:spPr>
        <p:txBody>
          <a:bodyPr wrap="square" rtlCol="0" anchor="ctr">
            <a:spAutoFit/>
          </a:bodyPr>
          <a:lstStyle/>
          <a:p>
            <a:pPr algn="r"/>
            <a:r>
              <a:rPr lang="en-US" altLang="ko-KR" sz="5400" dirty="0">
                <a:solidFill>
                  <a:schemeClr val="bg1"/>
                </a:solidFill>
                <a:latin typeface="+mj-lt"/>
                <a:cs typeface="Arial" pitchFamily="34" charset="0"/>
              </a:rPr>
              <a:t>Agenda Style</a:t>
            </a:r>
            <a:endParaRPr lang="ko-KR" altLang="en-US" sz="5400" dirty="0">
              <a:solidFill>
                <a:schemeClr val="bg1"/>
              </a:solidFill>
              <a:latin typeface="+mj-lt"/>
              <a:cs typeface="Arial" pitchFamily="34" charset="0"/>
            </a:endParaRPr>
          </a:p>
        </p:txBody>
      </p:sp>
    </p:spTree>
    <p:extLst>
      <p:ext uri="{BB962C8B-B14F-4D97-AF65-F5344CB8AC3E}">
        <p14:creationId xmlns:p14="http://schemas.microsoft.com/office/powerpoint/2010/main" val="26314364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sp>
        <p:nvSpPr>
          <p:cNvPr id="4" name="Rounded Rectangle 15">
            <a:extLst>
              <a:ext uri="{FF2B5EF4-FFF2-40B4-BE49-F238E27FC236}">
                <a16:creationId xmlns:a16="http://schemas.microsoft.com/office/drawing/2014/main" id="{D7609D23-E8EE-416A-9DA7-D16A0FA8B4F1}"/>
              </a:ext>
            </a:extLst>
          </p:cNvPr>
          <p:cNvSpPr/>
          <p:nvPr/>
        </p:nvSpPr>
        <p:spPr>
          <a:xfrm rot="16200000" flipH="1">
            <a:off x="6370334" y="3722486"/>
            <a:ext cx="828889" cy="988418"/>
          </a:xfrm>
          <a:custGeom>
            <a:avLst/>
            <a:gdLst/>
            <a:ahLst/>
            <a:cxnLst/>
            <a:rect l="l" t="t" r="r" b="b"/>
            <a:pathLst>
              <a:path w="694060" h="935571">
                <a:moveTo>
                  <a:pt x="0" y="406646"/>
                </a:moveTo>
                <a:lnTo>
                  <a:pt x="0" y="935571"/>
                </a:lnTo>
                <a:lnTo>
                  <a:pt x="211832" y="935571"/>
                </a:lnTo>
                <a:lnTo>
                  <a:pt x="211832" y="444434"/>
                </a:lnTo>
                <a:cubicBezTo>
                  <a:pt x="211832" y="316040"/>
                  <a:pt x="315916" y="211956"/>
                  <a:pt x="444310" y="211956"/>
                </a:cubicBezTo>
                <a:lnTo>
                  <a:pt x="694060" y="211956"/>
                </a:lnTo>
                <a:lnTo>
                  <a:pt x="694060" y="0"/>
                </a:lnTo>
                <a:lnTo>
                  <a:pt x="406646" y="0"/>
                </a:lnTo>
                <a:cubicBezTo>
                  <a:pt x="182062" y="0"/>
                  <a:pt x="0" y="182062"/>
                  <a:pt x="0" y="40664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1" name="Freeform: Shape 30">
            <a:extLst>
              <a:ext uri="{FF2B5EF4-FFF2-40B4-BE49-F238E27FC236}">
                <a16:creationId xmlns:a16="http://schemas.microsoft.com/office/drawing/2014/main" id="{84A9C78D-D863-4F69-B99E-BAF2D46198AD}"/>
              </a:ext>
            </a:extLst>
          </p:cNvPr>
          <p:cNvSpPr/>
          <p:nvPr/>
        </p:nvSpPr>
        <p:spPr>
          <a:xfrm rot="5400000">
            <a:off x="4795207" y="3626388"/>
            <a:ext cx="1266033" cy="845639"/>
          </a:xfrm>
          <a:custGeom>
            <a:avLst/>
            <a:gdLst>
              <a:gd name="connsiteX0" fmla="*/ 0 w 1266033"/>
              <a:gd name="connsiteY0" fmla="*/ 845639 h 845639"/>
              <a:gd name="connsiteX1" fmla="*/ 0 w 1266033"/>
              <a:gd name="connsiteY1" fmla="*/ 406646 h 845639"/>
              <a:gd name="connsiteX2" fmla="*/ 406646 w 1266033"/>
              <a:gd name="connsiteY2" fmla="*/ 0 h 845639"/>
              <a:gd name="connsiteX3" fmla="*/ 1266033 w 1266033"/>
              <a:gd name="connsiteY3" fmla="*/ 0 h 845639"/>
              <a:gd name="connsiteX4" fmla="*/ 1266033 w 1266033"/>
              <a:gd name="connsiteY4" fmla="*/ 222842 h 845639"/>
              <a:gd name="connsiteX5" fmla="*/ 455196 w 1266033"/>
              <a:gd name="connsiteY5" fmla="*/ 222842 h 845639"/>
              <a:gd name="connsiteX6" fmla="*/ 222718 w 1266033"/>
              <a:gd name="connsiteY6" fmla="*/ 455320 h 845639"/>
              <a:gd name="connsiteX7" fmla="*/ 222718 w 1266033"/>
              <a:gd name="connsiteY7" fmla="*/ 845639 h 84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6033" h="845639">
                <a:moveTo>
                  <a:pt x="0" y="845639"/>
                </a:moveTo>
                <a:lnTo>
                  <a:pt x="0" y="406646"/>
                </a:lnTo>
                <a:cubicBezTo>
                  <a:pt x="0" y="182062"/>
                  <a:pt x="182062" y="0"/>
                  <a:pt x="406646" y="0"/>
                </a:cubicBezTo>
                <a:lnTo>
                  <a:pt x="1266033" y="0"/>
                </a:lnTo>
                <a:lnTo>
                  <a:pt x="1266033" y="222842"/>
                </a:lnTo>
                <a:lnTo>
                  <a:pt x="455196" y="222842"/>
                </a:lnTo>
                <a:cubicBezTo>
                  <a:pt x="326802" y="222842"/>
                  <a:pt x="222718" y="326926"/>
                  <a:pt x="222718" y="455320"/>
                </a:cubicBezTo>
                <a:lnTo>
                  <a:pt x="222718" y="84563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dirty="0"/>
          </a:p>
        </p:txBody>
      </p:sp>
      <p:sp>
        <p:nvSpPr>
          <p:cNvPr id="6" name="Rounded Rectangle 15">
            <a:extLst>
              <a:ext uri="{FF2B5EF4-FFF2-40B4-BE49-F238E27FC236}">
                <a16:creationId xmlns:a16="http://schemas.microsoft.com/office/drawing/2014/main" id="{C008FF27-3C3A-4CA7-BD6E-4F4F5D6038F9}"/>
              </a:ext>
            </a:extLst>
          </p:cNvPr>
          <p:cNvSpPr/>
          <p:nvPr/>
        </p:nvSpPr>
        <p:spPr>
          <a:xfrm rot="5400000">
            <a:off x="4298565" y="2749761"/>
            <a:ext cx="2681446" cy="1302838"/>
          </a:xfrm>
          <a:custGeom>
            <a:avLst/>
            <a:gdLst/>
            <a:ahLst/>
            <a:cxnLst/>
            <a:rect l="l" t="t" r="r" b="b"/>
            <a:pathLst>
              <a:path w="2310950" h="1302838">
                <a:moveTo>
                  <a:pt x="0" y="1249414"/>
                </a:moveTo>
                <a:lnTo>
                  <a:pt x="0" y="406646"/>
                </a:lnTo>
                <a:cubicBezTo>
                  <a:pt x="0" y="182062"/>
                  <a:pt x="182062" y="0"/>
                  <a:pt x="406646" y="0"/>
                </a:cubicBezTo>
                <a:lnTo>
                  <a:pt x="2300064" y="0"/>
                </a:lnTo>
                <a:lnTo>
                  <a:pt x="2300064" y="10886"/>
                </a:lnTo>
                <a:lnTo>
                  <a:pt x="2310950" y="10886"/>
                </a:lnTo>
                <a:lnTo>
                  <a:pt x="2310950" y="222842"/>
                </a:lnTo>
                <a:lnTo>
                  <a:pt x="455196" y="222842"/>
                </a:lnTo>
                <a:cubicBezTo>
                  <a:pt x="326802" y="222842"/>
                  <a:pt x="222718" y="326926"/>
                  <a:pt x="222718" y="455320"/>
                </a:cubicBezTo>
                <a:lnTo>
                  <a:pt x="222718" y="1302838"/>
                </a:lnTo>
                <a:lnTo>
                  <a:pt x="13824" y="1302838"/>
                </a:lnTo>
                <a:lnTo>
                  <a:pt x="13072" y="1291952"/>
                </a:lnTo>
                <a:lnTo>
                  <a:pt x="2938" y="1291952"/>
                </a:lnTo>
                <a:cubicBezTo>
                  <a:pt x="748" y="1278024"/>
                  <a:pt x="0" y="1263806"/>
                  <a:pt x="0" y="1249414"/>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3" name="Freeform: Shape 32">
            <a:extLst>
              <a:ext uri="{FF2B5EF4-FFF2-40B4-BE49-F238E27FC236}">
                <a16:creationId xmlns:a16="http://schemas.microsoft.com/office/drawing/2014/main" id="{A6B2F3A9-D3CD-4928-BF56-35AF2A52F7B4}"/>
              </a:ext>
            </a:extLst>
          </p:cNvPr>
          <p:cNvSpPr/>
          <p:nvPr/>
        </p:nvSpPr>
        <p:spPr>
          <a:xfrm rot="16200000" flipH="1">
            <a:off x="5462529" y="3059802"/>
            <a:ext cx="2077068" cy="1302838"/>
          </a:xfrm>
          <a:custGeom>
            <a:avLst/>
            <a:gdLst>
              <a:gd name="connsiteX0" fmla="*/ 0 w 2077068"/>
              <a:gd name="connsiteY0" fmla="*/ 406646 h 1302838"/>
              <a:gd name="connsiteX1" fmla="*/ 0 w 2077068"/>
              <a:gd name="connsiteY1" fmla="*/ 1249414 h 1302838"/>
              <a:gd name="connsiteX2" fmla="*/ 2938 w 2077068"/>
              <a:gd name="connsiteY2" fmla="*/ 1291952 h 1302838"/>
              <a:gd name="connsiteX3" fmla="*/ 13072 w 2077068"/>
              <a:gd name="connsiteY3" fmla="*/ 1291952 h 1302838"/>
              <a:gd name="connsiteX4" fmla="*/ 13824 w 2077068"/>
              <a:gd name="connsiteY4" fmla="*/ 1302838 h 1302838"/>
              <a:gd name="connsiteX5" fmla="*/ 222718 w 2077068"/>
              <a:gd name="connsiteY5" fmla="*/ 1302838 h 1302838"/>
              <a:gd name="connsiteX6" fmla="*/ 222718 w 2077068"/>
              <a:gd name="connsiteY6" fmla="*/ 455320 h 1302838"/>
              <a:gd name="connsiteX7" fmla="*/ 455196 w 2077068"/>
              <a:gd name="connsiteY7" fmla="*/ 222842 h 1302838"/>
              <a:gd name="connsiteX8" fmla="*/ 2077068 w 2077068"/>
              <a:gd name="connsiteY8" fmla="*/ 222842 h 1302838"/>
              <a:gd name="connsiteX9" fmla="*/ 2077068 w 2077068"/>
              <a:gd name="connsiteY9" fmla="*/ 0 h 1302838"/>
              <a:gd name="connsiteX10" fmla="*/ 406646 w 2077068"/>
              <a:gd name="connsiteY10" fmla="*/ 0 h 1302838"/>
              <a:gd name="connsiteX11" fmla="*/ 0 w 2077068"/>
              <a:gd name="connsiteY11" fmla="*/ 406646 h 1302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77068" h="1302838">
                <a:moveTo>
                  <a:pt x="0" y="406646"/>
                </a:moveTo>
                <a:lnTo>
                  <a:pt x="0" y="1249414"/>
                </a:lnTo>
                <a:cubicBezTo>
                  <a:pt x="0" y="1263806"/>
                  <a:pt x="748" y="1278024"/>
                  <a:pt x="2938" y="1291952"/>
                </a:cubicBezTo>
                <a:lnTo>
                  <a:pt x="13072" y="1291952"/>
                </a:lnTo>
                <a:lnTo>
                  <a:pt x="13824" y="1302838"/>
                </a:lnTo>
                <a:lnTo>
                  <a:pt x="222718" y="1302838"/>
                </a:lnTo>
                <a:lnTo>
                  <a:pt x="222718" y="455320"/>
                </a:lnTo>
                <a:cubicBezTo>
                  <a:pt x="222718" y="326926"/>
                  <a:pt x="326802" y="222842"/>
                  <a:pt x="455196" y="222842"/>
                </a:cubicBezTo>
                <a:lnTo>
                  <a:pt x="2077068" y="222842"/>
                </a:lnTo>
                <a:lnTo>
                  <a:pt x="2077068" y="0"/>
                </a:lnTo>
                <a:lnTo>
                  <a:pt x="406646" y="0"/>
                </a:lnTo>
                <a:cubicBezTo>
                  <a:pt x="182062" y="0"/>
                  <a:pt x="0" y="182062"/>
                  <a:pt x="0" y="40664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dirty="0"/>
          </a:p>
        </p:txBody>
      </p:sp>
      <p:sp>
        <p:nvSpPr>
          <p:cNvPr id="8" name="Isosceles Triangle 7">
            <a:extLst>
              <a:ext uri="{FF2B5EF4-FFF2-40B4-BE49-F238E27FC236}">
                <a16:creationId xmlns:a16="http://schemas.microsoft.com/office/drawing/2014/main" id="{68ED0367-6226-48DB-A14F-9F04E473185F}"/>
              </a:ext>
            </a:extLst>
          </p:cNvPr>
          <p:cNvSpPr/>
          <p:nvPr/>
        </p:nvSpPr>
        <p:spPr>
          <a:xfrm rot="5400000">
            <a:off x="7015446" y="2566127"/>
            <a:ext cx="519134" cy="447528"/>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 name="Isosceles Triangle 8">
            <a:extLst>
              <a:ext uri="{FF2B5EF4-FFF2-40B4-BE49-F238E27FC236}">
                <a16:creationId xmlns:a16="http://schemas.microsoft.com/office/drawing/2014/main" id="{F8C66CCD-F2DD-4E6F-BE57-8DD01BDF1865}"/>
              </a:ext>
            </a:extLst>
          </p:cNvPr>
          <p:cNvSpPr/>
          <p:nvPr/>
        </p:nvSpPr>
        <p:spPr>
          <a:xfrm rot="5400000">
            <a:off x="7173956" y="3692288"/>
            <a:ext cx="519134" cy="447528"/>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 name="Isosceles Triangle 9">
            <a:extLst>
              <a:ext uri="{FF2B5EF4-FFF2-40B4-BE49-F238E27FC236}">
                <a16:creationId xmlns:a16="http://schemas.microsoft.com/office/drawing/2014/main" id="{CA8BD4E1-C794-4C4E-A09B-6EDC7BC8F663}"/>
              </a:ext>
            </a:extLst>
          </p:cNvPr>
          <p:cNvSpPr/>
          <p:nvPr/>
        </p:nvSpPr>
        <p:spPr>
          <a:xfrm rot="16200000">
            <a:off x="4566186" y="3308033"/>
            <a:ext cx="519134" cy="4475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 name="Isosceles Triangle 10">
            <a:extLst>
              <a:ext uri="{FF2B5EF4-FFF2-40B4-BE49-F238E27FC236}">
                <a16:creationId xmlns:a16="http://schemas.microsoft.com/office/drawing/2014/main" id="{363FD581-172D-4A27-9E2D-42AA4BED8881}"/>
              </a:ext>
            </a:extLst>
          </p:cNvPr>
          <p:cNvSpPr/>
          <p:nvPr/>
        </p:nvSpPr>
        <p:spPr>
          <a:xfrm rot="16200000">
            <a:off x="4692410" y="1958763"/>
            <a:ext cx="519134" cy="44752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12" name="Group 11">
            <a:extLst>
              <a:ext uri="{FF2B5EF4-FFF2-40B4-BE49-F238E27FC236}">
                <a16:creationId xmlns:a16="http://schemas.microsoft.com/office/drawing/2014/main" id="{0DFD9B7F-2AB7-488B-BC67-07A58031EB1C}"/>
              </a:ext>
            </a:extLst>
          </p:cNvPr>
          <p:cNvGrpSpPr/>
          <p:nvPr/>
        </p:nvGrpSpPr>
        <p:grpSpPr>
          <a:xfrm>
            <a:off x="7829024" y="2327308"/>
            <a:ext cx="3533077" cy="884120"/>
            <a:chOff x="270024" y="1671304"/>
            <a:chExt cx="3180864" cy="892962"/>
          </a:xfrm>
        </p:grpSpPr>
        <p:sp>
          <p:nvSpPr>
            <p:cNvPr id="13" name="TextBox 12">
              <a:extLst>
                <a:ext uri="{FF2B5EF4-FFF2-40B4-BE49-F238E27FC236}">
                  <a16:creationId xmlns:a16="http://schemas.microsoft.com/office/drawing/2014/main" id="{E01F3883-0584-4D15-B41B-290716CA13D9}"/>
                </a:ext>
              </a:extLst>
            </p:cNvPr>
            <p:cNvSpPr txBox="1"/>
            <p:nvPr/>
          </p:nvSpPr>
          <p:spPr>
            <a:xfrm>
              <a:off x="270025" y="1911471"/>
              <a:ext cx="3180863" cy="65279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a:t>
              </a:r>
              <a:endParaRPr lang="ko-KR" altLang="en-US" sz="1200" dirty="0">
                <a:solidFill>
                  <a:schemeClr val="tx1">
                    <a:lumMod val="75000"/>
                    <a:lumOff val="25000"/>
                  </a:schemeClr>
                </a:solidFill>
                <a:cs typeface="Arial" pitchFamily="34" charset="0"/>
              </a:endParaRPr>
            </a:p>
          </p:txBody>
        </p:sp>
        <p:sp>
          <p:nvSpPr>
            <p:cNvPr id="14" name="TextBox 13">
              <a:extLst>
                <a:ext uri="{FF2B5EF4-FFF2-40B4-BE49-F238E27FC236}">
                  <a16:creationId xmlns:a16="http://schemas.microsoft.com/office/drawing/2014/main" id="{449B108A-BE45-4D31-8A58-7A1E406D3F28}"/>
                </a:ext>
              </a:extLst>
            </p:cNvPr>
            <p:cNvSpPr txBox="1"/>
            <p:nvPr/>
          </p:nvSpPr>
          <p:spPr>
            <a:xfrm>
              <a:off x="270024" y="1671304"/>
              <a:ext cx="3180864" cy="27976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Add Title</a:t>
              </a:r>
              <a:endParaRPr lang="ko-KR" altLang="en-US" sz="1200" b="1" dirty="0">
                <a:solidFill>
                  <a:schemeClr val="tx1">
                    <a:lumMod val="75000"/>
                    <a:lumOff val="25000"/>
                  </a:schemeClr>
                </a:solidFill>
                <a:cs typeface="Arial" pitchFamily="34" charset="0"/>
              </a:endParaRPr>
            </a:p>
          </p:txBody>
        </p:sp>
      </p:grpSp>
      <p:grpSp>
        <p:nvGrpSpPr>
          <p:cNvPr id="15" name="Group 14">
            <a:extLst>
              <a:ext uri="{FF2B5EF4-FFF2-40B4-BE49-F238E27FC236}">
                <a16:creationId xmlns:a16="http://schemas.microsoft.com/office/drawing/2014/main" id="{E4579ED3-3B83-468C-8C03-639D29C60020}"/>
              </a:ext>
            </a:extLst>
          </p:cNvPr>
          <p:cNvGrpSpPr/>
          <p:nvPr/>
        </p:nvGrpSpPr>
        <p:grpSpPr>
          <a:xfrm>
            <a:off x="7829024" y="3462770"/>
            <a:ext cx="3533077" cy="884120"/>
            <a:chOff x="270024" y="1671304"/>
            <a:chExt cx="3180864" cy="892962"/>
          </a:xfrm>
        </p:grpSpPr>
        <p:sp>
          <p:nvSpPr>
            <p:cNvPr id="16" name="TextBox 15">
              <a:extLst>
                <a:ext uri="{FF2B5EF4-FFF2-40B4-BE49-F238E27FC236}">
                  <a16:creationId xmlns:a16="http://schemas.microsoft.com/office/drawing/2014/main" id="{02CEBA4E-6387-462D-A490-3A5AF6D7053B}"/>
                </a:ext>
              </a:extLst>
            </p:cNvPr>
            <p:cNvSpPr txBox="1"/>
            <p:nvPr/>
          </p:nvSpPr>
          <p:spPr>
            <a:xfrm>
              <a:off x="270025" y="1911471"/>
              <a:ext cx="3180863" cy="65279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a:t>
              </a:r>
              <a:endParaRPr lang="ko-KR" altLang="en-US" sz="1200" dirty="0">
                <a:solidFill>
                  <a:schemeClr val="tx1">
                    <a:lumMod val="75000"/>
                    <a:lumOff val="25000"/>
                  </a:schemeClr>
                </a:solidFill>
                <a:cs typeface="Arial" pitchFamily="34" charset="0"/>
              </a:endParaRPr>
            </a:p>
          </p:txBody>
        </p:sp>
        <p:sp>
          <p:nvSpPr>
            <p:cNvPr id="17" name="TextBox 16">
              <a:extLst>
                <a:ext uri="{FF2B5EF4-FFF2-40B4-BE49-F238E27FC236}">
                  <a16:creationId xmlns:a16="http://schemas.microsoft.com/office/drawing/2014/main" id="{E4AD2DC4-B4A4-4D1C-8920-41333C5D3D5F}"/>
                </a:ext>
              </a:extLst>
            </p:cNvPr>
            <p:cNvSpPr txBox="1"/>
            <p:nvPr/>
          </p:nvSpPr>
          <p:spPr>
            <a:xfrm>
              <a:off x="270024" y="1671304"/>
              <a:ext cx="3180864" cy="27976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Add Title</a:t>
              </a:r>
              <a:endParaRPr lang="ko-KR" altLang="en-US" sz="1200" b="1" dirty="0">
                <a:solidFill>
                  <a:schemeClr val="tx1">
                    <a:lumMod val="75000"/>
                    <a:lumOff val="25000"/>
                  </a:schemeClr>
                </a:solidFill>
                <a:cs typeface="Arial" pitchFamily="34" charset="0"/>
              </a:endParaRPr>
            </a:p>
          </p:txBody>
        </p:sp>
      </p:grpSp>
      <p:grpSp>
        <p:nvGrpSpPr>
          <p:cNvPr id="18" name="Group 17">
            <a:extLst>
              <a:ext uri="{FF2B5EF4-FFF2-40B4-BE49-F238E27FC236}">
                <a16:creationId xmlns:a16="http://schemas.microsoft.com/office/drawing/2014/main" id="{F318CE4E-2429-4CA8-BC86-95716CD89013}"/>
              </a:ext>
            </a:extLst>
          </p:cNvPr>
          <p:cNvGrpSpPr/>
          <p:nvPr/>
        </p:nvGrpSpPr>
        <p:grpSpPr>
          <a:xfrm>
            <a:off x="1023046" y="1746664"/>
            <a:ext cx="3493848" cy="884120"/>
            <a:chOff x="270024" y="1671304"/>
            <a:chExt cx="3180864" cy="892962"/>
          </a:xfrm>
        </p:grpSpPr>
        <p:sp>
          <p:nvSpPr>
            <p:cNvPr id="19" name="TextBox 18">
              <a:extLst>
                <a:ext uri="{FF2B5EF4-FFF2-40B4-BE49-F238E27FC236}">
                  <a16:creationId xmlns:a16="http://schemas.microsoft.com/office/drawing/2014/main" id="{4E0E5804-259E-4A51-B759-CF2A4E4E97BF}"/>
                </a:ext>
              </a:extLst>
            </p:cNvPr>
            <p:cNvSpPr txBox="1"/>
            <p:nvPr/>
          </p:nvSpPr>
          <p:spPr>
            <a:xfrm>
              <a:off x="270025" y="1911471"/>
              <a:ext cx="3180863" cy="652795"/>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a:t>
              </a:r>
              <a:endParaRPr lang="ko-KR" altLang="en-US" sz="1200"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1935AFFD-CC36-4243-94CF-FC6964885890}"/>
                </a:ext>
              </a:extLst>
            </p:cNvPr>
            <p:cNvSpPr txBox="1"/>
            <p:nvPr/>
          </p:nvSpPr>
          <p:spPr>
            <a:xfrm>
              <a:off x="270024" y="1671304"/>
              <a:ext cx="3180864" cy="27976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Add Title</a:t>
              </a:r>
              <a:endParaRPr lang="ko-KR" altLang="en-US" sz="1200" b="1" dirty="0">
                <a:solidFill>
                  <a:schemeClr val="tx1">
                    <a:lumMod val="75000"/>
                    <a:lumOff val="25000"/>
                  </a:schemeClr>
                </a:solidFill>
                <a:cs typeface="Arial" pitchFamily="34" charset="0"/>
              </a:endParaRPr>
            </a:p>
          </p:txBody>
        </p:sp>
      </p:grpSp>
      <p:grpSp>
        <p:nvGrpSpPr>
          <p:cNvPr id="21" name="Group 20">
            <a:extLst>
              <a:ext uri="{FF2B5EF4-FFF2-40B4-BE49-F238E27FC236}">
                <a16:creationId xmlns:a16="http://schemas.microsoft.com/office/drawing/2014/main" id="{3A0B3798-72E6-4BDA-862A-D706E594508C}"/>
              </a:ext>
            </a:extLst>
          </p:cNvPr>
          <p:cNvGrpSpPr/>
          <p:nvPr/>
        </p:nvGrpSpPr>
        <p:grpSpPr>
          <a:xfrm>
            <a:off x="950622" y="3085488"/>
            <a:ext cx="3493848" cy="884120"/>
            <a:chOff x="270024" y="1671304"/>
            <a:chExt cx="3180864" cy="892962"/>
          </a:xfrm>
        </p:grpSpPr>
        <p:sp>
          <p:nvSpPr>
            <p:cNvPr id="22" name="TextBox 21">
              <a:extLst>
                <a:ext uri="{FF2B5EF4-FFF2-40B4-BE49-F238E27FC236}">
                  <a16:creationId xmlns:a16="http://schemas.microsoft.com/office/drawing/2014/main" id="{39F7032D-0611-4556-89AB-5CF971969C61}"/>
                </a:ext>
              </a:extLst>
            </p:cNvPr>
            <p:cNvSpPr txBox="1"/>
            <p:nvPr/>
          </p:nvSpPr>
          <p:spPr>
            <a:xfrm>
              <a:off x="270025" y="1911471"/>
              <a:ext cx="3180863" cy="652795"/>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a:t>
              </a:r>
              <a:endParaRPr lang="ko-KR" altLang="en-US" sz="1200" dirty="0">
                <a:solidFill>
                  <a:schemeClr val="tx1">
                    <a:lumMod val="75000"/>
                    <a:lumOff val="25000"/>
                  </a:schemeClr>
                </a:solidFill>
                <a:cs typeface="Arial" pitchFamily="34" charset="0"/>
              </a:endParaRPr>
            </a:p>
          </p:txBody>
        </p:sp>
        <p:sp>
          <p:nvSpPr>
            <p:cNvPr id="23" name="TextBox 22">
              <a:extLst>
                <a:ext uri="{FF2B5EF4-FFF2-40B4-BE49-F238E27FC236}">
                  <a16:creationId xmlns:a16="http://schemas.microsoft.com/office/drawing/2014/main" id="{29CA9B9C-6A82-48AC-8DB3-4D5799EC104C}"/>
                </a:ext>
              </a:extLst>
            </p:cNvPr>
            <p:cNvSpPr txBox="1"/>
            <p:nvPr/>
          </p:nvSpPr>
          <p:spPr>
            <a:xfrm>
              <a:off x="270024" y="1671304"/>
              <a:ext cx="3180864" cy="27976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Add Title</a:t>
              </a:r>
              <a:endParaRPr lang="ko-KR" altLang="en-US" sz="1200" b="1" dirty="0">
                <a:solidFill>
                  <a:schemeClr val="tx1">
                    <a:lumMod val="75000"/>
                    <a:lumOff val="25000"/>
                  </a:schemeClr>
                </a:solidFill>
                <a:cs typeface="Arial" pitchFamily="34" charset="0"/>
              </a:endParaRPr>
            </a:p>
          </p:txBody>
        </p:sp>
      </p:grpSp>
      <p:grpSp>
        <p:nvGrpSpPr>
          <p:cNvPr id="29" name="Group 28">
            <a:extLst>
              <a:ext uri="{FF2B5EF4-FFF2-40B4-BE49-F238E27FC236}">
                <a16:creationId xmlns:a16="http://schemas.microsoft.com/office/drawing/2014/main" id="{E3629205-34E8-404F-B085-43A4078469FA}"/>
              </a:ext>
            </a:extLst>
          </p:cNvPr>
          <p:cNvGrpSpPr/>
          <p:nvPr/>
        </p:nvGrpSpPr>
        <p:grpSpPr>
          <a:xfrm>
            <a:off x="4516894" y="4525902"/>
            <a:ext cx="3078146" cy="2079306"/>
            <a:chOff x="4344887" y="4634480"/>
            <a:chExt cx="3484138" cy="2353557"/>
          </a:xfrm>
        </p:grpSpPr>
        <p:sp>
          <p:nvSpPr>
            <p:cNvPr id="28" name="Freeform: Shape 27">
              <a:extLst>
                <a:ext uri="{FF2B5EF4-FFF2-40B4-BE49-F238E27FC236}">
                  <a16:creationId xmlns:a16="http://schemas.microsoft.com/office/drawing/2014/main" id="{666835BB-9CDE-4292-9A88-88F336FAA3DD}"/>
                </a:ext>
              </a:extLst>
            </p:cNvPr>
            <p:cNvSpPr/>
            <p:nvPr/>
          </p:nvSpPr>
          <p:spPr>
            <a:xfrm rot="16200000">
              <a:off x="5061365" y="5704869"/>
              <a:ext cx="2109069" cy="457267"/>
            </a:xfrm>
            <a:custGeom>
              <a:avLst/>
              <a:gdLst>
                <a:gd name="connsiteX0" fmla="*/ 2109069 w 2109069"/>
                <a:gd name="connsiteY0" fmla="*/ 182971 h 457267"/>
                <a:gd name="connsiteX1" fmla="*/ 2109069 w 2109069"/>
                <a:gd name="connsiteY1" fmla="*/ 274298 h 457267"/>
                <a:gd name="connsiteX2" fmla="*/ 573564 w 2109069"/>
                <a:gd name="connsiteY2" fmla="*/ 274298 h 457267"/>
                <a:gd name="connsiteX3" fmla="*/ 573564 w 2109069"/>
                <a:gd name="connsiteY3" fmla="*/ 281640 h 457267"/>
                <a:gd name="connsiteX4" fmla="*/ 557204 w 2109069"/>
                <a:gd name="connsiteY4" fmla="*/ 281837 h 457267"/>
                <a:gd name="connsiteX5" fmla="*/ 545699 w 2109069"/>
                <a:gd name="connsiteY5" fmla="*/ 290466 h 457267"/>
                <a:gd name="connsiteX6" fmla="*/ 394715 w 2109069"/>
                <a:gd name="connsiteY6" fmla="*/ 449358 h 457267"/>
                <a:gd name="connsiteX7" fmla="*/ 378180 w 2109069"/>
                <a:gd name="connsiteY7" fmla="*/ 457267 h 457267"/>
                <a:gd name="connsiteX8" fmla="*/ 7909 w 2109069"/>
                <a:gd name="connsiteY8" fmla="*/ 451514 h 457267"/>
                <a:gd name="connsiteX9" fmla="*/ 0 w 2109069"/>
                <a:gd name="connsiteY9" fmla="*/ 450796 h 457267"/>
                <a:gd name="connsiteX10" fmla="*/ 257391 w 2109069"/>
                <a:gd name="connsiteY10" fmla="*/ 226476 h 457267"/>
                <a:gd name="connsiteX11" fmla="*/ 30917 w 2109069"/>
                <a:gd name="connsiteY11" fmla="*/ 0 h 457267"/>
                <a:gd name="connsiteX12" fmla="*/ 73335 w 2109069"/>
                <a:gd name="connsiteY12" fmla="*/ 2158 h 457267"/>
                <a:gd name="connsiteX13" fmla="*/ 402624 w 2109069"/>
                <a:gd name="connsiteY13" fmla="*/ 22288 h 457267"/>
                <a:gd name="connsiteX14" fmla="*/ 422036 w 2109069"/>
                <a:gd name="connsiteY14" fmla="*/ 33073 h 457267"/>
                <a:gd name="connsiteX15" fmla="*/ 543383 w 2109069"/>
                <a:gd name="connsiteY15" fmla="*/ 182971 h 457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09069" h="457267">
                  <a:moveTo>
                    <a:pt x="2109069" y="182971"/>
                  </a:moveTo>
                  <a:lnTo>
                    <a:pt x="2109069" y="274298"/>
                  </a:lnTo>
                  <a:lnTo>
                    <a:pt x="573564" y="274298"/>
                  </a:lnTo>
                  <a:lnTo>
                    <a:pt x="573564" y="281640"/>
                  </a:lnTo>
                  <a:lnTo>
                    <a:pt x="557204" y="281837"/>
                  </a:lnTo>
                  <a:cubicBezTo>
                    <a:pt x="552889" y="281837"/>
                    <a:pt x="548575" y="286869"/>
                    <a:pt x="545699" y="290466"/>
                  </a:cubicBezTo>
                  <a:cubicBezTo>
                    <a:pt x="495372" y="343668"/>
                    <a:pt x="445044" y="396873"/>
                    <a:pt x="394715" y="449358"/>
                  </a:cubicBezTo>
                  <a:cubicBezTo>
                    <a:pt x="391121" y="453672"/>
                    <a:pt x="383930" y="457267"/>
                    <a:pt x="378180" y="457267"/>
                  </a:cubicBezTo>
                  <a:cubicBezTo>
                    <a:pt x="254517" y="455828"/>
                    <a:pt x="130854" y="453672"/>
                    <a:pt x="7909" y="451514"/>
                  </a:cubicBezTo>
                  <a:cubicBezTo>
                    <a:pt x="6471" y="451514"/>
                    <a:pt x="4314" y="451514"/>
                    <a:pt x="0" y="450796"/>
                  </a:cubicBezTo>
                  <a:cubicBezTo>
                    <a:pt x="86996" y="375303"/>
                    <a:pt x="171833" y="301249"/>
                    <a:pt x="257391" y="226476"/>
                  </a:cubicBezTo>
                  <a:cubicBezTo>
                    <a:pt x="181900" y="150985"/>
                    <a:pt x="107128" y="76210"/>
                    <a:pt x="30917" y="0"/>
                  </a:cubicBezTo>
                  <a:cubicBezTo>
                    <a:pt x="46014" y="720"/>
                    <a:pt x="59675" y="1438"/>
                    <a:pt x="73335" y="2158"/>
                  </a:cubicBezTo>
                  <a:cubicBezTo>
                    <a:pt x="183338" y="8628"/>
                    <a:pt x="292622" y="15099"/>
                    <a:pt x="402624" y="22288"/>
                  </a:cubicBezTo>
                  <a:cubicBezTo>
                    <a:pt x="409095" y="23008"/>
                    <a:pt x="417723" y="27322"/>
                    <a:pt x="422036" y="33073"/>
                  </a:cubicBezTo>
                  <a:lnTo>
                    <a:pt x="543383" y="182971"/>
                  </a:lnTo>
                  <a:close/>
                </a:path>
              </a:pathLst>
            </a:custGeom>
            <a:solidFill>
              <a:schemeClr val="accent1"/>
            </a:solidFill>
            <a:ln w="3737" cap="flat">
              <a:noFill/>
              <a:prstDash val="solid"/>
              <a:miter/>
            </a:ln>
          </p:spPr>
          <p:txBody>
            <a:bodyPr wrap="square" rtlCol="0" anchor="ctr">
              <a:noAutofit/>
            </a:bodyPr>
            <a:lstStyle/>
            <a:p>
              <a:endParaRPr lang="en-US" dirty="0"/>
            </a:p>
          </p:txBody>
        </p:sp>
        <p:sp>
          <p:nvSpPr>
            <p:cNvPr id="26" name="Freeform: Shape 25">
              <a:extLst>
                <a:ext uri="{FF2B5EF4-FFF2-40B4-BE49-F238E27FC236}">
                  <a16:creationId xmlns:a16="http://schemas.microsoft.com/office/drawing/2014/main" id="{38CF3267-2A67-4461-B555-B83B3BE7011C}"/>
                </a:ext>
              </a:extLst>
            </p:cNvPr>
            <p:cNvSpPr/>
            <p:nvPr/>
          </p:nvSpPr>
          <p:spPr>
            <a:xfrm rot="16200000">
              <a:off x="5316948" y="3662419"/>
              <a:ext cx="1540016" cy="3484138"/>
            </a:xfrm>
            <a:custGeom>
              <a:avLst/>
              <a:gdLst>
                <a:gd name="connsiteX0" fmla="*/ 868498 w 1688569"/>
                <a:gd name="connsiteY0" fmla="*/ 574460 h 3484138"/>
                <a:gd name="connsiteX1" fmla="*/ 149528 w 1688569"/>
                <a:gd name="connsiteY1" fmla="*/ 1723377 h 3484138"/>
                <a:gd name="connsiteX2" fmla="*/ 257294 w 1688569"/>
                <a:gd name="connsiteY2" fmla="*/ 1726080 h 3484138"/>
                <a:gd name="connsiteX3" fmla="*/ 257294 w 1688569"/>
                <a:gd name="connsiteY3" fmla="*/ 1808934 h 3484138"/>
                <a:gd name="connsiteX4" fmla="*/ 162469 w 1688569"/>
                <a:gd name="connsiteY4" fmla="*/ 1808934 h 3484138"/>
                <a:gd name="connsiteX5" fmla="*/ 808824 w 1688569"/>
                <a:gd name="connsiteY5" fmla="*/ 2910399 h 3484138"/>
                <a:gd name="connsiteX6" fmla="*/ 897976 w 1688569"/>
                <a:gd name="connsiteY6" fmla="*/ 2798959 h 3484138"/>
                <a:gd name="connsiteX7" fmla="*/ 1118700 w 1688569"/>
                <a:gd name="connsiteY7" fmla="*/ 2519998 h 3484138"/>
                <a:gd name="connsiteX8" fmla="*/ 1250992 w 1688569"/>
                <a:gd name="connsiteY8" fmla="*/ 2194303 h 3484138"/>
                <a:gd name="connsiteX9" fmla="*/ 1221513 w 1688569"/>
                <a:gd name="connsiteY9" fmla="*/ 2005214 h 3484138"/>
                <a:gd name="connsiteX10" fmla="*/ 1199225 w 1688569"/>
                <a:gd name="connsiteY10" fmla="*/ 1987238 h 3484138"/>
                <a:gd name="connsiteX11" fmla="*/ 1046084 w 1688569"/>
                <a:gd name="connsiteY11" fmla="*/ 1841287 h 3484138"/>
                <a:gd name="connsiteX12" fmla="*/ 1028830 w 1688569"/>
                <a:gd name="connsiteY12" fmla="*/ 1828346 h 3484138"/>
                <a:gd name="connsiteX13" fmla="*/ 941471 w 1688569"/>
                <a:gd name="connsiteY13" fmla="*/ 1826141 h 3484138"/>
                <a:gd name="connsiteX14" fmla="*/ 941471 w 1688569"/>
                <a:gd name="connsiteY14" fmla="*/ 1743239 h 3484138"/>
                <a:gd name="connsiteX15" fmla="*/ 1038175 w 1688569"/>
                <a:gd name="connsiteY15" fmla="*/ 1745665 h 3484138"/>
                <a:gd name="connsiteX16" fmla="*/ 1203539 w 1688569"/>
                <a:gd name="connsiteY16" fmla="*/ 1574549 h 3484138"/>
                <a:gd name="connsiteX17" fmla="*/ 1211448 w 1688569"/>
                <a:gd name="connsiteY17" fmla="*/ 1553699 h 3484138"/>
                <a:gd name="connsiteX18" fmla="*/ 1271842 w 1688569"/>
                <a:gd name="connsiteY18" fmla="*/ 1373237 h 3484138"/>
                <a:gd name="connsiteX19" fmla="*/ 1242363 w 1688569"/>
                <a:gd name="connsiteY19" fmla="*/ 1174081 h 3484138"/>
                <a:gd name="connsiteX20" fmla="*/ 1068373 w 1688569"/>
                <a:gd name="connsiteY20" fmla="*/ 868518 h 3484138"/>
                <a:gd name="connsiteX21" fmla="*/ 1008698 w 1688569"/>
                <a:gd name="connsiteY21" fmla="*/ 796622 h 3484138"/>
                <a:gd name="connsiteX22" fmla="*/ 880721 w 1688569"/>
                <a:gd name="connsiteY22" fmla="*/ 594589 h 3484138"/>
                <a:gd name="connsiteX23" fmla="*/ 868498 w 1688569"/>
                <a:gd name="connsiteY23" fmla="*/ 574460 h 3484138"/>
                <a:gd name="connsiteX24" fmla="*/ 979220 w 1688569"/>
                <a:gd name="connsiteY24" fmla="*/ 0 h 3484138"/>
                <a:gd name="connsiteX25" fmla="*/ 1018045 w 1688569"/>
                <a:gd name="connsiteY25" fmla="*/ 0 h 3484138"/>
                <a:gd name="connsiteX26" fmla="*/ 1206416 w 1688569"/>
                <a:gd name="connsiteY26" fmla="*/ 189089 h 3484138"/>
                <a:gd name="connsiteX27" fmla="*/ 1146022 w 1688569"/>
                <a:gd name="connsiteY27" fmla="*/ 378898 h 3484138"/>
                <a:gd name="connsiteX28" fmla="*/ 1036019 w 1688569"/>
                <a:gd name="connsiteY28" fmla="*/ 405500 h 3484138"/>
                <a:gd name="connsiteX29" fmla="*/ 998633 w 1688569"/>
                <a:gd name="connsiteY29" fmla="*/ 405500 h 3484138"/>
                <a:gd name="connsiteX30" fmla="*/ 1011574 w 1688569"/>
                <a:gd name="connsiteY30" fmla="*/ 468770 h 3484138"/>
                <a:gd name="connsiteX31" fmla="*/ 1123014 w 1688569"/>
                <a:gd name="connsiteY31" fmla="*/ 631257 h 3484138"/>
                <a:gd name="connsiteX32" fmla="*/ 1237331 w 1688569"/>
                <a:gd name="connsiteY32" fmla="*/ 741979 h 3484138"/>
                <a:gd name="connsiteX33" fmla="*/ 1432172 w 1688569"/>
                <a:gd name="connsiteY33" fmla="*/ 972051 h 3484138"/>
                <a:gd name="connsiteX34" fmla="*/ 1477468 w 1688569"/>
                <a:gd name="connsiteY34" fmla="*/ 1023098 h 3484138"/>
                <a:gd name="connsiteX35" fmla="*/ 1554397 w 1688569"/>
                <a:gd name="connsiteY35" fmla="*/ 1244542 h 3484138"/>
                <a:gd name="connsiteX36" fmla="*/ 1491127 w 1688569"/>
                <a:gd name="connsiteY36" fmla="*/ 1440101 h 3484138"/>
                <a:gd name="connsiteX37" fmla="*/ 1359555 w 1688569"/>
                <a:gd name="connsiteY37" fmla="*/ 1600432 h 3484138"/>
                <a:gd name="connsiteX38" fmla="*/ 1460212 w 1688569"/>
                <a:gd name="connsiteY38" fmla="*/ 1755730 h 3484138"/>
                <a:gd name="connsiteX39" fmla="*/ 1688569 w 1688569"/>
                <a:gd name="connsiteY39" fmla="*/ 1761392 h 3484138"/>
                <a:gd name="connsiteX40" fmla="*/ 1688569 w 1688569"/>
                <a:gd name="connsiteY40" fmla="*/ 1845005 h 3484138"/>
                <a:gd name="connsiteX41" fmla="*/ 1626295 w 1688569"/>
                <a:gd name="connsiteY41" fmla="*/ 1843445 h 3484138"/>
                <a:gd name="connsiteX42" fmla="*/ 1465963 w 1688569"/>
                <a:gd name="connsiteY42" fmla="*/ 1839131 h 3484138"/>
                <a:gd name="connsiteX43" fmla="*/ 1450145 w 1688569"/>
                <a:gd name="connsiteY43" fmla="*/ 1849196 h 3484138"/>
                <a:gd name="connsiteX44" fmla="*/ 1378249 w 1688569"/>
                <a:gd name="connsiteY44" fmla="*/ 1949853 h 3484138"/>
                <a:gd name="connsiteX45" fmla="*/ 1390472 w 1688569"/>
                <a:gd name="connsiteY45" fmla="*/ 1962794 h 3484138"/>
                <a:gd name="connsiteX46" fmla="*/ 1506945 w 1688569"/>
                <a:gd name="connsiteY46" fmla="*/ 2166982 h 3484138"/>
                <a:gd name="connsiteX47" fmla="*/ 1442957 w 1688569"/>
                <a:gd name="connsiteY47" fmla="*/ 2467513 h 3484138"/>
                <a:gd name="connsiteX48" fmla="*/ 1360275 w 1688569"/>
                <a:gd name="connsiteY48" fmla="*/ 2552351 h 3484138"/>
                <a:gd name="connsiteX49" fmla="*/ 985690 w 1688569"/>
                <a:gd name="connsiteY49" fmla="*/ 2969354 h 3484138"/>
                <a:gd name="connsiteX50" fmla="*/ 875688 w 1688569"/>
                <a:gd name="connsiteY50" fmla="*/ 3118902 h 3484138"/>
                <a:gd name="connsiteX51" fmla="*/ 868498 w 1688569"/>
                <a:gd name="connsiteY51" fmla="*/ 3130405 h 3484138"/>
                <a:gd name="connsiteX52" fmla="*/ 920264 w 1688569"/>
                <a:gd name="connsiteY52" fmla="*/ 3108835 h 3484138"/>
                <a:gd name="connsiteX53" fmla="*/ 1006540 w 1688569"/>
                <a:gd name="connsiteY53" fmla="*/ 3093017 h 3484138"/>
                <a:gd name="connsiteX54" fmla="*/ 1103603 w 1688569"/>
                <a:gd name="connsiteY54" fmla="*/ 3154849 h 3484138"/>
                <a:gd name="connsiteX55" fmla="*/ 1109353 w 1688569"/>
                <a:gd name="connsiteY55" fmla="*/ 3348972 h 3484138"/>
                <a:gd name="connsiteX56" fmla="*/ 954775 w 1688569"/>
                <a:gd name="connsiteY56" fmla="*/ 3474074 h 3484138"/>
                <a:gd name="connsiteX57" fmla="*/ 918108 w 1688569"/>
                <a:gd name="connsiteY57" fmla="*/ 3482700 h 3484138"/>
                <a:gd name="connsiteX58" fmla="*/ 877845 w 1688569"/>
                <a:gd name="connsiteY58" fmla="*/ 3484138 h 3484138"/>
                <a:gd name="connsiteX59" fmla="*/ 804510 w 1688569"/>
                <a:gd name="connsiteY59" fmla="*/ 3458974 h 3484138"/>
                <a:gd name="connsiteX60" fmla="*/ 704573 w 1688569"/>
                <a:gd name="connsiteY60" fmla="*/ 3316617 h 3484138"/>
                <a:gd name="connsiteX61" fmla="*/ 739084 w 1688569"/>
                <a:gd name="connsiteY61" fmla="*/ 3041971 h 3484138"/>
                <a:gd name="connsiteX62" fmla="*/ 737646 w 1688569"/>
                <a:gd name="connsiteY62" fmla="*/ 3011774 h 3484138"/>
                <a:gd name="connsiteX63" fmla="*/ 43118 w 1688569"/>
                <a:gd name="connsiteY63" fmla="*/ 1831222 h 3484138"/>
                <a:gd name="connsiteX64" fmla="*/ 30177 w 1688569"/>
                <a:gd name="connsiteY64" fmla="*/ 1802464 h 3484138"/>
                <a:gd name="connsiteX65" fmla="*/ 0 w 1688569"/>
                <a:gd name="connsiteY65" fmla="*/ 1802827 h 3484138"/>
                <a:gd name="connsiteX66" fmla="*/ 0 w 1688569"/>
                <a:gd name="connsiteY66" fmla="*/ 1719062 h 3484138"/>
                <a:gd name="connsiteX67" fmla="*/ 36648 w 1688569"/>
                <a:gd name="connsiteY67" fmla="*/ 1719062 h 3484138"/>
                <a:gd name="connsiteX68" fmla="*/ 38086 w 1688569"/>
                <a:gd name="connsiteY68" fmla="*/ 1716186 h 3484138"/>
                <a:gd name="connsiteX69" fmla="*/ 61812 w 1688569"/>
                <a:gd name="connsiteY69" fmla="*/ 1651478 h 3484138"/>
                <a:gd name="connsiteX70" fmla="*/ 801634 w 1688569"/>
                <a:gd name="connsiteY70" fmla="*/ 468770 h 3484138"/>
                <a:gd name="connsiteX71" fmla="*/ 803792 w 1688569"/>
                <a:gd name="connsiteY71" fmla="*/ 445044 h 3484138"/>
                <a:gd name="connsiteX72" fmla="*/ 772157 w 1688569"/>
                <a:gd name="connsiteY72" fmla="*/ 170397 h 3484138"/>
                <a:gd name="connsiteX73" fmla="*/ 915232 w 1688569"/>
                <a:gd name="connsiteY73" fmla="*/ 19412 h 3484138"/>
                <a:gd name="connsiteX74" fmla="*/ 979220 w 1688569"/>
                <a:gd name="connsiteY74" fmla="*/ 0 h 3484138"/>
                <a:gd name="connsiteX0" fmla="*/ 868498 w 1688569"/>
                <a:gd name="connsiteY0" fmla="*/ 574460 h 3484138"/>
                <a:gd name="connsiteX1" fmla="*/ 149528 w 1688569"/>
                <a:gd name="connsiteY1" fmla="*/ 1723377 h 3484138"/>
                <a:gd name="connsiteX2" fmla="*/ 257294 w 1688569"/>
                <a:gd name="connsiteY2" fmla="*/ 1726080 h 3484138"/>
                <a:gd name="connsiteX3" fmla="*/ 257294 w 1688569"/>
                <a:gd name="connsiteY3" fmla="*/ 1808934 h 3484138"/>
                <a:gd name="connsiteX4" fmla="*/ 162469 w 1688569"/>
                <a:gd name="connsiteY4" fmla="*/ 1808934 h 3484138"/>
                <a:gd name="connsiteX5" fmla="*/ 808824 w 1688569"/>
                <a:gd name="connsiteY5" fmla="*/ 2910399 h 3484138"/>
                <a:gd name="connsiteX6" fmla="*/ 897976 w 1688569"/>
                <a:gd name="connsiteY6" fmla="*/ 2798959 h 3484138"/>
                <a:gd name="connsiteX7" fmla="*/ 1118700 w 1688569"/>
                <a:gd name="connsiteY7" fmla="*/ 2519998 h 3484138"/>
                <a:gd name="connsiteX8" fmla="*/ 1250992 w 1688569"/>
                <a:gd name="connsiteY8" fmla="*/ 2194303 h 3484138"/>
                <a:gd name="connsiteX9" fmla="*/ 1221513 w 1688569"/>
                <a:gd name="connsiteY9" fmla="*/ 2005214 h 3484138"/>
                <a:gd name="connsiteX10" fmla="*/ 1199225 w 1688569"/>
                <a:gd name="connsiteY10" fmla="*/ 1987238 h 3484138"/>
                <a:gd name="connsiteX11" fmla="*/ 1046084 w 1688569"/>
                <a:gd name="connsiteY11" fmla="*/ 1841287 h 3484138"/>
                <a:gd name="connsiteX12" fmla="*/ 1028830 w 1688569"/>
                <a:gd name="connsiteY12" fmla="*/ 1828346 h 3484138"/>
                <a:gd name="connsiteX13" fmla="*/ 941471 w 1688569"/>
                <a:gd name="connsiteY13" fmla="*/ 1826141 h 3484138"/>
                <a:gd name="connsiteX14" fmla="*/ 941471 w 1688569"/>
                <a:gd name="connsiteY14" fmla="*/ 1743239 h 3484138"/>
                <a:gd name="connsiteX15" fmla="*/ 1038175 w 1688569"/>
                <a:gd name="connsiteY15" fmla="*/ 1745665 h 3484138"/>
                <a:gd name="connsiteX16" fmla="*/ 1203539 w 1688569"/>
                <a:gd name="connsiteY16" fmla="*/ 1574549 h 3484138"/>
                <a:gd name="connsiteX17" fmla="*/ 1211448 w 1688569"/>
                <a:gd name="connsiteY17" fmla="*/ 1553699 h 3484138"/>
                <a:gd name="connsiteX18" fmla="*/ 1271842 w 1688569"/>
                <a:gd name="connsiteY18" fmla="*/ 1373237 h 3484138"/>
                <a:gd name="connsiteX19" fmla="*/ 1242363 w 1688569"/>
                <a:gd name="connsiteY19" fmla="*/ 1174081 h 3484138"/>
                <a:gd name="connsiteX20" fmla="*/ 1068373 w 1688569"/>
                <a:gd name="connsiteY20" fmla="*/ 868518 h 3484138"/>
                <a:gd name="connsiteX21" fmla="*/ 1008698 w 1688569"/>
                <a:gd name="connsiteY21" fmla="*/ 796622 h 3484138"/>
                <a:gd name="connsiteX22" fmla="*/ 880721 w 1688569"/>
                <a:gd name="connsiteY22" fmla="*/ 594589 h 3484138"/>
                <a:gd name="connsiteX23" fmla="*/ 868498 w 1688569"/>
                <a:gd name="connsiteY23" fmla="*/ 574460 h 3484138"/>
                <a:gd name="connsiteX24" fmla="*/ 979220 w 1688569"/>
                <a:gd name="connsiteY24" fmla="*/ 0 h 3484138"/>
                <a:gd name="connsiteX25" fmla="*/ 1018045 w 1688569"/>
                <a:gd name="connsiteY25" fmla="*/ 0 h 3484138"/>
                <a:gd name="connsiteX26" fmla="*/ 1206416 w 1688569"/>
                <a:gd name="connsiteY26" fmla="*/ 189089 h 3484138"/>
                <a:gd name="connsiteX27" fmla="*/ 1146022 w 1688569"/>
                <a:gd name="connsiteY27" fmla="*/ 378898 h 3484138"/>
                <a:gd name="connsiteX28" fmla="*/ 1036019 w 1688569"/>
                <a:gd name="connsiteY28" fmla="*/ 405500 h 3484138"/>
                <a:gd name="connsiteX29" fmla="*/ 998633 w 1688569"/>
                <a:gd name="connsiteY29" fmla="*/ 405500 h 3484138"/>
                <a:gd name="connsiteX30" fmla="*/ 1011574 w 1688569"/>
                <a:gd name="connsiteY30" fmla="*/ 468770 h 3484138"/>
                <a:gd name="connsiteX31" fmla="*/ 1123014 w 1688569"/>
                <a:gd name="connsiteY31" fmla="*/ 631257 h 3484138"/>
                <a:gd name="connsiteX32" fmla="*/ 1237331 w 1688569"/>
                <a:gd name="connsiteY32" fmla="*/ 741979 h 3484138"/>
                <a:gd name="connsiteX33" fmla="*/ 1432172 w 1688569"/>
                <a:gd name="connsiteY33" fmla="*/ 972051 h 3484138"/>
                <a:gd name="connsiteX34" fmla="*/ 1477468 w 1688569"/>
                <a:gd name="connsiteY34" fmla="*/ 1023098 h 3484138"/>
                <a:gd name="connsiteX35" fmla="*/ 1554397 w 1688569"/>
                <a:gd name="connsiteY35" fmla="*/ 1244542 h 3484138"/>
                <a:gd name="connsiteX36" fmla="*/ 1491127 w 1688569"/>
                <a:gd name="connsiteY36" fmla="*/ 1440101 h 3484138"/>
                <a:gd name="connsiteX37" fmla="*/ 1359555 w 1688569"/>
                <a:gd name="connsiteY37" fmla="*/ 1600432 h 3484138"/>
                <a:gd name="connsiteX38" fmla="*/ 1460212 w 1688569"/>
                <a:gd name="connsiteY38" fmla="*/ 1755730 h 3484138"/>
                <a:gd name="connsiteX39" fmla="*/ 1688569 w 1688569"/>
                <a:gd name="connsiteY39" fmla="*/ 1761392 h 3484138"/>
                <a:gd name="connsiteX40" fmla="*/ 1626295 w 1688569"/>
                <a:gd name="connsiteY40" fmla="*/ 1843445 h 3484138"/>
                <a:gd name="connsiteX41" fmla="*/ 1465963 w 1688569"/>
                <a:gd name="connsiteY41" fmla="*/ 1839131 h 3484138"/>
                <a:gd name="connsiteX42" fmla="*/ 1450145 w 1688569"/>
                <a:gd name="connsiteY42" fmla="*/ 1849196 h 3484138"/>
                <a:gd name="connsiteX43" fmla="*/ 1378249 w 1688569"/>
                <a:gd name="connsiteY43" fmla="*/ 1949853 h 3484138"/>
                <a:gd name="connsiteX44" fmla="*/ 1390472 w 1688569"/>
                <a:gd name="connsiteY44" fmla="*/ 1962794 h 3484138"/>
                <a:gd name="connsiteX45" fmla="*/ 1506945 w 1688569"/>
                <a:gd name="connsiteY45" fmla="*/ 2166982 h 3484138"/>
                <a:gd name="connsiteX46" fmla="*/ 1442957 w 1688569"/>
                <a:gd name="connsiteY46" fmla="*/ 2467513 h 3484138"/>
                <a:gd name="connsiteX47" fmla="*/ 1360275 w 1688569"/>
                <a:gd name="connsiteY47" fmla="*/ 2552351 h 3484138"/>
                <a:gd name="connsiteX48" fmla="*/ 985690 w 1688569"/>
                <a:gd name="connsiteY48" fmla="*/ 2969354 h 3484138"/>
                <a:gd name="connsiteX49" fmla="*/ 875688 w 1688569"/>
                <a:gd name="connsiteY49" fmla="*/ 3118902 h 3484138"/>
                <a:gd name="connsiteX50" fmla="*/ 868498 w 1688569"/>
                <a:gd name="connsiteY50" fmla="*/ 3130405 h 3484138"/>
                <a:gd name="connsiteX51" fmla="*/ 920264 w 1688569"/>
                <a:gd name="connsiteY51" fmla="*/ 3108835 h 3484138"/>
                <a:gd name="connsiteX52" fmla="*/ 1006540 w 1688569"/>
                <a:gd name="connsiteY52" fmla="*/ 3093017 h 3484138"/>
                <a:gd name="connsiteX53" fmla="*/ 1103603 w 1688569"/>
                <a:gd name="connsiteY53" fmla="*/ 3154849 h 3484138"/>
                <a:gd name="connsiteX54" fmla="*/ 1109353 w 1688569"/>
                <a:gd name="connsiteY54" fmla="*/ 3348972 h 3484138"/>
                <a:gd name="connsiteX55" fmla="*/ 954775 w 1688569"/>
                <a:gd name="connsiteY55" fmla="*/ 3474074 h 3484138"/>
                <a:gd name="connsiteX56" fmla="*/ 918108 w 1688569"/>
                <a:gd name="connsiteY56" fmla="*/ 3482700 h 3484138"/>
                <a:gd name="connsiteX57" fmla="*/ 877845 w 1688569"/>
                <a:gd name="connsiteY57" fmla="*/ 3484138 h 3484138"/>
                <a:gd name="connsiteX58" fmla="*/ 804510 w 1688569"/>
                <a:gd name="connsiteY58" fmla="*/ 3458974 h 3484138"/>
                <a:gd name="connsiteX59" fmla="*/ 704573 w 1688569"/>
                <a:gd name="connsiteY59" fmla="*/ 3316617 h 3484138"/>
                <a:gd name="connsiteX60" fmla="*/ 739084 w 1688569"/>
                <a:gd name="connsiteY60" fmla="*/ 3041971 h 3484138"/>
                <a:gd name="connsiteX61" fmla="*/ 737646 w 1688569"/>
                <a:gd name="connsiteY61" fmla="*/ 3011774 h 3484138"/>
                <a:gd name="connsiteX62" fmla="*/ 43118 w 1688569"/>
                <a:gd name="connsiteY62" fmla="*/ 1831222 h 3484138"/>
                <a:gd name="connsiteX63" fmla="*/ 30177 w 1688569"/>
                <a:gd name="connsiteY63" fmla="*/ 1802464 h 3484138"/>
                <a:gd name="connsiteX64" fmla="*/ 0 w 1688569"/>
                <a:gd name="connsiteY64" fmla="*/ 1802827 h 3484138"/>
                <a:gd name="connsiteX65" fmla="*/ 0 w 1688569"/>
                <a:gd name="connsiteY65" fmla="*/ 1719062 h 3484138"/>
                <a:gd name="connsiteX66" fmla="*/ 36648 w 1688569"/>
                <a:gd name="connsiteY66" fmla="*/ 1719062 h 3484138"/>
                <a:gd name="connsiteX67" fmla="*/ 38086 w 1688569"/>
                <a:gd name="connsiteY67" fmla="*/ 1716186 h 3484138"/>
                <a:gd name="connsiteX68" fmla="*/ 61812 w 1688569"/>
                <a:gd name="connsiteY68" fmla="*/ 1651478 h 3484138"/>
                <a:gd name="connsiteX69" fmla="*/ 801634 w 1688569"/>
                <a:gd name="connsiteY69" fmla="*/ 468770 h 3484138"/>
                <a:gd name="connsiteX70" fmla="*/ 803792 w 1688569"/>
                <a:gd name="connsiteY70" fmla="*/ 445044 h 3484138"/>
                <a:gd name="connsiteX71" fmla="*/ 772157 w 1688569"/>
                <a:gd name="connsiteY71" fmla="*/ 170397 h 3484138"/>
                <a:gd name="connsiteX72" fmla="*/ 915232 w 1688569"/>
                <a:gd name="connsiteY72" fmla="*/ 19412 h 3484138"/>
                <a:gd name="connsiteX73" fmla="*/ 979220 w 1688569"/>
                <a:gd name="connsiteY73" fmla="*/ 0 h 3484138"/>
                <a:gd name="connsiteX0" fmla="*/ 868498 w 1626295"/>
                <a:gd name="connsiteY0" fmla="*/ 574460 h 3484138"/>
                <a:gd name="connsiteX1" fmla="*/ 149528 w 1626295"/>
                <a:gd name="connsiteY1" fmla="*/ 1723377 h 3484138"/>
                <a:gd name="connsiteX2" fmla="*/ 257294 w 1626295"/>
                <a:gd name="connsiteY2" fmla="*/ 1726080 h 3484138"/>
                <a:gd name="connsiteX3" fmla="*/ 257294 w 1626295"/>
                <a:gd name="connsiteY3" fmla="*/ 1808934 h 3484138"/>
                <a:gd name="connsiteX4" fmla="*/ 162469 w 1626295"/>
                <a:gd name="connsiteY4" fmla="*/ 1808934 h 3484138"/>
                <a:gd name="connsiteX5" fmla="*/ 808824 w 1626295"/>
                <a:gd name="connsiteY5" fmla="*/ 2910399 h 3484138"/>
                <a:gd name="connsiteX6" fmla="*/ 897976 w 1626295"/>
                <a:gd name="connsiteY6" fmla="*/ 2798959 h 3484138"/>
                <a:gd name="connsiteX7" fmla="*/ 1118700 w 1626295"/>
                <a:gd name="connsiteY7" fmla="*/ 2519998 h 3484138"/>
                <a:gd name="connsiteX8" fmla="*/ 1250992 w 1626295"/>
                <a:gd name="connsiteY8" fmla="*/ 2194303 h 3484138"/>
                <a:gd name="connsiteX9" fmla="*/ 1221513 w 1626295"/>
                <a:gd name="connsiteY9" fmla="*/ 2005214 h 3484138"/>
                <a:gd name="connsiteX10" fmla="*/ 1199225 w 1626295"/>
                <a:gd name="connsiteY10" fmla="*/ 1987238 h 3484138"/>
                <a:gd name="connsiteX11" fmla="*/ 1046084 w 1626295"/>
                <a:gd name="connsiteY11" fmla="*/ 1841287 h 3484138"/>
                <a:gd name="connsiteX12" fmla="*/ 1028830 w 1626295"/>
                <a:gd name="connsiteY12" fmla="*/ 1828346 h 3484138"/>
                <a:gd name="connsiteX13" fmla="*/ 941471 w 1626295"/>
                <a:gd name="connsiteY13" fmla="*/ 1826141 h 3484138"/>
                <a:gd name="connsiteX14" fmla="*/ 941471 w 1626295"/>
                <a:gd name="connsiteY14" fmla="*/ 1743239 h 3484138"/>
                <a:gd name="connsiteX15" fmla="*/ 1038175 w 1626295"/>
                <a:gd name="connsiteY15" fmla="*/ 1745665 h 3484138"/>
                <a:gd name="connsiteX16" fmla="*/ 1203539 w 1626295"/>
                <a:gd name="connsiteY16" fmla="*/ 1574549 h 3484138"/>
                <a:gd name="connsiteX17" fmla="*/ 1211448 w 1626295"/>
                <a:gd name="connsiteY17" fmla="*/ 1553699 h 3484138"/>
                <a:gd name="connsiteX18" fmla="*/ 1271842 w 1626295"/>
                <a:gd name="connsiteY18" fmla="*/ 1373237 h 3484138"/>
                <a:gd name="connsiteX19" fmla="*/ 1242363 w 1626295"/>
                <a:gd name="connsiteY19" fmla="*/ 1174081 h 3484138"/>
                <a:gd name="connsiteX20" fmla="*/ 1068373 w 1626295"/>
                <a:gd name="connsiteY20" fmla="*/ 868518 h 3484138"/>
                <a:gd name="connsiteX21" fmla="*/ 1008698 w 1626295"/>
                <a:gd name="connsiteY21" fmla="*/ 796622 h 3484138"/>
                <a:gd name="connsiteX22" fmla="*/ 880721 w 1626295"/>
                <a:gd name="connsiteY22" fmla="*/ 594589 h 3484138"/>
                <a:gd name="connsiteX23" fmla="*/ 868498 w 1626295"/>
                <a:gd name="connsiteY23" fmla="*/ 574460 h 3484138"/>
                <a:gd name="connsiteX24" fmla="*/ 979220 w 1626295"/>
                <a:gd name="connsiteY24" fmla="*/ 0 h 3484138"/>
                <a:gd name="connsiteX25" fmla="*/ 1018045 w 1626295"/>
                <a:gd name="connsiteY25" fmla="*/ 0 h 3484138"/>
                <a:gd name="connsiteX26" fmla="*/ 1206416 w 1626295"/>
                <a:gd name="connsiteY26" fmla="*/ 189089 h 3484138"/>
                <a:gd name="connsiteX27" fmla="*/ 1146022 w 1626295"/>
                <a:gd name="connsiteY27" fmla="*/ 378898 h 3484138"/>
                <a:gd name="connsiteX28" fmla="*/ 1036019 w 1626295"/>
                <a:gd name="connsiteY28" fmla="*/ 405500 h 3484138"/>
                <a:gd name="connsiteX29" fmla="*/ 998633 w 1626295"/>
                <a:gd name="connsiteY29" fmla="*/ 405500 h 3484138"/>
                <a:gd name="connsiteX30" fmla="*/ 1011574 w 1626295"/>
                <a:gd name="connsiteY30" fmla="*/ 468770 h 3484138"/>
                <a:gd name="connsiteX31" fmla="*/ 1123014 w 1626295"/>
                <a:gd name="connsiteY31" fmla="*/ 631257 h 3484138"/>
                <a:gd name="connsiteX32" fmla="*/ 1237331 w 1626295"/>
                <a:gd name="connsiteY32" fmla="*/ 741979 h 3484138"/>
                <a:gd name="connsiteX33" fmla="*/ 1432172 w 1626295"/>
                <a:gd name="connsiteY33" fmla="*/ 972051 h 3484138"/>
                <a:gd name="connsiteX34" fmla="*/ 1477468 w 1626295"/>
                <a:gd name="connsiteY34" fmla="*/ 1023098 h 3484138"/>
                <a:gd name="connsiteX35" fmla="*/ 1554397 w 1626295"/>
                <a:gd name="connsiteY35" fmla="*/ 1244542 h 3484138"/>
                <a:gd name="connsiteX36" fmla="*/ 1491127 w 1626295"/>
                <a:gd name="connsiteY36" fmla="*/ 1440101 h 3484138"/>
                <a:gd name="connsiteX37" fmla="*/ 1359555 w 1626295"/>
                <a:gd name="connsiteY37" fmla="*/ 1600432 h 3484138"/>
                <a:gd name="connsiteX38" fmla="*/ 1460212 w 1626295"/>
                <a:gd name="connsiteY38" fmla="*/ 1755730 h 3484138"/>
                <a:gd name="connsiteX39" fmla="*/ 1626295 w 1626295"/>
                <a:gd name="connsiteY39" fmla="*/ 1843445 h 3484138"/>
                <a:gd name="connsiteX40" fmla="*/ 1465963 w 1626295"/>
                <a:gd name="connsiteY40" fmla="*/ 1839131 h 3484138"/>
                <a:gd name="connsiteX41" fmla="*/ 1450145 w 1626295"/>
                <a:gd name="connsiteY41" fmla="*/ 1849196 h 3484138"/>
                <a:gd name="connsiteX42" fmla="*/ 1378249 w 1626295"/>
                <a:gd name="connsiteY42" fmla="*/ 1949853 h 3484138"/>
                <a:gd name="connsiteX43" fmla="*/ 1390472 w 1626295"/>
                <a:gd name="connsiteY43" fmla="*/ 1962794 h 3484138"/>
                <a:gd name="connsiteX44" fmla="*/ 1506945 w 1626295"/>
                <a:gd name="connsiteY44" fmla="*/ 2166982 h 3484138"/>
                <a:gd name="connsiteX45" fmla="*/ 1442957 w 1626295"/>
                <a:gd name="connsiteY45" fmla="*/ 2467513 h 3484138"/>
                <a:gd name="connsiteX46" fmla="*/ 1360275 w 1626295"/>
                <a:gd name="connsiteY46" fmla="*/ 2552351 h 3484138"/>
                <a:gd name="connsiteX47" fmla="*/ 985690 w 1626295"/>
                <a:gd name="connsiteY47" fmla="*/ 2969354 h 3484138"/>
                <a:gd name="connsiteX48" fmla="*/ 875688 w 1626295"/>
                <a:gd name="connsiteY48" fmla="*/ 3118902 h 3484138"/>
                <a:gd name="connsiteX49" fmla="*/ 868498 w 1626295"/>
                <a:gd name="connsiteY49" fmla="*/ 3130405 h 3484138"/>
                <a:gd name="connsiteX50" fmla="*/ 920264 w 1626295"/>
                <a:gd name="connsiteY50" fmla="*/ 3108835 h 3484138"/>
                <a:gd name="connsiteX51" fmla="*/ 1006540 w 1626295"/>
                <a:gd name="connsiteY51" fmla="*/ 3093017 h 3484138"/>
                <a:gd name="connsiteX52" fmla="*/ 1103603 w 1626295"/>
                <a:gd name="connsiteY52" fmla="*/ 3154849 h 3484138"/>
                <a:gd name="connsiteX53" fmla="*/ 1109353 w 1626295"/>
                <a:gd name="connsiteY53" fmla="*/ 3348972 h 3484138"/>
                <a:gd name="connsiteX54" fmla="*/ 954775 w 1626295"/>
                <a:gd name="connsiteY54" fmla="*/ 3474074 h 3484138"/>
                <a:gd name="connsiteX55" fmla="*/ 918108 w 1626295"/>
                <a:gd name="connsiteY55" fmla="*/ 3482700 h 3484138"/>
                <a:gd name="connsiteX56" fmla="*/ 877845 w 1626295"/>
                <a:gd name="connsiteY56" fmla="*/ 3484138 h 3484138"/>
                <a:gd name="connsiteX57" fmla="*/ 804510 w 1626295"/>
                <a:gd name="connsiteY57" fmla="*/ 3458974 h 3484138"/>
                <a:gd name="connsiteX58" fmla="*/ 704573 w 1626295"/>
                <a:gd name="connsiteY58" fmla="*/ 3316617 h 3484138"/>
                <a:gd name="connsiteX59" fmla="*/ 739084 w 1626295"/>
                <a:gd name="connsiteY59" fmla="*/ 3041971 h 3484138"/>
                <a:gd name="connsiteX60" fmla="*/ 737646 w 1626295"/>
                <a:gd name="connsiteY60" fmla="*/ 3011774 h 3484138"/>
                <a:gd name="connsiteX61" fmla="*/ 43118 w 1626295"/>
                <a:gd name="connsiteY61" fmla="*/ 1831222 h 3484138"/>
                <a:gd name="connsiteX62" fmla="*/ 30177 w 1626295"/>
                <a:gd name="connsiteY62" fmla="*/ 1802464 h 3484138"/>
                <a:gd name="connsiteX63" fmla="*/ 0 w 1626295"/>
                <a:gd name="connsiteY63" fmla="*/ 1802827 h 3484138"/>
                <a:gd name="connsiteX64" fmla="*/ 0 w 1626295"/>
                <a:gd name="connsiteY64" fmla="*/ 1719062 h 3484138"/>
                <a:gd name="connsiteX65" fmla="*/ 36648 w 1626295"/>
                <a:gd name="connsiteY65" fmla="*/ 1719062 h 3484138"/>
                <a:gd name="connsiteX66" fmla="*/ 38086 w 1626295"/>
                <a:gd name="connsiteY66" fmla="*/ 1716186 h 3484138"/>
                <a:gd name="connsiteX67" fmla="*/ 61812 w 1626295"/>
                <a:gd name="connsiteY67" fmla="*/ 1651478 h 3484138"/>
                <a:gd name="connsiteX68" fmla="*/ 801634 w 1626295"/>
                <a:gd name="connsiteY68" fmla="*/ 468770 h 3484138"/>
                <a:gd name="connsiteX69" fmla="*/ 803792 w 1626295"/>
                <a:gd name="connsiteY69" fmla="*/ 445044 h 3484138"/>
                <a:gd name="connsiteX70" fmla="*/ 772157 w 1626295"/>
                <a:gd name="connsiteY70" fmla="*/ 170397 h 3484138"/>
                <a:gd name="connsiteX71" fmla="*/ 915232 w 1626295"/>
                <a:gd name="connsiteY71" fmla="*/ 19412 h 3484138"/>
                <a:gd name="connsiteX72" fmla="*/ 979220 w 1626295"/>
                <a:gd name="connsiteY72" fmla="*/ 0 h 3484138"/>
                <a:gd name="connsiteX0" fmla="*/ 868498 w 1554821"/>
                <a:gd name="connsiteY0" fmla="*/ 574460 h 3484138"/>
                <a:gd name="connsiteX1" fmla="*/ 149528 w 1554821"/>
                <a:gd name="connsiteY1" fmla="*/ 1723377 h 3484138"/>
                <a:gd name="connsiteX2" fmla="*/ 257294 w 1554821"/>
                <a:gd name="connsiteY2" fmla="*/ 1726080 h 3484138"/>
                <a:gd name="connsiteX3" fmla="*/ 257294 w 1554821"/>
                <a:gd name="connsiteY3" fmla="*/ 1808934 h 3484138"/>
                <a:gd name="connsiteX4" fmla="*/ 162469 w 1554821"/>
                <a:gd name="connsiteY4" fmla="*/ 1808934 h 3484138"/>
                <a:gd name="connsiteX5" fmla="*/ 808824 w 1554821"/>
                <a:gd name="connsiteY5" fmla="*/ 2910399 h 3484138"/>
                <a:gd name="connsiteX6" fmla="*/ 897976 w 1554821"/>
                <a:gd name="connsiteY6" fmla="*/ 2798959 h 3484138"/>
                <a:gd name="connsiteX7" fmla="*/ 1118700 w 1554821"/>
                <a:gd name="connsiteY7" fmla="*/ 2519998 h 3484138"/>
                <a:gd name="connsiteX8" fmla="*/ 1250992 w 1554821"/>
                <a:gd name="connsiteY8" fmla="*/ 2194303 h 3484138"/>
                <a:gd name="connsiteX9" fmla="*/ 1221513 w 1554821"/>
                <a:gd name="connsiteY9" fmla="*/ 2005214 h 3484138"/>
                <a:gd name="connsiteX10" fmla="*/ 1199225 w 1554821"/>
                <a:gd name="connsiteY10" fmla="*/ 1987238 h 3484138"/>
                <a:gd name="connsiteX11" fmla="*/ 1046084 w 1554821"/>
                <a:gd name="connsiteY11" fmla="*/ 1841287 h 3484138"/>
                <a:gd name="connsiteX12" fmla="*/ 1028830 w 1554821"/>
                <a:gd name="connsiteY12" fmla="*/ 1828346 h 3484138"/>
                <a:gd name="connsiteX13" fmla="*/ 941471 w 1554821"/>
                <a:gd name="connsiteY13" fmla="*/ 1826141 h 3484138"/>
                <a:gd name="connsiteX14" fmla="*/ 941471 w 1554821"/>
                <a:gd name="connsiteY14" fmla="*/ 1743239 h 3484138"/>
                <a:gd name="connsiteX15" fmla="*/ 1038175 w 1554821"/>
                <a:gd name="connsiteY15" fmla="*/ 1745665 h 3484138"/>
                <a:gd name="connsiteX16" fmla="*/ 1203539 w 1554821"/>
                <a:gd name="connsiteY16" fmla="*/ 1574549 h 3484138"/>
                <a:gd name="connsiteX17" fmla="*/ 1211448 w 1554821"/>
                <a:gd name="connsiteY17" fmla="*/ 1553699 h 3484138"/>
                <a:gd name="connsiteX18" fmla="*/ 1271842 w 1554821"/>
                <a:gd name="connsiteY18" fmla="*/ 1373237 h 3484138"/>
                <a:gd name="connsiteX19" fmla="*/ 1242363 w 1554821"/>
                <a:gd name="connsiteY19" fmla="*/ 1174081 h 3484138"/>
                <a:gd name="connsiteX20" fmla="*/ 1068373 w 1554821"/>
                <a:gd name="connsiteY20" fmla="*/ 868518 h 3484138"/>
                <a:gd name="connsiteX21" fmla="*/ 1008698 w 1554821"/>
                <a:gd name="connsiteY21" fmla="*/ 796622 h 3484138"/>
                <a:gd name="connsiteX22" fmla="*/ 880721 w 1554821"/>
                <a:gd name="connsiteY22" fmla="*/ 594589 h 3484138"/>
                <a:gd name="connsiteX23" fmla="*/ 868498 w 1554821"/>
                <a:gd name="connsiteY23" fmla="*/ 574460 h 3484138"/>
                <a:gd name="connsiteX24" fmla="*/ 979220 w 1554821"/>
                <a:gd name="connsiteY24" fmla="*/ 0 h 3484138"/>
                <a:gd name="connsiteX25" fmla="*/ 1018045 w 1554821"/>
                <a:gd name="connsiteY25" fmla="*/ 0 h 3484138"/>
                <a:gd name="connsiteX26" fmla="*/ 1206416 w 1554821"/>
                <a:gd name="connsiteY26" fmla="*/ 189089 h 3484138"/>
                <a:gd name="connsiteX27" fmla="*/ 1146022 w 1554821"/>
                <a:gd name="connsiteY27" fmla="*/ 378898 h 3484138"/>
                <a:gd name="connsiteX28" fmla="*/ 1036019 w 1554821"/>
                <a:gd name="connsiteY28" fmla="*/ 405500 h 3484138"/>
                <a:gd name="connsiteX29" fmla="*/ 998633 w 1554821"/>
                <a:gd name="connsiteY29" fmla="*/ 405500 h 3484138"/>
                <a:gd name="connsiteX30" fmla="*/ 1011574 w 1554821"/>
                <a:gd name="connsiteY30" fmla="*/ 468770 h 3484138"/>
                <a:gd name="connsiteX31" fmla="*/ 1123014 w 1554821"/>
                <a:gd name="connsiteY31" fmla="*/ 631257 h 3484138"/>
                <a:gd name="connsiteX32" fmla="*/ 1237331 w 1554821"/>
                <a:gd name="connsiteY32" fmla="*/ 741979 h 3484138"/>
                <a:gd name="connsiteX33" fmla="*/ 1432172 w 1554821"/>
                <a:gd name="connsiteY33" fmla="*/ 972051 h 3484138"/>
                <a:gd name="connsiteX34" fmla="*/ 1477468 w 1554821"/>
                <a:gd name="connsiteY34" fmla="*/ 1023098 h 3484138"/>
                <a:gd name="connsiteX35" fmla="*/ 1554397 w 1554821"/>
                <a:gd name="connsiteY35" fmla="*/ 1244542 h 3484138"/>
                <a:gd name="connsiteX36" fmla="*/ 1491127 w 1554821"/>
                <a:gd name="connsiteY36" fmla="*/ 1440101 h 3484138"/>
                <a:gd name="connsiteX37" fmla="*/ 1359555 w 1554821"/>
                <a:gd name="connsiteY37" fmla="*/ 1600432 h 3484138"/>
                <a:gd name="connsiteX38" fmla="*/ 1460212 w 1554821"/>
                <a:gd name="connsiteY38" fmla="*/ 1755730 h 3484138"/>
                <a:gd name="connsiteX39" fmla="*/ 1465963 w 1554821"/>
                <a:gd name="connsiteY39" fmla="*/ 1839131 h 3484138"/>
                <a:gd name="connsiteX40" fmla="*/ 1450145 w 1554821"/>
                <a:gd name="connsiteY40" fmla="*/ 1849196 h 3484138"/>
                <a:gd name="connsiteX41" fmla="*/ 1378249 w 1554821"/>
                <a:gd name="connsiteY41" fmla="*/ 1949853 h 3484138"/>
                <a:gd name="connsiteX42" fmla="*/ 1390472 w 1554821"/>
                <a:gd name="connsiteY42" fmla="*/ 1962794 h 3484138"/>
                <a:gd name="connsiteX43" fmla="*/ 1506945 w 1554821"/>
                <a:gd name="connsiteY43" fmla="*/ 2166982 h 3484138"/>
                <a:gd name="connsiteX44" fmla="*/ 1442957 w 1554821"/>
                <a:gd name="connsiteY44" fmla="*/ 2467513 h 3484138"/>
                <a:gd name="connsiteX45" fmla="*/ 1360275 w 1554821"/>
                <a:gd name="connsiteY45" fmla="*/ 2552351 h 3484138"/>
                <a:gd name="connsiteX46" fmla="*/ 985690 w 1554821"/>
                <a:gd name="connsiteY46" fmla="*/ 2969354 h 3484138"/>
                <a:gd name="connsiteX47" fmla="*/ 875688 w 1554821"/>
                <a:gd name="connsiteY47" fmla="*/ 3118902 h 3484138"/>
                <a:gd name="connsiteX48" fmla="*/ 868498 w 1554821"/>
                <a:gd name="connsiteY48" fmla="*/ 3130405 h 3484138"/>
                <a:gd name="connsiteX49" fmla="*/ 920264 w 1554821"/>
                <a:gd name="connsiteY49" fmla="*/ 3108835 h 3484138"/>
                <a:gd name="connsiteX50" fmla="*/ 1006540 w 1554821"/>
                <a:gd name="connsiteY50" fmla="*/ 3093017 h 3484138"/>
                <a:gd name="connsiteX51" fmla="*/ 1103603 w 1554821"/>
                <a:gd name="connsiteY51" fmla="*/ 3154849 h 3484138"/>
                <a:gd name="connsiteX52" fmla="*/ 1109353 w 1554821"/>
                <a:gd name="connsiteY52" fmla="*/ 3348972 h 3484138"/>
                <a:gd name="connsiteX53" fmla="*/ 954775 w 1554821"/>
                <a:gd name="connsiteY53" fmla="*/ 3474074 h 3484138"/>
                <a:gd name="connsiteX54" fmla="*/ 918108 w 1554821"/>
                <a:gd name="connsiteY54" fmla="*/ 3482700 h 3484138"/>
                <a:gd name="connsiteX55" fmla="*/ 877845 w 1554821"/>
                <a:gd name="connsiteY55" fmla="*/ 3484138 h 3484138"/>
                <a:gd name="connsiteX56" fmla="*/ 804510 w 1554821"/>
                <a:gd name="connsiteY56" fmla="*/ 3458974 h 3484138"/>
                <a:gd name="connsiteX57" fmla="*/ 704573 w 1554821"/>
                <a:gd name="connsiteY57" fmla="*/ 3316617 h 3484138"/>
                <a:gd name="connsiteX58" fmla="*/ 739084 w 1554821"/>
                <a:gd name="connsiteY58" fmla="*/ 3041971 h 3484138"/>
                <a:gd name="connsiteX59" fmla="*/ 737646 w 1554821"/>
                <a:gd name="connsiteY59" fmla="*/ 3011774 h 3484138"/>
                <a:gd name="connsiteX60" fmla="*/ 43118 w 1554821"/>
                <a:gd name="connsiteY60" fmla="*/ 1831222 h 3484138"/>
                <a:gd name="connsiteX61" fmla="*/ 30177 w 1554821"/>
                <a:gd name="connsiteY61" fmla="*/ 1802464 h 3484138"/>
                <a:gd name="connsiteX62" fmla="*/ 0 w 1554821"/>
                <a:gd name="connsiteY62" fmla="*/ 1802827 h 3484138"/>
                <a:gd name="connsiteX63" fmla="*/ 0 w 1554821"/>
                <a:gd name="connsiteY63" fmla="*/ 1719062 h 3484138"/>
                <a:gd name="connsiteX64" fmla="*/ 36648 w 1554821"/>
                <a:gd name="connsiteY64" fmla="*/ 1719062 h 3484138"/>
                <a:gd name="connsiteX65" fmla="*/ 38086 w 1554821"/>
                <a:gd name="connsiteY65" fmla="*/ 1716186 h 3484138"/>
                <a:gd name="connsiteX66" fmla="*/ 61812 w 1554821"/>
                <a:gd name="connsiteY66" fmla="*/ 1651478 h 3484138"/>
                <a:gd name="connsiteX67" fmla="*/ 801634 w 1554821"/>
                <a:gd name="connsiteY67" fmla="*/ 468770 h 3484138"/>
                <a:gd name="connsiteX68" fmla="*/ 803792 w 1554821"/>
                <a:gd name="connsiteY68" fmla="*/ 445044 h 3484138"/>
                <a:gd name="connsiteX69" fmla="*/ 772157 w 1554821"/>
                <a:gd name="connsiteY69" fmla="*/ 170397 h 3484138"/>
                <a:gd name="connsiteX70" fmla="*/ 915232 w 1554821"/>
                <a:gd name="connsiteY70" fmla="*/ 19412 h 3484138"/>
                <a:gd name="connsiteX71" fmla="*/ 979220 w 1554821"/>
                <a:gd name="connsiteY71" fmla="*/ 0 h 3484138"/>
                <a:gd name="connsiteX0" fmla="*/ 868498 w 1554821"/>
                <a:gd name="connsiteY0" fmla="*/ 574460 h 3484138"/>
                <a:gd name="connsiteX1" fmla="*/ 149528 w 1554821"/>
                <a:gd name="connsiteY1" fmla="*/ 1723377 h 3484138"/>
                <a:gd name="connsiteX2" fmla="*/ 257294 w 1554821"/>
                <a:gd name="connsiteY2" fmla="*/ 1726080 h 3484138"/>
                <a:gd name="connsiteX3" fmla="*/ 257294 w 1554821"/>
                <a:gd name="connsiteY3" fmla="*/ 1808934 h 3484138"/>
                <a:gd name="connsiteX4" fmla="*/ 162469 w 1554821"/>
                <a:gd name="connsiteY4" fmla="*/ 1808934 h 3484138"/>
                <a:gd name="connsiteX5" fmla="*/ 808824 w 1554821"/>
                <a:gd name="connsiteY5" fmla="*/ 2910399 h 3484138"/>
                <a:gd name="connsiteX6" fmla="*/ 897976 w 1554821"/>
                <a:gd name="connsiteY6" fmla="*/ 2798959 h 3484138"/>
                <a:gd name="connsiteX7" fmla="*/ 1118700 w 1554821"/>
                <a:gd name="connsiteY7" fmla="*/ 2519998 h 3484138"/>
                <a:gd name="connsiteX8" fmla="*/ 1250992 w 1554821"/>
                <a:gd name="connsiteY8" fmla="*/ 2194303 h 3484138"/>
                <a:gd name="connsiteX9" fmla="*/ 1221513 w 1554821"/>
                <a:gd name="connsiteY9" fmla="*/ 2005214 h 3484138"/>
                <a:gd name="connsiteX10" fmla="*/ 1199225 w 1554821"/>
                <a:gd name="connsiteY10" fmla="*/ 1987238 h 3484138"/>
                <a:gd name="connsiteX11" fmla="*/ 1046084 w 1554821"/>
                <a:gd name="connsiteY11" fmla="*/ 1841287 h 3484138"/>
                <a:gd name="connsiteX12" fmla="*/ 1028830 w 1554821"/>
                <a:gd name="connsiteY12" fmla="*/ 1828346 h 3484138"/>
                <a:gd name="connsiteX13" fmla="*/ 941471 w 1554821"/>
                <a:gd name="connsiteY13" fmla="*/ 1826141 h 3484138"/>
                <a:gd name="connsiteX14" fmla="*/ 941471 w 1554821"/>
                <a:gd name="connsiteY14" fmla="*/ 1743239 h 3484138"/>
                <a:gd name="connsiteX15" fmla="*/ 1038175 w 1554821"/>
                <a:gd name="connsiteY15" fmla="*/ 1745665 h 3484138"/>
                <a:gd name="connsiteX16" fmla="*/ 1203539 w 1554821"/>
                <a:gd name="connsiteY16" fmla="*/ 1574549 h 3484138"/>
                <a:gd name="connsiteX17" fmla="*/ 1211448 w 1554821"/>
                <a:gd name="connsiteY17" fmla="*/ 1553699 h 3484138"/>
                <a:gd name="connsiteX18" fmla="*/ 1271842 w 1554821"/>
                <a:gd name="connsiteY18" fmla="*/ 1373237 h 3484138"/>
                <a:gd name="connsiteX19" fmla="*/ 1242363 w 1554821"/>
                <a:gd name="connsiteY19" fmla="*/ 1174081 h 3484138"/>
                <a:gd name="connsiteX20" fmla="*/ 1068373 w 1554821"/>
                <a:gd name="connsiteY20" fmla="*/ 868518 h 3484138"/>
                <a:gd name="connsiteX21" fmla="*/ 1008698 w 1554821"/>
                <a:gd name="connsiteY21" fmla="*/ 796622 h 3484138"/>
                <a:gd name="connsiteX22" fmla="*/ 880721 w 1554821"/>
                <a:gd name="connsiteY22" fmla="*/ 594589 h 3484138"/>
                <a:gd name="connsiteX23" fmla="*/ 868498 w 1554821"/>
                <a:gd name="connsiteY23" fmla="*/ 574460 h 3484138"/>
                <a:gd name="connsiteX24" fmla="*/ 979220 w 1554821"/>
                <a:gd name="connsiteY24" fmla="*/ 0 h 3484138"/>
                <a:gd name="connsiteX25" fmla="*/ 1018045 w 1554821"/>
                <a:gd name="connsiteY25" fmla="*/ 0 h 3484138"/>
                <a:gd name="connsiteX26" fmla="*/ 1206416 w 1554821"/>
                <a:gd name="connsiteY26" fmla="*/ 189089 h 3484138"/>
                <a:gd name="connsiteX27" fmla="*/ 1146022 w 1554821"/>
                <a:gd name="connsiteY27" fmla="*/ 378898 h 3484138"/>
                <a:gd name="connsiteX28" fmla="*/ 1036019 w 1554821"/>
                <a:gd name="connsiteY28" fmla="*/ 405500 h 3484138"/>
                <a:gd name="connsiteX29" fmla="*/ 998633 w 1554821"/>
                <a:gd name="connsiteY29" fmla="*/ 405500 h 3484138"/>
                <a:gd name="connsiteX30" fmla="*/ 1011574 w 1554821"/>
                <a:gd name="connsiteY30" fmla="*/ 468770 h 3484138"/>
                <a:gd name="connsiteX31" fmla="*/ 1123014 w 1554821"/>
                <a:gd name="connsiteY31" fmla="*/ 631257 h 3484138"/>
                <a:gd name="connsiteX32" fmla="*/ 1237331 w 1554821"/>
                <a:gd name="connsiteY32" fmla="*/ 741979 h 3484138"/>
                <a:gd name="connsiteX33" fmla="*/ 1432172 w 1554821"/>
                <a:gd name="connsiteY33" fmla="*/ 972051 h 3484138"/>
                <a:gd name="connsiteX34" fmla="*/ 1477468 w 1554821"/>
                <a:gd name="connsiteY34" fmla="*/ 1023098 h 3484138"/>
                <a:gd name="connsiteX35" fmla="*/ 1554397 w 1554821"/>
                <a:gd name="connsiteY35" fmla="*/ 1244542 h 3484138"/>
                <a:gd name="connsiteX36" fmla="*/ 1491127 w 1554821"/>
                <a:gd name="connsiteY36" fmla="*/ 1440101 h 3484138"/>
                <a:gd name="connsiteX37" fmla="*/ 1359555 w 1554821"/>
                <a:gd name="connsiteY37" fmla="*/ 1600432 h 3484138"/>
                <a:gd name="connsiteX38" fmla="*/ 1460212 w 1554821"/>
                <a:gd name="connsiteY38" fmla="*/ 1755730 h 3484138"/>
                <a:gd name="connsiteX39" fmla="*/ 1450145 w 1554821"/>
                <a:gd name="connsiteY39" fmla="*/ 1849196 h 3484138"/>
                <a:gd name="connsiteX40" fmla="*/ 1378249 w 1554821"/>
                <a:gd name="connsiteY40" fmla="*/ 1949853 h 3484138"/>
                <a:gd name="connsiteX41" fmla="*/ 1390472 w 1554821"/>
                <a:gd name="connsiteY41" fmla="*/ 1962794 h 3484138"/>
                <a:gd name="connsiteX42" fmla="*/ 1506945 w 1554821"/>
                <a:gd name="connsiteY42" fmla="*/ 2166982 h 3484138"/>
                <a:gd name="connsiteX43" fmla="*/ 1442957 w 1554821"/>
                <a:gd name="connsiteY43" fmla="*/ 2467513 h 3484138"/>
                <a:gd name="connsiteX44" fmla="*/ 1360275 w 1554821"/>
                <a:gd name="connsiteY44" fmla="*/ 2552351 h 3484138"/>
                <a:gd name="connsiteX45" fmla="*/ 985690 w 1554821"/>
                <a:gd name="connsiteY45" fmla="*/ 2969354 h 3484138"/>
                <a:gd name="connsiteX46" fmla="*/ 875688 w 1554821"/>
                <a:gd name="connsiteY46" fmla="*/ 3118902 h 3484138"/>
                <a:gd name="connsiteX47" fmla="*/ 868498 w 1554821"/>
                <a:gd name="connsiteY47" fmla="*/ 3130405 h 3484138"/>
                <a:gd name="connsiteX48" fmla="*/ 920264 w 1554821"/>
                <a:gd name="connsiteY48" fmla="*/ 3108835 h 3484138"/>
                <a:gd name="connsiteX49" fmla="*/ 1006540 w 1554821"/>
                <a:gd name="connsiteY49" fmla="*/ 3093017 h 3484138"/>
                <a:gd name="connsiteX50" fmla="*/ 1103603 w 1554821"/>
                <a:gd name="connsiteY50" fmla="*/ 3154849 h 3484138"/>
                <a:gd name="connsiteX51" fmla="*/ 1109353 w 1554821"/>
                <a:gd name="connsiteY51" fmla="*/ 3348972 h 3484138"/>
                <a:gd name="connsiteX52" fmla="*/ 954775 w 1554821"/>
                <a:gd name="connsiteY52" fmla="*/ 3474074 h 3484138"/>
                <a:gd name="connsiteX53" fmla="*/ 918108 w 1554821"/>
                <a:gd name="connsiteY53" fmla="*/ 3482700 h 3484138"/>
                <a:gd name="connsiteX54" fmla="*/ 877845 w 1554821"/>
                <a:gd name="connsiteY54" fmla="*/ 3484138 h 3484138"/>
                <a:gd name="connsiteX55" fmla="*/ 804510 w 1554821"/>
                <a:gd name="connsiteY55" fmla="*/ 3458974 h 3484138"/>
                <a:gd name="connsiteX56" fmla="*/ 704573 w 1554821"/>
                <a:gd name="connsiteY56" fmla="*/ 3316617 h 3484138"/>
                <a:gd name="connsiteX57" fmla="*/ 739084 w 1554821"/>
                <a:gd name="connsiteY57" fmla="*/ 3041971 h 3484138"/>
                <a:gd name="connsiteX58" fmla="*/ 737646 w 1554821"/>
                <a:gd name="connsiteY58" fmla="*/ 3011774 h 3484138"/>
                <a:gd name="connsiteX59" fmla="*/ 43118 w 1554821"/>
                <a:gd name="connsiteY59" fmla="*/ 1831222 h 3484138"/>
                <a:gd name="connsiteX60" fmla="*/ 30177 w 1554821"/>
                <a:gd name="connsiteY60" fmla="*/ 1802464 h 3484138"/>
                <a:gd name="connsiteX61" fmla="*/ 0 w 1554821"/>
                <a:gd name="connsiteY61" fmla="*/ 1802827 h 3484138"/>
                <a:gd name="connsiteX62" fmla="*/ 0 w 1554821"/>
                <a:gd name="connsiteY62" fmla="*/ 1719062 h 3484138"/>
                <a:gd name="connsiteX63" fmla="*/ 36648 w 1554821"/>
                <a:gd name="connsiteY63" fmla="*/ 1719062 h 3484138"/>
                <a:gd name="connsiteX64" fmla="*/ 38086 w 1554821"/>
                <a:gd name="connsiteY64" fmla="*/ 1716186 h 3484138"/>
                <a:gd name="connsiteX65" fmla="*/ 61812 w 1554821"/>
                <a:gd name="connsiteY65" fmla="*/ 1651478 h 3484138"/>
                <a:gd name="connsiteX66" fmla="*/ 801634 w 1554821"/>
                <a:gd name="connsiteY66" fmla="*/ 468770 h 3484138"/>
                <a:gd name="connsiteX67" fmla="*/ 803792 w 1554821"/>
                <a:gd name="connsiteY67" fmla="*/ 445044 h 3484138"/>
                <a:gd name="connsiteX68" fmla="*/ 772157 w 1554821"/>
                <a:gd name="connsiteY68" fmla="*/ 170397 h 3484138"/>
                <a:gd name="connsiteX69" fmla="*/ 915232 w 1554821"/>
                <a:gd name="connsiteY69" fmla="*/ 19412 h 3484138"/>
                <a:gd name="connsiteX70" fmla="*/ 979220 w 1554821"/>
                <a:gd name="connsiteY70" fmla="*/ 0 h 3484138"/>
                <a:gd name="connsiteX0" fmla="*/ 868498 w 1554821"/>
                <a:gd name="connsiteY0" fmla="*/ 574460 h 3484138"/>
                <a:gd name="connsiteX1" fmla="*/ 149528 w 1554821"/>
                <a:gd name="connsiteY1" fmla="*/ 1723377 h 3484138"/>
                <a:gd name="connsiteX2" fmla="*/ 257294 w 1554821"/>
                <a:gd name="connsiteY2" fmla="*/ 1726080 h 3484138"/>
                <a:gd name="connsiteX3" fmla="*/ 257294 w 1554821"/>
                <a:gd name="connsiteY3" fmla="*/ 1808934 h 3484138"/>
                <a:gd name="connsiteX4" fmla="*/ 162469 w 1554821"/>
                <a:gd name="connsiteY4" fmla="*/ 1808934 h 3484138"/>
                <a:gd name="connsiteX5" fmla="*/ 808824 w 1554821"/>
                <a:gd name="connsiteY5" fmla="*/ 2910399 h 3484138"/>
                <a:gd name="connsiteX6" fmla="*/ 897976 w 1554821"/>
                <a:gd name="connsiteY6" fmla="*/ 2798959 h 3484138"/>
                <a:gd name="connsiteX7" fmla="*/ 1118700 w 1554821"/>
                <a:gd name="connsiteY7" fmla="*/ 2519998 h 3484138"/>
                <a:gd name="connsiteX8" fmla="*/ 1250992 w 1554821"/>
                <a:gd name="connsiteY8" fmla="*/ 2194303 h 3484138"/>
                <a:gd name="connsiteX9" fmla="*/ 1221513 w 1554821"/>
                <a:gd name="connsiteY9" fmla="*/ 2005214 h 3484138"/>
                <a:gd name="connsiteX10" fmla="*/ 1199225 w 1554821"/>
                <a:gd name="connsiteY10" fmla="*/ 1987238 h 3484138"/>
                <a:gd name="connsiteX11" fmla="*/ 1046084 w 1554821"/>
                <a:gd name="connsiteY11" fmla="*/ 1841287 h 3484138"/>
                <a:gd name="connsiteX12" fmla="*/ 1028830 w 1554821"/>
                <a:gd name="connsiteY12" fmla="*/ 1828346 h 3484138"/>
                <a:gd name="connsiteX13" fmla="*/ 941471 w 1554821"/>
                <a:gd name="connsiteY13" fmla="*/ 1826141 h 3484138"/>
                <a:gd name="connsiteX14" fmla="*/ 941471 w 1554821"/>
                <a:gd name="connsiteY14" fmla="*/ 1743239 h 3484138"/>
                <a:gd name="connsiteX15" fmla="*/ 1038175 w 1554821"/>
                <a:gd name="connsiteY15" fmla="*/ 1745665 h 3484138"/>
                <a:gd name="connsiteX16" fmla="*/ 1203539 w 1554821"/>
                <a:gd name="connsiteY16" fmla="*/ 1574549 h 3484138"/>
                <a:gd name="connsiteX17" fmla="*/ 1211448 w 1554821"/>
                <a:gd name="connsiteY17" fmla="*/ 1553699 h 3484138"/>
                <a:gd name="connsiteX18" fmla="*/ 1271842 w 1554821"/>
                <a:gd name="connsiteY18" fmla="*/ 1373237 h 3484138"/>
                <a:gd name="connsiteX19" fmla="*/ 1242363 w 1554821"/>
                <a:gd name="connsiteY19" fmla="*/ 1174081 h 3484138"/>
                <a:gd name="connsiteX20" fmla="*/ 1068373 w 1554821"/>
                <a:gd name="connsiteY20" fmla="*/ 868518 h 3484138"/>
                <a:gd name="connsiteX21" fmla="*/ 1008698 w 1554821"/>
                <a:gd name="connsiteY21" fmla="*/ 796622 h 3484138"/>
                <a:gd name="connsiteX22" fmla="*/ 880721 w 1554821"/>
                <a:gd name="connsiteY22" fmla="*/ 594589 h 3484138"/>
                <a:gd name="connsiteX23" fmla="*/ 868498 w 1554821"/>
                <a:gd name="connsiteY23" fmla="*/ 574460 h 3484138"/>
                <a:gd name="connsiteX24" fmla="*/ 979220 w 1554821"/>
                <a:gd name="connsiteY24" fmla="*/ 0 h 3484138"/>
                <a:gd name="connsiteX25" fmla="*/ 1018045 w 1554821"/>
                <a:gd name="connsiteY25" fmla="*/ 0 h 3484138"/>
                <a:gd name="connsiteX26" fmla="*/ 1206416 w 1554821"/>
                <a:gd name="connsiteY26" fmla="*/ 189089 h 3484138"/>
                <a:gd name="connsiteX27" fmla="*/ 1146022 w 1554821"/>
                <a:gd name="connsiteY27" fmla="*/ 378898 h 3484138"/>
                <a:gd name="connsiteX28" fmla="*/ 1036019 w 1554821"/>
                <a:gd name="connsiteY28" fmla="*/ 405500 h 3484138"/>
                <a:gd name="connsiteX29" fmla="*/ 998633 w 1554821"/>
                <a:gd name="connsiteY29" fmla="*/ 405500 h 3484138"/>
                <a:gd name="connsiteX30" fmla="*/ 1011574 w 1554821"/>
                <a:gd name="connsiteY30" fmla="*/ 468770 h 3484138"/>
                <a:gd name="connsiteX31" fmla="*/ 1123014 w 1554821"/>
                <a:gd name="connsiteY31" fmla="*/ 631257 h 3484138"/>
                <a:gd name="connsiteX32" fmla="*/ 1237331 w 1554821"/>
                <a:gd name="connsiteY32" fmla="*/ 741979 h 3484138"/>
                <a:gd name="connsiteX33" fmla="*/ 1432172 w 1554821"/>
                <a:gd name="connsiteY33" fmla="*/ 972051 h 3484138"/>
                <a:gd name="connsiteX34" fmla="*/ 1477468 w 1554821"/>
                <a:gd name="connsiteY34" fmla="*/ 1023098 h 3484138"/>
                <a:gd name="connsiteX35" fmla="*/ 1554397 w 1554821"/>
                <a:gd name="connsiteY35" fmla="*/ 1244542 h 3484138"/>
                <a:gd name="connsiteX36" fmla="*/ 1491127 w 1554821"/>
                <a:gd name="connsiteY36" fmla="*/ 1440101 h 3484138"/>
                <a:gd name="connsiteX37" fmla="*/ 1359555 w 1554821"/>
                <a:gd name="connsiteY37" fmla="*/ 1600432 h 3484138"/>
                <a:gd name="connsiteX38" fmla="*/ 1460212 w 1554821"/>
                <a:gd name="connsiteY38" fmla="*/ 1755730 h 3484138"/>
                <a:gd name="connsiteX39" fmla="*/ 1450145 w 1554821"/>
                <a:gd name="connsiteY39" fmla="*/ 1849196 h 3484138"/>
                <a:gd name="connsiteX40" fmla="*/ 1378249 w 1554821"/>
                <a:gd name="connsiteY40" fmla="*/ 1949853 h 3484138"/>
                <a:gd name="connsiteX41" fmla="*/ 1390472 w 1554821"/>
                <a:gd name="connsiteY41" fmla="*/ 1962794 h 3484138"/>
                <a:gd name="connsiteX42" fmla="*/ 1506945 w 1554821"/>
                <a:gd name="connsiteY42" fmla="*/ 2166982 h 3484138"/>
                <a:gd name="connsiteX43" fmla="*/ 1442957 w 1554821"/>
                <a:gd name="connsiteY43" fmla="*/ 2467513 h 3484138"/>
                <a:gd name="connsiteX44" fmla="*/ 1360275 w 1554821"/>
                <a:gd name="connsiteY44" fmla="*/ 2552351 h 3484138"/>
                <a:gd name="connsiteX45" fmla="*/ 985690 w 1554821"/>
                <a:gd name="connsiteY45" fmla="*/ 2969354 h 3484138"/>
                <a:gd name="connsiteX46" fmla="*/ 875688 w 1554821"/>
                <a:gd name="connsiteY46" fmla="*/ 3118902 h 3484138"/>
                <a:gd name="connsiteX47" fmla="*/ 868498 w 1554821"/>
                <a:gd name="connsiteY47" fmla="*/ 3130405 h 3484138"/>
                <a:gd name="connsiteX48" fmla="*/ 920264 w 1554821"/>
                <a:gd name="connsiteY48" fmla="*/ 3108835 h 3484138"/>
                <a:gd name="connsiteX49" fmla="*/ 1006540 w 1554821"/>
                <a:gd name="connsiteY49" fmla="*/ 3093017 h 3484138"/>
                <a:gd name="connsiteX50" fmla="*/ 1103603 w 1554821"/>
                <a:gd name="connsiteY50" fmla="*/ 3154849 h 3484138"/>
                <a:gd name="connsiteX51" fmla="*/ 1109353 w 1554821"/>
                <a:gd name="connsiteY51" fmla="*/ 3348972 h 3484138"/>
                <a:gd name="connsiteX52" fmla="*/ 954775 w 1554821"/>
                <a:gd name="connsiteY52" fmla="*/ 3474074 h 3484138"/>
                <a:gd name="connsiteX53" fmla="*/ 918108 w 1554821"/>
                <a:gd name="connsiteY53" fmla="*/ 3482700 h 3484138"/>
                <a:gd name="connsiteX54" fmla="*/ 877845 w 1554821"/>
                <a:gd name="connsiteY54" fmla="*/ 3484138 h 3484138"/>
                <a:gd name="connsiteX55" fmla="*/ 804510 w 1554821"/>
                <a:gd name="connsiteY55" fmla="*/ 3458974 h 3484138"/>
                <a:gd name="connsiteX56" fmla="*/ 704573 w 1554821"/>
                <a:gd name="connsiteY56" fmla="*/ 3316617 h 3484138"/>
                <a:gd name="connsiteX57" fmla="*/ 739084 w 1554821"/>
                <a:gd name="connsiteY57" fmla="*/ 3041971 h 3484138"/>
                <a:gd name="connsiteX58" fmla="*/ 737646 w 1554821"/>
                <a:gd name="connsiteY58" fmla="*/ 3011774 h 3484138"/>
                <a:gd name="connsiteX59" fmla="*/ 43118 w 1554821"/>
                <a:gd name="connsiteY59" fmla="*/ 1831222 h 3484138"/>
                <a:gd name="connsiteX60" fmla="*/ 30177 w 1554821"/>
                <a:gd name="connsiteY60" fmla="*/ 1802464 h 3484138"/>
                <a:gd name="connsiteX61" fmla="*/ 0 w 1554821"/>
                <a:gd name="connsiteY61" fmla="*/ 1802827 h 3484138"/>
                <a:gd name="connsiteX62" fmla="*/ 0 w 1554821"/>
                <a:gd name="connsiteY62" fmla="*/ 1719062 h 3484138"/>
                <a:gd name="connsiteX63" fmla="*/ 36648 w 1554821"/>
                <a:gd name="connsiteY63" fmla="*/ 1719062 h 3484138"/>
                <a:gd name="connsiteX64" fmla="*/ 38086 w 1554821"/>
                <a:gd name="connsiteY64" fmla="*/ 1716186 h 3484138"/>
                <a:gd name="connsiteX65" fmla="*/ 61812 w 1554821"/>
                <a:gd name="connsiteY65" fmla="*/ 1651478 h 3484138"/>
                <a:gd name="connsiteX66" fmla="*/ 801634 w 1554821"/>
                <a:gd name="connsiteY66" fmla="*/ 468770 h 3484138"/>
                <a:gd name="connsiteX67" fmla="*/ 803792 w 1554821"/>
                <a:gd name="connsiteY67" fmla="*/ 445044 h 3484138"/>
                <a:gd name="connsiteX68" fmla="*/ 772157 w 1554821"/>
                <a:gd name="connsiteY68" fmla="*/ 170397 h 3484138"/>
                <a:gd name="connsiteX69" fmla="*/ 915232 w 1554821"/>
                <a:gd name="connsiteY69" fmla="*/ 19412 h 3484138"/>
                <a:gd name="connsiteX70" fmla="*/ 979220 w 1554821"/>
                <a:gd name="connsiteY70" fmla="*/ 0 h 3484138"/>
                <a:gd name="connsiteX0" fmla="*/ 868498 w 1554821"/>
                <a:gd name="connsiteY0" fmla="*/ 574460 h 3484138"/>
                <a:gd name="connsiteX1" fmla="*/ 149528 w 1554821"/>
                <a:gd name="connsiteY1" fmla="*/ 1723377 h 3484138"/>
                <a:gd name="connsiteX2" fmla="*/ 257294 w 1554821"/>
                <a:gd name="connsiteY2" fmla="*/ 1726080 h 3484138"/>
                <a:gd name="connsiteX3" fmla="*/ 257294 w 1554821"/>
                <a:gd name="connsiteY3" fmla="*/ 1808934 h 3484138"/>
                <a:gd name="connsiteX4" fmla="*/ 162469 w 1554821"/>
                <a:gd name="connsiteY4" fmla="*/ 1808934 h 3484138"/>
                <a:gd name="connsiteX5" fmla="*/ 808824 w 1554821"/>
                <a:gd name="connsiteY5" fmla="*/ 2910399 h 3484138"/>
                <a:gd name="connsiteX6" fmla="*/ 897976 w 1554821"/>
                <a:gd name="connsiteY6" fmla="*/ 2798959 h 3484138"/>
                <a:gd name="connsiteX7" fmla="*/ 1118700 w 1554821"/>
                <a:gd name="connsiteY7" fmla="*/ 2519998 h 3484138"/>
                <a:gd name="connsiteX8" fmla="*/ 1250992 w 1554821"/>
                <a:gd name="connsiteY8" fmla="*/ 2194303 h 3484138"/>
                <a:gd name="connsiteX9" fmla="*/ 1221513 w 1554821"/>
                <a:gd name="connsiteY9" fmla="*/ 2005214 h 3484138"/>
                <a:gd name="connsiteX10" fmla="*/ 1199225 w 1554821"/>
                <a:gd name="connsiteY10" fmla="*/ 1987238 h 3484138"/>
                <a:gd name="connsiteX11" fmla="*/ 1046084 w 1554821"/>
                <a:gd name="connsiteY11" fmla="*/ 1841287 h 3484138"/>
                <a:gd name="connsiteX12" fmla="*/ 1028830 w 1554821"/>
                <a:gd name="connsiteY12" fmla="*/ 1828346 h 3484138"/>
                <a:gd name="connsiteX13" fmla="*/ 941471 w 1554821"/>
                <a:gd name="connsiteY13" fmla="*/ 1826141 h 3484138"/>
                <a:gd name="connsiteX14" fmla="*/ 941471 w 1554821"/>
                <a:gd name="connsiteY14" fmla="*/ 1743239 h 3484138"/>
                <a:gd name="connsiteX15" fmla="*/ 1038175 w 1554821"/>
                <a:gd name="connsiteY15" fmla="*/ 1745665 h 3484138"/>
                <a:gd name="connsiteX16" fmla="*/ 1203539 w 1554821"/>
                <a:gd name="connsiteY16" fmla="*/ 1574549 h 3484138"/>
                <a:gd name="connsiteX17" fmla="*/ 1211448 w 1554821"/>
                <a:gd name="connsiteY17" fmla="*/ 1553699 h 3484138"/>
                <a:gd name="connsiteX18" fmla="*/ 1271842 w 1554821"/>
                <a:gd name="connsiteY18" fmla="*/ 1373237 h 3484138"/>
                <a:gd name="connsiteX19" fmla="*/ 1242363 w 1554821"/>
                <a:gd name="connsiteY19" fmla="*/ 1174081 h 3484138"/>
                <a:gd name="connsiteX20" fmla="*/ 1068373 w 1554821"/>
                <a:gd name="connsiteY20" fmla="*/ 868518 h 3484138"/>
                <a:gd name="connsiteX21" fmla="*/ 1008698 w 1554821"/>
                <a:gd name="connsiteY21" fmla="*/ 796622 h 3484138"/>
                <a:gd name="connsiteX22" fmla="*/ 880721 w 1554821"/>
                <a:gd name="connsiteY22" fmla="*/ 594589 h 3484138"/>
                <a:gd name="connsiteX23" fmla="*/ 868498 w 1554821"/>
                <a:gd name="connsiteY23" fmla="*/ 574460 h 3484138"/>
                <a:gd name="connsiteX24" fmla="*/ 979220 w 1554821"/>
                <a:gd name="connsiteY24" fmla="*/ 0 h 3484138"/>
                <a:gd name="connsiteX25" fmla="*/ 1018045 w 1554821"/>
                <a:gd name="connsiteY25" fmla="*/ 0 h 3484138"/>
                <a:gd name="connsiteX26" fmla="*/ 1206416 w 1554821"/>
                <a:gd name="connsiteY26" fmla="*/ 189089 h 3484138"/>
                <a:gd name="connsiteX27" fmla="*/ 1146022 w 1554821"/>
                <a:gd name="connsiteY27" fmla="*/ 378898 h 3484138"/>
                <a:gd name="connsiteX28" fmla="*/ 1036019 w 1554821"/>
                <a:gd name="connsiteY28" fmla="*/ 405500 h 3484138"/>
                <a:gd name="connsiteX29" fmla="*/ 998633 w 1554821"/>
                <a:gd name="connsiteY29" fmla="*/ 405500 h 3484138"/>
                <a:gd name="connsiteX30" fmla="*/ 1011574 w 1554821"/>
                <a:gd name="connsiteY30" fmla="*/ 468770 h 3484138"/>
                <a:gd name="connsiteX31" fmla="*/ 1123014 w 1554821"/>
                <a:gd name="connsiteY31" fmla="*/ 631257 h 3484138"/>
                <a:gd name="connsiteX32" fmla="*/ 1237331 w 1554821"/>
                <a:gd name="connsiteY32" fmla="*/ 741979 h 3484138"/>
                <a:gd name="connsiteX33" fmla="*/ 1432172 w 1554821"/>
                <a:gd name="connsiteY33" fmla="*/ 972051 h 3484138"/>
                <a:gd name="connsiteX34" fmla="*/ 1477468 w 1554821"/>
                <a:gd name="connsiteY34" fmla="*/ 1023098 h 3484138"/>
                <a:gd name="connsiteX35" fmla="*/ 1554397 w 1554821"/>
                <a:gd name="connsiteY35" fmla="*/ 1244542 h 3484138"/>
                <a:gd name="connsiteX36" fmla="*/ 1491127 w 1554821"/>
                <a:gd name="connsiteY36" fmla="*/ 1440101 h 3484138"/>
                <a:gd name="connsiteX37" fmla="*/ 1359555 w 1554821"/>
                <a:gd name="connsiteY37" fmla="*/ 1600432 h 3484138"/>
                <a:gd name="connsiteX38" fmla="*/ 1460212 w 1554821"/>
                <a:gd name="connsiteY38" fmla="*/ 1755730 h 3484138"/>
                <a:gd name="connsiteX39" fmla="*/ 1450145 w 1554821"/>
                <a:gd name="connsiteY39" fmla="*/ 1849196 h 3484138"/>
                <a:gd name="connsiteX40" fmla="*/ 1378249 w 1554821"/>
                <a:gd name="connsiteY40" fmla="*/ 1949853 h 3484138"/>
                <a:gd name="connsiteX41" fmla="*/ 1390472 w 1554821"/>
                <a:gd name="connsiteY41" fmla="*/ 1962794 h 3484138"/>
                <a:gd name="connsiteX42" fmla="*/ 1506945 w 1554821"/>
                <a:gd name="connsiteY42" fmla="*/ 2166982 h 3484138"/>
                <a:gd name="connsiteX43" fmla="*/ 1442957 w 1554821"/>
                <a:gd name="connsiteY43" fmla="*/ 2467513 h 3484138"/>
                <a:gd name="connsiteX44" fmla="*/ 1360275 w 1554821"/>
                <a:gd name="connsiteY44" fmla="*/ 2552351 h 3484138"/>
                <a:gd name="connsiteX45" fmla="*/ 985690 w 1554821"/>
                <a:gd name="connsiteY45" fmla="*/ 2969354 h 3484138"/>
                <a:gd name="connsiteX46" fmla="*/ 875688 w 1554821"/>
                <a:gd name="connsiteY46" fmla="*/ 3118902 h 3484138"/>
                <a:gd name="connsiteX47" fmla="*/ 868498 w 1554821"/>
                <a:gd name="connsiteY47" fmla="*/ 3130405 h 3484138"/>
                <a:gd name="connsiteX48" fmla="*/ 920264 w 1554821"/>
                <a:gd name="connsiteY48" fmla="*/ 3108835 h 3484138"/>
                <a:gd name="connsiteX49" fmla="*/ 1006540 w 1554821"/>
                <a:gd name="connsiteY49" fmla="*/ 3093017 h 3484138"/>
                <a:gd name="connsiteX50" fmla="*/ 1103603 w 1554821"/>
                <a:gd name="connsiteY50" fmla="*/ 3154849 h 3484138"/>
                <a:gd name="connsiteX51" fmla="*/ 1109353 w 1554821"/>
                <a:gd name="connsiteY51" fmla="*/ 3348972 h 3484138"/>
                <a:gd name="connsiteX52" fmla="*/ 954775 w 1554821"/>
                <a:gd name="connsiteY52" fmla="*/ 3474074 h 3484138"/>
                <a:gd name="connsiteX53" fmla="*/ 918108 w 1554821"/>
                <a:gd name="connsiteY53" fmla="*/ 3482700 h 3484138"/>
                <a:gd name="connsiteX54" fmla="*/ 877845 w 1554821"/>
                <a:gd name="connsiteY54" fmla="*/ 3484138 h 3484138"/>
                <a:gd name="connsiteX55" fmla="*/ 804510 w 1554821"/>
                <a:gd name="connsiteY55" fmla="*/ 3458974 h 3484138"/>
                <a:gd name="connsiteX56" fmla="*/ 704573 w 1554821"/>
                <a:gd name="connsiteY56" fmla="*/ 3316617 h 3484138"/>
                <a:gd name="connsiteX57" fmla="*/ 739084 w 1554821"/>
                <a:gd name="connsiteY57" fmla="*/ 3041971 h 3484138"/>
                <a:gd name="connsiteX58" fmla="*/ 737646 w 1554821"/>
                <a:gd name="connsiteY58" fmla="*/ 3011774 h 3484138"/>
                <a:gd name="connsiteX59" fmla="*/ 43118 w 1554821"/>
                <a:gd name="connsiteY59" fmla="*/ 1831222 h 3484138"/>
                <a:gd name="connsiteX60" fmla="*/ 30177 w 1554821"/>
                <a:gd name="connsiteY60" fmla="*/ 1802464 h 3484138"/>
                <a:gd name="connsiteX61" fmla="*/ 0 w 1554821"/>
                <a:gd name="connsiteY61" fmla="*/ 1802827 h 3484138"/>
                <a:gd name="connsiteX62" fmla="*/ 0 w 1554821"/>
                <a:gd name="connsiteY62" fmla="*/ 1719062 h 3484138"/>
                <a:gd name="connsiteX63" fmla="*/ 36648 w 1554821"/>
                <a:gd name="connsiteY63" fmla="*/ 1719062 h 3484138"/>
                <a:gd name="connsiteX64" fmla="*/ 38086 w 1554821"/>
                <a:gd name="connsiteY64" fmla="*/ 1716186 h 3484138"/>
                <a:gd name="connsiteX65" fmla="*/ 61812 w 1554821"/>
                <a:gd name="connsiteY65" fmla="*/ 1651478 h 3484138"/>
                <a:gd name="connsiteX66" fmla="*/ 801634 w 1554821"/>
                <a:gd name="connsiteY66" fmla="*/ 468770 h 3484138"/>
                <a:gd name="connsiteX67" fmla="*/ 803792 w 1554821"/>
                <a:gd name="connsiteY67" fmla="*/ 445044 h 3484138"/>
                <a:gd name="connsiteX68" fmla="*/ 772157 w 1554821"/>
                <a:gd name="connsiteY68" fmla="*/ 170397 h 3484138"/>
                <a:gd name="connsiteX69" fmla="*/ 915232 w 1554821"/>
                <a:gd name="connsiteY69" fmla="*/ 19412 h 3484138"/>
                <a:gd name="connsiteX70" fmla="*/ 979220 w 1554821"/>
                <a:gd name="connsiteY70" fmla="*/ 0 h 3484138"/>
                <a:gd name="connsiteX0" fmla="*/ 868498 w 1554821"/>
                <a:gd name="connsiteY0" fmla="*/ 574460 h 3484138"/>
                <a:gd name="connsiteX1" fmla="*/ 149528 w 1554821"/>
                <a:gd name="connsiteY1" fmla="*/ 1723377 h 3484138"/>
                <a:gd name="connsiteX2" fmla="*/ 257294 w 1554821"/>
                <a:gd name="connsiteY2" fmla="*/ 1726080 h 3484138"/>
                <a:gd name="connsiteX3" fmla="*/ 257294 w 1554821"/>
                <a:gd name="connsiteY3" fmla="*/ 1808934 h 3484138"/>
                <a:gd name="connsiteX4" fmla="*/ 162469 w 1554821"/>
                <a:gd name="connsiteY4" fmla="*/ 1808934 h 3484138"/>
                <a:gd name="connsiteX5" fmla="*/ 808824 w 1554821"/>
                <a:gd name="connsiteY5" fmla="*/ 2910399 h 3484138"/>
                <a:gd name="connsiteX6" fmla="*/ 897976 w 1554821"/>
                <a:gd name="connsiteY6" fmla="*/ 2798959 h 3484138"/>
                <a:gd name="connsiteX7" fmla="*/ 1118700 w 1554821"/>
                <a:gd name="connsiteY7" fmla="*/ 2519998 h 3484138"/>
                <a:gd name="connsiteX8" fmla="*/ 1250992 w 1554821"/>
                <a:gd name="connsiteY8" fmla="*/ 2194303 h 3484138"/>
                <a:gd name="connsiteX9" fmla="*/ 1221513 w 1554821"/>
                <a:gd name="connsiteY9" fmla="*/ 2005214 h 3484138"/>
                <a:gd name="connsiteX10" fmla="*/ 1199225 w 1554821"/>
                <a:gd name="connsiteY10" fmla="*/ 1987238 h 3484138"/>
                <a:gd name="connsiteX11" fmla="*/ 1046084 w 1554821"/>
                <a:gd name="connsiteY11" fmla="*/ 1841287 h 3484138"/>
                <a:gd name="connsiteX12" fmla="*/ 1028830 w 1554821"/>
                <a:gd name="connsiteY12" fmla="*/ 1828346 h 3484138"/>
                <a:gd name="connsiteX13" fmla="*/ 941471 w 1554821"/>
                <a:gd name="connsiteY13" fmla="*/ 1743239 h 3484138"/>
                <a:gd name="connsiteX14" fmla="*/ 1038175 w 1554821"/>
                <a:gd name="connsiteY14" fmla="*/ 1745665 h 3484138"/>
                <a:gd name="connsiteX15" fmla="*/ 1203539 w 1554821"/>
                <a:gd name="connsiteY15" fmla="*/ 1574549 h 3484138"/>
                <a:gd name="connsiteX16" fmla="*/ 1211448 w 1554821"/>
                <a:gd name="connsiteY16" fmla="*/ 1553699 h 3484138"/>
                <a:gd name="connsiteX17" fmla="*/ 1271842 w 1554821"/>
                <a:gd name="connsiteY17" fmla="*/ 1373237 h 3484138"/>
                <a:gd name="connsiteX18" fmla="*/ 1242363 w 1554821"/>
                <a:gd name="connsiteY18" fmla="*/ 1174081 h 3484138"/>
                <a:gd name="connsiteX19" fmla="*/ 1068373 w 1554821"/>
                <a:gd name="connsiteY19" fmla="*/ 868518 h 3484138"/>
                <a:gd name="connsiteX20" fmla="*/ 1008698 w 1554821"/>
                <a:gd name="connsiteY20" fmla="*/ 796622 h 3484138"/>
                <a:gd name="connsiteX21" fmla="*/ 880721 w 1554821"/>
                <a:gd name="connsiteY21" fmla="*/ 594589 h 3484138"/>
                <a:gd name="connsiteX22" fmla="*/ 868498 w 1554821"/>
                <a:gd name="connsiteY22" fmla="*/ 574460 h 3484138"/>
                <a:gd name="connsiteX23" fmla="*/ 979220 w 1554821"/>
                <a:gd name="connsiteY23" fmla="*/ 0 h 3484138"/>
                <a:gd name="connsiteX24" fmla="*/ 1018045 w 1554821"/>
                <a:gd name="connsiteY24" fmla="*/ 0 h 3484138"/>
                <a:gd name="connsiteX25" fmla="*/ 1206416 w 1554821"/>
                <a:gd name="connsiteY25" fmla="*/ 189089 h 3484138"/>
                <a:gd name="connsiteX26" fmla="*/ 1146022 w 1554821"/>
                <a:gd name="connsiteY26" fmla="*/ 378898 h 3484138"/>
                <a:gd name="connsiteX27" fmla="*/ 1036019 w 1554821"/>
                <a:gd name="connsiteY27" fmla="*/ 405500 h 3484138"/>
                <a:gd name="connsiteX28" fmla="*/ 998633 w 1554821"/>
                <a:gd name="connsiteY28" fmla="*/ 405500 h 3484138"/>
                <a:gd name="connsiteX29" fmla="*/ 1011574 w 1554821"/>
                <a:gd name="connsiteY29" fmla="*/ 468770 h 3484138"/>
                <a:gd name="connsiteX30" fmla="*/ 1123014 w 1554821"/>
                <a:gd name="connsiteY30" fmla="*/ 631257 h 3484138"/>
                <a:gd name="connsiteX31" fmla="*/ 1237331 w 1554821"/>
                <a:gd name="connsiteY31" fmla="*/ 741979 h 3484138"/>
                <a:gd name="connsiteX32" fmla="*/ 1432172 w 1554821"/>
                <a:gd name="connsiteY32" fmla="*/ 972051 h 3484138"/>
                <a:gd name="connsiteX33" fmla="*/ 1477468 w 1554821"/>
                <a:gd name="connsiteY33" fmla="*/ 1023098 h 3484138"/>
                <a:gd name="connsiteX34" fmla="*/ 1554397 w 1554821"/>
                <a:gd name="connsiteY34" fmla="*/ 1244542 h 3484138"/>
                <a:gd name="connsiteX35" fmla="*/ 1491127 w 1554821"/>
                <a:gd name="connsiteY35" fmla="*/ 1440101 h 3484138"/>
                <a:gd name="connsiteX36" fmla="*/ 1359555 w 1554821"/>
                <a:gd name="connsiteY36" fmla="*/ 1600432 h 3484138"/>
                <a:gd name="connsiteX37" fmla="*/ 1460212 w 1554821"/>
                <a:gd name="connsiteY37" fmla="*/ 1755730 h 3484138"/>
                <a:gd name="connsiteX38" fmla="*/ 1450145 w 1554821"/>
                <a:gd name="connsiteY38" fmla="*/ 1849196 h 3484138"/>
                <a:gd name="connsiteX39" fmla="*/ 1378249 w 1554821"/>
                <a:gd name="connsiteY39" fmla="*/ 1949853 h 3484138"/>
                <a:gd name="connsiteX40" fmla="*/ 1390472 w 1554821"/>
                <a:gd name="connsiteY40" fmla="*/ 1962794 h 3484138"/>
                <a:gd name="connsiteX41" fmla="*/ 1506945 w 1554821"/>
                <a:gd name="connsiteY41" fmla="*/ 2166982 h 3484138"/>
                <a:gd name="connsiteX42" fmla="*/ 1442957 w 1554821"/>
                <a:gd name="connsiteY42" fmla="*/ 2467513 h 3484138"/>
                <a:gd name="connsiteX43" fmla="*/ 1360275 w 1554821"/>
                <a:gd name="connsiteY43" fmla="*/ 2552351 h 3484138"/>
                <a:gd name="connsiteX44" fmla="*/ 985690 w 1554821"/>
                <a:gd name="connsiteY44" fmla="*/ 2969354 h 3484138"/>
                <a:gd name="connsiteX45" fmla="*/ 875688 w 1554821"/>
                <a:gd name="connsiteY45" fmla="*/ 3118902 h 3484138"/>
                <a:gd name="connsiteX46" fmla="*/ 868498 w 1554821"/>
                <a:gd name="connsiteY46" fmla="*/ 3130405 h 3484138"/>
                <a:gd name="connsiteX47" fmla="*/ 920264 w 1554821"/>
                <a:gd name="connsiteY47" fmla="*/ 3108835 h 3484138"/>
                <a:gd name="connsiteX48" fmla="*/ 1006540 w 1554821"/>
                <a:gd name="connsiteY48" fmla="*/ 3093017 h 3484138"/>
                <a:gd name="connsiteX49" fmla="*/ 1103603 w 1554821"/>
                <a:gd name="connsiteY49" fmla="*/ 3154849 h 3484138"/>
                <a:gd name="connsiteX50" fmla="*/ 1109353 w 1554821"/>
                <a:gd name="connsiteY50" fmla="*/ 3348972 h 3484138"/>
                <a:gd name="connsiteX51" fmla="*/ 954775 w 1554821"/>
                <a:gd name="connsiteY51" fmla="*/ 3474074 h 3484138"/>
                <a:gd name="connsiteX52" fmla="*/ 918108 w 1554821"/>
                <a:gd name="connsiteY52" fmla="*/ 3482700 h 3484138"/>
                <a:gd name="connsiteX53" fmla="*/ 877845 w 1554821"/>
                <a:gd name="connsiteY53" fmla="*/ 3484138 h 3484138"/>
                <a:gd name="connsiteX54" fmla="*/ 804510 w 1554821"/>
                <a:gd name="connsiteY54" fmla="*/ 3458974 h 3484138"/>
                <a:gd name="connsiteX55" fmla="*/ 704573 w 1554821"/>
                <a:gd name="connsiteY55" fmla="*/ 3316617 h 3484138"/>
                <a:gd name="connsiteX56" fmla="*/ 739084 w 1554821"/>
                <a:gd name="connsiteY56" fmla="*/ 3041971 h 3484138"/>
                <a:gd name="connsiteX57" fmla="*/ 737646 w 1554821"/>
                <a:gd name="connsiteY57" fmla="*/ 3011774 h 3484138"/>
                <a:gd name="connsiteX58" fmla="*/ 43118 w 1554821"/>
                <a:gd name="connsiteY58" fmla="*/ 1831222 h 3484138"/>
                <a:gd name="connsiteX59" fmla="*/ 30177 w 1554821"/>
                <a:gd name="connsiteY59" fmla="*/ 1802464 h 3484138"/>
                <a:gd name="connsiteX60" fmla="*/ 0 w 1554821"/>
                <a:gd name="connsiteY60" fmla="*/ 1802827 h 3484138"/>
                <a:gd name="connsiteX61" fmla="*/ 0 w 1554821"/>
                <a:gd name="connsiteY61" fmla="*/ 1719062 h 3484138"/>
                <a:gd name="connsiteX62" fmla="*/ 36648 w 1554821"/>
                <a:gd name="connsiteY62" fmla="*/ 1719062 h 3484138"/>
                <a:gd name="connsiteX63" fmla="*/ 38086 w 1554821"/>
                <a:gd name="connsiteY63" fmla="*/ 1716186 h 3484138"/>
                <a:gd name="connsiteX64" fmla="*/ 61812 w 1554821"/>
                <a:gd name="connsiteY64" fmla="*/ 1651478 h 3484138"/>
                <a:gd name="connsiteX65" fmla="*/ 801634 w 1554821"/>
                <a:gd name="connsiteY65" fmla="*/ 468770 h 3484138"/>
                <a:gd name="connsiteX66" fmla="*/ 803792 w 1554821"/>
                <a:gd name="connsiteY66" fmla="*/ 445044 h 3484138"/>
                <a:gd name="connsiteX67" fmla="*/ 772157 w 1554821"/>
                <a:gd name="connsiteY67" fmla="*/ 170397 h 3484138"/>
                <a:gd name="connsiteX68" fmla="*/ 915232 w 1554821"/>
                <a:gd name="connsiteY68" fmla="*/ 19412 h 3484138"/>
                <a:gd name="connsiteX69" fmla="*/ 979220 w 1554821"/>
                <a:gd name="connsiteY69" fmla="*/ 0 h 3484138"/>
                <a:gd name="connsiteX0" fmla="*/ 868498 w 1554821"/>
                <a:gd name="connsiteY0" fmla="*/ 574460 h 3484138"/>
                <a:gd name="connsiteX1" fmla="*/ 149528 w 1554821"/>
                <a:gd name="connsiteY1" fmla="*/ 1723377 h 3484138"/>
                <a:gd name="connsiteX2" fmla="*/ 257294 w 1554821"/>
                <a:gd name="connsiteY2" fmla="*/ 1726080 h 3484138"/>
                <a:gd name="connsiteX3" fmla="*/ 257294 w 1554821"/>
                <a:gd name="connsiteY3" fmla="*/ 1808934 h 3484138"/>
                <a:gd name="connsiteX4" fmla="*/ 162469 w 1554821"/>
                <a:gd name="connsiteY4" fmla="*/ 1808934 h 3484138"/>
                <a:gd name="connsiteX5" fmla="*/ 808824 w 1554821"/>
                <a:gd name="connsiteY5" fmla="*/ 2910399 h 3484138"/>
                <a:gd name="connsiteX6" fmla="*/ 897976 w 1554821"/>
                <a:gd name="connsiteY6" fmla="*/ 2798959 h 3484138"/>
                <a:gd name="connsiteX7" fmla="*/ 1118700 w 1554821"/>
                <a:gd name="connsiteY7" fmla="*/ 2519998 h 3484138"/>
                <a:gd name="connsiteX8" fmla="*/ 1250992 w 1554821"/>
                <a:gd name="connsiteY8" fmla="*/ 2194303 h 3484138"/>
                <a:gd name="connsiteX9" fmla="*/ 1221513 w 1554821"/>
                <a:gd name="connsiteY9" fmla="*/ 2005214 h 3484138"/>
                <a:gd name="connsiteX10" fmla="*/ 1199225 w 1554821"/>
                <a:gd name="connsiteY10" fmla="*/ 1987238 h 3484138"/>
                <a:gd name="connsiteX11" fmla="*/ 1046084 w 1554821"/>
                <a:gd name="connsiteY11" fmla="*/ 1841287 h 3484138"/>
                <a:gd name="connsiteX12" fmla="*/ 1028830 w 1554821"/>
                <a:gd name="connsiteY12" fmla="*/ 1828346 h 3484138"/>
                <a:gd name="connsiteX13" fmla="*/ 1038175 w 1554821"/>
                <a:gd name="connsiteY13" fmla="*/ 1745665 h 3484138"/>
                <a:gd name="connsiteX14" fmla="*/ 1203539 w 1554821"/>
                <a:gd name="connsiteY14" fmla="*/ 1574549 h 3484138"/>
                <a:gd name="connsiteX15" fmla="*/ 1211448 w 1554821"/>
                <a:gd name="connsiteY15" fmla="*/ 1553699 h 3484138"/>
                <a:gd name="connsiteX16" fmla="*/ 1271842 w 1554821"/>
                <a:gd name="connsiteY16" fmla="*/ 1373237 h 3484138"/>
                <a:gd name="connsiteX17" fmla="*/ 1242363 w 1554821"/>
                <a:gd name="connsiteY17" fmla="*/ 1174081 h 3484138"/>
                <a:gd name="connsiteX18" fmla="*/ 1068373 w 1554821"/>
                <a:gd name="connsiteY18" fmla="*/ 868518 h 3484138"/>
                <a:gd name="connsiteX19" fmla="*/ 1008698 w 1554821"/>
                <a:gd name="connsiteY19" fmla="*/ 796622 h 3484138"/>
                <a:gd name="connsiteX20" fmla="*/ 880721 w 1554821"/>
                <a:gd name="connsiteY20" fmla="*/ 594589 h 3484138"/>
                <a:gd name="connsiteX21" fmla="*/ 868498 w 1554821"/>
                <a:gd name="connsiteY21" fmla="*/ 574460 h 3484138"/>
                <a:gd name="connsiteX22" fmla="*/ 979220 w 1554821"/>
                <a:gd name="connsiteY22" fmla="*/ 0 h 3484138"/>
                <a:gd name="connsiteX23" fmla="*/ 1018045 w 1554821"/>
                <a:gd name="connsiteY23" fmla="*/ 0 h 3484138"/>
                <a:gd name="connsiteX24" fmla="*/ 1206416 w 1554821"/>
                <a:gd name="connsiteY24" fmla="*/ 189089 h 3484138"/>
                <a:gd name="connsiteX25" fmla="*/ 1146022 w 1554821"/>
                <a:gd name="connsiteY25" fmla="*/ 378898 h 3484138"/>
                <a:gd name="connsiteX26" fmla="*/ 1036019 w 1554821"/>
                <a:gd name="connsiteY26" fmla="*/ 405500 h 3484138"/>
                <a:gd name="connsiteX27" fmla="*/ 998633 w 1554821"/>
                <a:gd name="connsiteY27" fmla="*/ 405500 h 3484138"/>
                <a:gd name="connsiteX28" fmla="*/ 1011574 w 1554821"/>
                <a:gd name="connsiteY28" fmla="*/ 468770 h 3484138"/>
                <a:gd name="connsiteX29" fmla="*/ 1123014 w 1554821"/>
                <a:gd name="connsiteY29" fmla="*/ 631257 h 3484138"/>
                <a:gd name="connsiteX30" fmla="*/ 1237331 w 1554821"/>
                <a:gd name="connsiteY30" fmla="*/ 741979 h 3484138"/>
                <a:gd name="connsiteX31" fmla="*/ 1432172 w 1554821"/>
                <a:gd name="connsiteY31" fmla="*/ 972051 h 3484138"/>
                <a:gd name="connsiteX32" fmla="*/ 1477468 w 1554821"/>
                <a:gd name="connsiteY32" fmla="*/ 1023098 h 3484138"/>
                <a:gd name="connsiteX33" fmla="*/ 1554397 w 1554821"/>
                <a:gd name="connsiteY33" fmla="*/ 1244542 h 3484138"/>
                <a:gd name="connsiteX34" fmla="*/ 1491127 w 1554821"/>
                <a:gd name="connsiteY34" fmla="*/ 1440101 h 3484138"/>
                <a:gd name="connsiteX35" fmla="*/ 1359555 w 1554821"/>
                <a:gd name="connsiteY35" fmla="*/ 1600432 h 3484138"/>
                <a:gd name="connsiteX36" fmla="*/ 1460212 w 1554821"/>
                <a:gd name="connsiteY36" fmla="*/ 1755730 h 3484138"/>
                <a:gd name="connsiteX37" fmla="*/ 1450145 w 1554821"/>
                <a:gd name="connsiteY37" fmla="*/ 1849196 h 3484138"/>
                <a:gd name="connsiteX38" fmla="*/ 1378249 w 1554821"/>
                <a:gd name="connsiteY38" fmla="*/ 1949853 h 3484138"/>
                <a:gd name="connsiteX39" fmla="*/ 1390472 w 1554821"/>
                <a:gd name="connsiteY39" fmla="*/ 1962794 h 3484138"/>
                <a:gd name="connsiteX40" fmla="*/ 1506945 w 1554821"/>
                <a:gd name="connsiteY40" fmla="*/ 2166982 h 3484138"/>
                <a:gd name="connsiteX41" fmla="*/ 1442957 w 1554821"/>
                <a:gd name="connsiteY41" fmla="*/ 2467513 h 3484138"/>
                <a:gd name="connsiteX42" fmla="*/ 1360275 w 1554821"/>
                <a:gd name="connsiteY42" fmla="*/ 2552351 h 3484138"/>
                <a:gd name="connsiteX43" fmla="*/ 985690 w 1554821"/>
                <a:gd name="connsiteY43" fmla="*/ 2969354 h 3484138"/>
                <a:gd name="connsiteX44" fmla="*/ 875688 w 1554821"/>
                <a:gd name="connsiteY44" fmla="*/ 3118902 h 3484138"/>
                <a:gd name="connsiteX45" fmla="*/ 868498 w 1554821"/>
                <a:gd name="connsiteY45" fmla="*/ 3130405 h 3484138"/>
                <a:gd name="connsiteX46" fmla="*/ 920264 w 1554821"/>
                <a:gd name="connsiteY46" fmla="*/ 3108835 h 3484138"/>
                <a:gd name="connsiteX47" fmla="*/ 1006540 w 1554821"/>
                <a:gd name="connsiteY47" fmla="*/ 3093017 h 3484138"/>
                <a:gd name="connsiteX48" fmla="*/ 1103603 w 1554821"/>
                <a:gd name="connsiteY48" fmla="*/ 3154849 h 3484138"/>
                <a:gd name="connsiteX49" fmla="*/ 1109353 w 1554821"/>
                <a:gd name="connsiteY49" fmla="*/ 3348972 h 3484138"/>
                <a:gd name="connsiteX50" fmla="*/ 954775 w 1554821"/>
                <a:gd name="connsiteY50" fmla="*/ 3474074 h 3484138"/>
                <a:gd name="connsiteX51" fmla="*/ 918108 w 1554821"/>
                <a:gd name="connsiteY51" fmla="*/ 3482700 h 3484138"/>
                <a:gd name="connsiteX52" fmla="*/ 877845 w 1554821"/>
                <a:gd name="connsiteY52" fmla="*/ 3484138 h 3484138"/>
                <a:gd name="connsiteX53" fmla="*/ 804510 w 1554821"/>
                <a:gd name="connsiteY53" fmla="*/ 3458974 h 3484138"/>
                <a:gd name="connsiteX54" fmla="*/ 704573 w 1554821"/>
                <a:gd name="connsiteY54" fmla="*/ 3316617 h 3484138"/>
                <a:gd name="connsiteX55" fmla="*/ 739084 w 1554821"/>
                <a:gd name="connsiteY55" fmla="*/ 3041971 h 3484138"/>
                <a:gd name="connsiteX56" fmla="*/ 737646 w 1554821"/>
                <a:gd name="connsiteY56" fmla="*/ 3011774 h 3484138"/>
                <a:gd name="connsiteX57" fmla="*/ 43118 w 1554821"/>
                <a:gd name="connsiteY57" fmla="*/ 1831222 h 3484138"/>
                <a:gd name="connsiteX58" fmla="*/ 30177 w 1554821"/>
                <a:gd name="connsiteY58" fmla="*/ 1802464 h 3484138"/>
                <a:gd name="connsiteX59" fmla="*/ 0 w 1554821"/>
                <a:gd name="connsiteY59" fmla="*/ 1802827 h 3484138"/>
                <a:gd name="connsiteX60" fmla="*/ 0 w 1554821"/>
                <a:gd name="connsiteY60" fmla="*/ 1719062 h 3484138"/>
                <a:gd name="connsiteX61" fmla="*/ 36648 w 1554821"/>
                <a:gd name="connsiteY61" fmla="*/ 1719062 h 3484138"/>
                <a:gd name="connsiteX62" fmla="*/ 38086 w 1554821"/>
                <a:gd name="connsiteY62" fmla="*/ 1716186 h 3484138"/>
                <a:gd name="connsiteX63" fmla="*/ 61812 w 1554821"/>
                <a:gd name="connsiteY63" fmla="*/ 1651478 h 3484138"/>
                <a:gd name="connsiteX64" fmla="*/ 801634 w 1554821"/>
                <a:gd name="connsiteY64" fmla="*/ 468770 h 3484138"/>
                <a:gd name="connsiteX65" fmla="*/ 803792 w 1554821"/>
                <a:gd name="connsiteY65" fmla="*/ 445044 h 3484138"/>
                <a:gd name="connsiteX66" fmla="*/ 772157 w 1554821"/>
                <a:gd name="connsiteY66" fmla="*/ 170397 h 3484138"/>
                <a:gd name="connsiteX67" fmla="*/ 915232 w 1554821"/>
                <a:gd name="connsiteY67" fmla="*/ 19412 h 3484138"/>
                <a:gd name="connsiteX68" fmla="*/ 979220 w 1554821"/>
                <a:gd name="connsiteY68" fmla="*/ 0 h 3484138"/>
                <a:gd name="connsiteX0" fmla="*/ 868498 w 1554821"/>
                <a:gd name="connsiteY0" fmla="*/ 574460 h 3484138"/>
                <a:gd name="connsiteX1" fmla="*/ 149528 w 1554821"/>
                <a:gd name="connsiteY1" fmla="*/ 1723377 h 3484138"/>
                <a:gd name="connsiteX2" fmla="*/ 257294 w 1554821"/>
                <a:gd name="connsiteY2" fmla="*/ 1726080 h 3484138"/>
                <a:gd name="connsiteX3" fmla="*/ 257294 w 1554821"/>
                <a:gd name="connsiteY3" fmla="*/ 1808934 h 3484138"/>
                <a:gd name="connsiteX4" fmla="*/ 162469 w 1554821"/>
                <a:gd name="connsiteY4" fmla="*/ 1808934 h 3484138"/>
                <a:gd name="connsiteX5" fmla="*/ 808824 w 1554821"/>
                <a:gd name="connsiteY5" fmla="*/ 2910399 h 3484138"/>
                <a:gd name="connsiteX6" fmla="*/ 897976 w 1554821"/>
                <a:gd name="connsiteY6" fmla="*/ 2798959 h 3484138"/>
                <a:gd name="connsiteX7" fmla="*/ 1118700 w 1554821"/>
                <a:gd name="connsiteY7" fmla="*/ 2519998 h 3484138"/>
                <a:gd name="connsiteX8" fmla="*/ 1250992 w 1554821"/>
                <a:gd name="connsiteY8" fmla="*/ 2194303 h 3484138"/>
                <a:gd name="connsiteX9" fmla="*/ 1221513 w 1554821"/>
                <a:gd name="connsiteY9" fmla="*/ 2005214 h 3484138"/>
                <a:gd name="connsiteX10" fmla="*/ 1199225 w 1554821"/>
                <a:gd name="connsiteY10" fmla="*/ 1987238 h 3484138"/>
                <a:gd name="connsiteX11" fmla="*/ 1046084 w 1554821"/>
                <a:gd name="connsiteY11" fmla="*/ 1841287 h 3484138"/>
                <a:gd name="connsiteX12" fmla="*/ 1038175 w 1554821"/>
                <a:gd name="connsiteY12" fmla="*/ 1745665 h 3484138"/>
                <a:gd name="connsiteX13" fmla="*/ 1203539 w 1554821"/>
                <a:gd name="connsiteY13" fmla="*/ 1574549 h 3484138"/>
                <a:gd name="connsiteX14" fmla="*/ 1211448 w 1554821"/>
                <a:gd name="connsiteY14" fmla="*/ 1553699 h 3484138"/>
                <a:gd name="connsiteX15" fmla="*/ 1271842 w 1554821"/>
                <a:gd name="connsiteY15" fmla="*/ 1373237 h 3484138"/>
                <a:gd name="connsiteX16" fmla="*/ 1242363 w 1554821"/>
                <a:gd name="connsiteY16" fmla="*/ 1174081 h 3484138"/>
                <a:gd name="connsiteX17" fmla="*/ 1068373 w 1554821"/>
                <a:gd name="connsiteY17" fmla="*/ 868518 h 3484138"/>
                <a:gd name="connsiteX18" fmla="*/ 1008698 w 1554821"/>
                <a:gd name="connsiteY18" fmla="*/ 796622 h 3484138"/>
                <a:gd name="connsiteX19" fmla="*/ 880721 w 1554821"/>
                <a:gd name="connsiteY19" fmla="*/ 594589 h 3484138"/>
                <a:gd name="connsiteX20" fmla="*/ 868498 w 1554821"/>
                <a:gd name="connsiteY20" fmla="*/ 574460 h 3484138"/>
                <a:gd name="connsiteX21" fmla="*/ 979220 w 1554821"/>
                <a:gd name="connsiteY21" fmla="*/ 0 h 3484138"/>
                <a:gd name="connsiteX22" fmla="*/ 1018045 w 1554821"/>
                <a:gd name="connsiteY22" fmla="*/ 0 h 3484138"/>
                <a:gd name="connsiteX23" fmla="*/ 1206416 w 1554821"/>
                <a:gd name="connsiteY23" fmla="*/ 189089 h 3484138"/>
                <a:gd name="connsiteX24" fmla="*/ 1146022 w 1554821"/>
                <a:gd name="connsiteY24" fmla="*/ 378898 h 3484138"/>
                <a:gd name="connsiteX25" fmla="*/ 1036019 w 1554821"/>
                <a:gd name="connsiteY25" fmla="*/ 405500 h 3484138"/>
                <a:gd name="connsiteX26" fmla="*/ 998633 w 1554821"/>
                <a:gd name="connsiteY26" fmla="*/ 405500 h 3484138"/>
                <a:gd name="connsiteX27" fmla="*/ 1011574 w 1554821"/>
                <a:gd name="connsiteY27" fmla="*/ 468770 h 3484138"/>
                <a:gd name="connsiteX28" fmla="*/ 1123014 w 1554821"/>
                <a:gd name="connsiteY28" fmla="*/ 631257 h 3484138"/>
                <a:gd name="connsiteX29" fmla="*/ 1237331 w 1554821"/>
                <a:gd name="connsiteY29" fmla="*/ 741979 h 3484138"/>
                <a:gd name="connsiteX30" fmla="*/ 1432172 w 1554821"/>
                <a:gd name="connsiteY30" fmla="*/ 972051 h 3484138"/>
                <a:gd name="connsiteX31" fmla="*/ 1477468 w 1554821"/>
                <a:gd name="connsiteY31" fmla="*/ 1023098 h 3484138"/>
                <a:gd name="connsiteX32" fmla="*/ 1554397 w 1554821"/>
                <a:gd name="connsiteY32" fmla="*/ 1244542 h 3484138"/>
                <a:gd name="connsiteX33" fmla="*/ 1491127 w 1554821"/>
                <a:gd name="connsiteY33" fmla="*/ 1440101 h 3484138"/>
                <a:gd name="connsiteX34" fmla="*/ 1359555 w 1554821"/>
                <a:gd name="connsiteY34" fmla="*/ 1600432 h 3484138"/>
                <a:gd name="connsiteX35" fmla="*/ 1460212 w 1554821"/>
                <a:gd name="connsiteY35" fmla="*/ 1755730 h 3484138"/>
                <a:gd name="connsiteX36" fmla="*/ 1450145 w 1554821"/>
                <a:gd name="connsiteY36" fmla="*/ 1849196 h 3484138"/>
                <a:gd name="connsiteX37" fmla="*/ 1378249 w 1554821"/>
                <a:gd name="connsiteY37" fmla="*/ 1949853 h 3484138"/>
                <a:gd name="connsiteX38" fmla="*/ 1390472 w 1554821"/>
                <a:gd name="connsiteY38" fmla="*/ 1962794 h 3484138"/>
                <a:gd name="connsiteX39" fmla="*/ 1506945 w 1554821"/>
                <a:gd name="connsiteY39" fmla="*/ 2166982 h 3484138"/>
                <a:gd name="connsiteX40" fmla="*/ 1442957 w 1554821"/>
                <a:gd name="connsiteY40" fmla="*/ 2467513 h 3484138"/>
                <a:gd name="connsiteX41" fmla="*/ 1360275 w 1554821"/>
                <a:gd name="connsiteY41" fmla="*/ 2552351 h 3484138"/>
                <a:gd name="connsiteX42" fmla="*/ 985690 w 1554821"/>
                <a:gd name="connsiteY42" fmla="*/ 2969354 h 3484138"/>
                <a:gd name="connsiteX43" fmla="*/ 875688 w 1554821"/>
                <a:gd name="connsiteY43" fmla="*/ 3118902 h 3484138"/>
                <a:gd name="connsiteX44" fmla="*/ 868498 w 1554821"/>
                <a:gd name="connsiteY44" fmla="*/ 3130405 h 3484138"/>
                <a:gd name="connsiteX45" fmla="*/ 920264 w 1554821"/>
                <a:gd name="connsiteY45" fmla="*/ 3108835 h 3484138"/>
                <a:gd name="connsiteX46" fmla="*/ 1006540 w 1554821"/>
                <a:gd name="connsiteY46" fmla="*/ 3093017 h 3484138"/>
                <a:gd name="connsiteX47" fmla="*/ 1103603 w 1554821"/>
                <a:gd name="connsiteY47" fmla="*/ 3154849 h 3484138"/>
                <a:gd name="connsiteX48" fmla="*/ 1109353 w 1554821"/>
                <a:gd name="connsiteY48" fmla="*/ 3348972 h 3484138"/>
                <a:gd name="connsiteX49" fmla="*/ 954775 w 1554821"/>
                <a:gd name="connsiteY49" fmla="*/ 3474074 h 3484138"/>
                <a:gd name="connsiteX50" fmla="*/ 918108 w 1554821"/>
                <a:gd name="connsiteY50" fmla="*/ 3482700 h 3484138"/>
                <a:gd name="connsiteX51" fmla="*/ 877845 w 1554821"/>
                <a:gd name="connsiteY51" fmla="*/ 3484138 h 3484138"/>
                <a:gd name="connsiteX52" fmla="*/ 804510 w 1554821"/>
                <a:gd name="connsiteY52" fmla="*/ 3458974 h 3484138"/>
                <a:gd name="connsiteX53" fmla="*/ 704573 w 1554821"/>
                <a:gd name="connsiteY53" fmla="*/ 3316617 h 3484138"/>
                <a:gd name="connsiteX54" fmla="*/ 739084 w 1554821"/>
                <a:gd name="connsiteY54" fmla="*/ 3041971 h 3484138"/>
                <a:gd name="connsiteX55" fmla="*/ 737646 w 1554821"/>
                <a:gd name="connsiteY55" fmla="*/ 3011774 h 3484138"/>
                <a:gd name="connsiteX56" fmla="*/ 43118 w 1554821"/>
                <a:gd name="connsiteY56" fmla="*/ 1831222 h 3484138"/>
                <a:gd name="connsiteX57" fmla="*/ 30177 w 1554821"/>
                <a:gd name="connsiteY57" fmla="*/ 1802464 h 3484138"/>
                <a:gd name="connsiteX58" fmla="*/ 0 w 1554821"/>
                <a:gd name="connsiteY58" fmla="*/ 1802827 h 3484138"/>
                <a:gd name="connsiteX59" fmla="*/ 0 w 1554821"/>
                <a:gd name="connsiteY59" fmla="*/ 1719062 h 3484138"/>
                <a:gd name="connsiteX60" fmla="*/ 36648 w 1554821"/>
                <a:gd name="connsiteY60" fmla="*/ 1719062 h 3484138"/>
                <a:gd name="connsiteX61" fmla="*/ 38086 w 1554821"/>
                <a:gd name="connsiteY61" fmla="*/ 1716186 h 3484138"/>
                <a:gd name="connsiteX62" fmla="*/ 61812 w 1554821"/>
                <a:gd name="connsiteY62" fmla="*/ 1651478 h 3484138"/>
                <a:gd name="connsiteX63" fmla="*/ 801634 w 1554821"/>
                <a:gd name="connsiteY63" fmla="*/ 468770 h 3484138"/>
                <a:gd name="connsiteX64" fmla="*/ 803792 w 1554821"/>
                <a:gd name="connsiteY64" fmla="*/ 445044 h 3484138"/>
                <a:gd name="connsiteX65" fmla="*/ 772157 w 1554821"/>
                <a:gd name="connsiteY65" fmla="*/ 170397 h 3484138"/>
                <a:gd name="connsiteX66" fmla="*/ 915232 w 1554821"/>
                <a:gd name="connsiteY66" fmla="*/ 19412 h 3484138"/>
                <a:gd name="connsiteX67" fmla="*/ 979220 w 1554821"/>
                <a:gd name="connsiteY67" fmla="*/ 0 h 3484138"/>
                <a:gd name="connsiteX0" fmla="*/ 868498 w 1554821"/>
                <a:gd name="connsiteY0" fmla="*/ 574460 h 3484138"/>
                <a:gd name="connsiteX1" fmla="*/ 149528 w 1554821"/>
                <a:gd name="connsiteY1" fmla="*/ 1723377 h 3484138"/>
                <a:gd name="connsiteX2" fmla="*/ 257294 w 1554821"/>
                <a:gd name="connsiteY2" fmla="*/ 1726080 h 3484138"/>
                <a:gd name="connsiteX3" fmla="*/ 257294 w 1554821"/>
                <a:gd name="connsiteY3" fmla="*/ 1808934 h 3484138"/>
                <a:gd name="connsiteX4" fmla="*/ 162469 w 1554821"/>
                <a:gd name="connsiteY4" fmla="*/ 1808934 h 3484138"/>
                <a:gd name="connsiteX5" fmla="*/ 808824 w 1554821"/>
                <a:gd name="connsiteY5" fmla="*/ 2910399 h 3484138"/>
                <a:gd name="connsiteX6" fmla="*/ 897976 w 1554821"/>
                <a:gd name="connsiteY6" fmla="*/ 2798959 h 3484138"/>
                <a:gd name="connsiteX7" fmla="*/ 1118700 w 1554821"/>
                <a:gd name="connsiteY7" fmla="*/ 2519998 h 3484138"/>
                <a:gd name="connsiteX8" fmla="*/ 1250992 w 1554821"/>
                <a:gd name="connsiteY8" fmla="*/ 2194303 h 3484138"/>
                <a:gd name="connsiteX9" fmla="*/ 1221513 w 1554821"/>
                <a:gd name="connsiteY9" fmla="*/ 2005214 h 3484138"/>
                <a:gd name="connsiteX10" fmla="*/ 1199225 w 1554821"/>
                <a:gd name="connsiteY10" fmla="*/ 1987238 h 3484138"/>
                <a:gd name="connsiteX11" fmla="*/ 1046084 w 1554821"/>
                <a:gd name="connsiteY11" fmla="*/ 1841287 h 3484138"/>
                <a:gd name="connsiteX12" fmla="*/ 1038175 w 1554821"/>
                <a:gd name="connsiteY12" fmla="*/ 1745665 h 3484138"/>
                <a:gd name="connsiteX13" fmla="*/ 1203539 w 1554821"/>
                <a:gd name="connsiteY13" fmla="*/ 1574549 h 3484138"/>
                <a:gd name="connsiteX14" fmla="*/ 1211448 w 1554821"/>
                <a:gd name="connsiteY14" fmla="*/ 1553699 h 3484138"/>
                <a:gd name="connsiteX15" fmla="*/ 1271842 w 1554821"/>
                <a:gd name="connsiteY15" fmla="*/ 1373237 h 3484138"/>
                <a:gd name="connsiteX16" fmla="*/ 1242363 w 1554821"/>
                <a:gd name="connsiteY16" fmla="*/ 1174081 h 3484138"/>
                <a:gd name="connsiteX17" fmla="*/ 1068373 w 1554821"/>
                <a:gd name="connsiteY17" fmla="*/ 868518 h 3484138"/>
                <a:gd name="connsiteX18" fmla="*/ 1008698 w 1554821"/>
                <a:gd name="connsiteY18" fmla="*/ 796622 h 3484138"/>
                <a:gd name="connsiteX19" fmla="*/ 880721 w 1554821"/>
                <a:gd name="connsiteY19" fmla="*/ 594589 h 3484138"/>
                <a:gd name="connsiteX20" fmla="*/ 868498 w 1554821"/>
                <a:gd name="connsiteY20" fmla="*/ 574460 h 3484138"/>
                <a:gd name="connsiteX21" fmla="*/ 979220 w 1554821"/>
                <a:gd name="connsiteY21" fmla="*/ 0 h 3484138"/>
                <a:gd name="connsiteX22" fmla="*/ 1018045 w 1554821"/>
                <a:gd name="connsiteY22" fmla="*/ 0 h 3484138"/>
                <a:gd name="connsiteX23" fmla="*/ 1206416 w 1554821"/>
                <a:gd name="connsiteY23" fmla="*/ 189089 h 3484138"/>
                <a:gd name="connsiteX24" fmla="*/ 1146022 w 1554821"/>
                <a:gd name="connsiteY24" fmla="*/ 378898 h 3484138"/>
                <a:gd name="connsiteX25" fmla="*/ 1036019 w 1554821"/>
                <a:gd name="connsiteY25" fmla="*/ 405500 h 3484138"/>
                <a:gd name="connsiteX26" fmla="*/ 998633 w 1554821"/>
                <a:gd name="connsiteY26" fmla="*/ 405500 h 3484138"/>
                <a:gd name="connsiteX27" fmla="*/ 1011574 w 1554821"/>
                <a:gd name="connsiteY27" fmla="*/ 468770 h 3484138"/>
                <a:gd name="connsiteX28" fmla="*/ 1123014 w 1554821"/>
                <a:gd name="connsiteY28" fmla="*/ 631257 h 3484138"/>
                <a:gd name="connsiteX29" fmla="*/ 1237331 w 1554821"/>
                <a:gd name="connsiteY29" fmla="*/ 741979 h 3484138"/>
                <a:gd name="connsiteX30" fmla="*/ 1432172 w 1554821"/>
                <a:gd name="connsiteY30" fmla="*/ 972051 h 3484138"/>
                <a:gd name="connsiteX31" fmla="*/ 1477468 w 1554821"/>
                <a:gd name="connsiteY31" fmla="*/ 1023098 h 3484138"/>
                <a:gd name="connsiteX32" fmla="*/ 1554397 w 1554821"/>
                <a:gd name="connsiteY32" fmla="*/ 1244542 h 3484138"/>
                <a:gd name="connsiteX33" fmla="*/ 1491127 w 1554821"/>
                <a:gd name="connsiteY33" fmla="*/ 1440101 h 3484138"/>
                <a:gd name="connsiteX34" fmla="*/ 1359555 w 1554821"/>
                <a:gd name="connsiteY34" fmla="*/ 1600432 h 3484138"/>
                <a:gd name="connsiteX35" fmla="*/ 1460212 w 1554821"/>
                <a:gd name="connsiteY35" fmla="*/ 1755730 h 3484138"/>
                <a:gd name="connsiteX36" fmla="*/ 1450145 w 1554821"/>
                <a:gd name="connsiteY36" fmla="*/ 1849196 h 3484138"/>
                <a:gd name="connsiteX37" fmla="*/ 1378249 w 1554821"/>
                <a:gd name="connsiteY37" fmla="*/ 1949853 h 3484138"/>
                <a:gd name="connsiteX38" fmla="*/ 1390472 w 1554821"/>
                <a:gd name="connsiteY38" fmla="*/ 1962794 h 3484138"/>
                <a:gd name="connsiteX39" fmla="*/ 1506945 w 1554821"/>
                <a:gd name="connsiteY39" fmla="*/ 2166982 h 3484138"/>
                <a:gd name="connsiteX40" fmla="*/ 1442957 w 1554821"/>
                <a:gd name="connsiteY40" fmla="*/ 2467513 h 3484138"/>
                <a:gd name="connsiteX41" fmla="*/ 1360275 w 1554821"/>
                <a:gd name="connsiteY41" fmla="*/ 2552351 h 3484138"/>
                <a:gd name="connsiteX42" fmla="*/ 985690 w 1554821"/>
                <a:gd name="connsiteY42" fmla="*/ 2969354 h 3484138"/>
                <a:gd name="connsiteX43" fmla="*/ 875688 w 1554821"/>
                <a:gd name="connsiteY43" fmla="*/ 3118902 h 3484138"/>
                <a:gd name="connsiteX44" fmla="*/ 868498 w 1554821"/>
                <a:gd name="connsiteY44" fmla="*/ 3130405 h 3484138"/>
                <a:gd name="connsiteX45" fmla="*/ 920264 w 1554821"/>
                <a:gd name="connsiteY45" fmla="*/ 3108835 h 3484138"/>
                <a:gd name="connsiteX46" fmla="*/ 1006540 w 1554821"/>
                <a:gd name="connsiteY46" fmla="*/ 3093017 h 3484138"/>
                <a:gd name="connsiteX47" fmla="*/ 1103603 w 1554821"/>
                <a:gd name="connsiteY47" fmla="*/ 3154849 h 3484138"/>
                <a:gd name="connsiteX48" fmla="*/ 1109353 w 1554821"/>
                <a:gd name="connsiteY48" fmla="*/ 3348972 h 3484138"/>
                <a:gd name="connsiteX49" fmla="*/ 954775 w 1554821"/>
                <a:gd name="connsiteY49" fmla="*/ 3474074 h 3484138"/>
                <a:gd name="connsiteX50" fmla="*/ 918108 w 1554821"/>
                <a:gd name="connsiteY50" fmla="*/ 3482700 h 3484138"/>
                <a:gd name="connsiteX51" fmla="*/ 877845 w 1554821"/>
                <a:gd name="connsiteY51" fmla="*/ 3484138 h 3484138"/>
                <a:gd name="connsiteX52" fmla="*/ 804510 w 1554821"/>
                <a:gd name="connsiteY52" fmla="*/ 3458974 h 3484138"/>
                <a:gd name="connsiteX53" fmla="*/ 704573 w 1554821"/>
                <a:gd name="connsiteY53" fmla="*/ 3316617 h 3484138"/>
                <a:gd name="connsiteX54" fmla="*/ 739084 w 1554821"/>
                <a:gd name="connsiteY54" fmla="*/ 3041971 h 3484138"/>
                <a:gd name="connsiteX55" fmla="*/ 737646 w 1554821"/>
                <a:gd name="connsiteY55" fmla="*/ 3011774 h 3484138"/>
                <a:gd name="connsiteX56" fmla="*/ 43118 w 1554821"/>
                <a:gd name="connsiteY56" fmla="*/ 1831222 h 3484138"/>
                <a:gd name="connsiteX57" fmla="*/ 30177 w 1554821"/>
                <a:gd name="connsiteY57" fmla="*/ 1802464 h 3484138"/>
                <a:gd name="connsiteX58" fmla="*/ 0 w 1554821"/>
                <a:gd name="connsiteY58" fmla="*/ 1802827 h 3484138"/>
                <a:gd name="connsiteX59" fmla="*/ 0 w 1554821"/>
                <a:gd name="connsiteY59" fmla="*/ 1719062 h 3484138"/>
                <a:gd name="connsiteX60" fmla="*/ 36648 w 1554821"/>
                <a:gd name="connsiteY60" fmla="*/ 1719062 h 3484138"/>
                <a:gd name="connsiteX61" fmla="*/ 38086 w 1554821"/>
                <a:gd name="connsiteY61" fmla="*/ 1716186 h 3484138"/>
                <a:gd name="connsiteX62" fmla="*/ 61812 w 1554821"/>
                <a:gd name="connsiteY62" fmla="*/ 1651478 h 3484138"/>
                <a:gd name="connsiteX63" fmla="*/ 801634 w 1554821"/>
                <a:gd name="connsiteY63" fmla="*/ 468770 h 3484138"/>
                <a:gd name="connsiteX64" fmla="*/ 803792 w 1554821"/>
                <a:gd name="connsiteY64" fmla="*/ 445044 h 3484138"/>
                <a:gd name="connsiteX65" fmla="*/ 772157 w 1554821"/>
                <a:gd name="connsiteY65" fmla="*/ 170397 h 3484138"/>
                <a:gd name="connsiteX66" fmla="*/ 915232 w 1554821"/>
                <a:gd name="connsiteY66" fmla="*/ 19412 h 3484138"/>
                <a:gd name="connsiteX67" fmla="*/ 979220 w 1554821"/>
                <a:gd name="connsiteY67" fmla="*/ 0 h 3484138"/>
                <a:gd name="connsiteX0" fmla="*/ 868498 w 1554821"/>
                <a:gd name="connsiteY0" fmla="*/ 574460 h 3484138"/>
                <a:gd name="connsiteX1" fmla="*/ 149528 w 1554821"/>
                <a:gd name="connsiteY1" fmla="*/ 1723377 h 3484138"/>
                <a:gd name="connsiteX2" fmla="*/ 257294 w 1554821"/>
                <a:gd name="connsiteY2" fmla="*/ 1726080 h 3484138"/>
                <a:gd name="connsiteX3" fmla="*/ 257294 w 1554821"/>
                <a:gd name="connsiteY3" fmla="*/ 1808934 h 3484138"/>
                <a:gd name="connsiteX4" fmla="*/ 162469 w 1554821"/>
                <a:gd name="connsiteY4" fmla="*/ 1808934 h 3484138"/>
                <a:gd name="connsiteX5" fmla="*/ 808824 w 1554821"/>
                <a:gd name="connsiteY5" fmla="*/ 2910399 h 3484138"/>
                <a:gd name="connsiteX6" fmla="*/ 897976 w 1554821"/>
                <a:gd name="connsiteY6" fmla="*/ 2798959 h 3484138"/>
                <a:gd name="connsiteX7" fmla="*/ 1118700 w 1554821"/>
                <a:gd name="connsiteY7" fmla="*/ 2519998 h 3484138"/>
                <a:gd name="connsiteX8" fmla="*/ 1250992 w 1554821"/>
                <a:gd name="connsiteY8" fmla="*/ 2194303 h 3484138"/>
                <a:gd name="connsiteX9" fmla="*/ 1221513 w 1554821"/>
                <a:gd name="connsiteY9" fmla="*/ 2005214 h 3484138"/>
                <a:gd name="connsiteX10" fmla="*/ 1199225 w 1554821"/>
                <a:gd name="connsiteY10" fmla="*/ 1987238 h 3484138"/>
                <a:gd name="connsiteX11" fmla="*/ 1046084 w 1554821"/>
                <a:gd name="connsiteY11" fmla="*/ 1841287 h 3484138"/>
                <a:gd name="connsiteX12" fmla="*/ 1038175 w 1554821"/>
                <a:gd name="connsiteY12" fmla="*/ 1745665 h 3484138"/>
                <a:gd name="connsiteX13" fmla="*/ 1203539 w 1554821"/>
                <a:gd name="connsiteY13" fmla="*/ 1574549 h 3484138"/>
                <a:gd name="connsiteX14" fmla="*/ 1211448 w 1554821"/>
                <a:gd name="connsiteY14" fmla="*/ 1553699 h 3484138"/>
                <a:gd name="connsiteX15" fmla="*/ 1271842 w 1554821"/>
                <a:gd name="connsiteY15" fmla="*/ 1373237 h 3484138"/>
                <a:gd name="connsiteX16" fmla="*/ 1242363 w 1554821"/>
                <a:gd name="connsiteY16" fmla="*/ 1174081 h 3484138"/>
                <a:gd name="connsiteX17" fmla="*/ 1068373 w 1554821"/>
                <a:gd name="connsiteY17" fmla="*/ 868518 h 3484138"/>
                <a:gd name="connsiteX18" fmla="*/ 1008698 w 1554821"/>
                <a:gd name="connsiteY18" fmla="*/ 796622 h 3484138"/>
                <a:gd name="connsiteX19" fmla="*/ 880721 w 1554821"/>
                <a:gd name="connsiteY19" fmla="*/ 594589 h 3484138"/>
                <a:gd name="connsiteX20" fmla="*/ 868498 w 1554821"/>
                <a:gd name="connsiteY20" fmla="*/ 574460 h 3484138"/>
                <a:gd name="connsiteX21" fmla="*/ 979220 w 1554821"/>
                <a:gd name="connsiteY21" fmla="*/ 0 h 3484138"/>
                <a:gd name="connsiteX22" fmla="*/ 1018045 w 1554821"/>
                <a:gd name="connsiteY22" fmla="*/ 0 h 3484138"/>
                <a:gd name="connsiteX23" fmla="*/ 1206416 w 1554821"/>
                <a:gd name="connsiteY23" fmla="*/ 189089 h 3484138"/>
                <a:gd name="connsiteX24" fmla="*/ 1146022 w 1554821"/>
                <a:gd name="connsiteY24" fmla="*/ 378898 h 3484138"/>
                <a:gd name="connsiteX25" fmla="*/ 1036019 w 1554821"/>
                <a:gd name="connsiteY25" fmla="*/ 405500 h 3484138"/>
                <a:gd name="connsiteX26" fmla="*/ 998633 w 1554821"/>
                <a:gd name="connsiteY26" fmla="*/ 405500 h 3484138"/>
                <a:gd name="connsiteX27" fmla="*/ 1011574 w 1554821"/>
                <a:gd name="connsiteY27" fmla="*/ 468770 h 3484138"/>
                <a:gd name="connsiteX28" fmla="*/ 1123014 w 1554821"/>
                <a:gd name="connsiteY28" fmla="*/ 631257 h 3484138"/>
                <a:gd name="connsiteX29" fmla="*/ 1237331 w 1554821"/>
                <a:gd name="connsiteY29" fmla="*/ 741979 h 3484138"/>
                <a:gd name="connsiteX30" fmla="*/ 1432172 w 1554821"/>
                <a:gd name="connsiteY30" fmla="*/ 972051 h 3484138"/>
                <a:gd name="connsiteX31" fmla="*/ 1477468 w 1554821"/>
                <a:gd name="connsiteY31" fmla="*/ 1023098 h 3484138"/>
                <a:gd name="connsiteX32" fmla="*/ 1554397 w 1554821"/>
                <a:gd name="connsiteY32" fmla="*/ 1244542 h 3484138"/>
                <a:gd name="connsiteX33" fmla="*/ 1491127 w 1554821"/>
                <a:gd name="connsiteY33" fmla="*/ 1440101 h 3484138"/>
                <a:gd name="connsiteX34" fmla="*/ 1359555 w 1554821"/>
                <a:gd name="connsiteY34" fmla="*/ 1600432 h 3484138"/>
                <a:gd name="connsiteX35" fmla="*/ 1460212 w 1554821"/>
                <a:gd name="connsiteY35" fmla="*/ 1755730 h 3484138"/>
                <a:gd name="connsiteX36" fmla="*/ 1450145 w 1554821"/>
                <a:gd name="connsiteY36" fmla="*/ 1849196 h 3484138"/>
                <a:gd name="connsiteX37" fmla="*/ 1378249 w 1554821"/>
                <a:gd name="connsiteY37" fmla="*/ 1949853 h 3484138"/>
                <a:gd name="connsiteX38" fmla="*/ 1390472 w 1554821"/>
                <a:gd name="connsiteY38" fmla="*/ 1962794 h 3484138"/>
                <a:gd name="connsiteX39" fmla="*/ 1506945 w 1554821"/>
                <a:gd name="connsiteY39" fmla="*/ 2166982 h 3484138"/>
                <a:gd name="connsiteX40" fmla="*/ 1442957 w 1554821"/>
                <a:gd name="connsiteY40" fmla="*/ 2467513 h 3484138"/>
                <a:gd name="connsiteX41" fmla="*/ 1360275 w 1554821"/>
                <a:gd name="connsiteY41" fmla="*/ 2552351 h 3484138"/>
                <a:gd name="connsiteX42" fmla="*/ 985690 w 1554821"/>
                <a:gd name="connsiteY42" fmla="*/ 2969354 h 3484138"/>
                <a:gd name="connsiteX43" fmla="*/ 875688 w 1554821"/>
                <a:gd name="connsiteY43" fmla="*/ 3118902 h 3484138"/>
                <a:gd name="connsiteX44" fmla="*/ 868498 w 1554821"/>
                <a:gd name="connsiteY44" fmla="*/ 3130405 h 3484138"/>
                <a:gd name="connsiteX45" fmla="*/ 920264 w 1554821"/>
                <a:gd name="connsiteY45" fmla="*/ 3108835 h 3484138"/>
                <a:gd name="connsiteX46" fmla="*/ 1006540 w 1554821"/>
                <a:gd name="connsiteY46" fmla="*/ 3093017 h 3484138"/>
                <a:gd name="connsiteX47" fmla="*/ 1103603 w 1554821"/>
                <a:gd name="connsiteY47" fmla="*/ 3154849 h 3484138"/>
                <a:gd name="connsiteX48" fmla="*/ 1109353 w 1554821"/>
                <a:gd name="connsiteY48" fmla="*/ 3348972 h 3484138"/>
                <a:gd name="connsiteX49" fmla="*/ 954775 w 1554821"/>
                <a:gd name="connsiteY49" fmla="*/ 3474074 h 3484138"/>
                <a:gd name="connsiteX50" fmla="*/ 918108 w 1554821"/>
                <a:gd name="connsiteY50" fmla="*/ 3482700 h 3484138"/>
                <a:gd name="connsiteX51" fmla="*/ 877845 w 1554821"/>
                <a:gd name="connsiteY51" fmla="*/ 3484138 h 3484138"/>
                <a:gd name="connsiteX52" fmla="*/ 804510 w 1554821"/>
                <a:gd name="connsiteY52" fmla="*/ 3458974 h 3484138"/>
                <a:gd name="connsiteX53" fmla="*/ 704573 w 1554821"/>
                <a:gd name="connsiteY53" fmla="*/ 3316617 h 3484138"/>
                <a:gd name="connsiteX54" fmla="*/ 739084 w 1554821"/>
                <a:gd name="connsiteY54" fmla="*/ 3041971 h 3484138"/>
                <a:gd name="connsiteX55" fmla="*/ 737646 w 1554821"/>
                <a:gd name="connsiteY55" fmla="*/ 3011774 h 3484138"/>
                <a:gd name="connsiteX56" fmla="*/ 43118 w 1554821"/>
                <a:gd name="connsiteY56" fmla="*/ 1831222 h 3484138"/>
                <a:gd name="connsiteX57" fmla="*/ 30177 w 1554821"/>
                <a:gd name="connsiteY57" fmla="*/ 1802464 h 3484138"/>
                <a:gd name="connsiteX58" fmla="*/ 0 w 1554821"/>
                <a:gd name="connsiteY58" fmla="*/ 1802827 h 3484138"/>
                <a:gd name="connsiteX59" fmla="*/ 0 w 1554821"/>
                <a:gd name="connsiteY59" fmla="*/ 1719062 h 3484138"/>
                <a:gd name="connsiteX60" fmla="*/ 36648 w 1554821"/>
                <a:gd name="connsiteY60" fmla="*/ 1719062 h 3484138"/>
                <a:gd name="connsiteX61" fmla="*/ 38086 w 1554821"/>
                <a:gd name="connsiteY61" fmla="*/ 1716186 h 3484138"/>
                <a:gd name="connsiteX62" fmla="*/ 61812 w 1554821"/>
                <a:gd name="connsiteY62" fmla="*/ 1651478 h 3484138"/>
                <a:gd name="connsiteX63" fmla="*/ 801634 w 1554821"/>
                <a:gd name="connsiteY63" fmla="*/ 468770 h 3484138"/>
                <a:gd name="connsiteX64" fmla="*/ 803792 w 1554821"/>
                <a:gd name="connsiteY64" fmla="*/ 445044 h 3484138"/>
                <a:gd name="connsiteX65" fmla="*/ 772157 w 1554821"/>
                <a:gd name="connsiteY65" fmla="*/ 170397 h 3484138"/>
                <a:gd name="connsiteX66" fmla="*/ 915232 w 1554821"/>
                <a:gd name="connsiteY66" fmla="*/ 19412 h 3484138"/>
                <a:gd name="connsiteX67" fmla="*/ 979220 w 1554821"/>
                <a:gd name="connsiteY67" fmla="*/ 0 h 3484138"/>
                <a:gd name="connsiteX0" fmla="*/ 868498 w 1554821"/>
                <a:gd name="connsiteY0" fmla="*/ 574460 h 3484138"/>
                <a:gd name="connsiteX1" fmla="*/ 149528 w 1554821"/>
                <a:gd name="connsiteY1" fmla="*/ 1723377 h 3484138"/>
                <a:gd name="connsiteX2" fmla="*/ 257294 w 1554821"/>
                <a:gd name="connsiteY2" fmla="*/ 1726080 h 3484138"/>
                <a:gd name="connsiteX3" fmla="*/ 257294 w 1554821"/>
                <a:gd name="connsiteY3" fmla="*/ 1808934 h 3484138"/>
                <a:gd name="connsiteX4" fmla="*/ 162469 w 1554821"/>
                <a:gd name="connsiteY4" fmla="*/ 1808934 h 3484138"/>
                <a:gd name="connsiteX5" fmla="*/ 808824 w 1554821"/>
                <a:gd name="connsiteY5" fmla="*/ 2910399 h 3484138"/>
                <a:gd name="connsiteX6" fmla="*/ 897976 w 1554821"/>
                <a:gd name="connsiteY6" fmla="*/ 2798959 h 3484138"/>
                <a:gd name="connsiteX7" fmla="*/ 1118700 w 1554821"/>
                <a:gd name="connsiteY7" fmla="*/ 2519998 h 3484138"/>
                <a:gd name="connsiteX8" fmla="*/ 1250992 w 1554821"/>
                <a:gd name="connsiteY8" fmla="*/ 2194303 h 3484138"/>
                <a:gd name="connsiteX9" fmla="*/ 1221513 w 1554821"/>
                <a:gd name="connsiteY9" fmla="*/ 2005214 h 3484138"/>
                <a:gd name="connsiteX10" fmla="*/ 1199225 w 1554821"/>
                <a:gd name="connsiteY10" fmla="*/ 1987238 h 3484138"/>
                <a:gd name="connsiteX11" fmla="*/ 1046084 w 1554821"/>
                <a:gd name="connsiteY11" fmla="*/ 1841287 h 3484138"/>
                <a:gd name="connsiteX12" fmla="*/ 1038175 w 1554821"/>
                <a:gd name="connsiteY12" fmla="*/ 1745665 h 3484138"/>
                <a:gd name="connsiteX13" fmla="*/ 1203539 w 1554821"/>
                <a:gd name="connsiteY13" fmla="*/ 1574549 h 3484138"/>
                <a:gd name="connsiteX14" fmla="*/ 1211448 w 1554821"/>
                <a:gd name="connsiteY14" fmla="*/ 1553699 h 3484138"/>
                <a:gd name="connsiteX15" fmla="*/ 1271842 w 1554821"/>
                <a:gd name="connsiteY15" fmla="*/ 1373237 h 3484138"/>
                <a:gd name="connsiteX16" fmla="*/ 1242363 w 1554821"/>
                <a:gd name="connsiteY16" fmla="*/ 1174081 h 3484138"/>
                <a:gd name="connsiteX17" fmla="*/ 1068373 w 1554821"/>
                <a:gd name="connsiteY17" fmla="*/ 868518 h 3484138"/>
                <a:gd name="connsiteX18" fmla="*/ 1008698 w 1554821"/>
                <a:gd name="connsiteY18" fmla="*/ 796622 h 3484138"/>
                <a:gd name="connsiteX19" fmla="*/ 880721 w 1554821"/>
                <a:gd name="connsiteY19" fmla="*/ 594589 h 3484138"/>
                <a:gd name="connsiteX20" fmla="*/ 868498 w 1554821"/>
                <a:gd name="connsiteY20" fmla="*/ 574460 h 3484138"/>
                <a:gd name="connsiteX21" fmla="*/ 979220 w 1554821"/>
                <a:gd name="connsiteY21" fmla="*/ 0 h 3484138"/>
                <a:gd name="connsiteX22" fmla="*/ 1018045 w 1554821"/>
                <a:gd name="connsiteY22" fmla="*/ 0 h 3484138"/>
                <a:gd name="connsiteX23" fmla="*/ 1206416 w 1554821"/>
                <a:gd name="connsiteY23" fmla="*/ 189089 h 3484138"/>
                <a:gd name="connsiteX24" fmla="*/ 1146022 w 1554821"/>
                <a:gd name="connsiteY24" fmla="*/ 378898 h 3484138"/>
                <a:gd name="connsiteX25" fmla="*/ 1036019 w 1554821"/>
                <a:gd name="connsiteY25" fmla="*/ 405500 h 3484138"/>
                <a:gd name="connsiteX26" fmla="*/ 998633 w 1554821"/>
                <a:gd name="connsiteY26" fmla="*/ 405500 h 3484138"/>
                <a:gd name="connsiteX27" fmla="*/ 1011574 w 1554821"/>
                <a:gd name="connsiteY27" fmla="*/ 468770 h 3484138"/>
                <a:gd name="connsiteX28" fmla="*/ 1123014 w 1554821"/>
                <a:gd name="connsiteY28" fmla="*/ 631257 h 3484138"/>
                <a:gd name="connsiteX29" fmla="*/ 1237331 w 1554821"/>
                <a:gd name="connsiteY29" fmla="*/ 741979 h 3484138"/>
                <a:gd name="connsiteX30" fmla="*/ 1432172 w 1554821"/>
                <a:gd name="connsiteY30" fmla="*/ 972051 h 3484138"/>
                <a:gd name="connsiteX31" fmla="*/ 1477468 w 1554821"/>
                <a:gd name="connsiteY31" fmla="*/ 1023098 h 3484138"/>
                <a:gd name="connsiteX32" fmla="*/ 1554397 w 1554821"/>
                <a:gd name="connsiteY32" fmla="*/ 1244542 h 3484138"/>
                <a:gd name="connsiteX33" fmla="*/ 1491127 w 1554821"/>
                <a:gd name="connsiteY33" fmla="*/ 1440101 h 3484138"/>
                <a:gd name="connsiteX34" fmla="*/ 1359555 w 1554821"/>
                <a:gd name="connsiteY34" fmla="*/ 1600432 h 3484138"/>
                <a:gd name="connsiteX35" fmla="*/ 1460212 w 1554821"/>
                <a:gd name="connsiteY35" fmla="*/ 1755730 h 3484138"/>
                <a:gd name="connsiteX36" fmla="*/ 1450145 w 1554821"/>
                <a:gd name="connsiteY36" fmla="*/ 1849196 h 3484138"/>
                <a:gd name="connsiteX37" fmla="*/ 1378249 w 1554821"/>
                <a:gd name="connsiteY37" fmla="*/ 1949853 h 3484138"/>
                <a:gd name="connsiteX38" fmla="*/ 1390472 w 1554821"/>
                <a:gd name="connsiteY38" fmla="*/ 1962794 h 3484138"/>
                <a:gd name="connsiteX39" fmla="*/ 1506945 w 1554821"/>
                <a:gd name="connsiteY39" fmla="*/ 2166982 h 3484138"/>
                <a:gd name="connsiteX40" fmla="*/ 1442957 w 1554821"/>
                <a:gd name="connsiteY40" fmla="*/ 2467513 h 3484138"/>
                <a:gd name="connsiteX41" fmla="*/ 1360275 w 1554821"/>
                <a:gd name="connsiteY41" fmla="*/ 2552351 h 3484138"/>
                <a:gd name="connsiteX42" fmla="*/ 985690 w 1554821"/>
                <a:gd name="connsiteY42" fmla="*/ 2969354 h 3484138"/>
                <a:gd name="connsiteX43" fmla="*/ 875688 w 1554821"/>
                <a:gd name="connsiteY43" fmla="*/ 3118902 h 3484138"/>
                <a:gd name="connsiteX44" fmla="*/ 868498 w 1554821"/>
                <a:gd name="connsiteY44" fmla="*/ 3130405 h 3484138"/>
                <a:gd name="connsiteX45" fmla="*/ 920264 w 1554821"/>
                <a:gd name="connsiteY45" fmla="*/ 3108835 h 3484138"/>
                <a:gd name="connsiteX46" fmla="*/ 1006540 w 1554821"/>
                <a:gd name="connsiteY46" fmla="*/ 3093017 h 3484138"/>
                <a:gd name="connsiteX47" fmla="*/ 1103603 w 1554821"/>
                <a:gd name="connsiteY47" fmla="*/ 3154849 h 3484138"/>
                <a:gd name="connsiteX48" fmla="*/ 1109353 w 1554821"/>
                <a:gd name="connsiteY48" fmla="*/ 3348972 h 3484138"/>
                <a:gd name="connsiteX49" fmla="*/ 954775 w 1554821"/>
                <a:gd name="connsiteY49" fmla="*/ 3474074 h 3484138"/>
                <a:gd name="connsiteX50" fmla="*/ 918108 w 1554821"/>
                <a:gd name="connsiteY50" fmla="*/ 3482700 h 3484138"/>
                <a:gd name="connsiteX51" fmla="*/ 877845 w 1554821"/>
                <a:gd name="connsiteY51" fmla="*/ 3484138 h 3484138"/>
                <a:gd name="connsiteX52" fmla="*/ 804510 w 1554821"/>
                <a:gd name="connsiteY52" fmla="*/ 3458974 h 3484138"/>
                <a:gd name="connsiteX53" fmla="*/ 704573 w 1554821"/>
                <a:gd name="connsiteY53" fmla="*/ 3316617 h 3484138"/>
                <a:gd name="connsiteX54" fmla="*/ 739084 w 1554821"/>
                <a:gd name="connsiteY54" fmla="*/ 3041971 h 3484138"/>
                <a:gd name="connsiteX55" fmla="*/ 737646 w 1554821"/>
                <a:gd name="connsiteY55" fmla="*/ 3011774 h 3484138"/>
                <a:gd name="connsiteX56" fmla="*/ 43118 w 1554821"/>
                <a:gd name="connsiteY56" fmla="*/ 1831222 h 3484138"/>
                <a:gd name="connsiteX57" fmla="*/ 30177 w 1554821"/>
                <a:gd name="connsiteY57" fmla="*/ 1802464 h 3484138"/>
                <a:gd name="connsiteX58" fmla="*/ 0 w 1554821"/>
                <a:gd name="connsiteY58" fmla="*/ 1719062 h 3484138"/>
                <a:gd name="connsiteX59" fmla="*/ 36648 w 1554821"/>
                <a:gd name="connsiteY59" fmla="*/ 1719062 h 3484138"/>
                <a:gd name="connsiteX60" fmla="*/ 38086 w 1554821"/>
                <a:gd name="connsiteY60" fmla="*/ 1716186 h 3484138"/>
                <a:gd name="connsiteX61" fmla="*/ 61812 w 1554821"/>
                <a:gd name="connsiteY61" fmla="*/ 1651478 h 3484138"/>
                <a:gd name="connsiteX62" fmla="*/ 801634 w 1554821"/>
                <a:gd name="connsiteY62" fmla="*/ 468770 h 3484138"/>
                <a:gd name="connsiteX63" fmla="*/ 803792 w 1554821"/>
                <a:gd name="connsiteY63" fmla="*/ 445044 h 3484138"/>
                <a:gd name="connsiteX64" fmla="*/ 772157 w 1554821"/>
                <a:gd name="connsiteY64" fmla="*/ 170397 h 3484138"/>
                <a:gd name="connsiteX65" fmla="*/ 915232 w 1554821"/>
                <a:gd name="connsiteY65" fmla="*/ 19412 h 3484138"/>
                <a:gd name="connsiteX66" fmla="*/ 979220 w 1554821"/>
                <a:gd name="connsiteY66" fmla="*/ 0 h 3484138"/>
                <a:gd name="connsiteX0" fmla="*/ 868498 w 1554821"/>
                <a:gd name="connsiteY0" fmla="*/ 574460 h 3484138"/>
                <a:gd name="connsiteX1" fmla="*/ 149528 w 1554821"/>
                <a:gd name="connsiteY1" fmla="*/ 1723377 h 3484138"/>
                <a:gd name="connsiteX2" fmla="*/ 257294 w 1554821"/>
                <a:gd name="connsiteY2" fmla="*/ 1726080 h 3484138"/>
                <a:gd name="connsiteX3" fmla="*/ 257294 w 1554821"/>
                <a:gd name="connsiteY3" fmla="*/ 1808934 h 3484138"/>
                <a:gd name="connsiteX4" fmla="*/ 162469 w 1554821"/>
                <a:gd name="connsiteY4" fmla="*/ 1808934 h 3484138"/>
                <a:gd name="connsiteX5" fmla="*/ 808824 w 1554821"/>
                <a:gd name="connsiteY5" fmla="*/ 2910399 h 3484138"/>
                <a:gd name="connsiteX6" fmla="*/ 897976 w 1554821"/>
                <a:gd name="connsiteY6" fmla="*/ 2798959 h 3484138"/>
                <a:gd name="connsiteX7" fmla="*/ 1118700 w 1554821"/>
                <a:gd name="connsiteY7" fmla="*/ 2519998 h 3484138"/>
                <a:gd name="connsiteX8" fmla="*/ 1250992 w 1554821"/>
                <a:gd name="connsiteY8" fmla="*/ 2194303 h 3484138"/>
                <a:gd name="connsiteX9" fmla="*/ 1221513 w 1554821"/>
                <a:gd name="connsiteY9" fmla="*/ 2005214 h 3484138"/>
                <a:gd name="connsiteX10" fmla="*/ 1199225 w 1554821"/>
                <a:gd name="connsiteY10" fmla="*/ 1987238 h 3484138"/>
                <a:gd name="connsiteX11" fmla="*/ 1046084 w 1554821"/>
                <a:gd name="connsiteY11" fmla="*/ 1841287 h 3484138"/>
                <a:gd name="connsiteX12" fmla="*/ 1038175 w 1554821"/>
                <a:gd name="connsiteY12" fmla="*/ 1745665 h 3484138"/>
                <a:gd name="connsiteX13" fmla="*/ 1203539 w 1554821"/>
                <a:gd name="connsiteY13" fmla="*/ 1574549 h 3484138"/>
                <a:gd name="connsiteX14" fmla="*/ 1211448 w 1554821"/>
                <a:gd name="connsiteY14" fmla="*/ 1553699 h 3484138"/>
                <a:gd name="connsiteX15" fmla="*/ 1271842 w 1554821"/>
                <a:gd name="connsiteY15" fmla="*/ 1373237 h 3484138"/>
                <a:gd name="connsiteX16" fmla="*/ 1242363 w 1554821"/>
                <a:gd name="connsiteY16" fmla="*/ 1174081 h 3484138"/>
                <a:gd name="connsiteX17" fmla="*/ 1068373 w 1554821"/>
                <a:gd name="connsiteY17" fmla="*/ 868518 h 3484138"/>
                <a:gd name="connsiteX18" fmla="*/ 1008698 w 1554821"/>
                <a:gd name="connsiteY18" fmla="*/ 796622 h 3484138"/>
                <a:gd name="connsiteX19" fmla="*/ 880721 w 1554821"/>
                <a:gd name="connsiteY19" fmla="*/ 594589 h 3484138"/>
                <a:gd name="connsiteX20" fmla="*/ 868498 w 1554821"/>
                <a:gd name="connsiteY20" fmla="*/ 574460 h 3484138"/>
                <a:gd name="connsiteX21" fmla="*/ 979220 w 1554821"/>
                <a:gd name="connsiteY21" fmla="*/ 0 h 3484138"/>
                <a:gd name="connsiteX22" fmla="*/ 1018045 w 1554821"/>
                <a:gd name="connsiteY22" fmla="*/ 0 h 3484138"/>
                <a:gd name="connsiteX23" fmla="*/ 1206416 w 1554821"/>
                <a:gd name="connsiteY23" fmla="*/ 189089 h 3484138"/>
                <a:gd name="connsiteX24" fmla="*/ 1146022 w 1554821"/>
                <a:gd name="connsiteY24" fmla="*/ 378898 h 3484138"/>
                <a:gd name="connsiteX25" fmla="*/ 1036019 w 1554821"/>
                <a:gd name="connsiteY25" fmla="*/ 405500 h 3484138"/>
                <a:gd name="connsiteX26" fmla="*/ 998633 w 1554821"/>
                <a:gd name="connsiteY26" fmla="*/ 405500 h 3484138"/>
                <a:gd name="connsiteX27" fmla="*/ 1011574 w 1554821"/>
                <a:gd name="connsiteY27" fmla="*/ 468770 h 3484138"/>
                <a:gd name="connsiteX28" fmla="*/ 1123014 w 1554821"/>
                <a:gd name="connsiteY28" fmla="*/ 631257 h 3484138"/>
                <a:gd name="connsiteX29" fmla="*/ 1237331 w 1554821"/>
                <a:gd name="connsiteY29" fmla="*/ 741979 h 3484138"/>
                <a:gd name="connsiteX30" fmla="*/ 1432172 w 1554821"/>
                <a:gd name="connsiteY30" fmla="*/ 972051 h 3484138"/>
                <a:gd name="connsiteX31" fmla="*/ 1477468 w 1554821"/>
                <a:gd name="connsiteY31" fmla="*/ 1023098 h 3484138"/>
                <a:gd name="connsiteX32" fmla="*/ 1554397 w 1554821"/>
                <a:gd name="connsiteY32" fmla="*/ 1244542 h 3484138"/>
                <a:gd name="connsiteX33" fmla="*/ 1491127 w 1554821"/>
                <a:gd name="connsiteY33" fmla="*/ 1440101 h 3484138"/>
                <a:gd name="connsiteX34" fmla="*/ 1359555 w 1554821"/>
                <a:gd name="connsiteY34" fmla="*/ 1600432 h 3484138"/>
                <a:gd name="connsiteX35" fmla="*/ 1460212 w 1554821"/>
                <a:gd name="connsiteY35" fmla="*/ 1755730 h 3484138"/>
                <a:gd name="connsiteX36" fmla="*/ 1450145 w 1554821"/>
                <a:gd name="connsiteY36" fmla="*/ 1849196 h 3484138"/>
                <a:gd name="connsiteX37" fmla="*/ 1378249 w 1554821"/>
                <a:gd name="connsiteY37" fmla="*/ 1949853 h 3484138"/>
                <a:gd name="connsiteX38" fmla="*/ 1390472 w 1554821"/>
                <a:gd name="connsiteY38" fmla="*/ 1962794 h 3484138"/>
                <a:gd name="connsiteX39" fmla="*/ 1506945 w 1554821"/>
                <a:gd name="connsiteY39" fmla="*/ 2166982 h 3484138"/>
                <a:gd name="connsiteX40" fmla="*/ 1442957 w 1554821"/>
                <a:gd name="connsiteY40" fmla="*/ 2467513 h 3484138"/>
                <a:gd name="connsiteX41" fmla="*/ 1360275 w 1554821"/>
                <a:gd name="connsiteY41" fmla="*/ 2552351 h 3484138"/>
                <a:gd name="connsiteX42" fmla="*/ 985690 w 1554821"/>
                <a:gd name="connsiteY42" fmla="*/ 2969354 h 3484138"/>
                <a:gd name="connsiteX43" fmla="*/ 875688 w 1554821"/>
                <a:gd name="connsiteY43" fmla="*/ 3118902 h 3484138"/>
                <a:gd name="connsiteX44" fmla="*/ 868498 w 1554821"/>
                <a:gd name="connsiteY44" fmla="*/ 3130405 h 3484138"/>
                <a:gd name="connsiteX45" fmla="*/ 920264 w 1554821"/>
                <a:gd name="connsiteY45" fmla="*/ 3108835 h 3484138"/>
                <a:gd name="connsiteX46" fmla="*/ 1006540 w 1554821"/>
                <a:gd name="connsiteY46" fmla="*/ 3093017 h 3484138"/>
                <a:gd name="connsiteX47" fmla="*/ 1103603 w 1554821"/>
                <a:gd name="connsiteY47" fmla="*/ 3154849 h 3484138"/>
                <a:gd name="connsiteX48" fmla="*/ 1109353 w 1554821"/>
                <a:gd name="connsiteY48" fmla="*/ 3348972 h 3484138"/>
                <a:gd name="connsiteX49" fmla="*/ 954775 w 1554821"/>
                <a:gd name="connsiteY49" fmla="*/ 3474074 h 3484138"/>
                <a:gd name="connsiteX50" fmla="*/ 918108 w 1554821"/>
                <a:gd name="connsiteY50" fmla="*/ 3482700 h 3484138"/>
                <a:gd name="connsiteX51" fmla="*/ 877845 w 1554821"/>
                <a:gd name="connsiteY51" fmla="*/ 3484138 h 3484138"/>
                <a:gd name="connsiteX52" fmla="*/ 804510 w 1554821"/>
                <a:gd name="connsiteY52" fmla="*/ 3458974 h 3484138"/>
                <a:gd name="connsiteX53" fmla="*/ 704573 w 1554821"/>
                <a:gd name="connsiteY53" fmla="*/ 3316617 h 3484138"/>
                <a:gd name="connsiteX54" fmla="*/ 739084 w 1554821"/>
                <a:gd name="connsiteY54" fmla="*/ 3041971 h 3484138"/>
                <a:gd name="connsiteX55" fmla="*/ 737646 w 1554821"/>
                <a:gd name="connsiteY55" fmla="*/ 3011774 h 3484138"/>
                <a:gd name="connsiteX56" fmla="*/ 43118 w 1554821"/>
                <a:gd name="connsiteY56" fmla="*/ 1831222 h 3484138"/>
                <a:gd name="connsiteX57" fmla="*/ 30177 w 1554821"/>
                <a:gd name="connsiteY57" fmla="*/ 1802464 h 3484138"/>
                <a:gd name="connsiteX58" fmla="*/ 0 w 1554821"/>
                <a:gd name="connsiteY58" fmla="*/ 1719062 h 3484138"/>
                <a:gd name="connsiteX59" fmla="*/ 36648 w 1554821"/>
                <a:gd name="connsiteY59" fmla="*/ 1719062 h 3484138"/>
                <a:gd name="connsiteX60" fmla="*/ 61812 w 1554821"/>
                <a:gd name="connsiteY60" fmla="*/ 1651478 h 3484138"/>
                <a:gd name="connsiteX61" fmla="*/ 801634 w 1554821"/>
                <a:gd name="connsiteY61" fmla="*/ 468770 h 3484138"/>
                <a:gd name="connsiteX62" fmla="*/ 803792 w 1554821"/>
                <a:gd name="connsiteY62" fmla="*/ 445044 h 3484138"/>
                <a:gd name="connsiteX63" fmla="*/ 772157 w 1554821"/>
                <a:gd name="connsiteY63" fmla="*/ 170397 h 3484138"/>
                <a:gd name="connsiteX64" fmla="*/ 915232 w 1554821"/>
                <a:gd name="connsiteY64" fmla="*/ 19412 h 3484138"/>
                <a:gd name="connsiteX65" fmla="*/ 979220 w 1554821"/>
                <a:gd name="connsiteY65" fmla="*/ 0 h 3484138"/>
                <a:gd name="connsiteX0" fmla="*/ 867979 w 1554302"/>
                <a:gd name="connsiteY0" fmla="*/ 574460 h 3484138"/>
                <a:gd name="connsiteX1" fmla="*/ 149009 w 1554302"/>
                <a:gd name="connsiteY1" fmla="*/ 1723377 h 3484138"/>
                <a:gd name="connsiteX2" fmla="*/ 256775 w 1554302"/>
                <a:gd name="connsiteY2" fmla="*/ 1726080 h 3484138"/>
                <a:gd name="connsiteX3" fmla="*/ 256775 w 1554302"/>
                <a:gd name="connsiteY3" fmla="*/ 1808934 h 3484138"/>
                <a:gd name="connsiteX4" fmla="*/ 161950 w 1554302"/>
                <a:gd name="connsiteY4" fmla="*/ 1808934 h 3484138"/>
                <a:gd name="connsiteX5" fmla="*/ 808305 w 1554302"/>
                <a:gd name="connsiteY5" fmla="*/ 2910399 h 3484138"/>
                <a:gd name="connsiteX6" fmla="*/ 897457 w 1554302"/>
                <a:gd name="connsiteY6" fmla="*/ 2798959 h 3484138"/>
                <a:gd name="connsiteX7" fmla="*/ 1118181 w 1554302"/>
                <a:gd name="connsiteY7" fmla="*/ 2519998 h 3484138"/>
                <a:gd name="connsiteX8" fmla="*/ 1250473 w 1554302"/>
                <a:gd name="connsiteY8" fmla="*/ 2194303 h 3484138"/>
                <a:gd name="connsiteX9" fmla="*/ 1220994 w 1554302"/>
                <a:gd name="connsiteY9" fmla="*/ 2005214 h 3484138"/>
                <a:gd name="connsiteX10" fmla="*/ 1198706 w 1554302"/>
                <a:gd name="connsiteY10" fmla="*/ 1987238 h 3484138"/>
                <a:gd name="connsiteX11" fmla="*/ 1045565 w 1554302"/>
                <a:gd name="connsiteY11" fmla="*/ 1841287 h 3484138"/>
                <a:gd name="connsiteX12" fmla="*/ 1037656 w 1554302"/>
                <a:gd name="connsiteY12" fmla="*/ 1745665 h 3484138"/>
                <a:gd name="connsiteX13" fmla="*/ 1203020 w 1554302"/>
                <a:gd name="connsiteY13" fmla="*/ 1574549 h 3484138"/>
                <a:gd name="connsiteX14" fmla="*/ 1210929 w 1554302"/>
                <a:gd name="connsiteY14" fmla="*/ 1553699 h 3484138"/>
                <a:gd name="connsiteX15" fmla="*/ 1271323 w 1554302"/>
                <a:gd name="connsiteY15" fmla="*/ 1373237 h 3484138"/>
                <a:gd name="connsiteX16" fmla="*/ 1241844 w 1554302"/>
                <a:gd name="connsiteY16" fmla="*/ 1174081 h 3484138"/>
                <a:gd name="connsiteX17" fmla="*/ 1067854 w 1554302"/>
                <a:gd name="connsiteY17" fmla="*/ 868518 h 3484138"/>
                <a:gd name="connsiteX18" fmla="*/ 1008179 w 1554302"/>
                <a:gd name="connsiteY18" fmla="*/ 796622 h 3484138"/>
                <a:gd name="connsiteX19" fmla="*/ 880202 w 1554302"/>
                <a:gd name="connsiteY19" fmla="*/ 594589 h 3484138"/>
                <a:gd name="connsiteX20" fmla="*/ 867979 w 1554302"/>
                <a:gd name="connsiteY20" fmla="*/ 574460 h 3484138"/>
                <a:gd name="connsiteX21" fmla="*/ 978701 w 1554302"/>
                <a:gd name="connsiteY21" fmla="*/ 0 h 3484138"/>
                <a:gd name="connsiteX22" fmla="*/ 1017526 w 1554302"/>
                <a:gd name="connsiteY22" fmla="*/ 0 h 3484138"/>
                <a:gd name="connsiteX23" fmla="*/ 1205897 w 1554302"/>
                <a:gd name="connsiteY23" fmla="*/ 189089 h 3484138"/>
                <a:gd name="connsiteX24" fmla="*/ 1145503 w 1554302"/>
                <a:gd name="connsiteY24" fmla="*/ 378898 h 3484138"/>
                <a:gd name="connsiteX25" fmla="*/ 1035500 w 1554302"/>
                <a:gd name="connsiteY25" fmla="*/ 405500 h 3484138"/>
                <a:gd name="connsiteX26" fmla="*/ 998114 w 1554302"/>
                <a:gd name="connsiteY26" fmla="*/ 405500 h 3484138"/>
                <a:gd name="connsiteX27" fmla="*/ 1011055 w 1554302"/>
                <a:gd name="connsiteY27" fmla="*/ 468770 h 3484138"/>
                <a:gd name="connsiteX28" fmla="*/ 1122495 w 1554302"/>
                <a:gd name="connsiteY28" fmla="*/ 631257 h 3484138"/>
                <a:gd name="connsiteX29" fmla="*/ 1236812 w 1554302"/>
                <a:gd name="connsiteY29" fmla="*/ 741979 h 3484138"/>
                <a:gd name="connsiteX30" fmla="*/ 1431653 w 1554302"/>
                <a:gd name="connsiteY30" fmla="*/ 972051 h 3484138"/>
                <a:gd name="connsiteX31" fmla="*/ 1476949 w 1554302"/>
                <a:gd name="connsiteY31" fmla="*/ 1023098 h 3484138"/>
                <a:gd name="connsiteX32" fmla="*/ 1553878 w 1554302"/>
                <a:gd name="connsiteY32" fmla="*/ 1244542 h 3484138"/>
                <a:gd name="connsiteX33" fmla="*/ 1490608 w 1554302"/>
                <a:gd name="connsiteY33" fmla="*/ 1440101 h 3484138"/>
                <a:gd name="connsiteX34" fmla="*/ 1359036 w 1554302"/>
                <a:gd name="connsiteY34" fmla="*/ 1600432 h 3484138"/>
                <a:gd name="connsiteX35" fmla="*/ 1459693 w 1554302"/>
                <a:gd name="connsiteY35" fmla="*/ 1755730 h 3484138"/>
                <a:gd name="connsiteX36" fmla="*/ 1449626 w 1554302"/>
                <a:gd name="connsiteY36" fmla="*/ 1849196 h 3484138"/>
                <a:gd name="connsiteX37" fmla="*/ 1377730 w 1554302"/>
                <a:gd name="connsiteY37" fmla="*/ 1949853 h 3484138"/>
                <a:gd name="connsiteX38" fmla="*/ 1389953 w 1554302"/>
                <a:gd name="connsiteY38" fmla="*/ 1962794 h 3484138"/>
                <a:gd name="connsiteX39" fmla="*/ 1506426 w 1554302"/>
                <a:gd name="connsiteY39" fmla="*/ 2166982 h 3484138"/>
                <a:gd name="connsiteX40" fmla="*/ 1442438 w 1554302"/>
                <a:gd name="connsiteY40" fmla="*/ 2467513 h 3484138"/>
                <a:gd name="connsiteX41" fmla="*/ 1359756 w 1554302"/>
                <a:gd name="connsiteY41" fmla="*/ 2552351 h 3484138"/>
                <a:gd name="connsiteX42" fmla="*/ 985171 w 1554302"/>
                <a:gd name="connsiteY42" fmla="*/ 2969354 h 3484138"/>
                <a:gd name="connsiteX43" fmla="*/ 875169 w 1554302"/>
                <a:gd name="connsiteY43" fmla="*/ 3118902 h 3484138"/>
                <a:gd name="connsiteX44" fmla="*/ 867979 w 1554302"/>
                <a:gd name="connsiteY44" fmla="*/ 3130405 h 3484138"/>
                <a:gd name="connsiteX45" fmla="*/ 919745 w 1554302"/>
                <a:gd name="connsiteY45" fmla="*/ 3108835 h 3484138"/>
                <a:gd name="connsiteX46" fmla="*/ 1006021 w 1554302"/>
                <a:gd name="connsiteY46" fmla="*/ 3093017 h 3484138"/>
                <a:gd name="connsiteX47" fmla="*/ 1103084 w 1554302"/>
                <a:gd name="connsiteY47" fmla="*/ 3154849 h 3484138"/>
                <a:gd name="connsiteX48" fmla="*/ 1108834 w 1554302"/>
                <a:gd name="connsiteY48" fmla="*/ 3348972 h 3484138"/>
                <a:gd name="connsiteX49" fmla="*/ 954256 w 1554302"/>
                <a:gd name="connsiteY49" fmla="*/ 3474074 h 3484138"/>
                <a:gd name="connsiteX50" fmla="*/ 917589 w 1554302"/>
                <a:gd name="connsiteY50" fmla="*/ 3482700 h 3484138"/>
                <a:gd name="connsiteX51" fmla="*/ 877326 w 1554302"/>
                <a:gd name="connsiteY51" fmla="*/ 3484138 h 3484138"/>
                <a:gd name="connsiteX52" fmla="*/ 803991 w 1554302"/>
                <a:gd name="connsiteY52" fmla="*/ 3458974 h 3484138"/>
                <a:gd name="connsiteX53" fmla="*/ 704054 w 1554302"/>
                <a:gd name="connsiteY53" fmla="*/ 3316617 h 3484138"/>
                <a:gd name="connsiteX54" fmla="*/ 738565 w 1554302"/>
                <a:gd name="connsiteY54" fmla="*/ 3041971 h 3484138"/>
                <a:gd name="connsiteX55" fmla="*/ 737127 w 1554302"/>
                <a:gd name="connsiteY55" fmla="*/ 3011774 h 3484138"/>
                <a:gd name="connsiteX56" fmla="*/ 42599 w 1554302"/>
                <a:gd name="connsiteY56" fmla="*/ 1831222 h 3484138"/>
                <a:gd name="connsiteX57" fmla="*/ 29658 w 1554302"/>
                <a:gd name="connsiteY57" fmla="*/ 1802464 h 3484138"/>
                <a:gd name="connsiteX58" fmla="*/ 36129 w 1554302"/>
                <a:gd name="connsiteY58" fmla="*/ 1719062 h 3484138"/>
                <a:gd name="connsiteX59" fmla="*/ 61293 w 1554302"/>
                <a:gd name="connsiteY59" fmla="*/ 1651478 h 3484138"/>
                <a:gd name="connsiteX60" fmla="*/ 801115 w 1554302"/>
                <a:gd name="connsiteY60" fmla="*/ 468770 h 3484138"/>
                <a:gd name="connsiteX61" fmla="*/ 803273 w 1554302"/>
                <a:gd name="connsiteY61" fmla="*/ 445044 h 3484138"/>
                <a:gd name="connsiteX62" fmla="*/ 771638 w 1554302"/>
                <a:gd name="connsiteY62" fmla="*/ 170397 h 3484138"/>
                <a:gd name="connsiteX63" fmla="*/ 914713 w 1554302"/>
                <a:gd name="connsiteY63" fmla="*/ 19412 h 3484138"/>
                <a:gd name="connsiteX64" fmla="*/ 978701 w 1554302"/>
                <a:gd name="connsiteY64" fmla="*/ 0 h 3484138"/>
                <a:gd name="connsiteX0" fmla="*/ 838321 w 1524644"/>
                <a:gd name="connsiteY0" fmla="*/ 574460 h 3484138"/>
                <a:gd name="connsiteX1" fmla="*/ 119351 w 1524644"/>
                <a:gd name="connsiteY1" fmla="*/ 1723377 h 3484138"/>
                <a:gd name="connsiteX2" fmla="*/ 227117 w 1524644"/>
                <a:gd name="connsiteY2" fmla="*/ 1726080 h 3484138"/>
                <a:gd name="connsiteX3" fmla="*/ 227117 w 1524644"/>
                <a:gd name="connsiteY3" fmla="*/ 1808934 h 3484138"/>
                <a:gd name="connsiteX4" fmla="*/ 132292 w 1524644"/>
                <a:gd name="connsiteY4" fmla="*/ 1808934 h 3484138"/>
                <a:gd name="connsiteX5" fmla="*/ 778647 w 1524644"/>
                <a:gd name="connsiteY5" fmla="*/ 2910399 h 3484138"/>
                <a:gd name="connsiteX6" fmla="*/ 867799 w 1524644"/>
                <a:gd name="connsiteY6" fmla="*/ 2798959 h 3484138"/>
                <a:gd name="connsiteX7" fmla="*/ 1088523 w 1524644"/>
                <a:gd name="connsiteY7" fmla="*/ 2519998 h 3484138"/>
                <a:gd name="connsiteX8" fmla="*/ 1220815 w 1524644"/>
                <a:gd name="connsiteY8" fmla="*/ 2194303 h 3484138"/>
                <a:gd name="connsiteX9" fmla="*/ 1191336 w 1524644"/>
                <a:gd name="connsiteY9" fmla="*/ 2005214 h 3484138"/>
                <a:gd name="connsiteX10" fmla="*/ 1169048 w 1524644"/>
                <a:gd name="connsiteY10" fmla="*/ 1987238 h 3484138"/>
                <a:gd name="connsiteX11" fmla="*/ 1015907 w 1524644"/>
                <a:gd name="connsiteY11" fmla="*/ 1841287 h 3484138"/>
                <a:gd name="connsiteX12" fmla="*/ 1007998 w 1524644"/>
                <a:gd name="connsiteY12" fmla="*/ 1745665 h 3484138"/>
                <a:gd name="connsiteX13" fmla="*/ 1173362 w 1524644"/>
                <a:gd name="connsiteY13" fmla="*/ 1574549 h 3484138"/>
                <a:gd name="connsiteX14" fmla="*/ 1181271 w 1524644"/>
                <a:gd name="connsiteY14" fmla="*/ 1553699 h 3484138"/>
                <a:gd name="connsiteX15" fmla="*/ 1241665 w 1524644"/>
                <a:gd name="connsiteY15" fmla="*/ 1373237 h 3484138"/>
                <a:gd name="connsiteX16" fmla="*/ 1212186 w 1524644"/>
                <a:gd name="connsiteY16" fmla="*/ 1174081 h 3484138"/>
                <a:gd name="connsiteX17" fmla="*/ 1038196 w 1524644"/>
                <a:gd name="connsiteY17" fmla="*/ 868518 h 3484138"/>
                <a:gd name="connsiteX18" fmla="*/ 978521 w 1524644"/>
                <a:gd name="connsiteY18" fmla="*/ 796622 h 3484138"/>
                <a:gd name="connsiteX19" fmla="*/ 850544 w 1524644"/>
                <a:gd name="connsiteY19" fmla="*/ 594589 h 3484138"/>
                <a:gd name="connsiteX20" fmla="*/ 838321 w 1524644"/>
                <a:gd name="connsiteY20" fmla="*/ 574460 h 3484138"/>
                <a:gd name="connsiteX21" fmla="*/ 949043 w 1524644"/>
                <a:gd name="connsiteY21" fmla="*/ 0 h 3484138"/>
                <a:gd name="connsiteX22" fmla="*/ 987868 w 1524644"/>
                <a:gd name="connsiteY22" fmla="*/ 0 h 3484138"/>
                <a:gd name="connsiteX23" fmla="*/ 1176239 w 1524644"/>
                <a:gd name="connsiteY23" fmla="*/ 189089 h 3484138"/>
                <a:gd name="connsiteX24" fmla="*/ 1115845 w 1524644"/>
                <a:gd name="connsiteY24" fmla="*/ 378898 h 3484138"/>
                <a:gd name="connsiteX25" fmla="*/ 1005842 w 1524644"/>
                <a:gd name="connsiteY25" fmla="*/ 405500 h 3484138"/>
                <a:gd name="connsiteX26" fmla="*/ 968456 w 1524644"/>
                <a:gd name="connsiteY26" fmla="*/ 405500 h 3484138"/>
                <a:gd name="connsiteX27" fmla="*/ 981397 w 1524644"/>
                <a:gd name="connsiteY27" fmla="*/ 468770 h 3484138"/>
                <a:gd name="connsiteX28" fmla="*/ 1092837 w 1524644"/>
                <a:gd name="connsiteY28" fmla="*/ 631257 h 3484138"/>
                <a:gd name="connsiteX29" fmla="*/ 1207154 w 1524644"/>
                <a:gd name="connsiteY29" fmla="*/ 741979 h 3484138"/>
                <a:gd name="connsiteX30" fmla="*/ 1401995 w 1524644"/>
                <a:gd name="connsiteY30" fmla="*/ 972051 h 3484138"/>
                <a:gd name="connsiteX31" fmla="*/ 1447291 w 1524644"/>
                <a:gd name="connsiteY31" fmla="*/ 1023098 h 3484138"/>
                <a:gd name="connsiteX32" fmla="*/ 1524220 w 1524644"/>
                <a:gd name="connsiteY32" fmla="*/ 1244542 h 3484138"/>
                <a:gd name="connsiteX33" fmla="*/ 1460950 w 1524644"/>
                <a:gd name="connsiteY33" fmla="*/ 1440101 h 3484138"/>
                <a:gd name="connsiteX34" fmla="*/ 1329378 w 1524644"/>
                <a:gd name="connsiteY34" fmla="*/ 1600432 h 3484138"/>
                <a:gd name="connsiteX35" fmla="*/ 1430035 w 1524644"/>
                <a:gd name="connsiteY35" fmla="*/ 1755730 h 3484138"/>
                <a:gd name="connsiteX36" fmla="*/ 1419968 w 1524644"/>
                <a:gd name="connsiteY36" fmla="*/ 1849196 h 3484138"/>
                <a:gd name="connsiteX37" fmla="*/ 1348072 w 1524644"/>
                <a:gd name="connsiteY37" fmla="*/ 1949853 h 3484138"/>
                <a:gd name="connsiteX38" fmla="*/ 1360295 w 1524644"/>
                <a:gd name="connsiteY38" fmla="*/ 1962794 h 3484138"/>
                <a:gd name="connsiteX39" fmla="*/ 1476768 w 1524644"/>
                <a:gd name="connsiteY39" fmla="*/ 2166982 h 3484138"/>
                <a:gd name="connsiteX40" fmla="*/ 1412780 w 1524644"/>
                <a:gd name="connsiteY40" fmla="*/ 2467513 h 3484138"/>
                <a:gd name="connsiteX41" fmla="*/ 1330098 w 1524644"/>
                <a:gd name="connsiteY41" fmla="*/ 2552351 h 3484138"/>
                <a:gd name="connsiteX42" fmla="*/ 955513 w 1524644"/>
                <a:gd name="connsiteY42" fmla="*/ 2969354 h 3484138"/>
                <a:gd name="connsiteX43" fmla="*/ 845511 w 1524644"/>
                <a:gd name="connsiteY43" fmla="*/ 3118902 h 3484138"/>
                <a:gd name="connsiteX44" fmla="*/ 838321 w 1524644"/>
                <a:gd name="connsiteY44" fmla="*/ 3130405 h 3484138"/>
                <a:gd name="connsiteX45" fmla="*/ 890087 w 1524644"/>
                <a:gd name="connsiteY45" fmla="*/ 3108835 h 3484138"/>
                <a:gd name="connsiteX46" fmla="*/ 976363 w 1524644"/>
                <a:gd name="connsiteY46" fmla="*/ 3093017 h 3484138"/>
                <a:gd name="connsiteX47" fmla="*/ 1073426 w 1524644"/>
                <a:gd name="connsiteY47" fmla="*/ 3154849 h 3484138"/>
                <a:gd name="connsiteX48" fmla="*/ 1079176 w 1524644"/>
                <a:gd name="connsiteY48" fmla="*/ 3348972 h 3484138"/>
                <a:gd name="connsiteX49" fmla="*/ 924598 w 1524644"/>
                <a:gd name="connsiteY49" fmla="*/ 3474074 h 3484138"/>
                <a:gd name="connsiteX50" fmla="*/ 887931 w 1524644"/>
                <a:gd name="connsiteY50" fmla="*/ 3482700 h 3484138"/>
                <a:gd name="connsiteX51" fmla="*/ 847668 w 1524644"/>
                <a:gd name="connsiteY51" fmla="*/ 3484138 h 3484138"/>
                <a:gd name="connsiteX52" fmla="*/ 774333 w 1524644"/>
                <a:gd name="connsiteY52" fmla="*/ 3458974 h 3484138"/>
                <a:gd name="connsiteX53" fmla="*/ 674396 w 1524644"/>
                <a:gd name="connsiteY53" fmla="*/ 3316617 h 3484138"/>
                <a:gd name="connsiteX54" fmla="*/ 708907 w 1524644"/>
                <a:gd name="connsiteY54" fmla="*/ 3041971 h 3484138"/>
                <a:gd name="connsiteX55" fmla="*/ 707469 w 1524644"/>
                <a:gd name="connsiteY55" fmla="*/ 3011774 h 3484138"/>
                <a:gd name="connsiteX56" fmla="*/ 12941 w 1524644"/>
                <a:gd name="connsiteY56" fmla="*/ 1831222 h 3484138"/>
                <a:gd name="connsiteX57" fmla="*/ 0 w 1524644"/>
                <a:gd name="connsiteY57" fmla="*/ 1802464 h 3484138"/>
                <a:gd name="connsiteX58" fmla="*/ 31635 w 1524644"/>
                <a:gd name="connsiteY58" fmla="*/ 1651478 h 3484138"/>
                <a:gd name="connsiteX59" fmla="*/ 771457 w 1524644"/>
                <a:gd name="connsiteY59" fmla="*/ 468770 h 3484138"/>
                <a:gd name="connsiteX60" fmla="*/ 773615 w 1524644"/>
                <a:gd name="connsiteY60" fmla="*/ 445044 h 3484138"/>
                <a:gd name="connsiteX61" fmla="*/ 741980 w 1524644"/>
                <a:gd name="connsiteY61" fmla="*/ 170397 h 3484138"/>
                <a:gd name="connsiteX62" fmla="*/ 885055 w 1524644"/>
                <a:gd name="connsiteY62" fmla="*/ 19412 h 3484138"/>
                <a:gd name="connsiteX63" fmla="*/ 949043 w 1524644"/>
                <a:gd name="connsiteY63" fmla="*/ 0 h 3484138"/>
                <a:gd name="connsiteX0" fmla="*/ 905898 w 1592221"/>
                <a:gd name="connsiteY0" fmla="*/ 574460 h 3484138"/>
                <a:gd name="connsiteX1" fmla="*/ 186928 w 1592221"/>
                <a:gd name="connsiteY1" fmla="*/ 1723377 h 3484138"/>
                <a:gd name="connsiteX2" fmla="*/ 294694 w 1592221"/>
                <a:gd name="connsiteY2" fmla="*/ 1726080 h 3484138"/>
                <a:gd name="connsiteX3" fmla="*/ 294694 w 1592221"/>
                <a:gd name="connsiteY3" fmla="*/ 1808934 h 3484138"/>
                <a:gd name="connsiteX4" fmla="*/ 199869 w 1592221"/>
                <a:gd name="connsiteY4" fmla="*/ 1808934 h 3484138"/>
                <a:gd name="connsiteX5" fmla="*/ 846224 w 1592221"/>
                <a:gd name="connsiteY5" fmla="*/ 2910399 h 3484138"/>
                <a:gd name="connsiteX6" fmla="*/ 935376 w 1592221"/>
                <a:gd name="connsiteY6" fmla="*/ 2798959 h 3484138"/>
                <a:gd name="connsiteX7" fmla="*/ 1156100 w 1592221"/>
                <a:gd name="connsiteY7" fmla="*/ 2519998 h 3484138"/>
                <a:gd name="connsiteX8" fmla="*/ 1288392 w 1592221"/>
                <a:gd name="connsiteY8" fmla="*/ 2194303 h 3484138"/>
                <a:gd name="connsiteX9" fmla="*/ 1258913 w 1592221"/>
                <a:gd name="connsiteY9" fmla="*/ 2005214 h 3484138"/>
                <a:gd name="connsiteX10" fmla="*/ 1236625 w 1592221"/>
                <a:gd name="connsiteY10" fmla="*/ 1987238 h 3484138"/>
                <a:gd name="connsiteX11" fmla="*/ 1083484 w 1592221"/>
                <a:gd name="connsiteY11" fmla="*/ 1841287 h 3484138"/>
                <a:gd name="connsiteX12" fmla="*/ 1075575 w 1592221"/>
                <a:gd name="connsiteY12" fmla="*/ 1745665 h 3484138"/>
                <a:gd name="connsiteX13" fmla="*/ 1240939 w 1592221"/>
                <a:gd name="connsiteY13" fmla="*/ 1574549 h 3484138"/>
                <a:gd name="connsiteX14" fmla="*/ 1248848 w 1592221"/>
                <a:gd name="connsiteY14" fmla="*/ 1553699 h 3484138"/>
                <a:gd name="connsiteX15" fmla="*/ 1309242 w 1592221"/>
                <a:gd name="connsiteY15" fmla="*/ 1373237 h 3484138"/>
                <a:gd name="connsiteX16" fmla="*/ 1279763 w 1592221"/>
                <a:gd name="connsiteY16" fmla="*/ 1174081 h 3484138"/>
                <a:gd name="connsiteX17" fmla="*/ 1105773 w 1592221"/>
                <a:gd name="connsiteY17" fmla="*/ 868518 h 3484138"/>
                <a:gd name="connsiteX18" fmla="*/ 1046098 w 1592221"/>
                <a:gd name="connsiteY18" fmla="*/ 796622 h 3484138"/>
                <a:gd name="connsiteX19" fmla="*/ 918121 w 1592221"/>
                <a:gd name="connsiteY19" fmla="*/ 594589 h 3484138"/>
                <a:gd name="connsiteX20" fmla="*/ 905898 w 1592221"/>
                <a:gd name="connsiteY20" fmla="*/ 574460 h 3484138"/>
                <a:gd name="connsiteX21" fmla="*/ 1016620 w 1592221"/>
                <a:gd name="connsiteY21" fmla="*/ 0 h 3484138"/>
                <a:gd name="connsiteX22" fmla="*/ 1055445 w 1592221"/>
                <a:gd name="connsiteY22" fmla="*/ 0 h 3484138"/>
                <a:gd name="connsiteX23" fmla="*/ 1243816 w 1592221"/>
                <a:gd name="connsiteY23" fmla="*/ 189089 h 3484138"/>
                <a:gd name="connsiteX24" fmla="*/ 1183422 w 1592221"/>
                <a:gd name="connsiteY24" fmla="*/ 378898 h 3484138"/>
                <a:gd name="connsiteX25" fmla="*/ 1073419 w 1592221"/>
                <a:gd name="connsiteY25" fmla="*/ 405500 h 3484138"/>
                <a:gd name="connsiteX26" fmla="*/ 1036033 w 1592221"/>
                <a:gd name="connsiteY26" fmla="*/ 405500 h 3484138"/>
                <a:gd name="connsiteX27" fmla="*/ 1048974 w 1592221"/>
                <a:gd name="connsiteY27" fmla="*/ 468770 h 3484138"/>
                <a:gd name="connsiteX28" fmla="*/ 1160414 w 1592221"/>
                <a:gd name="connsiteY28" fmla="*/ 631257 h 3484138"/>
                <a:gd name="connsiteX29" fmla="*/ 1274731 w 1592221"/>
                <a:gd name="connsiteY29" fmla="*/ 741979 h 3484138"/>
                <a:gd name="connsiteX30" fmla="*/ 1469572 w 1592221"/>
                <a:gd name="connsiteY30" fmla="*/ 972051 h 3484138"/>
                <a:gd name="connsiteX31" fmla="*/ 1514868 w 1592221"/>
                <a:gd name="connsiteY31" fmla="*/ 1023098 h 3484138"/>
                <a:gd name="connsiteX32" fmla="*/ 1591797 w 1592221"/>
                <a:gd name="connsiteY32" fmla="*/ 1244542 h 3484138"/>
                <a:gd name="connsiteX33" fmla="*/ 1528527 w 1592221"/>
                <a:gd name="connsiteY33" fmla="*/ 1440101 h 3484138"/>
                <a:gd name="connsiteX34" fmla="*/ 1396955 w 1592221"/>
                <a:gd name="connsiteY34" fmla="*/ 1600432 h 3484138"/>
                <a:gd name="connsiteX35" fmla="*/ 1497612 w 1592221"/>
                <a:gd name="connsiteY35" fmla="*/ 1755730 h 3484138"/>
                <a:gd name="connsiteX36" fmla="*/ 1487545 w 1592221"/>
                <a:gd name="connsiteY36" fmla="*/ 1849196 h 3484138"/>
                <a:gd name="connsiteX37" fmla="*/ 1415649 w 1592221"/>
                <a:gd name="connsiteY37" fmla="*/ 1949853 h 3484138"/>
                <a:gd name="connsiteX38" fmla="*/ 1427872 w 1592221"/>
                <a:gd name="connsiteY38" fmla="*/ 1962794 h 3484138"/>
                <a:gd name="connsiteX39" fmla="*/ 1544345 w 1592221"/>
                <a:gd name="connsiteY39" fmla="*/ 2166982 h 3484138"/>
                <a:gd name="connsiteX40" fmla="*/ 1480357 w 1592221"/>
                <a:gd name="connsiteY40" fmla="*/ 2467513 h 3484138"/>
                <a:gd name="connsiteX41" fmla="*/ 1397675 w 1592221"/>
                <a:gd name="connsiteY41" fmla="*/ 2552351 h 3484138"/>
                <a:gd name="connsiteX42" fmla="*/ 1023090 w 1592221"/>
                <a:gd name="connsiteY42" fmla="*/ 2969354 h 3484138"/>
                <a:gd name="connsiteX43" fmla="*/ 913088 w 1592221"/>
                <a:gd name="connsiteY43" fmla="*/ 3118902 h 3484138"/>
                <a:gd name="connsiteX44" fmla="*/ 905898 w 1592221"/>
                <a:gd name="connsiteY44" fmla="*/ 3130405 h 3484138"/>
                <a:gd name="connsiteX45" fmla="*/ 957664 w 1592221"/>
                <a:gd name="connsiteY45" fmla="*/ 3108835 h 3484138"/>
                <a:gd name="connsiteX46" fmla="*/ 1043940 w 1592221"/>
                <a:gd name="connsiteY46" fmla="*/ 3093017 h 3484138"/>
                <a:gd name="connsiteX47" fmla="*/ 1141003 w 1592221"/>
                <a:gd name="connsiteY47" fmla="*/ 3154849 h 3484138"/>
                <a:gd name="connsiteX48" fmla="*/ 1146753 w 1592221"/>
                <a:gd name="connsiteY48" fmla="*/ 3348972 h 3484138"/>
                <a:gd name="connsiteX49" fmla="*/ 992175 w 1592221"/>
                <a:gd name="connsiteY49" fmla="*/ 3474074 h 3484138"/>
                <a:gd name="connsiteX50" fmla="*/ 955508 w 1592221"/>
                <a:gd name="connsiteY50" fmla="*/ 3482700 h 3484138"/>
                <a:gd name="connsiteX51" fmla="*/ 915245 w 1592221"/>
                <a:gd name="connsiteY51" fmla="*/ 3484138 h 3484138"/>
                <a:gd name="connsiteX52" fmla="*/ 841910 w 1592221"/>
                <a:gd name="connsiteY52" fmla="*/ 3458974 h 3484138"/>
                <a:gd name="connsiteX53" fmla="*/ 741973 w 1592221"/>
                <a:gd name="connsiteY53" fmla="*/ 3316617 h 3484138"/>
                <a:gd name="connsiteX54" fmla="*/ 776484 w 1592221"/>
                <a:gd name="connsiteY54" fmla="*/ 3041971 h 3484138"/>
                <a:gd name="connsiteX55" fmla="*/ 775046 w 1592221"/>
                <a:gd name="connsiteY55" fmla="*/ 3011774 h 3484138"/>
                <a:gd name="connsiteX56" fmla="*/ 80518 w 1592221"/>
                <a:gd name="connsiteY56" fmla="*/ 1831222 h 3484138"/>
                <a:gd name="connsiteX57" fmla="*/ 99212 w 1592221"/>
                <a:gd name="connsiteY57" fmla="*/ 1651478 h 3484138"/>
                <a:gd name="connsiteX58" fmla="*/ 839034 w 1592221"/>
                <a:gd name="connsiteY58" fmla="*/ 468770 h 3484138"/>
                <a:gd name="connsiteX59" fmla="*/ 841192 w 1592221"/>
                <a:gd name="connsiteY59" fmla="*/ 445044 h 3484138"/>
                <a:gd name="connsiteX60" fmla="*/ 809557 w 1592221"/>
                <a:gd name="connsiteY60" fmla="*/ 170397 h 3484138"/>
                <a:gd name="connsiteX61" fmla="*/ 952632 w 1592221"/>
                <a:gd name="connsiteY61" fmla="*/ 19412 h 3484138"/>
                <a:gd name="connsiteX62" fmla="*/ 1016620 w 1592221"/>
                <a:gd name="connsiteY62" fmla="*/ 0 h 3484138"/>
                <a:gd name="connsiteX0" fmla="*/ 883842 w 1570165"/>
                <a:gd name="connsiteY0" fmla="*/ 574460 h 3484138"/>
                <a:gd name="connsiteX1" fmla="*/ 164872 w 1570165"/>
                <a:gd name="connsiteY1" fmla="*/ 1723377 h 3484138"/>
                <a:gd name="connsiteX2" fmla="*/ 272638 w 1570165"/>
                <a:gd name="connsiteY2" fmla="*/ 1726080 h 3484138"/>
                <a:gd name="connsiteX3" fmla="*/ 272638 w 1570165"/>
                <a:gd name="connsiteY3" fmla="*/ 1808934 h 3484138"/>
                <a:gd name="connsiteX4" fmla="*/ 177813 w 1570165"/>
                <a:gd name="connsiteY4" fmla="*/ 1808934 h 3484138"/>
                <a:gd name="connsiteX5" fmla="*/ 824168 w 1570165"/>
                <a:gd name="connsiteY5" fmla="*/ 2910399 h 3484138"/>
                <a:gd name="connsiteX6" fmla="*/ 913320 w 1570165"/>
                <a:gd name="connsiteY6" fmla="*/ 2798959 h 3484138"/>
                <a:gd name="connsiteX7" fmla="*/ 1134044 w 1570165"/>
                <a:gd name="connsiteY7" fmla="*/ 2519998 h 3484138"/>
                <a:gd name="connsiteX8" fmla="*/ 1266336 w 1570165"/>
                <a:gd name="connsiteY8" fmla="*/ 2194303 h 3484138"/>
                <a:gd name="connsiteX9" fmla="*/ 1236857 w 1570165"/>
                <a:gd name="connsiteY9" fmla="*/ 2005214 h 3484138"/>
                <a:gd name="connsiteX10" fmla="*/ 1214569 w 1570165"/>
                <a:gd name="connsiteY10" fmla="*/ 1987238 h 3484138"/>
                <a:gd name="connsiteX11" fmla="*/ 1061428 w 1570165"/>
                <a:gd name="connsiteY11" fmla="*/ 1841287 h 3484138"/>
                <a:gd name="connsiteX12" fmla="*/ 1053519 w 1570165"/>
                <a:gd name="connsiteY12" fmla="*/ 1745665 h 3484138"/>
                <a:gd name="connsiteX13" fmla="*/ 1218883 w 1570165"/>
                <a:gd name="connsiteY13" fmla="*/ 1574549 h 3484138"/>
                <a:gd name="connsiteX14" fmla="*/ 1226792 w 1570165"/>
                <a:gd name="connsiteY14" fmla="*/ 1553699 h 3484138"/>
                <a:gd name="connsiteX15" fmla="*/ 1287186 w 1570165"/>
                <a:gd name="connsiteY15" fmla="*/ 1373237 h 3484138"/>
                <a:gd name="connsiteX16" fmla="*/ 1257707 w 1570165"/>
                <a:gd name="connsiteY16" fmla="*/ 1174081 h 3484138"/>
                <a:gd name="connsiteX17" fmla="*/ 1083717 w 1570165"/>
                <a:gd name="connsiteY17" fmla="*/ 868518 h 3484138"/>
                <a:gd name="connsiteX18" fmla="*/ 1024042 w 1570165"/>
                <a:gd name="connsiteY18" fmla="*/ 796622 h 3484138"/>
                <a:gd name="connsiteX19" fmla="*/ 896065 w 1570165"/>
                <a:gd name="connsiteY19" fmla="*/ 594589 h 3484138"/>
                <a:gd name="connsiteX20" fmla="*/ 883842 w 1570165"/>
                <a:gd name="connsiteY20" fmla="*/ 574460 h 3484138"/>
                <a:gd name="connsiteX21" fmla="*/ 994564 w 1570165"/>
                <a:gd name="connsiteY21" fmla="*/ 0 h 3484138"/>
                <a:gd name="connsiteX22" fmla="*/ 1033389 w 1570165"/>
                <a:gd name="connsiteY22" fmla="*/ 0 h 3484138"/>
                <a:gd name="connsiteX23" fmla="*/ 1221760 w 1570165"/>
                <a:gd name="connsiteY23" fmla="*/ 189089 h 3484138"/>
                <a:gd name="connsiteX24" fmla="*/ 1161366 w 1570165"/>
                <a:gd name="connsiteY24" fmla="*/ 378898 h 3484138"/>
                <a:gd name="connsiteX25" fmla="*/ 1051363 w 1570165"/>
                <a:gd name="connsiteY25" fmla="*/ 405500 h 3484138"/>
                <a:gd name="connsiteX26" fmla="*/ 1013977 w 1570165"/>
                <a:gd name="connsiteY26" fmla="*/ 405500 h 3484138"/>
                <a:gd name="connsiteX27" fmla="*/ 1026918 w 1570165"/>
                <a:gd name="connsiteY27" fmla="*/ 468770 h 3484138"/>
                <a:gd name="connsiteX28" fmla="*/ 1138358 w 1570165"/>
                <a:gd name="connsiteY28" fmla="*/ 631257 h 3484138"/>
                <a:gd name="connsiteX29" fmla="*/ 1252675 w 1570165"/>
                <a:gd name="connsiteY29" fmla="*/ 741979 h 3484138"/>
                <a:gd name="connsiteX30" fmla="*/ 1447516 w 1570165"/>
                <a:gd name="connsiteY30" fmla="*/ 972051 h 3484138"/>
                <a:gd name="connsiteX31" fmla="*/ 1492812 w 1570165"/>
                <a:gd name="connsiteY31" fmla="*/ 1023098 h 3484138"/>
                <a:gd name="connsiteX32" fmla="*/ 1569741 w 1570165"/>
                <a:gd name="connsiteY32" fmla="*/ 1244542 h 3484138"/>
                <a:gd name="connsiteX33" fmla="*/ 1506471 w 1570165"/>
                <a:gd name="connsiteY33" fmla="*/ 1440101 h 3484138"/>
                <a:gd name="connsiteX34" fmla="*/ 1374899 w 1570165"/>
                <a:gd name="connsiteY34" fmla="*/ 1600432 h 3484138"/>
                <a:gd name="connsiteX35" fmla="*/ 1475556 w 1570165"/>
                <a:gd name="connsiteY35" fmla="*/ 1755730 h 3484138"/>
                <a:gd name="connsiteX36" fmla="*/ 1465489 w 1570165"/>
                <a:gd name="connsiteY36" fmla="*/ 1849196 h 3484138"/>
                <a:gd name="connsiteX37" fmla="*/ 1393593 w 1570165"/>
                <a:gd name="connsiteY37" fmla="*/ 1949853 h 3484138"/>
                <a:gd name="connsiteX38" fmla="*/ 1405816 w 1570165"/>
                <a:gd name="connsiteY38" fmla="*/ 1962794 h 3484138"/>
                <a:gd name="connsiteX39" fmla="*/ 1522289 w 1570165"/>
                <a:gd name="connsiteY39" fmla="*/ 2166982 h 3484138"/>
                <a:gd name="connsiteX40" fmla="*/ 1458301 w 1570165"/>
                <a:gd name="connsiteY40" fmla="*/ 2467513 h 3484138"/>
                <a:gd name="connsiteX41" fmla="*/ 1375619 w 1570165"/>
                <a:gd name="connsiteY41" fmla="*/ 2552351 h 3484138"/>
                <a:gd name="connsiteX42" fmla="*/ 1001034 w 1570165"/>
                <a:gd name="connsiteY42" fmla="*/ 2969354 h 3484138"/>
                <a:gd name="connsiteX43" fmla="*/ 891032 w 1570165"/>
                <a:gd name="connsiteY43" fmla="*/ 3118902 h 3484138"/>
                <a:gd name="connsiteX44" fmla="*/ 883842 w 1570165"/>
                <a:gd name="connsiteY44" fmla="*/ 3130405 h 3484138"/>
                <a:gd name="connsiteX45" fmla="*/ 935608 w 1570165"/>
                <a:gd name="connsiteY45" fmla="*/ 3108835 h 3484138"/>
                <a:gd name="connsiteX46" fmla="*/ 1021884 w 1570165"/>
                <a:gd name="connsiteY46" fmla="*/ 3093017 h 3484138"/>
                <a:gd name="connsiteX47" fmla="*/ 1118947 w 1570165"/>
                <a:gd name="connsiteY47" fmla="*/ 3154849 h 3484138"/>
                <a:gd name="connsiteX48" fmla="*/ 1124697 w 1570165"/>
                <a:gd name="connsiteY48" fmla="*/ 3348972 h 3484138"/>
                <a:gd name="connsiteX49" fmla="*/ 970119 w 1570165"/>
                <a:gd name="connsiteY49" fmla="*/ 3474074 h 3484138"/>
                <a:gd name="connsiteX50" fmla="*/ 933452 w 1570165"/>
                <a:gd name="connsiteY50" fmla="*/ 3482700 h 3484138"/>
                <a:gd name="connsiteX51" fmla="*/ 893189 w 1570165"/>
                <a:gd name="connsiteY51" fmla="*/ 3484138 h 3484138"/>
                <a:gd name="connsiteX52" fmla="*/ 819854 w 1570165"/>
                <a:gd name="connsiteY52" fmla="*/ 3458974 h 3484138"/>
                <a:gd name="connsiteX53" fmla="*/ 719917 w 1570165"/>
                <a:gd name="connsiteY53" fmla="*/ 3316617 h 3484138"/>
                <a:gd name="connsiteX54" fmla="*/ 754428 w 1570165"/>
                <a:gd name="connsiteY54" fmla="*/ 3041971 h 3484138"/>
                <a:gd name="connsiteX55" fmla="*/ 752990 w 1570165"/>
                <a:gd name="connsiteY55" fmla="*/ 3011774 h 3484138"/>
                <a:gd name="connsiteX56" fmla="*/ 58462 w 1570165"/>
                <a:gd name="connsiteY56" fmla="*/ 1831222 h 3484138"/>
                <a:gd name="connsiteX57" fmla="*/ 77156 w 1570165"/>
                <a:gd name="connsiteY57" fmla="*/ 1651478 h 3484138"/>
                <a:gd name="connsiteX58" fmla="*/ 816978 w 1570165"/>
                <a:gd name="connsiteY58" fmla="*/ 468770 h 3484138"/>
                <a:gd name="connsiteX59" fmla="*/ 819136 w 1570165"/>
                <a:gd name="connsiteY59" fmla="*/ 445044 h 3484138"/>
                <a:gd name="connsiteX60" fmla="*/ 787501 w 1570165"/>
                <a:gd name="connsiteY60" fmla="*/ 170397 h 3484138"/>
                <a:gd name="connsiteX61" fmla="*/ 930576 w 1570165"/>
                <a:gd name="connsiteY61" fmla="*/ 19412 h 3484138"/>
                <a:gd name="connsiteX62" fmla="*/ 994564 w 1570165"/>
                <a:gd name="connsiteY62" fmla="*/ 0 h 3484138"/>
                <a:gd name="connsiteX0" fmla="*/ 853693 w 1540016"/>
                <a:gd name="connsiteY0" fmla="*/ 574460 h 3484138"/>
                <a:gd name="connsiteX1" fmla="*/ 134723 w 1540016"/>
                <a:gd name="connsiteY1" fmla="*/ 1723377 h 3484138"/>
                <a:gd name="connsiteX2" fmla="*/ 242489 w 1540016"/>
                <a:gd name="connsiteY2" fmla="*/ 1726080 h 3484138"/>
                <a:gd name="connsiteX3" fmla="*/ 242489 w 1540016"/>
                <a:gd name="connsiteY3" fmla="*/ 1808934 h 3484138"/>
                <a:gd name="connsiteX4" fmla="*/ 147664 w 1540016"/>
                <a:gd name="connsiteY4" fmla="*/ 1808934 h 3484138"/>
                <a:gd name="connsiteX5" fmla="*/ 794019 w 1540016"/>
                <a:gd name="connsiteY5" fmla="*/ 2910399 h 3484138"/>
                <a:gd name="connsiteX6" fmla="*/ 883171 w 1540016"/>
                <a:gd name="connsiteY6" fmla="*/ 2798959 h 3484138"/>
                <a:gd name="connsiteX7" fmla="*/ 1103895 w 1540016"/>
                <a:gd name="connsiteY7" fmla="*/ 2519998 h 3484138"/>
                <a:gd name="connsiteX8" fmla="*/ 1236187 w 1540016"/>
                <a:gd name="connsiteY8" fmla="*/ 2194303 h 3484138"/>
                <a:gd name="connsiteX9" fmla="*/ 1206708 w 1540016"/>
                <a:gd name="connsiteY9" fmla="*/ 2005214 h 3484138"/>
                <a:gd name="connsiteX10" fmla="*/ 1184420 w 1540016"/>
                <a:gd name="connsiteY10" fmla="*/ 1987238 h 3484138"/>
                <a:gd name="connsiteX11" fmla="*/ 1031279 w 1540016"/>
                <a:gd name="connsiteY11" fmla="*/ 1841287 h 3484138"/>
                <a:gd name="connsiteX12" fmla="*/ 1023370 w 1540016"/>
                <a:gd name="connsiteY12" fmla="*/ 1745665 h 3484138"/>
                <a:gd name="connsiteX13" fmla="*/ 1188734 w 1540016"/>
                <a:gd name="connsiteY13" fmla="*/ 1574549 h 3484138"/>
                <a:gd name="connsiteX14" fmla="*/ 1196643 w 1540016"/>
                <a:gd name="connsiteY14" fmla="*/ 1553699 h 3484138"/>
                <a:gd name="connsiteX15" fmla="*/ 1257037 w 1540016"/>
                <a:gd name="connsiteY15" fmla="*/ 1373237 h 3484138"/>
                <a:gd name="connsiteX16" fmla="*/ 1227558 w 1540016"/>
                <a:gd name="connsiteY16" fmla="*/ 1174081 h 3484138"/>
                <a:gd name="connsiteX17" fmla="*/ 1053568 w 1540016"/>
                <a:gd name="connsiteY17" fmla="*/ 868518 h 3484138"/>
                <a:gd name="connsiteX18" fmla="*/ 993893 w 1540016"/>
                <a:gd name="connsiteY18" fmla="*/ 796622 h 3484138"/>
                <a:gd name="connsiteX19" fmla="*/ 865916 w 1540016"/>
                <a:gd name="connsiteY19" fmla="*/ 594589 h 3484138"/>
                <a:gd name="connsiteX20" fmla="*/ 853693 w 1540016"/>
                <a:gd name="connsiteY20" fmla="*/ 574460 h 3484138"/>
                <a:gd name="connsiteX21" fmla="*/ 964415 w 1540016"/>
                <a:gd name="connsiteY21" fmla="*/ 0 h 3484138"/>
                <a:gd name="connsiteX22" fmla="*/ 1003240 w 1540016"/>
                <a:gd name="connsiteY22" fmla="*/ 0 h 3484138"/>
                <a:gd name="connsiteX23" fmla="*/ 1191611 w 1540016"/>
                <a:gd name="connsiteY23" fmla="*/ 189089 h 3484138"/>
                <a:gd name="connsiteX24" fmla="*/ 1131217 w 1540016"/>
                <a:gd name="connsiteY24" fmla="*/ 378898 h 3484138"/>
                <a:gd name="connsiteX25" fmla="*/ 1021214 w 1540016"/>
                <a:gd name="connsiteY25" fmla="*/ 405500 h 3484138"/>
                <a:gd name="connsiteX26" fmla="*/ 983828 w 1540016"/>
                <a:gd name="connsiteY26" fmla="*/ 405500 h 3484138"/>
                <a:gd name="connsiteX27" fmla="*/ 996769 w 1540016"/>
                <a:gd name="connsiteY27" fmla="*/ 468770 h 3484138"/>
                <a:gd name="connsiteX28" fmla="*/ 1108209 w 1540016"/>
                <a:gd name="connsiteY28" fmla="*/ 631257 h 3484138"/>
                <a:gd name="connsiteX29" fmla="*/ 1222526 w 1540016"/>
                <a:gd name="connsiteY29" fmla="*/ 741979 h 3484138"/>
                <a:gd name="connsiteX30" fmla="*/ 1417367 w 1540016"/>
                <a:gd name="connsiteY30" fmla="*/ 972051 h 3484138"/>
                <a:gd name="connsiteX31" fmla="*/ 1462663 w 1540016"/>
                <a:gd name="connsiteY31" fmla="*/ 1023098 h 3484138"/>
                <a:gd name="connsiteX32" fmla="*/ 1539592 w 1540016"/>
                <a:gd name="connsiteY32" fmla="*/ 1244542 h 3484138"/>
                <a:gd name="connsiteX33" fmla="*/ 1476322 w 1540016"/>
                <a:gd name="connsiteY33" fmla="*/ 1440101 h 3484138"/>
                <a:gd name="connsiteX34" fmla="*/ 1344750 w 1540016"/>
                <a:gd name="connsiteY34" fmla="*/ 1600432 h 3484138"/>
                <a:gd name="connsiteX35" fmla="*/ 1445407 w 1540016"/>
                <a:gd name="connsiteY35" fmla="*/ 1755730 h 3484138"/>
                <a:gd name="connsiteX36" fmla="*/ 1435340 w 1540016"/>
                <a:gd name="connsiteY36" fmla="*/ 1849196 h 3484138"/>
                <a:gd name="connsiteX37" fmla="*/ 1363444 w 1540016"/>
                <a:gd name="connsiteY37" fmla="*/ 1949853 h 3484138"/>
                <a:gd name="connsiteX38" fmla="*/ 1375667 w 1540016"/>
                <a:gd name="connsiteY38" fmla="*/ 1962794 h 3484138"/>
                <a:gd name="connsiteX39" fmla="*/ 1492140 w 1540016"/>
                <a:gd name="connsiteY39" fmla="*/ 2166982 h 3484138"/>
                <a:gd name="connsiteX40" fmla="*/ 1428152 w 1540016"/>
                <a:gd name="connsiteY40" fmla="*/ 2467513 h 3484138"/>
                <a:gd name="connsiteX41" fmla="*/ 1345470 w 1540016"/>
                <a:gd name="connsiteY41" fmla="*/ 2552351 h 3484138"/>
                <a:gd name="connsiteX42" fmla="*/ 970885 w 1540016"/>
                <a:gd name="connsiteY42" fmla="*/ 2969354 h 3484138"/>
                <a:gd name="connsiteX43" fmla="*/ 860883 w 1540016"/>
                <a:gd name="connsiteY43" fmla="*/ 3118902 h 3484138"/>
                <a:gd name="connsiteX44" fmla="*/ 853693 w 1540016"/>
                <a:gd name="connsiteY44" fmla="*/ 3130405 h 3484138"/>
                <a:gd name="connsiteX45" fmla="*/ 905459 w 1540016"/>
                <a:gd name="connsiteY45" fmla="*/ 3108835 h 3484138"/>
                <a:gd name="connsiteX46" fmla="*/ 991735 w 1540016"/>
                <a:gd name="connsiteY46" fmla="*/ 3093017 h 3484138"/>
                <a:gd name="connsiteX47" fmla="*/ 1088798 w 1540016"/>
                <a:gd name="connsiteY47" fmla="*/ 3154849 h 3484138"/>
                <a:gd name="connsiteX48" fmla="*/ 1094548 w 1540016"/>
                <a:gd name="connsiteY48" fmla="*/ 3348972 h 3484138"/>
                <a:gd name="connsiteX49" fmla="*/ 939970 w 1540016"/>
                <a:gd name="connsiteY49" fmla="*/ 3474074 h 3484138"/>
                <a:gd name="connsiteX50" fmla="*/ 903303 w 1540016"/>
                <a:gd name="connsiteY50" fmla="*/ 3482700 h 3484138"/>
                <a:gd name="connsiteX51" fmla="*/ 863040 w 1540016"/>
                <a:gd name="connsiteY51" fmla="*/ 3484138 h 3484138"/>
                <a:gd name="connsiteX52" fmla="*/ 789705 w 1540016"/>
                <a:gd name="connsiteY52" fmla="*/ 3458974 h 3484138"/>
                <a:gd name="connsiteX53" fmla="*/ 689768 w 1540016"/>
                <a:gd name="connsiteY53" fmla="*/ 3316617 h 3484138"/>
                <a:gd name="connsiteX54" fmla="*/ 724279 w 1540016"/>
                <a:gd name="connsiteY54" fmla="*/ 3041971 h 3484138"/>
                <a:gd name="connsiteX55" fmla="*/ 722841 w 1540016"/>
                <a:gd name="connsiteY55" fmla="*/ 3011774 h 3484138"/>
                <a:gd name="connsiteX56" fmla="*/ 28313 w 1540016"/>
                <a:gd name="connsiteY56" fmla="*/ 1831222 h 3484138"/>
                <a:gd name="connsiteX57" fmla="*/ 47007 w 1540016"/>
                <a:gd name="connsiteY57" fmla="*/ 1651478 h 3484138"/>
                <a:gd name="connsiteX58" fmla="*/ 786829 w 1540016"/>
                <a:gd name="connsiteY58" fmla="*/ 468770 h 3484138"/>
                <a:gd name="connsiteX59" fmla="*/ 788987 w 1540016"/>
                <a:gd name="connsiteY59" fmla="*/ 445044 h 3484138"/>
                <a:gd name="connsiteX60" fmla="*/ 757352 w 1540016"/>
                <a:gd name="connsiteY60" fmla="*/ 170397 h 3484138"/>
                <a:gd name="connsiteX61" fmla="*/ 900427 w 1540016"/>
                <a:gd name="connsiteY61" fmla="*/ 19412 h 3484138"/>
                <a:gd name="connsiteX62" fmla="*/ 964415 w 1540016"/>
                <a:gd name="connsiteY62" fmla="*/ 0 h 3484138"/>
                <a:gd name="connsiteX0" fmla="*/ 853693 w 1540016"/>
                <a:gd name="connsiteY0" fmla="*/ 574460 h 3484138"/>
                <a:gd name="connsiteX1" fmla="*/ 134723 w 1540016"/>
                <a:gd name="connsiteY1" fmla="*/ 1723377 h 3484138"/>
                <a:gd name="connsiteX2" fmla="*/ 242489 w 1540016"/>
                <a:gd name="connsiteY2" fmla="*/ 1808934 h 3484138"/>
                <a:gd name="connsiteX3" fmla="*/ 147664 w 1540016"/>
                <a:gd name="connsiteY3" fmla="*/ 1808934 h 3484138"/>
                <a:gd name="connsiteX4" fmla="*/ 794019 w 1540016"/>
                <a:gd name="connsiteY4" fmla="*/ 2910399 h 3484138"/>
                <a:gd name="connsiteX5" fmla="*/ 883171 w 1540016"/>
                <a:gd name="connsiteY5" fmla="*/ 2798959 h 3484138"/>
                <a:gd name="connsiteX6" fmla="*/ 1103895 w 1540016"/>
                <a:gd name="connsiteY6" fmla="*/ 2519998 h 3484138"/>
                <a:gd name="connsiteX7" fmla="*/ 1236187 w 1540016"/>
                <a:gd name="connsiteY7" fmla="*/ 2194303 h 3484138"/>
                <a:gd name="connsiteX8" fmla="*/ 1206708 w 1540016"/>
                <a:gd name="connsiteY8" fmla="*/ 2005214 h 3484138"/>
                <a:gd name="connsiteX9" fmla="*/ 1184420 w 1540016"/>
                <a:gd name="connsiteY9" fmla="*/ 1987238 h 3484138"/>
                <a:gd name="connsiteX10" fmla="*/ 1031279 w 1540016"/>
                <a:gd name="connsiteY10" fmla="*/ 1841287 h 3484138"/>
                <a:gd name="connsiteX11" fmla="*/ 1023370 w 1540016"/>
                <a:gd name="connsiteY11" fmla="*/ 1745665 h 3484138"/>
                <a:gd name="connsiteX12" fmla="*/ 1188734 w 1540016"/>
                <a:gd name="connsiteY12" fmla="*/ 1574549 h 3484138"/>
                <a:gd name="connsiteX13" fmla="*/ 1196643 w 1540016"/>
                <a:gd name="connsiteY13" fmla="*/ 1553699 h 3484138"/>
                <a:gd name="connsiteX14" fmla="*/ 1257037 w 1540016"/>
                <a:gd name="connsiteY14" fmla="*/ 1373237 h 3484138"/>
                <a:gd name="connsiteX15" fmla="*/ 1227558 w 1540016"/>
                <a:gd name="connsiteY15" fmla="*/ 1174081 h 3484138"/>
                <a:gd name="connsiteX16" fmla="*/ 1053568 w 1540016"/>
                <a:gd name="connsiteY16" fmla="*/ 868518 h 3484138"/>
                <a:gd name="connsiteX17" fmla="*/ 993893 w 1540016"/>
                <a:gd name="connsiteY17" fmla="*/ 796622 h 3484138"/>
                <a:gd name="connsiteX18" fmla="*/ 865916 w 1540016"/>
                <a:gd name="connsiteY18" fmla="*/ 594589 h 3484138"/>
                <a:gd name="connsiteX19" fmla="*/ 853693 w 1540016"/>
                <a:gd name="connsiteY19" fmla="*/ 574460 h 3484138"/>
                <a:gd name="connsiteX20" fmla="*/ 964415 w 1540016"/>
                <a:gd name="connsiteY20" fmla="*/ 0 h 3484138"/>
                <a:gd name="connsiteX21" fmla="*/ 1003240 w 1540016"/>
                <a:gd name="connsiteY21" fmla="*/ 0 h 3484138"/>
                <a:gd name="connsiteX22" fmla="*/ 1191611 w 1540016"/>
                <a:gd name="connsiteY22" fmla="*/ 189089 h 3484138"/>
                <a:gd name="connsiteX23" fmla="*/ 1131217 w 1540016"/>
                <a:gd name="connsiteY23" fmla="*/ 378898 h 3484138"/>
                <a:gd name="connsiteX24" fmla="*/ 1021214 w 1540016"/>
                <a:gd name="connsiteY24" fmla="*/ 405500 h 3484138"/>
                <a:gd name="connsiteX25" fmla="*/ 983828 w 1540016"/>
                <a:gd name="connsiteY25" fmla="*/ 405500 h 3484138"/>
                <a:gd name="connsiteX26" fmla="*/ 996769 w 1540016"/>
                <a:gd name="connsiteY26" fmla="*/ 468770 h 3484138"/>
                <a:gd name="connsiteX27" fmla="*/ 1108209 w 1540016"/>
                <a:gd name="connsiteY27" fmla="*/ 631257 h 3484138"/>
                <a:gd name="connsiteX28" fmla="*/ 1222526 w 1540016"/>
                <a:gd name="connsiteY28" fmla="*/ 741979 h 3484138"/>
                <a:gd name="connsiteX29" fmla="*/ 1417367 w 1540016"/>
                <a:gd name="connsiteY29" fmla="*/ 972051 h 3484138"/>
                <a:gd name="connsiteX30" fmla="*/ 1462663 w 1540016"/>
                <a:gd name="connsiteY30" fmla="*/ 1023098 h 3484138"/>
                <a:gd name="connsiteX31" fmla="*/ 1539592 w 1540016"/>
                <a:gd name="connsiteY31" fmla="*/ 1244542 h 3484138"/>
                <a:gd name="connsiteX32" fmla="*/ 1476322 w 1540016"/>
                <a:gd name="connsiteY32" fmla="*/ 1440101 h 3484138"/>
                <a:gd name="connsiteX33" fmla="*/ 1344750 w 1540016"/>
                <a:gd name="connsiteY33" fmla="*/ 1600432 h 3484138"/>
                <a:gd name="connsiteX34" fmla="*/ 1445407 w 1540016"/>
                <a:gd name="connsiteY34" fmla="*/ 1755730 h 3484138"/>
                <a:gd name="connsiteX35" fmla="*/ 1435340 w 1540016"/>
                <a:gd name="connsiteY35" fmla="*/ 1849196 h 3484138"/>
                <a:gd name="connsiteX36" fmla="*/ 1363444 w 1540016"/>
                <a:gd name="connsiteY36" fmla="*/ 1949853 h 3484138"/>
                <a:gd name="connsiteX37" fmla="*/ 1375667 w 1540016"/>
                <a:gd name="connsiteY37" fmla="*/ 1962794 h 3484138"/>
                <a:gd name="connsiteX38" fmla="*/ 1492140 w 1540016"/>
                <a:gd name="connsiteY38" fmla="*/ 2166982 h 3484138"/>
                <a:gd name="connsiteX39" fmla="*/ 1428152 w 1540016"/>
                <a:gd name="connsiteY39" fmla="*/ 2467513 h 3484138"/>
                <a:gd name="connsiteX40" fmla="*/ 1345470 w 1540016"/>
                <a:gd name="connsiteY40" fmla="*/ 2552351 h 3484138"/>
                <a:gd name="connsiteX41" fmla="*/ 970885 w 1540016"/>
                <a:gd name="connsiteY41" fmla="*/ 2969354 h 3484138"/>
                <a:gd name="connsiteX42" fmla="*/ 860883 w 1540016"/>
                <a:gd name="connsiteY42" fmla="*/ 3118902 h 3484138"/>
                <a:gd name="connsiteX43" fmla="*/ 853693 w 1540016"/>
                <a:gd name="connsiteY43" fmla="*/ 3130405 h 3484138"/>
                <a:gd name="connsiteX44" fmla="*/ 905459 w 1540016"/>
                <a:gd name="connsiteY44" fmla="*/ 3108835 h 3484138"/>
                <a:gd name="connsiteX45" fmla="*/ 991735 w 1540016"/>
                <a:gd name="connsiteY45" fmla="*/ 3093017 h 3484138"/>
                <a:gd name="connsiteX46" fmla="*/ 1088798 w 1540016"/>
                <a:gd name="connsiteY46" fmla="*/ 3154849 h 3484138"/>
                <a:gd name="connsiteX47" fmla="*/ 1094548 w 1540016"/>
                <a:gd name="connsiteY47" fmla="*/ 3348972 h 3484138"/>
                <a:gd name="connsiteX48" fmla="*/ 939970 w 1540016"/>
                <a:gd name="connsiteY48" fmla="*/ 3474074 h 3484138"/>
                <a:gd name="connsiteX49" fmla="*/ 903303 w 1540016"/>
                <a:gd name="connsiteY49" fmla="*/ 3482700 h 3484138"/>
                <a:gd name="connsiteX50" fmla="*/ 863040 w 1540016"/>
                <a:gd name="connsiteY50" fmla="*/ 3484138 h 3484138"/>
                <a:gd name="connsiteX51" fmla="*/ 789705 w 1540016"/>
                <a:gd name="connsiteY51" fmla="*/ 3458974 h 3484138"/>
                <a:gd name="connsiteX52" fmla="*/ 689768 w 1540016"/>
                <a:gd name="connsiteY52" fmla="*/ 3316617 h 3484138"/>
                <a:gd name="connsiteX53" fmla="*/ 724279 w 1540016"/>
                <a:gd name="connsiteY53" fmla="*/ 3041971 h 3484138"/>
                <a:gd name="connsiteX54" fmla="*/ 722841 w 1540016"/>
                <a:gd name="connsiteY54" fmla="*/ 3011774 h 3484138"/>
                <a:gd name="connsiteX55" fmla="*/ 28313 w 1540016"/>
                <a:gd name="connsiteY55" fmla="*/ 1831222 h 3484138"/>
                <a:gd name="connsiteX56" fmla="*/ 47007 w 1540016"/>
                <a:gd name="connsiteY56" fmla="*/ 1651478 h 3484138"/>
                <a:gd name="connsiteX57" fmla="*/ 786829 w 1540016"/>
                <a:gd name="connsiteY57" fmla="*/ 468770 h 3484138"/>
                <a:gd name="connsiteX58" fmla="*/ 788987 w 1540016"/>
                <a:gd name="connsiteY58" fmla="*/ 445044 h 3484138"/>
                <a:gd name="connsiteX59" fmla="*/ 757352 w 1540016"/>
                <a:gd name="connsiteY59" fmla="*/ 170397 h 3484138"/>
                <a:gd name="connsiteX60" fmla="*/ 900427 w 1540016"/>
                <a:gd name="connsiteY60" fmla="*/ 19412 h 3484138"/>
                <a:gd name="connsiteX61" fmla="*/ 964415 w 1540016"/>
                <a:gd name="connsiteY61" fmla="*/ 0 h 3484138"/>
                <a:gd name="connsiteX0" fmla="*/ 853693 w 1540016"/>
                <a:gd name="connsiteY0" fmla="*/ 574460 h 3484138"/>
                <a:gd name="connsiteX1" fmla="*/ 134723 w 1540016"/>
                <a:gd name="connsiteY1" fmla="*/ 1723377 h 3484138"/>
                <a:gd name="connsiteX2" fmla="*/ 147664 w 1540016"/>
                <a:gd name="connsiteY2" fmla="*/ 1808934 h 3484138"/>
                <a:gd name="connsiteX3" fmla="*/ 794019 w 1540016"/>
                <a:gd name="connsiteY3" fmla="*/ 2910399 h 3484138"/>
                <a:gd name="connsiteX4" fmla="*/ 883171 w 1540016"/>
                <a:gd name="connsiteY4" fmla="*/ 2798959 h 3484138"/>
                <a:gd name="connsiteX5" fmla="*/ 1103895 w 1540016"/>
                <a:gd name="connsiteY5" fmla="*/ 2519998 h 3484138"/>
                <a:gd name="connsiteX6" fmla="*/ 1236187 w 1540016"/>
                <a:gd name="connsiteY6" fmla="*/ 2194303 h 3484138"/>
                <a:gd name="connsiteX7" fmla="*/ 1206708 w 1540016"/>
                <a:gd name="connsiteY7" fmla="*/ 2005214 h 3484138"/>
                <a:gd name="connsiteX8" fmla="*/ 1184420 w 1540016"/>
                <a:gd name="connsiteY8" fmla="*/ 1987238 h 3484138"/>
                <a:gd name="connsiteX9" fmla="*/ 1031279 w 1540016"/>
                <a:gd name="connsiteY9" fmla="*/ 1841287 h 3484138"/>
                <a:gd name="connsiteX10" fmla="*/ 1023370 w 1540016"/>
                <a:gd name="connsiteY10" fmla="*/ 1745665 h 3484138"/>
                <a:gd name="connsiteX11" fmla="*/ 1188734 w 1540016"/>
                <a:gd name="connsiteY11" fmla="*/ 1574549 h 3484138"/>
                <a:gd name="connsiteX12" fmla="*/ 1196643 w 1540016"/>
                <a:gd name="connsiteY12" fmla="*/ 1553699 h 3484138"/>
                <a:gd name="connsiteX13" fmla="*/ 1257037 w 1540016"/>
                <a:gd name="connsiteY13" fmla="*/ 1373237 h 3484138"/>
                <a:gd name="connsiteX14" fmla="*/ 1227558 w 1540016"/>
                <a:gd name="connsiteY14" fmla="*/ 1174081 h 3484138"/>
                <a:gd name="connsiteX15" fmla="*/ 1053568 w 1540016"/>
                <a:gd name="connsiteY15" fmla="*/ 868518 h 3484138"/>
                <a:gd name="connsiteX16" fmla="*/ 993893 w 1540016"/>
                <a:gd name="connsiteY16" fmla="*/ 796622 h 3484138"/>
                <a:gd name="connsiteX17" fmla="*/ 865916 w 1540016"/>
                <a:gd name="connsiteY17" fmla="*/ 594589 h 3484138"/>
                <a:gd name="connsiteX18" fmla="*/ 853693 w 1540016"/>
                <a:gd name="connsiteY18" fmla="*/ 574460 h 3484138"/>
                <a:gd name="connsiteX19" fmla="*/ 964415 w 1540016"/>
                <a:gd name="connsiteY19" fmla="*/ 0 h 3484138"/>
                <a:gd name="connsiteX20" fmla="*/ 1003240 w 1540016"/>
                <a:gd name="connsiteY20" fmla="*/ 0 h 3484138"/>
                <a:gd name="connsiteX21" fmla="*/ 1191611 w 1540016"/>
                <a:gd name="connsiteY21" fmla="*/ 189089 h 3484138"/>
                <a:gd name="connsiteX22" fmla="*/ 1131217 w 1540016"/>
                <a:gd name="connsiteY22" fmla="*/ 378898 h 3484138"/>
                <a:gd name="connsiteX23" fmla="*/ 1021214 w 1540016"/>
                <a:gd name="connsiteY23" fmla="*/ 405500 h 3484138"/>
                <a:gd name="connsiteX24" fmla="*/ 983828 w 1540016"/>
                <a:gd name="connsiteY24" fmla="*/ 405500 h 3484138"/>
                <a:gd name="connsiteX25" fmla="*/ 996769 w 1540016"/>
                <a:gd name="connsiteY25" fmla="*/ 468770 h 3484138"/>
                <a:gd name="connsiteX26" fmla="*/ 1108209 w 1540016"/>
                <a:gd name="connsiteY26" fmla="*/ 631257 h 3484138"/>
                <a:gd name="connsiteX27" fmla="*/ 1222526 w 1540016"/>
                <a:gd name="connsiteY27" fmla="*/ 741979 h 3484138"/>
                <a:gd name="connsiteX28" fmla="*/ 1417367 w 1540016"/>
                <a:gd name="connsiteY28" fmla="*/ 972051 h 3484138"/>
                <a:gd name="connsiteX29" fmla="*/ 1462663 w 1540016"/>
                <a:gd name="connsiteY29" fmla="*/ 1023098 h 3484138"/>
                <a:gd name="connsiteX30" fmla="*/ 1539592 w 1540016"/>
                <a:gd name="connsiteY30" fmla="*/ 1244542 h 3484138"/>
                <a:gd name="connsiteX31" fmla="*/ 1476322 w 1540016"/>
                <a:gd name="connsiteY31" fmla="*/ 1440101 h 3484138"/>
                <a:gd name="connsiteX32" fmla="*/ 1344750 w 1540016"/>
                <a:gd name="connsiteY32" fmla="*/ 1600432 h 3484138"/>
                <a:gd name="connsiteX33" fmla="*/ 1445407 w 1540016"/>
                <a:gd name="connsiteY33" fmla="*/ 1755730 h 3484138"/>
                <a:gd name="connsiteX34" fmla="*/ 1435340 w 1540016"/>
                <a:gd name="connsiteY34" fmla="*/ 1849196 h 3484138"/>
                <a:gd name="connsiteX35" fmla="*/ 1363444 w 1540016"/>
                <a:gd name="connsiteY35" fmla="*/ 1949853 h 3484138"/>
                <a:gd name="connsiteX36" fmla="*/ 1375667 w 1540016"/>
                <a:gd name="connsiteY36" fmla="*/ 1962794 h 3484138"/>
                <a:gd name="connsiteX37" fmla="*/ 1492140 w 1540016"/>
                <a:gd name="connsiteY37" fmla="*/ 2166982 h 3484138"/>
                <a:gd name="connsiteX38" fmla="*/ 1428152 w 1540016"/>
                <a:gd name="connsiteY38" fmla="*/ 2467513 h 3484138"/>
                <a:gd name="connsiteX39" fmla="*/ 1345470 w 1540016"/>
                <a:gd name="connsiteY39" fmla="*/ 2552351 h 3484138"/>
                <a:gd name="connsiteX40" fmla="*/ 970885 w 1540016"/>
                <a:gd name="connsiteY40" fmla="*/ 2969354 h 3484138"/>
                <a:gd name="connsiteX41" fmla="*/ 860883 w 1540016"/>
                <a:gd name="connsiteY41" fmla="*/ 3118902 h 3484138"/>
                <a:gd name="connsiteX42" fmla="*/ 853693 w 1540016"/>
                <a:gd name="connsiteY42" fmla="*/ 3130405 h 3484138"/>
                <a:gd name="connsiteX43" fmla="*/ 905459 w 1540016"/>
                <a:gd name="connsiteY43" fmla="*/ 3108835 h 3484138"/>
                <a:gd name="connsiteX44" fmla="*/ 991735 w 1540016"/>
                <a:gd name="connsiteY44" fmla="*/ 3093017 h 3484138"/>
                <a:gd name="connsiteX45" fmla="*/ 1088798 w 1540016"/>
                <a:gd name="connsiteY45" fmla="*/ 3154849 h 3484138"/>
                <a:gd name="connsiteX46" fmla="*/ 1094548 w 1540016"/>
                <a:gd name="connsiteY46" fmla="*/ 3348972 h 3484138"/>
                <a:gd name="connsiteX47" fmla="*/ 939970 w 1540016"/>
                <a:gd name="connsiteY47" fmla="*/ 3474074 h 3484138"/>
                <a:gd name="connsiteX48" fmla="*/ 903303 w 1540016"/>
                <a:gd name="connsiteY48" fmla="*/ 3482700 h 3484138"/>
                <a:gd name="connsiteX49" fmla="*/ 863040 w 1540016"/>
                <a:gd name="connsiteY49" fmla="*/ 3484138 h 3484138"/>
                <a:gd name="connsiteX50" fmla="*/ 789705 w 1540016"/>
                <a:gd name="connsiteY50" fmla="*/ 3458974 h 3484138"/>
                <a:gd name="connsiteX51" fmla="*/ 689768 w 1540016"/>
                <a:gd name="connsiteY51" fmla="*/ 3316617 h 3484138"/>
                <a:gd name="connsiteX52" fmla="*/ 724279 w 1540016"/>
                <a:gd name="connsiteY52" fmla="*/ 3041971 h 3484138"/>
                <a:gd name="connsiteX53" fmla="*/ 722841 w 1540016"/>
                <a:gd name="connsiteY53" fmla="*/ 3011774 h 3484138"/>
                <a:gd name="connsiteX54" fmla="*/ 28313 w 1540016"/>
                <a:gd name="connsiteY54" fmla="*/ 1831222 h 3484138"/>
                <a:gd name="connsiteX55" fmla="*/ 47007 w 1540016"/>
                <a:gd name="connsiteY55" fmla="*/ 1651478 h 3484138"/>
                <a:gd name="connsiteX56" fmla="*/ 786829 w 1540016"/>
                <a:gd name="connsiteY56" fmla="*/ 468770 h 3484138"/>
                <a:gd name="connsiteX57" fmla="*/ 788987 w 1540016"/>
                <a:gd name="connsiteY57" fmla="*/ 445044 h 3484138"/>
                <a:gd name="connsiteX58" fmla="*/ 757352 w 1540016"/>
                <a:gd name="connsiteY58" fmla="*/ 170397 h 3484138"/>
                <a:gd name="connsiteX59" fmla="*/ 900427 w 1540016"/>
                <a:gd name="connsiteY59" fmla="*/ 19412 h 3484138"/>
                <a:gd name="connsiteX60" fmla="*/ 964415 w 1540016"/>
                <a:gd name="connsiteY60" fmla="*/ 0 h 3484138"/>
                <a:gd name="connsiteX0" fmla="*/ 853693 w 1540016"/>
                <a:gd name="connsiteY0" fmla="*/ 574460 h 3484138"/>
                <a:gd name="connsiteX1" fmla="*/ 134723 w 1540016"/>
                <a:gd name="connsiteY1" fmla="*/ 1723377 h 3484138"/>
                <a:gd name="connsiteX2" fmla="*/ 147664 w 1540016"/>
                <a:gd name="connsiteY2" fmla="*/ 1808934 h 3484138"/>
                <a:gd name="connsiteX3" fmla="*/ 794019 w 1540016"/>
                <a:gd name="connsiteY3" fmla="*/ 2910399 h 3484138"/>
                <a:gd name="connsiteX4" fmla="*/ 883171 w 1540016"/>
                <a:gd name="connsiteY4" fmla="*/ 2798959 h 3484138"/>
                <a:gd name="connsiteX5" fmla="*/ 1103895 w 1540016"/>
                <a:gd name="connsiteY5" fmla="*/ 2519998 h 3484138"/>
                <a:gd name="connsiteX6" fmla="*/ 1236187 w 1540016"/>
                <a:gd name="connsiteY6" fmla="*/ 2194303 h 3484138"/>
                <a:gd name="connsiteX7" fmla="*/ 1206708 w 1540016"/>
                <a:gd name="connsiteY7" fmla="*/ 2005214 h 3484138"/>
                <a:gd name="connsiteX8" fmla="*/ 1184420 w 1540016"/>
                <a:gd name="connsiteY8" fmla="*/ 1987238 h 3484138"/>
                <a:gd name="connsiteX9" fmla="*/ 1031279 w 1540016"/>
                <a:gd name="connsiteY9" fmla="*/ 1841287 h 3484138"/>
                <a:gd name="connsiteX10" fmla="*/ 1023370 w 1540016"/>
                <a:gd name="connsiteY10" fmla="*/ 1745665 h 3484138"/>
                <a:gd name="connsiteX11" fmla="*/ 1188734 w 1540016"/>
                <a:gd name="connsiteY11" fmla="*/ 1574549 h 3484138"/>
                <a:gd name="connsiteX12" fmla="*/ 1196643 w 1540016"/>
                <a:gd name="connsiteY12" fmla="*/ 1553699 h 3484138"/>
                <a:gd name="connsiteX13" fmla="*/ 1257037 w 1540016"/>
                <a:gd name="connsiteY13" fmla="*/ 1373237 h 3484138"/>
                <a:gd name="connsiteX14" fmla="*/ 1227558 w 1540016"/>
                <a:gd name="connsiteY14" fmla="*/ 1174081 h 3484138"/>
                <a:gd name="connsiteX15" fmla="*/ 1053568 w 1540016"/>
                <a:gd name="connsiteY15" fmla="*/ 868518 h 3484138"/>
                <a:gd name="connsiteX16" fmla="*/ 993893 w 1540016"/>
                <a:gd name="connsiteY16" fmla="*/ 796622 h 3484138"/>
                <a:gd name="connsiteX17" fmla="*/ 865916 w 1540016"/>
                <a:gd name="connsiteY17" fmla="*/ 594589 h 3484138"/>
                <a:gd name="connsiteX18" fmla="*/ 853693 w 1540016"/>
                <a:gd name="connsiteY18" fmla="*/ 574460 h 3484138"/>
                <a:gd name="connsiteX19" fmla="*/ 964415 w 1540016"/>
                <a:gd name="connsiteY19" fmla="*/ 0 h 3484138"/>
                <a:gd name="connsiteX20" fmla="*/ 1003240 w 1540016"/>
                <a:gd name="connsiteY20" fmla="*/ 0 h 3484138"/>
                <a:gd name="connsiteX21" fmla="*/ 1191611 w 1540016"/>
                <a:gd name="connsiteY21" fmla="*/ 189089 h 3484138"/>
                <a:gd name="connsiteX22" fmla="*/ 1131217 w 1540016"/>
                <a:gd name="connsiteY22" fmla="*/ 378898 h 3484138"/>
                <a:gd name="connsiteX23" fmla="*/ 1021214 w 1540016"/>
                <a:gd name="connsiteY23" fmla="*/ 405500 h 3484138"/>
                <a:gd name="connsiteX24" fmla="*/ 983828 w 1540016"/>
                <a:gd name="connsiteY24" fmla="*/ 405500 h 3484138"/>
                <a:gd name="connsiteX25" fmla="*/ 996769 w 1540016"/>
                <a:gd name="connsiteY25" fmla="*/ 468770 h 3484138"/>
                <a:gd name="connsiteX26" fmla="*/ 1108209 w 1540016"/>
                <a:gd name="connsiteY26" fmla="*/ 631257 h 3484138"/>
                <a:gd name="connsiteX27" fmla="*/ 1222526 w 1540016"/>
                <a:gd name="connsiteY27" fmla="*/ 741979 h 3484138"/>
                <a:gd name="connsiteX28" fmla="*/ 1417367 w 1540016"/>
                <a:gd name="connsiteY28" fmla="*/ 972051 h 3484138"/>
                <a:gd name="connsiteX29" fmla="*/ 1462663 w 1540016"/>
                <a:gd name="connsiteY29" fmla="*/ 1023098 h 3484138"/>
                <a:gd name="connsiteX30" fmla="*/ 1539592 w 1540016"/>
                <a:gd name="connsiteY30" fmla="*/ 1244542 h 3484138"/>
                <a:gd name="connsiteX31" fmla="*/ 1476322 w 1540016"/>
                <a:gd name="connsiteY31" fmla="*/ 1440101 h 3484138"/>
                <a:gd name="connsiteX32" fmla="*/ 1344750 w 1540016"/>
                <a:gd name="connsiteY32" fmla="*/ 1600432 h 3484138"/>
                <a:gd name="connsiteX33" fmla="*/ 1445407 w 1540016"/>
                <a:gd name="connsiteY33" fmla="*/ 1755730 h 3484138"/>
                <a:gd name="connsiteX34" fmla="*/ 1435340 w 1540016"/>
                <a:gd name="connsiteY34" fmla="*/ 1849196 h 3484138"/>
                <a:gd name="connsiteX35" fmla="*/ 1363444 w 1540016"/>
                <a:gd name="connsiteY35" fmla="*/ 1949853 h 3484138"/>
                <a:gd name="connsiteX36" fmla="*/ 1375667 w 1540016"/>
                <a:gd name="connsiteY36" fmla="*/ 1962794 h 3484138"/>
                <a:gd name="connsiteX37" fmla="*/ 1492140 w 1540016"/>
                <a:gd name="connsiteY37" fmla="*/ 2166982 h 3484138"/>
                <a:gd name="connsiteX38" fmla="*/ 1428152 w 1540016"/>
                <a:gd name="connsiteY38" fmla="*/ 2467513 h 3484138"/>
                <a:gd name="connsiteX39" fmla="*/ 1345470 w 1540016"/>
                <a:gd name="connsiteY39" fmla="*/ 2552351 h 3484138"/>
                <a:gd name="connsiteX40" fmla="*/ 970885 w 1540016"/>
                <a:gd name="connsiteY40" fmla="*/ 2969354 h 3484138"/>
                <a:gd name="connsiteX41" fmla="*/ 860883 w 1540016"/>
                <a:gd name="connsiteY41" fmla="*/ 3118902 h 3484138"/>
                <a:gd name="connsiteX42" fmla="*/ 853693 w 1540016"/>
                <a:gd name="connsiteY42" fmla="*/ 3130405 h 3484138"/>
                <a:gd name="connsiteX43" fmla="*/ 905459 w 1540016"/>
                <a:gd name="connsiteY43" fmla="*/ 3108835 h 3484138"/>
                <a:gd name="connsiteX44" fmla="*/ 991735 w 1540016"/>
                <a:gd name="connsiteY44" fmla="*/ 3093017 h 3484138"/>
                <a:gd name="connsiteX45" fmla="*/ 1088798 w 1540016"/>
                <a:gd name="connsiteY45" fmla="*/ 3154849 h 3484138"/>
                <a:gd name="connsiteX46" fmla="*/ 1094548 w 1540016"/>
                <a:gd name="connsiteY46" fmla="*/ 3348972 h 3484138"/>
                <a:gd name="connsiteX47" fmla="*/ 939970 w 1540016"/>
                <a:gd name="connsiteY47" fmla="*/ 3474074 h 3484138"/>
                <a:gd name="connsiteX48" fmla="*/ 903303 w 1540016"/>
                <a:gd name="connsiteY48" fmla="*/ 3482700 h 3484138"/>
                <a:gd name="connsiteX49" fmla="*/ 863040 w 1540016"/>
                <a:gd name="connsiteY49" fmla="*/ 3484138 h 3484138"/>
                <a:gd name="connsiteX50" fmla="*/ 789705 w 1540016"/>
                <a:gd name="connsiteY50" fmla="*/ 3458974 h 3484138"/>
                <a:gd name="connsiteX51" fmla="*/ 689768 w 1540016"/>
                <a:gd name="connsiteY51" fmla="*/ 3316617 h 3484138"/>
                <a:gd name="connsiteX52" fmla="*/ 724279 w 1540016"/>
                <a:gd name="connsiteY52" fmla="*/ 3041971 h 3484138"/>
                <a:gd name="connsiteX53" fmla="*/ 722841 w 1540016"/>
                <a:gd name="connsiteY53" fmla="*/ 3011774 h 3484138"/>
                <a:gd name="connsiteX54" fmla="*/ 28313 w 1540016"/>
                <a:gd name="connsiteY54" fmla="*/ 1831222 h 3484138"/>
                <a:gd name="connsiteX55" fmla="*/ 47007 w 1540016"/>
                <a:gd name="connsiteY55" fmla="*/ 1651478 h 3484138"/>
                <a:gd name="connsiteX56" fmla="*/ 786829 w 1540016"/>
                <a:gd name="connsiteY56" fmla="*/ 468770 h 3484138"/>
                <a:gd name="connsiteX57" fmla="*/ 788987 w 1540016"/>
                <a:gd name="connsiteY57" fmla="*/ 445044 h 3484138"/>
                <a:gd name="connsiteX58" fmla="*/ 757352 w 1540016"/>
                <a:gd name="connsiteY58" fmla="*/ 170397 h 3484138"/>
                <a:gd name="connsiteX59" fmla="*/ 900427 w 1540016"/>
                <a:gd name="connsiteY59" fmla="*/ 19412 h 3484138"/>
                <a:gd name="connsiteX60" fmla="*/ 964415 w 1540016"/>
                <a:gd name="connsiteY60" fmla="*/ 0 h 3484138"/>
                <a:gd name="connsiteX0" fmla="*/ 853693 w 1540016"/>
                <a:gd name="connsiteY0" fmla="*/ 574460 h 3484138"/>
                <a:gd name="connsiteX1" fmla="*/ 134723 w 1540016"/>
                <a:gd name="connsiteY1" fmla="*/ 1723377 h 3484138"/>
                <a:gd name="connsiteX2" fmla="*/ 147664 w 1540016"/>
                <a:gd name="connsiteY2" fmla="*/ 1808934 h 3484138"/>
                <a:gd name="connsiteX3" fmla="*/ 794019 w 1540016"/>
                <a:gd name="connsiteY3" fmla="*/ 2910399 h 3484138"/>
                <a:gd name="connsiteX4" fmla="*/ 883171 w 1540016"/>
                <a:gd name="connsiteY4" fmla="*/ 2798959 h 3484138"/>
                <a:gd name="connsiteX5" fmla="*/ 1103895 w 1540016"/>
                <a:gd name="connsiteY5" fmla="*/ 2519998 h 3484138"/>
                <a:gd name="connsiteX6" fmla="*/ 1236187 w 1540016"/>
                <a:gd name="connsiteY6" fmla="*/ 2194303 h 3484138"/>
                <a:gd name="connsiteX7" fmla="*/ 1206708 w 1540016"/>
                <a:gd name="connsiteY7" fmla="*/ 2005214 h 3484138"/>
                <a:gd name="connsiteX8" fmla="*/ 1184420 w 1540016"/>
                <a:gd name="connsiteY8" fmla="*/ 1987238 h 3484138"/>
                <a:gd name="connsiteX9" fmla="*/ 1031279 w 1540016"/>
                <a:gd name="connsiteY9" fmla="*/ 1841287 h 3484138"/>
                <a:gd name="connsiteX10" fmla="*/ 1023370 w 1540016"/>
                <a:gd name="connsiteY10" fmla="*/ 1745665 h 3484138"/>
                <a:gd name="connsiteX11" fmla="*/ 1188734 w 1540016"/>
                <a:gd name="connsiteY11" fmla="*/ 1574549 h 3484138"/>
                <a:gd name="connsiteX12" fmla="*/ 1196643 w 1540016"/>
                <a:gd name="connsiteY12" fmla="*/ 1553699 h 3484138"/>
                <a:gd name="connsiteX13" fmla="*/ 1257037 w 1540016"/>
                <a:gd name="connsiteY13" fmla="*/ 1373237 h 3484138"/>
                <a:gd name="connsiteX14" fmla="*/ 1227558 w 1540016"/>
                <a:gd name="connsiteY14" fmla="*/ 1174081 h 3484138"/>
                <a:gd name="connsiteX15" fmla="*/ 1053568 w 1540016"/>
                <a:gd name="connsiteY15" fmla="*/ 868518 h 3484138"/>
                <a:gd name="connsiteX16" fmla="*/ 993893 w 1540016"/>
                <a:gd name="connsiteY16" fmla="*/ 796622 h 3484138"/>
                <a:gd name="connsiteX17" fmla="*/ 865916 w 1540016"/>
                <a:gd name="connsiteY17" fmla="*/ 594589 h 3484138"/>
                <a:gd name="connsiteX18" fmla="*/ 853693 w 1540016"/>
                <a:gd name="connsiteY18" fmla="*/ 574460 h 3484138"/>
                <a:gd name="connsiteX19" fmla="*/ 964415 w 1540016"/>
                <a:gd name="connsiteY19" fmla="*/ 0 h 3484138"/>
                <a:gd name="connsiteX20" fmla="*/ 1003240 w 1540016"/>
                <a:gd name="connsiteY20" fmla="*/ 0 h 3484138"/>
                <a:gd name="connsiteX21" fmla="*/ 1191611 w 1540016"/>
                <a:gd name="connsiteY21" fmla="*/ 189089 h 3484138"/>
                <a:gd name="connsiteX22" fmla="*/ 1131217 w 1540016"/>
                <a:gd name="connsiteY22" fmla="*/ 378898 h 3484138"/>
                <a:gd name="connsiteX23" fmla="*/ 1021214 w 1540016"/>
                <a:gd name="connsiteY23" fmla="*/ 405500 h 3484138"/>
                <a:gd name="connsiteX24" fmla="*/ 983828 w 1540016"/>
                <a:gd name="connsiteY24" fmla="*/ 405500 h 3484138"/>
                <a:gd name="connsiteX25" fmla="*/ 996769 w 1540016"/>
                <a:gd name="connsiteY25" fmla="*/ 468770 h 3484138"/>
                <a:gd name="connsiteX26" fmla="*/ 1108209 w 1540016"/>
                <a:gd name="connsiteY26" fmla="*/ 631257 h 3484138"/>
                <a:gd name="connsiteX27" fmla="*/ 1222526 w 1540016"/>
                <a:gd name="connsiteY27" fmla="*/ 741979 h 3484138"/>
                <a:gd name="connsiteX28" fmla="*/ 1417367 w 1540016"/>
                <a:gd name="connsiteY28" fmla="*/ 972051 h 3484138"/>
                <a:gd name="connsiteX29" fmla="*/ 1462663 w 1540016"/>
                <a:gd name="connsiteY29" fmla="*/ 1023098 h 3484138"/>
                <a:gd name="connsiteX30" fmla="*/ 1539592 w 1540016"/>
                <a:gd name="connsiteY30" fmla="*/ 1244542 h 3484138"/>
                <a:gd name="connsiteX31" fmla="*/ 1476322 w 1540016"/>
                <a:gd name="connsiteY31" fmla="*/ 1440101 h 3484138"/>
                <a:gd name="connsiteX32" fmla="*/ 1344750 w 1540016"/>
                <a:gd name="connsiteY32" fmla="*/ 1600432 h 3484138"/>
                <a:gd name="connsiteX33" fmla="*/ 1445407 w 1540016"/>
                <a:gd name="connsiteY33" fmla="*/ 1755730 h 3484138"/>
                <a:gd name="connsiteX34" fmla="*/ 1435340 w 1540016"/>
                <a:gd name="connsiteY34" fmla="*/ 1849196 h 3484138"/>
                <a:gd name="connsiteX35" fmla="*/ 1363444 w 1540016"/>
                <a:gd name="connsiteY35" fmla="*/ 1949853 h 3484138"/>
                <a:gd name="connsiteX36" fmla="*/ 1375667 w 1540016"/>
                <a:gd name="connsiteY36" fmla="*/ 1962794 h 3484138"/>
                <a:gd name="connsiteX37" fmla="*/ 1492140 w 1540016"/>
                <a:gd name="connsiteY37" fmla="*/ 2166982 h 3484138"/>
                <a:gd name="connsiteX38" fmla="*/ 1428152 w 1540016"/>
                <a:gd name="connsiteY38" fmla="*/ 2467513 h 3484138"/>
                <a:gd name="connsiteX39" fmla="*/ 1345470 w 1540016"/>
                <a:gd name="connsiteY39" fmla="*/ 2552351 h 3484138"/>
                <a:gd name="connsiteX40" fmla="*/ 970885 w 1540016"/>
                <a:gd name="connsiteY40" fmla="*/ 2969354 h 3484138"/>
                <a:gd name="connsiteX41" fmla="*/ 860883 w 1540016"/>
                <a:gd name="connsiteY41" fmla="*/ 3118902 h 3484138"/>
                <a:gd name="connsiteX42" fmla="*/ 853693 w 1540016"/>
                <a:gd name="connsiteY42" fmla="*/ 3130405 h 3484138"/>
                <a:gd name="connsiteX43" fmla="*/ 905459 w 1540016"/>
                <a:gd name="connsiteY43" fmla="*/ 3108835 h 3484138"/>
                <a:gd name="connsiteX44" fmla="*/ 991735 w 1540016"/>
                <a:gd name="connsiteY44" fmla="*/ 3093017 h 3484138"/>
                <a:gd name="connsiteX45" fmla="*/ 1088798 w 1540016"/>
                <a:gd name="connsiteY45" fmla="*/ 3154849 h 3484138"/>
                <a:gd name="connsiteX46" fmla="*/ 1094548 w 1540016"/>
                <a:gd name="connsiteY46" fmla="*/ 3348972 h 3484138"/>
                <a:gd name="connsiteX47" fmla="*/ 939970 w 1540016"/>
                <a:gd name="connsiteY47" fmla="*/ 3474074 h 3484138"/>
                <a:gd name="connsiteX48" fmla="*/ 903303 w 1540016"/>
                <a:gd name="connsiteY48" fmla="*/ 3482700 h 3484138"/>
                <a:gd name="connsiteX49" fmla="*/ 863040 w 1540016"/>
                <a:gd name="connsiteY49" fmla="*/ 3484138 h 3484138"/>
                <a:gd name="connsiteX50" fmla="*/ 789705 w 1540016"/>
                <a:gd name="connsiteY50" fmla="*/ 3458974 h 3484138"/>
                <a:gd name="connsiteX51" fmla="*/ 689768 w 1540016"/>
                <a:gd name="connsiteY51" fmla="*/ 3316617 h 3484138"/>
                <a:gd name="connsiteX52" fmla="*/ 724279 w 1540016"/>
                <a:gd name="connsiteY52" fmla="*/ 3041971 h 3484138"/>
                <a:gd name="connsiteX53" fmla="*/ 722841 w 1540016"/>
                <a:gd name="connsiteY53" fmla="*/ 3011774 h 3484138"/>
                <a:gd name="connsiteX54" fmla="*/ 28313 w 1540016"/>
                <a:gd name="connsiteY54" fmla="*/ 1831222 h 3484138"/>
                <a:gd name="connsiteX55" fmla="*/ 47007 w 1540016"/>
                <a:gd name="connsiteY55" fmla="*/ 1651478 h 3484138"/>
                <a:gd name="connsiteX56" fmla="*/ 786829 w 1540016"/>
                <a:gd name="connsiteY56" fmla="*/ 468770 h 3484138"/>
                <a:gd name="connsiteX57" fmla="*/ 788987 w 1540016"/>
                <a:gd name="connsiteY57" fmla="*/ 445044 h 3484138"/>
                <a:gd name="connsiteX58" fmla="*/ 757352 w 1540016"/>
                <a:gd name="connsiteY58" fmla="*/ 170397 h 3484138"/>
                <a:gd name="connsiteX59" fmla="*/ 900427 w 1540016"/>
                <a:gd name="connsiteY59" fmla="*/ 19412 h 3484138"/>
                <a:gd name="connsiteX60" fmla="*/ 964415 w 1540016"/>
                <a:gd name="connsiteY60" fmla="*/ 0 h 3484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540016" h="3484138">
                  <a:moveTo>
                    <a:pt x="853693" y="574460"/>
                  </a:moveTo>
                  <a:lnTo>
                    <a:pt x="134723" y="1723377"/>
                  </a:lnTo>
                  <a:cubicBezTo>
                    <a:pt x="110205" y="1756015"/>
                    <a:pt x="122756" y="1763939"/>
                    <a:pt x="147664" y="1808934"/>
                  </a:cubicBezTo>
                  <a:lnTo>
                    <a:pt x="794019" y="2910399"/>
                  </a:lnTo>
                  <a:cubicBezTo>
                    <a:pt x="824216" y="2872294"/>
                    <a:pt x="850818" y="2833470"/>
                    <a:pt x="883171" y="2798959"/>
                  </a:cubicBezTo>
                  <a:cubicBezTo>
                    <a:pt x="964415" y="2711963"/>
                    <a:pt x="1039907" y="2620653"/>
                    <a:pt x="1103895" y="2519998"/>
                  </a:cubicBezTo>
                  <a:cubicBezTo>
                    <a:pt x="1167885" y="2419341"/>
                    <a:pt x="1221087" y="2314372"/>
                    <a:pt x="1236187" y="2194303"/>
                  </a:cubicBezTo>
                  <a:cubicBezTo>
                    <a:pt x="1244095" y="2128877"/>
                    <a:pt x="1236187" y="2065607"/>
                    <a:pt x="1206708" y="2005214"/>
                  </a:cubicBezTo>
                  <a:cubicBezTo>
                    <a:pt x="1201676" y="1995147"/>
                    <a:pt x="1195205" y="1990115"/>
                    <a:pt x="1184420" y="1987238"/>
                  </a:cubicBezTo>
                  <a:cubicBezTo>
                    <a:pt x="1106771" y="1967109"/>
                    <a:pt x="1055725" y="1918218"/>
                    <a:pt x="1031279" y="1841287"/>
                  </a:cubicBezTo>
                  <a:cubicBezTo>
                    <a:pt x="1016794" y="1805144"/>
                    <a:pt x="1017723" y="1794240"/>
                    <a:pt x="1023370" y="1745665"/>
                  </a:cubicBezTo>
                  <a:cubicBezTo>
                    <a:pt x="1045658" y="1653636"/>
                    <a:pt x="1101019" y="1596837"/>
                    <a:pt x="1188734" y="1574549"/>
                  </a:cubicBezTo>
                  <a:cubicBezTo>
                    <a:pt x="1192329" y="1565921"/>
                    <a:pt x="1193049" y="1558732"/>
                    <a:pt x="1196643" y="1553699"/>
                  </a:cubicBezTo>
                  <a:cubicBezTo>
                    <a:pt x="1232590" y="1499057"/>
                    <a:pt x="1252722" y="1438663"/>
                    <a:pt x="1257037" y="1373237"/>
                  </a:cubicBezTo>
                  <a:cubicBezTo>
                    <a:pt x="1261351" y="1304935"/>
                    <a:pt x="1249128" y="1238789"/>
                    <a:pt x="1227558" y="1174081"/>
                  </a:cubicBezTo>
                  <a:cubicBezTo>
                    <a:pt x="1189453" y="1061203"/>
                    <a:pt x="1126903" y="961984"/>
                    <a:pt x="1053568" y="868518"/>
                  </a:cubicBezTo>
                  <a:cubicBezTo>
                    <a:pt x="1034155" y="844074"/>
                    <a:pt x="1011149" y="822504"/>
                    <a:pt x="993893" y="796622"/>
                  </a:cubicBezTo>
                  <a:cubicBezTo>
                    <a:pt x="950035" y="730476"/>
                    <a:pt x="908336" y="662174"/>
                    <a:pt x="865916" y="594589"/>
                  </a:cubicBezTo>
                  <a:cubicBezTo>
                    <a:pt x="862321" y="588119"/>
                    <a:pt x="858727" y="582368"/>
                    <a:pt x="853693" y="574460"/>
                  </a:cubicBezTo>
                  <a:close/>
                  <a:moveTo>
                    <a:pt x="964415" y="0"/>
                  </a:moveTo>
                  <a:lnTo>
                    <a:pt x="1003240" y="0"/>
                  </a:lnTo>
                  <a:cubicBezTo>
                    <a:pt x="1105333" y="23726"/>
                    <a:pt x="1159256" y="99219"/>
                    <a:pt x="1191611" y="189089"/>
                  </a:cubicBezTo>
                  <a:cubicBezTo>
                    <a:pt x="1215337" y="255235"/>
                    <a:pt x="1203114" y="339355"/>
                    <a:pt x="1131217" y="378898"/>
                  </a:cubicBezTo>
                  <a:cubicBezTo>
                    <a:pt x="1096706" y="397592"/>
                    <a:pt x="1060039" y="404782"/>
                    <a:pt x="1021214" y="405500"/>
                  </a:cubicBezTo>
                  <a:lnTo>
                    <a:pt x="983828" y="405500"/>
                  </a:lnTo>
                  <a:cubicBezTo>
                    <a:pt x="980952" y="427788"/>
                    <a:pt x="988141" y="448638"/>
                    <a:pt x="996769" y="468770"/>
                  </a:cubicBezTo>
                  <a:cubicBezTo>
                    <a:pt x="1022652" y="530602"/>
                    <a:pt x="1062913" y="583086"/>
                    <a:pt x="1108209" y="631257"/>
                  </a:cubicBezTo>
                  <a:cubicBezTo>
                    <a:pt x="1144877" y="670082"/>
                    <a:pt x="1185140" y="704593"/>
                    <a:pt x="1222526" y="741979"/>
                  </a:cubicBezTo>
                  <a:cubicBezTo>
                    <a:pt x="1293704" y="813157"/>
                    <a:pt x="1362006" y="887212"/>
                    <a:pt x="1417367" y="972051"/>
                  </a:cubicBezTo>
                  <a:cubicBezTo>
                    <a:pt x="1429590" y="990743"/>
                    <a:pt x="1448284" y="1005842"/>
                    <a:pt x="1462663" y="1023098"/>
                  </a:cubicBezTo>
                  <a:cubicBezTo>
                    <a:pt x="1515147" y="1087806"/>
                    <a:pt x="1543906" y="1160420"/>
                    <a:pt x="1539592" y="1244542"/>
                  </a:cubicBezTo>
                  <a:cubicBezTo>
                    <a:pt x="1535997" y="1315000"/>
                    <a:pt x="1512271" y="1379708"/>
                    <a:pt x="1476322" y="1440101"/>
                  </a:cubicBezTo>
                  <a:cubicBezTo>
                    <a:pt x="1441093" y="1499777"/>
                    <a:pt x="1397955" y="1552979"/>
                    <a:pt x="1344750" y="1600432"/>
                  </a:cubicBezTo>
                  <a:cubicBezTo>
                    <a:pt x="1402988" y="1635661"/>
                    <a:pt x="1435340" y="1688147"/>
                    <a:pt x="1445407" y="1755730"/>
                  </a:cubicBezTo>
                  <a:cubicBezTo>
                    <a:pt x="1454408" y="1786885"/>
                    <a:pt x="1455171" y="1822160"/>
                    <a:pt x="1435340" y="1849196"/>
                  </a:cubicBezTo>
                  <a:cubicBezTo>
                    <a:pt x="1422399" y="1889460"/>
                    <a:pt x="1399393" y="1923251"/>
                    <a:pt x="1363444" y="1949853"/>
                  </a:cubicBezTo>
                  <a:cubicBezTo>
                    <a:pt x="1367758" y="1954165"/>
                    <a:pt x="1371353" y="1958480"/>
                    <a:pt x="1375667" y="1962794"/>
                  </a:cubicBezTo>
                  <a:cubicBezTo>
                    <a:pt x="1429590" y="2022469"/>
                    <a:pt x="1472010" y="2088613"/>
                    <a:pt x="1492140" y="2166982"/>
                  </a:cubicBezTo>
                  <a:cubicBezTo>
                    <a:pt x="1520180" y="2277704"/>
                    <a:pt x="1493578" y="2377641"/>
                    <a:pt x="1428152" y="2467513"/>
                  </a:cubicBezTo>
                  <a:cubicBezTo>
                    <a:pt x="1405144" y="2499148"/>
                    <a:pt x="1372791" y="2524310"/>
                    <a:pt x="1345470" y="2552351"/>
                  </a:cubicBezTo>
                  <a:cubicBezTo>
                    <a:pt x="1215337" y="2686081"/>
                    <a:pt x="1087359" y="2822685"/>
                    <a:pt x="970885" y="2969354"/>
                  </a:cubicBezTo>
                  <a:cubicBezTo>
                    <a:pt x="932062" y="3017527"/>
                    <a:pt x="897551" y="3069291"/>
                    <a:pt x="860883" y="3118902"/>
                  </a:cubicBezTo>
                  <a:cubicBezTo>
                    <a:pt x="858727" y="3121778"/>
                    <a:pt x="857289" y="3124652"/>
                    <a:pt x="853693" y="3130405"/>
                  </a:cubicBezTo>
                  <a:cubicBezTo>
                    <a:pt x="872386" y="3122496"/>
                    <a:pt x="888924" y="3114587"/>
                    <a:pt x="905459" y="3108835"/>
                  </a:cubicBezTo>
                  <a:cubicBezTo>
                    <a:pt x="932780" y="3098770"/>
                    <a:pt x="961538" y="3092299"/>
                    <a:pt x="991735" y="3093017"/>
                  </a:cubicBezTo>
                  <a:cubicBezTo>
                    <a:pt x="1036313" y="3094456"/>
                    <a:pt x="1070822" y="3113869"/>
                    <a:pt x="1088798" y="3154849"/>
                  </a:cubicBezTo>
                  <a:cubicBezTo>
                    <a:pt x="1116836" y="3218119"/>
                    <a:pt x="1121871" y="3283546"/>
                    <a:pt x="1094548" y="3348972"/>
                  </a:cubicBezTo>
                  <a:cubicBezTo>
                    <a:pt x="1065790" y="3417993"/>
                    <a:pt x="1009711" y="3455380"/>
                    <a:pt x="939970" y="3474074"/>
                  </a:cubicBezTo>
                  <a:lnTo>
                    <a:pt x="903303" y="3482700"/>
                  </a:lnTo>
                  <a:cubicBezTo>
                    <a:pt x="888924" y="3484138"/>
                    <a:pt x="875981" y="3484138"/>
                    <a:pt x="863040" y="3484138"/>
                  </a:cubicBezTo>
                  <a:cubicBezTo>
                    <a:pt x="838595" y="3476230"/>
                    <a:pt x="812713" y="3470479"/>
                    <a:pt x="789705" y="3458974"/>
                  </a:cubicBezTo>
                  <a:cubicBezTo>
                    <a:pt x="732188" y="3429498"/>
                    <a:pt x="703429" y="3377731"/>
                    <a:pt x="689768" y="3316617"/>
                  </a:cubicBezTo>
                  <a:cubicBezTo>
                    <a:pt x="668198" y="3220995"/>
                    <a:pt x="684736" y="3129685"/>
                    <a:pt x="724279" y="3041971"/>
                  </a:cubicBezTo>
                  <a:cubicBezTo>
                    <a:pt x="729312" y="3030468"/>
                    <a:pt x="729312" y="3022559"/>
                    <a:pt x="722841" y="3011774"/>
                  </a:cubicBezTo>
                  <a:lnTo>
                    <a:pt x="28313" y="1831222"/>
                  </a:lnTo>
                  <a:cubicBezTo>
                    <a:pt x="-14305" y="1744549"/>
                    <a:pt x="-9391" y="1750867"/>
                    <a:pt x="47007" y="1651478"/>
                  </a:cubicBezTo>
                  <a:cubicBezTo>
                    <a:pt x="175271" y="1425440"/>
                    <a:pt x="540222" y="863006"/>
                    <a:pt x="786829" y="468770"/>
                  </a:cubicBezTo>
                  <a:cubicBezTo>
                    <a:pt x="791861" y="460141"/>
                    <a:pt x="792581" y="454391"/>
                    <a:pt x="788987" y="445044"/>
                  </a:cubicBezTo>
                  <a:cubicBezTo>
                    <a:pt x="755194" y="355892"/>
                    <a:pt x="737220" y="264582"/>
                    <a:pt x="757352" y="170397"/>
                  </a:cubicBezTo>
                  <a:cubicBezTo>
                    <a:pt x="773888" y="92028"/>
                    <a:pt x="819902" y="39544"/>
                    <a:pt x="900427" y="19412"/>
                  </a:cubicBezTo>
                  <a:cubicBezTo>
                    <a:pt x="921995" y="13661"/>
                    <a:pt x="942847" y="6471"/>
                    <a:pt x="964415" y="0"/>
                  </a:cubicBezTo>
                  <a:close/>
                </a:path>
              </a:pathLst>
            </a:custGeom>
            <a:solidFill>
              <a:schemeClr val="accent2"/>
            </a:solidFill>
            <a:ln w="3737" cap="flat">
              <a:noFill/>
              <a:prstDash val="solid"/>
              <a:miter/>
            </a:ln>
          </p:spPr>
          <p:txBody>
            <a:bodyPr wrap="square" rtlCol="0" anchor="ctr">
              <a:noAutofit/>
            </a:bodyPr>
            <a:lstStyle/>
            <a:p>
              <a:endParaRPr lang="en-US" dirty="0"/>
            </a:p>
          </p:txBody>
        </p:sp>
      </p:grpSp>
    </p:spTree>
    <p:extLst>
      <p:ext uri="{BB962C8B-B14F-4D97-AF65-F5344CB8AC3E}">
        <p14:creationId xmlns:p14="http://schemas.microsoft.com/office/powerpoint/2010/main" val="4975944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sp>
        <p:nvSpPr>
          <p:cNvPr id="3" name="Right Arrow 3">
            <a:extLst>
              <a:ext uri="{FF2B5EF4-FFF2-40B4-BE49-F238E27FC236}">
                <a16:creationId xmlns:a16="http://schemas.microsoft.com/office/drawing/2014/main" id="{58C8B471-58F0-4138-8DFC-7EED8E0FFF52}"/>
              </a:ext>
            </a:extLst>
          </p:cNvPr>
          <p:cNvSpPr/>
          <p:nvPr/>
        </p:nvSpPr>
        <p:spPr>
          <a:xfrm>
            <a:off x="1000392" y="2393591"/>
            <a:ext cx="4244266" cy="3096344"/>
          </a:xfrm>
          <a:prstGeom prst="rightArrow">
            <a:avLst>
              <a:gd name="adj1" fmla="val 73994"/>
              <a:gd name="adj2" fmla="val 38003"/>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4" name="Rounded Rectangle 4">
            <a:extLst>
              <a:ext uri="{FF2B5EF4-FFF2-40B4-BE49-F238E27FC236}">
                <a16:creationId xmlns:a16="http://schemas.microsoft.com/office/drawing/2014/main" id="{A8F60983-FE55-4C4A-AE61-778F6AA3BAC9}"/>
              </a:ext>
            </a:extLst>
          </p:cNvPr>
          <p:cNvSpPr/>
          <p:nvPr/>
        </p:nvSpPr>
        <p:spPr>
          <a:xfrm>
            <a:off x="5510412" y="1859944"/>
            <a:ext cx="5662414" cy="4184324"/>
          </a:xfrm>
          <a:prstGeom prst="roundRect">
            <a:avLst>
              <a:gd name="adj" fmla="val 10416"/>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5" name="Rounded Rectangle 11">
            <a:extLst>
              <a:ext uri="{FF2B5EF4-FFF2-40B4-BE49-F238E27FC236}">
                <a16:creationId xmlns:a16="http://schemas.microsoft.com/office/drawing/2014/main" id="{C33E6809-3E85-450B-AE7D-47F66A440AD1}"/>
              </a:ext>
            </a:extLst>
          </p:cNvPr>
          <p:cNvSpPr/>
          <p:nvPr/>
        </p:nvSpPr>
        <p:spPr>
          <a:xfrm>
            <a:off x="5781676" y="2089580"/>
            <a:ext cx="5119886" cy="1103428"/>
          </a:xfrm>
          <a:custGeom>
            <a:avLst/>
            <a:gdLst/>
            <a:ahLst/>
            <a:cxnLst/>
            <a:rect l="l" t="t" r="r" b="b"/>
            <a:pathLst>
              <a:path w="4320480" h="1296000">
                <a:moveTo>
                  <a:pt x="291768" y="0"/>
                </a:moveTo>
                <a:lnTo>
                  <a:pt x="4028712" y="0"/>
                </a:lnTo>
                <a:cubicBezTo>
                  <a:pt x="4189851" y="0"/>
                  <a:pt x="4320480" y="130629"/>
                  <a:pt x="4320480" y="291768"/>
                </a:cubicBezTo>
                <a:lnTo>
                  <a:pt x="4320480" y="1004232"/>
                </a:lnTo>
                <a:cubicBezTo>
                  <a:pt x="4320480" y="1165371"/>
                  <a:pt x="4189851" y="1296000"/>
                  <a:pt x="4028712" y="1296000"/>
                </a:cubicBezTo>
                <a:lnTo>
                  <a:pt x="291768" y="1296000"/>
                </a:lnTo>
                <a:cubicBezTo>
                  <a:pt x="130629" y="1296000"/>
                  <a:pt x="0" y="1165371"/>
                  <a:pt x="0" y="1004232"/>
                </a:cubicBezTo>
                <a:lnTo>
                  <a:pt x="0" y="769158"/>
                </a:lnTo>
                <a:lnTo>
                  <a:pt x="401179" y="769158"/>
                </a:lnTo>
                <a:lnTo>
                  <a:pt x="401179" y="890316"/>
                </a:lnTo>
                <a:lnTo>
                  <a:pt x="643495" y="648000"/>
                </a:lnTo>
                <a:lnTo>
                  <a:pt x="401179" y="405684"/>
                </a:lnTo>
                <a:lnTo>
                  <a:pt x="401179" y="526842"/>
                </a:lnTo>
                <a:lnTo>
                  <a:pt x="0" y="526842"/>
                </a:lnTo>
                <a:lnTo>
                  <a:pt x="0" y="291768"/>
                </a:lnTo>
                <a:cubicBezTo>
                  <a:pt x="0" y="130629"/>
                  <a:pt x="130629" y="0"/>
                  <a:pt x="291768" y="0"/>
                </a:cubicBezTo>
                <a:close/>
              </a:path>
            </a:pathLst>
          </a:cu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p>
        </p:txBody>
      </p:sp>
      <p:sp>
        <p:nvSpPr>
          <p:cNvPr id="6" name="Rounded Rectangle 13">
            <a:extLst>
              <a:ext uri="{FF2B5EF4-FFF2-40B4-BE49-F238E27FC236}">
                <a16:creationId xmlns:a16="http://schemas.microsoft.com/office/drawing/2014/main" id="{CE785C9D-17DB-4ADF-8C96-6620A6442886}"/>
              </a:ext>
            </a:extLst>
          </p:cNvPr>
          <p:cNvSpPr/>
          <p:nvPr/>
        </p:nvSpPr>
        <p:spPr>
          <a:xfrm>
            <a:off x="5781676" y="3423455"/>
            <a:ext cx="5119886" cy="1103428"/>
          </a:xfrm>
          <a:custGeom>
            <a:avLst/>
            <a:gdLst/>
            <a:ahLst/>
            <a:cxnLst/>
            <a:rect l="l" t="t" r="r" b="b"/>
            <a:pathLst>
              <a:path w="4320480" h="1296000">
                <a:moveTo>
                  <a:pt x="291768" y="0"/>
                </a:moveTo>
                <a:lnTo>
                  <a:pt x="4028712" y="0"/>
                </a:lnTo>
                <a:cubicBezTo>
                  <a:pt x="4189851" y="0"/>
                  <a:pt x="4320480" y="130629"/>
                  <a:pt x="4320480" y="291768"/>
                </a:cubicBezTo>
                <a:lnTo>
                  <a:pt x="4320480" y="1004232"/>
                </a:lnTo>
                <a:cubicBezTo>
                  <a:pt x="4320480" y="1165371"/>
                  <a:pt x="4189851" y="1296000"/>
                  <a:pt x="4028712" y="1296000"/>
                </a:cubicBezTo>
                <a:lnTo>
                  <a:pt x="291768" y="1296000"/>
                </a:lnTo>
                <a:cubicBezTo>
                  <a:pt x="130629" y="1296000"/>
                  <a:pt x="0" y="1165371"/>
                  <a:pt x="0" y="1004232"/>
                </a:cubicBezTo>
                <a:lnTo>
                  <a:pt x="0" y="769158"/>
                </a:lnTo>
                <a:lnTo>
                  <a:pt x="405756" y="769158"/>
                </a:lnTo>
                <a:lnTo>
                  <a:pt x="405756" y="890316"/>
                </a:lnTo>
                <a:lnTo>
                  <a:pt x="648072" y="648000"/>
                </a:lnTo>
                <a:lnTo>
                  <a:pt x="405756" y="405684"/>
                </a:lnTo>
                <a:lnTo>
                  <a:pt x="405756" y="526842"/>
                </a:lnTo>
                <a:lnTo>
                  <a:pt x="0" y="526842"/>
                </a:lnTo>
                <a:lnTo>
                  <a:pt x="0" y="291768"/>
                </a:lnTo>
                <a:cubicBezTo>
                  <a:pt x="0" y="130629"/>
                  <a:pt x="130629" y="0"/>
                  <a:pt x="291768" y="0"/>
                </a:cubicBezTo>
                <a:close/>
              </a:path>
            </a:pathLst>
          </a:cu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p>
        </p:txBody>
      </p:sp>
      <p:sp>
        <p:nvSpPr>
          <p:cNvPr id="7" name="Rounded Rectangle 14">
            <a:extLst>
              <a:ext uri="{FF2B5EF4-FFF2-40B4-BE49-F238E27FC236}">
                <a16:creationId xmlns:a16="http://schemas.microsoft.com/office/drawing/2014/main" id="{43F8E152-E762-43E6-B250-CDC974EB63E3}"/>
              </a:ext>
            </a:extLst>
          </p:cNvPr>
          <p:cNvSpPr/>
          <p:nvPr/>
        </p:nvSpPr>
        <p:spPr>
          <a:xfrm>
            <a:off x="5781676" y="4757331"/>
            <a:ext cx="5119886" cy="1103428"/>
          </a:xfrm>
          <a:custGeom>
            <a:avLst/>
            <a:gdLst/>
            <a:ahLst/>
            <a:cxnLst/>
            <a:rect l="l" t="t" r="r" b="b"/>
            <a:pathLst>
              <a:path w="4320480" h="1296000">
                <a:moveTo>
                  <a:pt x="291768" y="0"/>
                </a:moveTo>
                <a:lnTo>
                  <a:pt x="4028712" y="0"/>
                </a:lnTo>
                <a:cubicBezTo>
                  <a:pt x="4189851" y="0"/>
                  <a:pt x="4320480" y="130629"/>
                  <a:pt x="4320480" y="291768"/>
                </a:cubicBezTo>
                <a:lnTo>
                  <a:pt x="4320480" y="1004232"/>
                </a:lnTo>
                <a:cubicBezTo>
                  <a:pt x="4320480" y="1165371"/>
                  <a:pt x="4189851" y="1296000"/>
                  <a:pt x="4028712" y="1296000"/>
                </a:cubicBezTo>
                <a:lnTo>
                  <a:pt x="291768" y="1296000"/>
                </a:lnTo>
                <a:cubicBezTo>
                  <a:pt x="130629" y="1296000"/>
                  <a:pt x="0" y="1165371"/>
                  <a:pt x="0" y="1004232"/>
                </a:cubicBezTo>
                <a:lnTo>
                  <a:pt x="0" y="769158"/>
                </a:lnTo>
                <a:lnTo>
                  <a:pt x="405756" y="769158"/>
                </a:lnTo>
                <a:lnTo>
                  <a:pt x="405756" y="890316"/>
                </a:lnTo>
                <a:lnTo>
                  <a:pt x="648072" y="648000"/>
                </a:lnTo>
                <a:lnTo>
                  <a:pt x="405756" y="405684"/>
                </a:lnTo>
                <a:lnTo>
                  <a:pt x="405756" y="526842"/>
                </a:lnTo>
                <a:lnTo>
                  <a:pt x="0" y="526842"/>
                </a:lnTo>
                <a:lnTo>
                  <a:pt x="0" y="291768"/>
                </a:lnTo>
                <a:cubicBezTo>
                  <a:pt x="0" y="130629"/>
                  <a:pt x="130629" y="0"/>
                  <a:pt x="291768" y="0"/>
                </a:cubicBezTo>
                <a:close/>
              </a:path>
            </a:pathLst>
          </a:custGeom>
          <a:solidFill>
            <a:schemeClr val="accent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p>
        </p:txBody>
      </p:sp>
      <p:grpSp>
        <p:nvGrpSpPr>
          <p:cNvPr id="8" name="Group 7">
            <a:extLst>
              <a:ext uri="{FF2B5EF4-FFF2-40B4-BE49-F238E27FC236}">
                <a16:creationId xmlns:a16="http://schemas.microsoft.com/office/drawing/2014/main" id="{F35F0E46-CC4D-4A3C-87C0-B61FC664226C}"/>
              </a:ext>
            </a:extLst>
          </p:cNvPr>
          <p:cNvGrpSpPr/>
          <p:nvPr/>
        </p:nvGrpSpPr>
        <p:grpSpPr>
          <a:xfrm>
            <a:off x="6745176" y="2180346"/>
            <a:ext cx="3865675" cy="923330"/>
            <a:chOff x="2551706" y="4283314"/>
            <a:chExt cx="1480091" cy="923330"/>
          </a:xfrm>
        </p:grpSpPr>
        <p:sp>
          <p:nvSpPr>
            <p:cNvPr id="9" name="TextBox 8">
              <a:extLst>
                <a:ext uri="{FF2B5EF4-FFF2-40B4-BE49-F238E27FC236}">
                  <a16:creationId xmlns:a16="http://schemas.microsoft.com/office/drawing/2014/main" id="{E1E964CF-34B8-4C62-938F-E2E526746E9C}"/>
                </a:ext>
              </a:extLst>
            </p:cNvPr>
            <p:cNvSpPr txBox="1"/>
            <p:nvPr/>
          </p:nvSpPr>
          <p:spPr>
            <a:xfrm>
              <a:off x="2551706" y="4560313"/>
              <a:ext cx="1480091" cy="646331"/>
            </a:xfrm>
            <a:prstGeom prst="rect">
              <a:avLst/>
            </a:prstGeom>
            <a:noFill/>
          </p:spPr>
          <p:txBody>
            <a:bodyPr wrap="square" rtlCol="0">
              <a:spAutoFit/>
            </a:bodyPr>
            <a:lstStyle/>
            <a:p>
              <a:r>
                <a:rPr lang="en-US" altLang="ko-KR" sz="1200" dirty="0">
                  <a:solidFill>
                    <a:schemeClr val="bg1"/>
                  </a:solidFill>
                  <a:cs typeface="Arial" pitchFamily="34" charset="0"/>
                </a:rPr>
                <a:t>I hope and I believe that this Template will your Time, Money and Reputation. Get a modern PowerPoint  Presentation that is beautifully designed.</a:t>
              </a:r>
              <a:r>
                <a:rPr lang="ko-KR" altLang="en-US" sz="1200" dirty="0">
                  <a:solidFill>
                    <a:schemeClr val="bg1"/>
                  </a:solidFill>
                  <a:cs typeface="Arial" pitchFamily="34" charset="0"/>
                </a:rPr>
                <a:t>    </a:t>
              </a:r>
            </a:p>
          </p:txBody>
        </p:sp>
        <p:sp>
          <p:nvSpPr>
            <p:cNvPr id="10" name="TextBox 9">
              <a:extLst>
                <a:ext uri="{FF2B5EF4-FFF2-40B4-BE49-F238E27FC236}">
                  <a16:creationId xmlns:a16="http://schemas.microsoft.com/office/drawing/2014/main" id="{B3E8BA06-A033-4806-8F12-A7FAE7F3DCA1}"/>
                </a:ext>
              </a:extLst>
            </p:cNvPr>
            <p:cNvSpPr txBox="1"/>
            <p:nvPr/>
          </p:nvSpPr>
          <p:spPr>
            <a:xfrm>
              <a:off x="2551706" y="4283314"/>
              <a:ext cx="1480091" cy="276999"/>
            </a:xfrm>
            <a:prstGeom prst="rect">
              <a:avLst/>
            </a:prstGeom>
            <a:noFill/>
          </p:spPr>
          <p:txBody>
            <a:bodyPr wrap="square" rtlCol="0">
              <a:spAutoFit/>
            </a:bodyPr>
            <a:lstStyle/>
            <a:p>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grpSp>
        <p:nvGrpSpPr>
          <p:cNvPr id="11" name="Group 10">
            <a:extLst>
              <a:ext uri="{FF2B5EF4-FFF2-40B4-BE49-F238E27FC236}">
                <a16:creationId xmlns:a16="http://schemas.microsoft.com/office/drawing/2014/main" id="{B06D3AD3-39F0-4C4A-886D-392583AADE58}"/>
              </a:ext>
            </a:extLst>
          </p:cNvPr>
          <p:cNvGrpSpPr/>
          <p:nvPr/>
        </p:nvGrpSpPr>
        <p:grpSpPr>
          <a:xfrm>
            <a:off x="6745176" y="3521185"/>
            <a:ext cx="3865674" cy="923330"/>
            <a:chOff x="2551706" y="4283314"/>
            <a:chExt cx="1480091" cy="923330"/>
          </a:xfrm>
        </p:grpSpPr>
        <p:sp>
          <p:nvSpPr>
            <p:cNvPr id="12" name="TextBox 11">
              <a:extLst>
                <a:ext uri="{FF2B5EF4-FFF2-40B4-BE49-F238E27FC236}">
                  <a16:creationId xmlns:a16="http://schemas.microsoft.com/office/drawing/2014/main" id="{41882FD4-989D-46F3-9713-F1AA8CD4DD7D}"/>
                </a:ext>
              </a:extLst>
            </p:cNvPr>
            <p:cNvSpPr txBox="1"/>
            <p:nvPr/>
          </p:nvSpPr>
          <p:spPr>
            <a:xfrm>
              <a:off x="2551706" y="4560313"/>
              <a:ext cx="1480091" cy="646331"/>
            </a:xfrm>
            <a:prstGeom prst="rect">
              <a:avLst/>
            </a:prstGeom>
            <a:noFill/>
          </p:spPr>
          <p:txBody>
            <a:bodyPr wrap="square" rtlCol="0">
              <a:spAutoFit/>
            </a:bodyPr>
            <a:lstStyle/>
            <a:p>
              <a:r>
                <a:rPr lang="en-US" altLang="ko-KR" sz="1200" dirty="0">
                  <a:solidFill>
                    <a:schemeClr val="bg1"/>
                  </a:solidFill>
                  <a:cs typeface="Arial" pitchFamily="34" charset="0"/>
                </a:rPr>
                <a:t>I hope and I believe that this Template will your Time, Money and Reputation. Get a modern PowerPoint  Presentation that is beautifully designed.</a:t>
              </a:r>
              <a:r>
                <a:rPr lang="ko-KR" altLang="en-US" sz="1200" dirty="0">
                  <a:solidFill>
                    <a:schemeClr val="bg1"/>
                  </a:solidFill>
                  <a:cs typeface="Arial" pitchFamily="34" charset="0"/>
                </a:rPr>
                <a:t>    </a:t>
              </a:r>
            </a:p>
          </p:txBody>
        </p:sp>
        <p:sp>
          <p:nvSpPr>
            <p:cNvPr id="13" name="TextBox 12">
              <a:extLst>
                <a:ext uri="{FF2B5EF4-FFF2-40B4-BE49-F238E27FC236}">
                  <a16:creationId xmlns:a16="http://schemas.microsoft.com/office/drawing/2014/main" id="{A43E9F97-D63E-4EBA-B0B4-D63ADB14DB88}"/>
                </a:ext>
              </a:extLst>
            </p:cNvPr>
            <p:cNvSpPr txBox="1"/>
            <p:nvPr/>
          </p:nvSpPr>
          <p:spPr>
            <a:xfrm>
              <a:off x="2551706" y="4283314"/>
              <a:ext cx="1480091" cy="276999"/>
            </a:xfrm>
            <a:prstGeom prst="rect">
              <a:avLst/>
            </a:prstGeom>
            <a:noFill/>
          </p:spPr>
          <p:txBody>
            <a:bodyPr wrap="square" rtlCol="0">
              <a:spAutoFit/>
            </a:bodyPr>
            <a:lstStyle/>
            <a:p>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grpSp>
        <p:nvGrpSpPr>
          <p:cNvPr id="14" name="Group 13">
            <a:extLst>
              <a:ext uri="{FF2B5EF4-FFF2-40B4-BE49-F238E27FC236}">
                <a16:creationId xmlns:a16="http://schemas.microsoft.com/office/drawing/2014/main" id="{213F145A-8CB1-4A03-A6C9-C375A14CFB9A}"/>
              </a:ext>
            </a:extLst>
          </p:cNvPr>
          <p:cNvGrpSpPr/>
          <p:nvPr/>
        </p:nvGrpSpPr>
        <p:grpSpPr>
          <a:xfrm>
            <a:off x="6745176" y="4862023"/>
            <a:ext cx="3865675" cy="923330"/>
            <a:chOff x="2551706" y="4283314"/>
            <a:chExt cx="1480091" cy="923330"/>
          </a:xfrm>
        </p:grpSpPr>
        <p:sp>
          <p:nvSpPr>
            <p:cNvPr id="15" name="TextBox 14">
              <a:extLst>
                <a:ext uri="{FF2B5EF4-FFF2-40B4-BE49-F238E27FC236}">
                  <a16:creationId xmlns:a16="http://schemas.microsoft.com/office/drawing/2014/main" id="{6951A414-A284-4863-9D6E-5E6D8C1E6416}"/>
                </a:ext>
              </a:extLst>
            </p:cNvPr>
            <p:cNvSpPr txBox="1"/>
            <p:nvPr/>
          </p:nvSpPr>
          <p:spPr>
            <a:xfrm>
              <a:off x="2551706" y="4560313"/>
              <a:ext cx="1480091" cy="646331"/>
            </a:xfrm>
            <a:prstGeom prst="rect">
              <a:avLst/>
            </a:prstGeom>
            <a:noFill/>
          </p:spPr>
          <p:txBody>
            <a:bodyPr wrap="square" rtlCol="0">
              <a:spAutoFit/>
            </a:bodyPr>
            <a:lstStyle/>
            <a:p>
              <a:r>
                <a:rPr lang="en-US" altLang="ko-KR" sz="1200" dirty="0">
                  <a:solidFill>
                    <a:schemeClr val="bg1"/>
                  </a:solidFill>
                  <a:cs typeface="Arial" pitchFamily="34" charset="0"/>
                </a:rPr>
                <a:t>I hope and I believe that this Template will your Time, Money and Reputation. Get a modern PowerPoint  Presentation that is beautifully designed.</a:t>
              </a:r>
              <a:r>
                <a:rPr lang="ko-KR" altLang="en-US" sz="1200" dirty="0">
                  <a:solidFill>
                    <a:schemeClr val="bg1"/>
                  </a:solidFill>
                  <a:cs typeface="Arial" pitchFamily="34" charset="0"/>
                </a:rPr>
                <a:t>    </a:t>
              </a:r>
            </a:p>
          </p:txBody>
        </p:sp>
        <p:sp>
          <p:nvSpPr>
            <p:cNvPr id="16" name="TextBox 15">
              <a:extLst>
                <a:ext uri="{FF2B5EF4-FFF2-40B4-BE49-F238E27FC236}">
                  <a16:creationId xmlns:a16="http://schemas.microsoft.com/office/drawing/2014/main" id="{2D7BA996-11AD-454D-9E6B-BC78F17FA5B6}"/>
                </a:ext>
              </a:extLst>
            </p:cNvPr>
            <p:cNvSpPr txBox="1"/>
            <p:nvPr/>
          </p:nvSpPr>
          <p:spPr>
            <a:xfrm>
              <a:off x="2551706" y="4283314"/>
              <a:ext cx="1480091" cy="276999"/>
            </a:xfrm>
            <a:prstGeom prst="rect">
              <a:avLst/>
            </a:prstGeom>
            <a:noFill/>
          </p:spPr>
          <p:txBody>
            <a:bodyPr wrap="square" rtlCol="0">
              <a:spAutoFit/>
            </a:bodyPr>
            <a:lstStyle/>
            <a:p>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sp>
        <p:nvSpPr>
          <p:cNvPr id="17" name="Rounded Rectangle 17">
            <a:extLst>
              <a:ext uri="{FF2B5EF4-FFF2-40B4-BE49-F238E27FC236}">
                <a16:creationId xmlns:a16="http://schemas.microsoft.com/office/drawing/2014/main" id="{2D14A5F3-18FE-44BF-8E05-04A93979371E}"/>
              </a:ext>
            </a:extLst>
          </p:cNvPr>
          <p:cNvSpPr/>
          <p:nvPr/>
        </p:nvSpPr>
        <p:spPr>
          <a:xfrm>
            <a:off x="1396394" y="3070583"/>
            <a:ext cx="2899382" cy="509976"/>
          </a:xfrm>
          <a:prstGeom prst="roundRect">
            <a:avLst>
              <a:gd name="adj" fmla="val 50000"/>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400"/>
          </a:p>
        </p:txBody>
      </p:sp>
      <p:sp>
        <p:nvSpPr>
          <p:cNvPr id="18" name="Rounded Rectangle 18">
            <a:extLst>
              <a:ext uri="{FF2B5EF4-FFF2-40B4-BE49-F238E27FC236}">
                <a16:creationId xmlns:a16="http://schemas.microsoft.com/office/drawing/2014/main" id="{5327EB6D-74CC-434B-8CEC-91D2104D8BA8}"/>
              </a:ext>
            </a:extLst>
          </p:cNvPr>
          <p:cNvSpPr/>
          <p:nvPr/>
        </p:nvSpPr>
        <p:spPr>
          <a:xfrm>
            <a:off x="1396394" y="3699839"/>
            <a:ext cx="2899382" cy="509976"/>
          </a:xfrm>
          <a:prstGeom prst="roundRect">
            <a:avLst>
              <a:gd name="adj" fmla="val 50000"/>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400"/>
          </a:p>
        </p:txBody>
      </p:sp>
      <p:sp>
        <p:nvSpPr>
          <p:cNvPr id="19" name="Rounded Rectangle 19">
            <a:extLst>
              <a:ext uri="{FF2B5EF4-FFF2-40B4-BE49-F238E27FC236}">
                <a16:creationId xmlns:a16="http://schemas.microsoft.com/office/drawing/2014/main" id="{76E9BD92-5867-42DC-9F1B-A93E7EE62EEE}"/>
              </a:ext>
            </a:extLst>
          </p:cNvPr>
          <p:cNvSpPr/>
          <p:nvPr/>
        </p:nvSpPr>
        <p:spPr>
          <a:xfrm>
            <a:off x="1396394" y="4329096"/>
            <a:ext cx="2899382" cy="509976"/>
          </a:xfrm>
          <a:prstGeom prst="roundRect">
            <a:avLst>
              <a:gd name="adj" fmla="val 50000"/>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400"/>
          </a:p>
        </p:txBody>
      </p:sp>
      <p:sp>
        <p:nvSpPr>
          <p:cNvPr id="20" name="TextBox 19">
            <a:extLst>
              <a:ext uri="{FF2B5EF4-FFF2-40B4-BE49-F238E27FC236}">
                <a16:creationId xmlns:a16="http://schemas.microsoft.com/office/drawing/2014/main" id="{CEDFE4C0-5C88-429D-9326-45301B87C9E3}"/>
              </a:ext>
            </a:extLst>
          </p:cNvPr>
          <p:cNvSpPr txBox="1"/>
          <p:nvPr/>
        </p:nvSpPr>
        <p:spPr>
          <a:xfrm>
            <a:off x="2083357" y="3187074"/>
            <a:ext cx="1525457" cy="307777"/>
          </a:xfrm>
          <a:prstGeom prst="rect">
            <a:avLst/>
          </a:prstGeom>
          <a:noFill/>
        </p:spPr>
        <p:txBody>
          <a:bodyPr wrap="square" rtlCol="0">
            <a:spAutoFit/>
          </a:bodyPr>
          <a:lstStyle/>
          <a:p>
            <a:pPr algn="ctr"/>
            <a:r>
              <a:rPr lang="en-US" altLang="ko-KR" sz="1400" b="1" dirty="0">
                <a:solidFill>
                  <a:schemeClr val="accent1"/>
                </a:solidFill>
                <a:cs typeface="Arial" pitchFamily="34" charset="0"/>
              </a:rPr>
              <a:t>Your Text Here</a:t>
            </a:r>
            <a:endParaRPr lang="ko-KR" altLang="en-US" sz="1400" b="1" dirty="0">
              <a:solidFill>
                <a:schemeClr val="accent1"/>
              </a:solidFill>
              <a:cs typeface="Arial" pitchFamily="34" charset="0"/>
            </a:endParaRPr>
          </a:p>
        </p:txBody>
      </p:sp>
      <p:sp>
        <p:nvSpPr>
          <p:cNvPr id="21" name="TextBox 20">
            <a:extLst>
              <a:ext uri="{FF2B5EF4-FFF2-40B4-BE49-F238E27FC236}">
                <a16:creationId xmlns:a16="http://schemas.microsoft.com/office/drawing/2014/main" id="{DBBDADDB-C392-4B24-A28F-CA2304AE6C01}"/>
              </a:ext>
            </a:extLst>
          </p:cNvPr>
          <p:cNvSpPr txBox="1"/>
          <p:nvPr/>
        </p:nvSpPr>
        <p:spPr>
          <a:xfrm>
            <a:off x="2083357" y="3816330"/>
            <a:ext cx="1525457" cy="307777"/>
          </a:xfrm>
          <a:prstGeom prst="rect">
            <a:avLst/>
          </a:prstGeom>
          <a:noFill/>
        </p:spPr>
        <p:txBody>
          <a:bodyPr wrap="square" rtlCol="0">
            <a:spAutoFit/>
          </a:bodyPr>
          <a:lstStyle/>
          <a:p>
            <a:pPr algn="ctr"/>
            <a:r>
              <a:rPr lang="en-US" altLang="ko-KR" sz="1400" b="1" dirty="0">
                <a:solidFill>
                  <a:schemeClr val="accent2"/>
                </a:solidFill>
                <a:cs typeface="Arial" pitchFamily="34" charset="0"/>
              </a:rPr>
              <a:t>Your Text Here</a:t>
            </a:r>
            <a:endParaRPr lang="ko-KR" altLang="en-US" sz="1400" b="1" dirty="0">
              <a:solidFill>
                <a:schemeClr val="accent2"/>
              </a:solidFill>
              <a:cs typeface="Arial" pitchFamily="34" charset="0"/>
            </a:endParaRPr>
          </a:p>
        </p:txBody>
      </p:sp>
      <p:sp>
        <p:nvSpPr>
          <p:cNvPr id="22" name="TextBox 21">
            <a:extLst>
              <a:ext uri="{FF2B5EF4-FFF2-40B4-BE49-F238E27FC236}">
                <a16:creationId xmlns:a16="http://schemas.microsoft.com/office/drawing/2014/main" id="{5634526A-40A1-4F71-A48E-32334723DD3A}"/>
              </a:ext>
            </a:extLst>
          </p:cNvPr>
          <p:cNvSpPr txBox="1"/>
          <p:nvPr/>
        </p:nvSpPr>
        <p:spPr>
          <a:xfrm>
            <a:off x="2083357" y="4445587"/>
            <a:ext cx="1525457" cy="307777"/>
          </a:xfrm>
          <a:prstGeom prst="rect">
            <a:avLst/>
          </a:prstGeom>
          <a:noFill/>
        </p:spPr>
        <p:txBody>
          <a:bodyPr wrap="square" rtlCol="0">
            <a:spAutoFit/>
          </a:bodyPr>
          <a:lstStyle/>
          <a:p>
            <a:pPr algn="ctr"/>
            <a:r>
              <a:rPr lang="en-US" altLang="ko-KR" sz="1400" b="1" dirty="0">
                <a:solidFill>
                  <a:schemeClr val="accent3"/>
                </a:solidFill>
                <a:cs typeface="Arial" pitchFamily="34" charset="0"/>
              </a:rPr>
              <a:t>Your Text Here</a:t>
            </a:r>
            <a:endParaRPr lang="ko-KR" altLang="en-US" sz="1400" b="1" dirty="0">
              <a:solidFill>
                <a:schemeClr val="accent3"/>
              </a:solidFill>
              <a:cs typeface="Arial" pitchFamily="34" charset="0"/>
            </a:endParaRPr>
          </a:p>
        </p:txBody>
      </p:sp>
    </p:spTree>
    <p:extLst>
      <p:ext uri="{BB962C8B-B14F-4D97-AF65-F5344CB8AC3E}">
        <p14:creationId xmlns:p14="http://schemas.microsoft.com/office/powerpoint/2010/main" val="13496257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Oval 287">
            <a:extLst>
              <a:ext uri="{FF2B5EF4-FFF2-40B4-BE49-F238E27FC236}">
                <a16:creationId xmlns:a16="http://schemas.microsoft.com/office/drawing/2014/main" id="{0D2A9CF5-0960-400C-96EC-C0F843546621}"/>
              </a:ext>
            </a:extLst>
          </p:cNvPr>
          <p:cNvSpPr/>
          <p:nvPr/>
        </p:nvSpPr>
        <p:spPr>
          <a:xfrm>
            <a:off x="764197" y="4536044"/>
            <a:ext cx="634244" cy="634244"/>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ea typeface="+mj-ea"/>
            </a:endParaRPr>
          </a:p>
        </p:txBody>
      </p:sp>
      <p:sp>
        <p:nvSpPr>
          <p:cNvPr id="589" name="Oval 288">
            <a:extLst>
              <a:ext uri="{FF2B5EF4-FFF2-40B4-BE49-F238E27FC236}">
                <a16:creationId xmlns:a16="http://schemas.microsoft.com/office/drawing/2014/main" id="{7B757EE0-839A-4D23-81F8-2A1DFD2E25C8}"/>
              </a:ext>
            </a:extLst>
          </p:cNvPr>
          <p:cNvSpPr/>
          <p:nvPr/>
        </p:nvSpPr>
        <p:spPr>
          <a:xfrm>
            <a:off x="2373440" y="4573271"/>
            <a:ext cx="634244" cy="634244"/>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ea typeface="+mj-ea"/>
            </a:endParaRPr>
          </a:p>
        </p:txBody>
      </p:sp>
      <p:sp>
        <p:nvSpPr>
          <p:cNvPr id="590" name="Oval 289">
            <a:extLst>
              <a:ext uri="{FF2B5EF4-FFF2-40B4-BE49-F238E27FC236}">
                <a16:creationId xmlns:a16="http://schemas.microsoft.com/office/drawing/2014/main" id="{B2E144BA-A34E-4F75-B9D1-192D826408A9}"/>
              </a:ext>
            </a:extLst>
          </p:cNvPr>
          <p:cNvSpPr/>
          <p:nvPr/>
        </p:nvSpPr>
        <p:spPr>
          <a:xfrm>
            <a:off x="3982683" y="4568007"/>
            <a:ext cx="634244" cy="634244"/>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ea typeface="+mj-ea"/>
            </a:endParaRPr>
          </a:p>
        </p:txBody>
      </p:sp>
      <p:sp>
        <p:nvSpPr>
          <p:cNvPr id="591" name="Oval 290">
            <a:extLst>
              <a:ext uri="{FF2B5EF4-FFF2-40B4-BE49-F238E27FC236}">
                <a16:creationId xmlns:a16="http://schemas.microsoft.com/office/drawing/2014/main" id="{20BF530E-77D6-4916-A8F9-DD41DCEABD37}"/>
              </a:ext>
            </a:extLst>
          </p:cNvPr>
          <p:cNvSpPr/>
          <p:nvPr/>
        </p:nvSpPr>
        <p:spPr>
          <a:xfrm>
            <a:off x="5591925" y="4594956"/>
            <a:ext cx="634244" cy="634244"/>
          </a:xfrm>
          <a:prstGeom prst="ellipse">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ea typeface="+mj-ea"/>
            </a:endParaRPr>
          </a:p>
        </p:txBody>
      </p:sp>
      <p:sp>
        <p:nvSpPr>
          <p:cNvPr id="596" name="TextBox 595">
            <a:extLst>
              <a:ext uri="{FF2B5EF4-FFF2-40B4-BE49-F238E27FC236}">
                <a16:creationId xmlns:a16="http://schemas.microsoft.com/office/drawing/2014/main" id="{2A36DB7C-0E21-4FD8-987B-060077259B3F}"/>
              </a:ext>
            </a:extLst>
          </p:cNvPr>
          <p:cNvSpPr txBox="1"/>
          <p:nvPr/>
        </p:nvSpPr>
        <p:spPr>
          <a:xfrm>
            <a:off x="4089428" y="388985"/>
            <a:ext cx="6658701" cy="1200329"/>
          </a:xfrm>
          <a:prstGeom prst="rect">
            <a:avLst/>
          </a:prstGeom>
          <a:noFill/>
        </p:spPr>
        <p:txBody>
          <a:bodyPr wrap="square" rtlCol="0">
            <a:spAutoFit/>
          </a:bodyPr>
          <a:lstStyle/>
          <a:p>
            <a:r>
              <a:rPr lang="en-US" altLang="ko-KR" sz="1200" dirty="0">
                <a:solidFill>
                  <a:schemeClr val="tx1">
                    <a:lumMod val="75000"/>
                    <a:lumOff val="25000"/>
                  </a:schemeClr>
                </a:solidFill>
              </a:rPr>
              <a:t>You can simply impress your audience and add a unique zing and appeal to your Reports and Presentations with our Templates.</a:t>
            </a:r>
            <a:r>
              <a:rPr lang="en-US" altLang="ko-KR" sz="1200" dirty="0">
                <a:solidFill>
                  <a:schemeClr val="tx1">
                    <a:lumMod val="75000"/>
                    <a:lumOff val="25000"/>
                  </a:schemeClr>
                </a:solidFill>
                <a:cs typeface="Arial" pitchFamily="34" charset="0"/>
              </a:rPr>
              <a:t> Easy to change colors, photos and Text. I hope and I believe that this Template will your Time, Money and Reputation. Get a modern PowerPoint  Presentation that is beautifully designed. This PowerPoint Template has clean and neutral design that can be adapted to any content and meets various market segments. With this many slides you are able to make a complete PowerPoint Presentation that best suit your needs. </a:t>
            </a:r>
            <a:endParaRPr lang="ko-KR" altLang="en-US" sz="1200" dirty="0">
              <a:solidFill>
                <a:schemeClr val="tx1">
                  <a:lumMod val="75000"/>
                  <a:lumOff val="25000"/>
                </a:schemeClr>
              </a:solidFill>
              <a:cs typeface="Arial" pitchFamily="34" charset="0"/>
            </a:endParaRPr>
          </a:p>
        </p:txBody>
      </p:sp>
      <p:grpSp>
        <p:nvGrpSpPr>
          <p:cNvPr id="597" name="Group 298">
            <a:extLst>
              <a:ext uri="{FF2B5EF4-FFF2-40B4-BE49-F238E27FC236}">
                <a16:creationId xmlns:a16="http://schemas.microsoft.com/office/drawing/2014/main" id="{8E0D2977-2A3C-4DDA-BC7D-F3C70E888C13}"/>
              </a:ext>
            </a:extLst>
          </p:cNvPr>
          <p:cNvGrpSpPr/>
          <p:nvPr/>
        </p:nvGrpSpPr>
        <p:grpSpPr>
          <a:xfrm>
            <a:off x="753848" y="5605662"/>
            <a:ext cx="2265568" cy="923330"/>
            <a:chOff x="2551705" y="4283314"/>
            <a:chExt cx="2357003" cy="923330"/>
          </a:xfrm>
        </p:grpSpPr>
        <p:sp>
          <p:nvSpPr>
            <p:cNvPr id="598" name="TextBox 597">
              <a:extLst>
                <a:ext uri="{FF2B5EF4-FFF2-40B4-BE49-F238E27FC236}">
                  <a16:creationId xmlns:a16="http://schemas.microsoft.com/office/drawing/2014/main" id="{98198A27-2CCB-438E-846F-B1A7CE444860}"/>
                </a:ext>
              </a:extLst>
            </p:cNvPr>
            <p:cNvSpPr txBox="1"/>
            <p:nvPr/>
          </p:nvSpPr>
          <p:spPr>
            <a:xfrm>
              <a:off x="2551706" y="4560313"/>
              <a:ext cx="2357002"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Get a modern PowerPoint  Presentation that is beautifully designed.</a:t>
              </a:r>
              <a:endParaRPr lang="ko-KR" altLang="en-US" sz="1200" dirty="0">
                <a:solidFill>
                  <a:schemeClr val="tx1">
                    <a:lumMod val="75000"/>
                    <a:lumOff val="25000"/>
                  </a:schemeClr>
                </a:solidFill>
                <a:ea typeface="+mj-ea"/>
                <a:cs typeface="Arial" pitchFamily="34" charset="0"/>
              </a:endParaRPr>
            </a:p>
          </p:txBody>
        </p:sp>
        <p:sp>
          <p:nvSpPr>
            <p:cNvPr id="599" name="TextBox 598">
              <a:extLst>
                <a:ext uri="{FF2B5EF4-FFF2-40B4-BE49-F238E27FC236}">
                  <a16:creationId xmlns:a16="http://schemas.microsoft.com/office/drawing/2014/main" id="{FAB3B62E-92D3-4036-8000-4EDD7FC49E0F}"/>
                </a:ext>
              </a:extLst>
            </p:cNvPr>
            <p:cNvSpPr txBox="1"/>
            <p:nvPr/>
          </p:nvSpPr>
          <p:spPr>
            <a:xfrm>
              <a:off x="2551705" y="4283314"/>
              <a:ext cx="2336966" cy="276999"/>
            </a:xfrm>
            <a:prstGeom prst="rect">
              <a:avLst/>
            </a:prstGeom>
            <a:noFill/>
          </p:spPr>
          <p:txBody>
            <a:bodyPr wrap="square" rtlCol="0">
              <a:spAutoFit/>
            </a:bodyPr>
            <a:lstStyle/>
            <a:p>
              <a:pPr algn="ctr"/>
              <a:r>
                <a:rPr lang="en-US" altLang="ko-KR" sz="1200" b="1" dirty="0">
                  <a:solidFill>
                    <a:schemeClr val="accent2"/>
                  </a:solidFill>
                  <a:ea typeface="+mj-ea"/>
                  <a:cs typeface="Arial" pitchFamily="34" charset="0"/>
                </a:rPr>
                <a:t>Your Text Here</a:t>
              </a:r>
              <a:endParaRPr lang="ko-KR" altLang="en-US" sz="1200" b="1" dirty="0">
                <a:solidFill>
                  <a:schemeClr val="accent2"/>
                </a:solidFill>
                <a:ea typeface="+mj-ea"/>
                <a:cs typeface="Arial" pitchFamily="34" charset="0"/>
              </a:endParaRPr>
            </a:p>
          </p:txBody>
        </p:sp>
      </p:grpSp>
      <p:grpSp>
        <p:nvGrpSpPr>
          <p:cNvPr id="600" name="Group 301">
            <a:extLst>
              <a:ext uri="{FF2B5EF4-FFF2-40B4-BE49-F238E27FC236}">
                <a16:creationId xmlns:a16="http://schemas.microsoft.com/office/drawing/2014/main" id="{B9DE4764-0620-46CB-982E-63A42A338BC1}"/>
              </a:ext>
            </a:extLst>
          </p:cNvPr>
          <p:cNvGrpSpPr/>
          <p:nvPr/>
        </p:nvGrpSpPr>
        <p:grpSpPr>
          <a:xfrm>
            <a:off x="3566686" y="5605662"/>
            <a:ext cx="2265568" cy="923330"/>
            <a:chOff x="2551705" y="4283314"/>
            <a:chExt cx="2357003" cy="923330"/>
          </a:xfrm>
        </p:grpSpPr>
        <p:sp>
          <p:nvSpPr>
            <p:cNvPr id="601" name="TextBox 600">
              <a:extLst>
                <a:ext uri="{FF2B5EF4-FFF2-40B4-BE49-F238E27FC236}">
                  <a16:creationId xmlns:a16="http://schemas.microsoft.com/office/drawing/2014/main" id="{F76FE2D6-58B6-43A3-98E2-4B6B7ED3227D}"/>
                </a:ext>
              </a:extLst>
            </p:cNvPr>
            <p:cNvSpPr txBox="1"/>
            <p:nvPr/>
          </p:nvSpPr>
          <p:spPr>
            <a:xfrm>
              <a:off x="2551706" y="4560313"/>
              <a:ext cx="2357002"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Get a modern PowerPoint  Presentation that is beautifully designed.</a:t>
              </a:r>
              <a:endParaRPr lang="ko-KR" altLang="en-US" sz="1200" dirty="0">
                <a:solidFill>
                  <a:schemeClr val="tx1">
                    <a:lumMod val="75000"/>
                    <a:lumOff val="25000"/>
                  </a:schemeClr>
                </a:solidFill>
                <a:ea typeface="+mj-ea"/>
                <a:cs typeface="Arial" pitchFamily="34" charset="0"/>
              </a:endParaRPr>
            </a:p>
          </p:txBody>
        </p:sp>
        <p:sp>
          <p:nvSpPr>
            <p:cNvPr id="602" name="TextBox 601">
              <a:extLst>
                <a:ext uri="{FF2B5EF4-FFF2-40B4-BE49-F238E27FC236}">
                  <a16:creationId xmlns:a16="http://schemas.microsoft.com/office/drawing/2014/main" id="{3FD89D59-2218-444D-B93E-2E97904695E3}"/>
                </a:ext>
              </a:extLst>
            </p:cNvPr>
            <p:cNvSpPr txBox="1"/>
            <p:nvPr/>
          </p:nvSpPr>
          <p:spPr>
            <a:xfrm>
              <a:off x="2551705" y="4283314"/>
              <a:ext cx="2336966" cy="276999"/>
            </a:xfrm>
            <a:prstGeom prst="rect">
              <a:avLst/>
            </a:prstGeom>
            <a:noFill/>
          </p:spPr>
          <p:txBody>
            <a:bodyPr wrap="square" rtlCol="0">
              <a:spAutoFit/>
            </a:bodyPr>
            <a:lstStyle/>
            <a:p>
              <a:pPr algn="ctr"/>
              <a:r>
                <a:rPr lang="en-US" altLang="ko-KR" sz="1200" b="1" dirty="0">
                  <a:solidFill>
                    <a:schemeClr val="accent3"/>
                  </a:solidFill>
                  <a:ea typeface="+mj-ea"/>
                  <a:cs typeface="Arial" pitchFamily="34" charset="0"/>
                </a:rPr>
                <a:t>Your Text Here</a:t>
              </a:r>
              <a:endParaRPr lang="ko-KR" altLang="en-US" sz="1200" b="1" dirty="0">
                <a:solidFill>
                  <a:schemeClr val="accent3"/>
                </a:solidFill>
                <a:ea typeface="+mj-ea"/>
                <a:cs typeface="Arial" pitchFamily="34" charset="0"/>
              </a:endParaRPr>
            </a:p>
          </p:txBody>
        </p:sp>
      </p:grpSp>
      <p:grpSp>
        <p:nvGrpSpPr>
          <p:cNvPr id="603" name="Group 304">
            <a:extLst>
              <a:ext uri="{FF2B5EF4-FFF2-40B4-BE49-F238E27FC236}">
                <a16:creationId xmlns:a16="http://schemas.microsoft.com/office/drawing/2014/main" id="{3683EB08-39AC-4CC4-B262-D92FBC4980F0}"/>
              </a:ext>
            </a:extLst>
          </p:cNvPr>
          <p:cNvGrpSpPr/>
          <p:nvPr/>
        </p:nvGrpSpPr>
        <p:grpSpPr>
          <a:xfrm>
            <a:off x="6379524" y="5605662"/>
            <a:ext cx="2265568" cy="923330"/>
            <a:chOff x="2551705" y="4283314"/>
            <a:chExt cx="2357003" cy="923330"/>
          </a:xfrm>
        </p:grpSpPr>
        <p:sp>
          <p:nvSpPr>
            <p:cNvPr id="604" name="TextBox 603">
              <a:extLst>
                <a:ext uri="{FF2B5EF4-FFF2-40B4-BE49-F238E27FC236}">
                  <a16:creationId xmlns:a16="http://schemas.microsoft.com/office/drawing/2014/main" id="{BDF008B4-1B52-40C3-8D47-EC86D0278C29}"/>
                </a:ext>
              </a:extLst>
            </p:cNvPr>
            <p:cNvSpPr txBox="1"/>
            <p:nvPr/>
          </p:nvSpPr>
          <p:spPr>
            <a:xfrm>
              <a:off x="2551706" y="4560313"/>
              <a:ext cx="2357002"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Get a modern PowerPoint  Presentation that is beautifully designed.</a:t>
              </a:r>
              <a:endParaRPr lang="ko-KR" altLang="en-US" sz="1200" dirty="0">
                <a:solidFill>
                  <a:schemeClr val="tx1">
                    <a:lumMod val="75000"/>
                    <a:lumOff val="25000"/>
                  </a:schemeClr>
                </a:solidFill>
                <a:ea typeface="+mj-ea"/>
                <a:cs typeface="Arial" pitchFamily="34" charset="0"/>
              </a:endParaRPr>
            </a:p>
          </p:txBody>
        </p:sp>
        <p:sp>
          <p:nvSpPr>
            <p:cNvPr id="605" name="TextBox 604">
              <a:extLst>
                <a:ext uri="{FF2B5EF4-FFF2-40B4-BE49-F238E27FC236}">
                  <a16:creationId xmlns:a16="http://schemas.microsoft.com/office/drawing/2014/main" id="{FCF66D69-7DC5-4476-B652-ED3968965D37}"/>
                </a:ext>
              </a:extLst>
            </p:cNvPr>
            <p:cNvSpPr txBox="1"/>
            <p:nvPr/>
          </p:nvSpPr>
          <p:spPr>
            <a:xfrm>
              <a:off x="2551705" y="4283314"/>
              <a:ext cx="2336966" cy="276999"/>
            </a:xfrm>
            <a:prstGeom prst="rect">
              <a:avLst/>
            </a:prstGeom>
            <a:noFill/>
          </p:spPr>
          <p:txBody>
            <a:bodyPr wrap="square" rtlCol="0">
              <a:spAutoFit/>
            </a:bodyPr>
            <a:lstStyle/>
            <a:p>
              <a:pPr algn="ctr"/>
              <a:r>
                <a:rPr lang="en-US" altLang="ko-KR" sz="1200" b="1" dirty="0">
                  <a:solidFill>
                    <a:schemeClr val="accent4"/>
                  </a:solidFill>
                  <a:ea typeface="+mj-ea"/>
                  <a:cs typeface="Arial" pitchFamily="34" charset="0"/>
                </a:rPr>
                <a:t>Your Text Here</a:t>
              </a:r>
              <a:endParaRPr lang="ko-KR" altLang="en-US" sz="1200" b="1" dirty="0">
                <a:solidFill>
                  <a:schemeClr val="accent4"/>
                </a:solidFill>
                <a:ea typeface="+mj-ea"/>
                <a:cs typeface="Arial" pitchFamily="34" charset="0"/>
              </a:endParaRPr>
            </a:p>
          </p:txBody>
        </p:sp>
      </p:grpSp>
      <p:grpSp>
        <p:nvGrpSpPr>
          <p:cNvPr id="606" name="Group 307">
            <a:extLst>
              <a:ext uri="{FF2B5EF4-FFF2-40B4-BE49-F238E27FC236}">
                <a16:creationId xmlns:a16="http://schemas.microsoft.com/office/drawing/2014/main" id="{4F993583-9DDD-4EE8-8AE6-03CCCF5C232F}"/>
              </a:ext>
            </a:extLst>
          </p:cNvPr>
          <p:cNvGrpSpPr/>
          <p:nvPr/>
        </p:nvGrpSpPr>
        <p:grpSpPr>
          <a:xfrm>
            <a:off x="9192362" y="5605662"/>
            <a:ext cx="2279638" cy="923330"/>
            <a:chOff x="2551705" y="4283314"/>
            <a:chExt cx="2357003" cy="923330"/>
          </a:xfrm>
        </p:grpSpPr>
        <p:sp>
          <p:nvSpPr>
            <p:cNvPr id="607" name="TextBox 606">
              <a:extLst>
                <a:ext uri="{FF2B5EF4-FFF2-40B4-BE49-F238E27FC236}">
                  <a16:creationId xmlns:a16="http://schemas.microsoft.com/office/drawing/2014/main" id="{B0F0C0BB-EB95-433C-B374-713D82E1F384}"/>
                </a:ext>
              </a:extLst>
            </p:cNvPr>
            <p:cNvSpPr txBox="1"/>
            <p:nvPr/>
          </p:nvSpPr>
          <p:spPr>
            <a:xfrm>
              <a:off x="2551708" y="4560313"/>
              <a:ext cx="2357000"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Get a modern PowerPoint  Presentation that is beautifully designed.</a:t>
              </a:r>
              <a:endParaRPr lang="ko-KR" altLang="en-US" sz="1200" dirty="0">
                <a:solidFill>
                  <a:schemeClr val="tx1">
                    <a:lumMod val="75000"/>
                    <a:lumOff val="25000"/>
                  </a:schemeClr>
                </a:solidFill>
                <a:ea typeface="+mj-ea"/>
                <a:cs typeface="Arial" pitchFamily="34" charset="0"/>
              </a:endParaRPr>
            </a:p>
          </p:txBody>
        </p:sp>
        <p:sp>
          <p:nvSpPr>
            <p:cNvPr id="608" name="TextBox 607">
              <a:extLst>
                <a:ext uri="{FF2B5EF4-FFF2-40B4-BE49-F238E27FC236}">
                  <a16:creationId xmlns:a16="http://schemas.microsoft.com/office/drawing/2014/main" id="{ED0613A3-54E3-42C0-ABE5-3855F9106C9C}"/>
                </a:ext>
              </a:extLst>
            </p:cNvPr>
            <p:cNvSpPr txBox="1"/>
            <p:nvPr/>
          </p:nvSpPr>
          <p:spPr>
            <a:xfrm>
              <a:off x="2551705" y="4283314"/>
              <a:ext cx="2336966" cy="276999"/>
            </a:xfrm>
            <a:prstGeom prst="rect">
              <a:avLst/>
            </a:prstGeom>
            <a:noFill/>
          </p:spPr>
          <p:txBody>
            <a:bodyPr wrap="square" rtlCol="0">
              <a:spAutoFit/>
            </a:bodyPr>
            <a:lstStyle/>
            <a:p>
              <a:pPr algn="ctr"/>
              <a:r>
                <a:rPr lang="en-US" altLang="ko-KR" sz="1200" b="1" dirty="0">
                  <a:solidFill>
                    <a:schemeClr val="accent5"/>
                  </a:solidFill>
                  <a:ea typeface="+mj-ea"/>
                  <a:cs typeface="Arial" pitchFamily="34" charset="0"/>
                </a:rPr>
                <a:t>Your Text Here</a:t>
              </a:r>
              <a:endParaRPr lang="ko-KR" altLang="en-US" sz="1200" b="1" dirty="0">
                <a:solidFill>
                  <a:schemeClr val="accent5"/>
                </a:solidFill>
                <a:ea typeface="+mj-ea"/>
                <a:cs typeface="Arial" pitchFamily="34" charset="0"/>
              </a:endParaRPr>
            </a:p>
          </p:txBody>
        </p:sp>
      </p:grpSp>
      <p:sp>
        <p:nvSpPr>
          <p:cNvPr id="609" name="TextBox 608">
            <a:extLst>
              <a:ext uri="{FF2B5EF4-FFF2-40B4-BE49-F238E27FC236}">
                <a16:creationId xmlns:a16="http://schemas.microsoft.com/office/drawing/2014/main" id="{DD8ECE06-9A92-4995-8305-8D356829CA30}"/>
              </a:ext>
            </a:extLst>
          </p:cNvPr>
          <p:cNvSpPr txBox="1"/>
          <p:nvPr/>
        </p:nvSpPr>
        <p:spPr>
          <a:xfrm>
            <a:off x="604223" y="265874"/>
            <a:ext cx="3361510" cy="1446550"/>
          </a:xfrm>
          <a:prstGeom prst="rect">
            <a:avLst/>
          </a:prstGeom>
          <a:noFill/>
        </p:spPr>
        <p:txBody>
          <a:bodyPr wrap="square" rtlCol="0">
            <a:spAutoFit/>
          </a:bodyPr>
          <a:lstStyle/>
          <a:p>
            <a:r>
              <a:rPr lang="en-US" altLang="ko-KR" sz="4400" dirty="0">
                <a:solidFill>
                  <a:schemeClr val="accent4"/>
                </a:solidFill>
              </a:rPr>
              <a:t>Worldmap</a:t>
            </a:r>
            <a:r>
              <a:rPr lang="en-US" altLang="ko-KR" sz="4400" dirty="0">
                <a:solidFill>
                  <a:schemeClr val="accent1"/>
                </a:solidFill>
              </a:rPr>
              <a:t> </a:t>
            </a:r>
            <a:r>
              <a:rPr lang="en-US" altLang="ko-KR" sz="4400" dirty="0">
                <a:solidFill>
                  <a:schemeClr val="accent2"/>
                </a:solidFill>
              </a:rPr>
              <a:t>Infographic</a:t>
            </a:r>
            <a:endParaRPr lang="en-US" altLang="ko-KR" sz="4400" b="1" dirty="0">
              <a:solidFill>
                <a:schemeClr val="accent2"/>
              </a:solidFill>
              <a:cs typeface="Arial" pitchFamily="34" charset="0"/>
            </a:endParaRPr>
          </a:p>
        </p:txBody>
      </p:sp>
      <p:sp>
        <p:nvSpPr>
          <p:cNvPr id="303" name="Rectangle 16">
            <a:extLst>
              <a:ext uri="{FF2B5EF4-FFF2-40B4-BE49-F238E27FC236}">
                <a16:creationId xmlns:a16="http://schemas.microsoft.com/office/drawing/2014/main" id="{C3D09888-F20A-4D9C-ABD9-5E54AFD56B36}"/>
              </a:ext>
            </a:extLst>
          </p:cNvPr>
          <p:cNvSpPr/>
          <p:nvPr/>
        </p:nvSpPr>
        <p:spPr>
          <a:xfrm rot="2700000">
            <a:off x="2548835" y="4644246"/>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04" name="Rectangle 9">
            <a:extLst>
              <a:ext uri="{FF2B5EF4-FFF2-40B4-BE49-F238E27FC236}">
                <a16:creationId xmlns:a16="http://schemas.microsoft.com/office/drawing/2014/main" id="{AEC3E5EE-E39A-4C4D-BC03-1D26929D1436}"/>
              </a:ext>
            </a:extLst>
          </p:cNvPr>
          <p:cNvSpPr/>
          <p:nvPr/>
        </p:nvSpPr>
        <p:spPr>
          <a:xfrm>
            <a:off x="916179" y="4688168"/>
            <a:ext cx="329463" cy="30840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05" name="Rectangle 36">
            <a:extLst>
              <a:ext uri="{FF2B5EF4-FFF2-40B4-BE49-F238E27FC236}">
                <a16:creationId xmlns:a16="http://schemas.microsoft.com/office/drawing/2014/main" id="{1CA7EA3B-398D-4C89-9C00-77919748C234}"/>
              </a:ext>
            </a:extLst>
          </p:cNvPr>
          <p:cNvSpPr/>
          <p:nvPr/>
        </p:nvSpPr>
        <p:spPr>
          <a:xfrm>
            <a:off x="4124830" y="4751143"/>
            <a:ext cx="329690" cy="275594"/>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06" name="Oval 21">
            <a:extLst>
              <a:ext uri="{FF2B5EF4-FFF2-40B4-BE49-F238E27FC236}">
                <a16:creationId xmlns:a16="http://schemas.microsoft.com/office/drawing/2014/main" id="{B13FB74C-B9AB-45CD-A00C-11D7ADB7C3CB}"/>
              </a:ext>
            </a:extLst>
          </p:cNvPr>
          <p:cNvSpPr>
            <a:spLocks noChangeAspect="1"/>
          </p:cNvSpPr>
          <p:nvPr/>
        </p:nvSpPr>
        <p:spPr>
          <a:xfrm>
            <a:off x="5747362" y="4748402"/>
            <a:ext cx="323369" cy="326069"/>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307" name="Graphic 17">
            <a:extLst>
              <a:ext uri="{FF2B5EF4-FFF2-40B4-BE49-F238E27FC236}">
                <a16:creationId xmlns:a16="http://schemas.microsoft.com/office/drawing/2014/main" id="{D7968C9E-B8D7-4611-8EBB-0883E0AEA4EA}"/>
              </a:ext>
            </a:extLst>
          </p:cNvPr>
          <p:cNvGrpSpPr/>
          <p:nvPr/>
        </p:nvGrpSpPr>
        <p:grpSpPr>
          <a:xfrm>
            <a:off x="927080" y="2102235"/>
            <a:ext cx="4657896" cy="2733575"/>
            <a:chOff x="2687161" y="3731096"/>
            <a:chExt cx="5158677" cy="3027467"/>
          </a:xfrm>
          <a:solidFill>
            <a:schemeClr val="bg1"/>
          </a:solidFill>
        </p:grpSpPr>
        <p:sp>
          <p:nvSpPr>
            <p:cNvPr id="308" name="Freeform: Shape 307">
              <a:extLst>
                <a:ext uri="{FF2B5EF4-FFF2-40B4-BE49-F238E27FC236}">
                  <a16:creationId xmlns:a16="http://schemas.microsoft.com/office/drawing/2014/main" id="{6FD392AF-6D3A-4331-9C6D-27C5395EF17C}"/>
                </a:ext>
              </a:extLst>
            </p:cNvPr>
            <p:cNvSpPr/>
            <p:nvPr/>
          </p:nvSpPr>
          <p:spPr>
            <a:xfrm>
              <a:off x="2725967" y="4290519"/>
              <a:ext cx="1906137" cy="2468044"/>
            </a:xfrm>
            <a:custGeom>
              <a:avLst/>
              <a:gdLst>
                <a:gd name="connsiteX0" fmla="*/ 1901480 w 1906136"/>
                <a:gd name="connsiteY0" fmla="*/ 1594450 h 2468044"/>
                <a:gd name="connsiteX1" fmla="*/ 1898376 w 1906136"/>
                <a:gd name="connsiteY1" fmla="*/ 1588241 h 2468044"/>
                <a:gd name="connsiteX2" fmla="*/ 1892167 w 1906136"/>
                <a:gd name="connsiteY2" fmla="*/ 1582963 h 2468044"/>
                <a:gd name="connsiteX3" fmla="*/ 1886889 w 1906136"/>
                <a:gd name="connsiteY3" fmla="*/ 1575513 h 2468044"/>
                <a:gd name="connsiteX4" fmla="*/ 1879749 w 1906136"/>
                <a:gd name="connsiteY4" fmla="*/ 1577686 h 2468044"/>
                <a:gd name="connsiteX5" fmla="*/ 1870436 w 1906136"/>
                <a:gd name="connsiteY5" fmla="*/ 1577686 h 2468044"/>
                <a:gd name="connsiteX6" fmla="*/ 1862054 w 1906136"/>
                <a:gd name="connsiteY6" fmla="*/ 1575513 h 2468044"/>
                <a:gd name="connsiteX7" fmla="*/ 1855845 w 1906136"/>
                <a:gd name="connsiteY7" fmla="*/ 1568062 h 2468044"/>
                <a:gd name="connsiteX8" fmla="*/ 1854913 w 1906136"/>
                <a:gd name="connsiteY8" fmla="*/ 1558748 h 2468044"/>
                <a:gd name="connsiteX9" fmla="*/ 1850878 w 1906136"/>
                <a:gd name="connsiteY9" fmla="*/ 1548193 h 2468044"/>
                <a:gd name="connsiteX10" fmla="*/ 1845600 w 1906136"/>
                <a:gd name="connsiteY10" fmla="*/ 1542916 h 2468044"/>
                <a:gd name="connsiteX11" fmla="*/ 1789410 w 1906136"/>
                <a:gd name="connsiteY11" fmla="*/ 1538569 h 2468044"/>
                <a:gd name="connsiteX12" fmla="*/ 1785374 w 1906136"/>
                <a:gd name="connsiteY12" fmla="*/ 1537638 h 2468044"/>
                <a:gd name="connsiteX13" fmla="*/ 1782269 w 1906136"/>
                <a:gd name="connsiteY13" fmla="*/ 1535465 h 2468044"/>
                <a:gd name="connsiteX14" fmla="*/ 1778233 w 1906136"/>
                <a:gd name="connsiteY14" fmla="*/ 1533292 h 2468044"/>
                <a:gd name="connsiteX15" fmla="*/ 1777302 w 1906136"/>
                <a:gd name="connsiteY15" fmla="*/ 1533292 h 2468044"/>
                <a:gd name="connsiteX16" fmla="*/ 1771093 w 1906136"/>
                <a:gd name="connsiteY16" fmla="*/ 1531119 h 2468044"/>
                <a:gd name="connsiteX17" fmla="*/ 1767989 w 1906136"/>
                <a:gd name="connsiteY17" fmla="*/ 1533292 h 2468044"/>
                <a:gd name="connsiteX18" fmla="*/ 1762711 w 1906136"/>
                <a:gd name="connsiteY18" fmla="*/ 1535465 h 2468044"/>
                <a:gd name="connsiteX19" fmla="*/ 1758675 w 1906136"/>
                <a:gd name="connsiteY19" fmla="*/ 1522737 h 2468044"/>
                <a:gd name="connsiteX20" fmla="*/ 1736944 w 1906136"/>
                <a:gd name="connsiteY20" fmla="*/ 1515286 h 2468044"/>
                <a:gd name="connsiteX21" fmla="*/ 1713971 w 1906136"/>
                <a:gd name="connsiteY21" fmla="*/ 1515286 h 2468044"/>
                <a:gd name="connsiteX22" fmla="*/ 1717075 w 1906136"/>
                <a:gd name="connsiteY22" fmla="*/ 1509077 h 2468044"/>
                <a:gd name="connsiteX23" fmla="*/ 1721111 w 1906136"/>
                <a:gd name="connsiteY23" fmla="*/ 1505973 h 2468044"/>
                <a:gd name="connsiteX24" fmla="*/ 1724216 w 1906136"/>
                <a:gd name="connsiteY24" fmla="*/ 1500695 h 2468044"/>
                <a:gd name="connsiteX25" fmla="*/ 1728252 w 1906136"/>
                <a:gd name="connsiteY25" fmla="*/ 1496349 h 2468044"/>
                <a:gd name="connsiteX26" fmla="*/ 1729183 w 1906136"/>
                <a:gd name="connsiteY26" fmla="*/ 1488898 h 2468044"/>
                <a:gd name="connsiteX27" fmla="*/ 1704037 w 1906136"/>
                <a:gd name="connsiteY27" fmla="*/ 1476170 h 2468044"/>
                <a:gd name="connsiteX28" fmla="*/ 1682306 w 1906136"/>
                <a:gd name="connsiteY28" fmla="*/ 1459406 h 2468044"/>
                <a:gd name="connsiteX29" fmla="*/ 1662437 w 1906136"/>
                <a:gd name="connsiteY29" fmla="*/ 1439537 h 2468044"/>
                <a:gd name="connsiteX30" fmla="*/ 1645673 w 1906136"/>
                <a:gd name="connsiteY30" fmla="*/ 1417496 h 2468044"/>
                <a:gd name="connsiteX31" fmla="*/ 1621769 w 1906136"/>
                <a:gd name="connsiteY31" fmla="*/ 1415322 h 2468044"/>
                <a:gd name="connsiteX32" fmla="*/ 1604073 w 1906136"/>
                <a:gd name="connsiteY32" fmla="*/ 1414391 h 2468044"/>
                <a:gd name="connsiteX33" fmla="*/ 1582342 w 1906136"/>
                <a:gd name="connsiteY33" fmla="*/ 1412218 h 2468044"/>
                <a:gd name="connsiteX34" fmla="*/ 1578306 w 1906136"/>
                <a:gd name="connsiteY34" fmla="*/ 1400732 h 2468044"/>
                <a:gd name="connsiteX35" fmla="*/ 1571166 w 1906136"/>
                <a:gd name="connsiteY35" fmla="*/ 1393281 h 2468044"/>
                <a:gd name="connsiteX36" fmla="*/ 1562784 w 1906136"/>
                <a:gd name="connsiteY36" fmla="*/ 1392350 h 2468044"/>
                <a:gd name="connsiteX37" fmla="*/ 1549124 w 1906136"/>
                <a:gd name="connsiteY37" fmla="*/ 1388003 h 2468044"/>
                <a:gd name="connsiteX38" fmla="*/ 1549124 w 1906136"/>
                <a:gd name="connsiteY38" fmla="*/ 1377448 h 2468044"/>
                <a:gd name="connsiteX39" fmla="*/ 1536707 w 1906136"/>
                <a:gd name="connsiteY39" fmla="*/ 1371239 h 2468044"/>
                <a:gd name="connsiteX40" fmla="*/ 1529566 w 1906136"/>
                <a:gd name="connsiteY40" fmla="*/ 1365962 h 2468044"/>
                <a:gd name="connsiteX41" fmla="*/ 1522426 w 1906136"/>
                <a:gd name="connsiteY41" fmla="*/ 1360684 h 2468044"/>
                <a:gd name="connsiteX42" fmla="*/ 1510008 w 1906136"/>
                <a:gd name="connsiteY42" fmla="*/ 1356338 h 2468044"/>
                <a:gd name="connsiteX43" fmla="*/ 1512181 w 1906136"/>
                <a:gd name="connsiteY43" fmla="*/ 1353233 h 2468044"/>
                <a:gd name="connsiteX44" fmla="*/ 1512181 w 1906136"/>
                <a:gd name="connsiteY44" fmla="*/ 1351060 h 2468044"/>
                <a:gd name="connsiteX45" fmla="*/ 1514354 w 1906136"/>
                <a:gd name="connsiteY45" fmla="*/ 1350129 h 2468044"/>
                <a:gd name="connsiteX46" fmla="*/ 1514354 w 1906136"/>
                <a:gd name="connsiteY46" fmla="*/ 1347956 h 2468044"/>
                <a:gd name="connsiteX47" fmla="*/ 1514354 w 1906136"/>
                <a:gd name="connsiteY47" fmla="*/ 1343609 h 2468044"/>
                <a:gd name="connsiteX48" fmla="*/ 1488277 w 1906136"/>
                <a:gd name="connsiteY48" fmla="*/ 1345783 h 2468044"/>
                <a:gd name="connsiteX49" fmla="*/ 1463131 w 1906136"/>
                <a:gd name="connsiteY49" fmla="*/ 1347956 h 2468044"/>
                <a:gd name="connsiteX50" fmla="*/ 1441400 w 1906136"/>
                <a:gd name="connsiteY50" fmla="*/ 1345783 h 2468044"/>
                <a:gd name="connsiteX51" fmla="*/ 1419668 w 1906136"/>
                <a:gd name="connsiteY51" fmla="*/ 1338332 h 2468044"/>
                <a:gd name="connsiteX52" fmla="*/ 1402904 w 1906136"/>
                <a:gd name="connsiteY52" fmla="*/ 1323741 h 2468044"/>
                <a:gd name="connsiteX53" fmla="*/ 1399800 w 1906136"/>
                <a:gd name="connsiteY53" fmla="*/ 1325914 h 2468044"/>
                <a:gd name="connsiteX54" fmla="*/ 1395764 w 1906136"/>
                <a:gd name="connsiteY54" fmla="*/ 1328087 h 2468044"/>
                <a:gd name="connsiteX55" fmla="*/ 1393591 w 1906136"/>
                <a:gd name="connsiteY55" fmla="*/ 1329019 h 2468044"/>
                <a:gd name="connsiteX56" fmla="*/ 1392660 w 1906136"/>
                <a:gd name="connsiteY56" fmla="*/ 1331192 h 2468044"/>
                <a:gd name="connsiteX57" fmla="*/ 1390487 w 1906136"/>
                <a:gd name="connsiteY57" fmla="*/ 1333365 h 2468044"/>
                <a:gd name="connsiteX58" fmla="*/ 1386451 w 1906136"/>
                <a:gd name="connsiteY58" fmla="*/ 1336469 h 2468044"/>
                <a:gd name="connsiteX59" fmla="*/ 1386451 w 1906136"/>
                <a:gd name="connsiteY59" fmla="*/ 1340815 h 2468044"/>
                <a:gd name="connsiteX60" fmla="*/ 1383346 w 1906136"/>
                <a:gd name="connsiteY60" fmla="*/ 1338642 h 2468044"/>
                <a:gd name="connsiteX61" fmla="*/ 1381173 w 1906136"/>
                <a:gd name="connsiteY61" fmla="*/ 1336469 h 2468044"/>
                <a:gd name="connsiteX62" fmla="*/ 1379000 w 1906136"/>
                <a:gd name="connsiteY62" fmla="*/ 1336469 h 2468044"/>
                <a:gd name="connsiteX63" fmla="*/ 1379000 w 1906136"/>
                <a:gd name="connsiteY63" fmla="*/ 1335538 h 2468044"/>
                <a:gd name="connsiteX64" fmla="*/ 1381173 w 1906136"/>
                <a:gd name="connsiteY64" fmla="*/ 1335538 h 2468044"/>
                <a:gd name="connsiteX65" fmla="*/ 1381173 w 1906136"/>
                <a:gd name="connsiteY65" fmla="*/ 1331192 h 2468044"/>
                <a:gd name="connsiteX66" fmla="*/ 1383346 w 1906136"/>
                <a:gd name="connsiteY66" fmla="*/ 1328087 h 2468044"/>
                <a:gd name="connsiteX67" fmla="*/ 1378069 w 1906136"/>
                <a:gd name="connsiteY67" fmla="*/ 1328087 h 2468044"/>
                <a:gd name="connsiteX68" fmla="*/ 1374033 w 1906136"/>
                <a:gd name="connsiteY68" fmla="*/ 1325914 h 2468044"/>
                <a:gd name="connsiteX69" fmla="*/ 1371860 w 1906136"/>
                <a:gd name="connsiteY69" fmla="*/ 1325914 h 2468044"/>
                <a:gd name="connsiteX70" fmla="*/ 1368755 w 1906136"/>
                <a:gd name="connsiteY70" fmla="*/ 1325914 h 2468044"/>
                <a:gd name="connsiteX71" fmla="*/ 1366582 w 1906136"/>
                <a:gd name="connsiteY71" fmla="*/ 1325914 h 2468044"/>
                <a:gd name="connsiteX72" fmla="*/ 1363478 w 1906136"/>
                <a:gd name="connsiteY72" fmla="*/ 1328087 h 2468044"/>
                <a:gd name="connsiteX73" fmla="*/ 1343609 w 1906136"/>
                <a:gd name="connsiteY73" fmla="*/ 1331192 h 2468044"/>
                <a:gd name="connsiteX74" fmla="*/ 1329950 w 1906136"/>
                <a:gd name="connsiteY74" fmla="*/ 1338642 h 2468044"/>
                <a:gd name="connsiteX75" fmla="*/ 1319395 w 1906136"/>
                <a:gd name="connsiteY75" fmla="*/ 1347956 h 2468044"/>
                <a:gd name="connsiteX76" fmla="*/ 1310081 w 1906136"/>
                <a:gd name="connsiteY76" fmla="*/ 1358511 h 2468044"/>
                <a:gd name="connsiteX77" fmla="*/ 1302941 w 1906136"/>
                <a:gd name="connsiteY77" fmla="*/ 1373102 h 2468044"/>
                <a:gd name="connsiteX78" fmla="*/ 1296111 w 1906136"/>
                <a:gd name="connsiteY78" fmla="*/ 1371550 h 2468044"/>
                <a:gd name="connsiteX79" fmla="*/ 1290833 w 1906136"/>
                <a:gd name="connsiteY79" fmla="*/ 1370618 h 2468044"/>
                <a:gd name="connsiteX80" fmla="*/ 1288660 w 1906136"/>
                <a:gd name="connsiteY80" fmla="*/ 1370618 h 2468044"/>
                <a:gd name="connsiteX81" fmla="*/ 1286798 w 1906136"/>
                <a:gd name="connsiteY81" fmla="*/ 1368445 h 2468044"/>
                <a:gd name="connsiteX82" fmla="*/ 1283693 w 1906136"/>
                <a:gd name="connsiteY82" fmla="*/ 1364099 h 2468044"/>
                <a:gd name="connsiteX83" fmla="*/ 1281520 w 1906136"/>
                <a:gd name="connsiteY83" fmla="*/ 1360994 h 2468044"/>
                <a:gd name="connsiteX84" fmla="*/ 1264756 w 1906136"/>
                <a:gd name="connsiteY84" fmla="*/ 1360994 h 2468044"/>
                <a:gd name="connsiteX85" fmla="*/ 1255443 w 1906136"/>
                <a:gd name="connsiteY85" fmla="*/ 1364099 h 2468044"/>
                <a:gd name="connsiteX86" fmla="*/ 1248302 w 1906136"/>
                <a:gd name="connsiteY86" fmla="*/ 1373412 h 2468044"/>
                <a:gd name="connsiteX87" fmla="*/ 1234643 w 1906136"/>
                <a:gd name="connsiteY87" fmla="*/ 1370308 h 2468044"/>
                <a:gd name="connsiteX88" fmla="*/ 1223156 w 1906136"/>
                <a:gd name="connsiteY88" fmla="*/ 1364099 h 2468044"/>
                <a:gd name="connsiteX89" fmla="*/ 1216016 w 1906136"/>
                <a:gd name="connsiteY89" fmla="*/ 1356648 h 2468044"/>
                <a:gd name="connsiteX90" fmla="*/ 1210739 w 1906136"/>
                <a:gd name="connsiteY90" fmla="*/ 1350439 h 2468044"/>
                <a:gd name="connsiteX91" fmla="*/ 1201425 w 1906136"/>
                <a:gd name="connsiteY91" fmla="*/ 1341126 h 2468044"/>
                <a:gd name="connsiteX92" fmla="*/ 1201425 w 1906136"/>
                <a:gd name="connsiteY92" fmla="*/ 1326535 h 2468044"/>
                <a:gd name="connsiteX93" fmla="*/ 1205461 w 1906136"/>
                <a:gd name="connsiteY93" fmla="*/ 1311944 h 2468044"/>
                <a:gd name="connsiteX94" fmla="*/ 1208565 w 1906136"/>
                <a:gd name="connsiteY94" fmla="*/ 1300457 h 2468044"/>
                <a:gd name="connsiteX95" fmla="*/ 1206392 w 1906136"/>
                <a:gd name="connsiteY95" fmla="*/ 1284625 h 2468044"/>
                <a:gd name="connsiteX96" fmla="*/ 1199252 w 1906136"/>
                <a:gd name="connsiteY96" fmla="*/ 1273138 h 2468044"/>
                <a:gd name="connsiteX97" fmla="*/ 1190870 w 1906136"/>
                <a:gd name="connsiteY97" fmla="*/ 1267861 h 2468044"/>
                <a:gd name="connsiteX98" fmla="*/ 1177210 w 1906136"/>
                <a:gd name="connsiteY98" fmla="*/ 1265688 h 2468044"/>
                <a:gd name="connsiteX99" fmla="*/ 1162619 w 1906136"/>
                <a:gd name="connsiteY99" fmla="*/ 1265688 h 2468044"/>
                <a:gd name="connsiteX100" fmla="*/ 1147097 w 1906136"/>
                <a:gd name="connsiteY100" fmla="*/ 1267861 h 2468044"/>
                <a:gd name="connsiteX101" fmla="*/ 1128470 w 1906136"/>
                <a:gd name="connsiteY101" fmla="*/ 1267861 h 2468044"/>
                <a:gd name="connsiteX102" fmla="*/ 1134679 w 1906136"/>
                <a:gd name="connsiteY102" fmla="*/ 1255132 h 2468044"/>
                <a:gd name="connsiteX103" fmla="*/ 1139957 w 1906136"/>
                <a:gd name="connsiteY103" fmla="*/ 1238368 h 2468044"/>
                <a:gd name="connsiteX104" fmla="*/ 1145234 w 1906136"/>
                <a:gd name="connsiteY104" fmla="*/ 1220362 h 2468044"/>
                <a:gd name="connsiteX105" fmla="*/ 1150512 w 1906136"/>
                <a:gd name="connsiteY105" fmla="*/ 1206703 h 2468044"/>
                <a:gd name="connsiteX106" fmla="*/ 1157652 w 1906136"/>
                <a:gd name="connsiteY106" fmla="*/ 1199252 h 2468044"/>
                <a:gd name="connsiteX107" fmla="*/ 1157652 w 1906136"/>
                <a:gd name="connsiteY107" fmla="*/ 1183420 h 2468044"/>
                <a:gd name="connsiteX108" fmla="*/ 1152375 w 1906136"/>
                <a:gd name="connsiteY108" fmla="*/ 1184351 h 2468044"/>
                <a:gd name="connsiteX109" fmla="*/ 1148339 w 1906136"/>
                <a:gd name="connsiteY109" fmla="*/ 1184351 h 2468044"/>
                <a:gd name="connsiteX110" fmla="*/ 1147097 w 1906136"/>
                <a:gd name="connsiteY110" fmla="*/ 1184351 h 2468044"/>
                <a:gd name="connsiteX111" fmla="*/ 1147097 w 1906136"/>
                <a:gd name="connsiteY111" fmla="*/ 1186524 h 2468044"/>
                <a:gd name="connsiteX112" fmla="*/ 1144924 w 1906136"/>
                <a:gd name="connsiteY112" fmla="*/ 1186524 h 2468044"/>
                <a:gd name="connsiteX113" fmla="*/ 1144924 w 1906136"/>
                <a:gd name="connsiteY113" fmla="*/ 1184351 h 2468044"/>
                <a:gd name="connsiteX114" fmla="*/ 1142751 w 1906136"/>
                <a:gd name="connsiteY114" fmla="*/ 1183420 h 2468044"/>
                <a:gd name="connsiteX115" fmla="*/ 1141820 w 1906136"/>
                <a:gd name="connsiteY115" fmla="*/ 1179073 h 2468044"/>
                <a:gd name="connsiteX116" fmla="*/ 1125055 w 1906136"/>
                <a:gd name="connsiteY116" fmla="*/ 1181246 h 2468044"/>
                <a:gd name="connsiteX117" fmla="*/ 1113569 w 1906136"/>
                <a:gd name="connsiteY117" fmla="*/ 1186524 h 2468044"/>
                <a:gd name="connsiteX118" fmla="*/ 1105187 w 1906136"/>
                <a:gd name="connsiteY118" fmla="*/ 1195837 h 2468044"/>
                <a:gd name="connsiteX119" fmla="*/ 1103014 w 1906136"/>
                <a:gd name="connsiteY119" fmla="*/ 1198942 h 2468044"/>
                <a:gd name="connsiteX120" fmla="*/ 1100841 w 1906136"/>
                <a:gd name="connsiteY120" fmla="*/ 1205151 h 2468044"/>
                <a:gd name="connsiteX121" fmla="*/ 1098668 w 1906136"/>
                <a:gd name="connsiteY121" fmla="*/ 1210428 h 2468044"/>
                <a:gd name="connsiteX122" fmla="*/ 1097736 w 1906136"/>
                <a:gd name="connsiteY122" fmla="*/ 1215706 h 2468044"/>
                <a:gd name="connsiteX123" fmla="*/ 1093700 w 1906136"/>
                <a:gd name="connsiteY123" fmla="*/ 1220052 h 2468044"/>
                <a:gd name="connsiteX124" fmla="*/ 1093700 w 1906136"/>
                <a:gd name="connsiteY124" fmla="*/ 1220983 h 2468044"/>
                <a:gd name="connsiteX125" fmla="*/ 1091527 w 1906136"/>
                <a:gd name="connsiteY125" fmla="*/ 1220983 h 2468044"/>
                <a:gd name="connsiteX126" fmla="*/ 1090596 w 1906136"/>
                <a:gd name="connsiteY126" fmla="*/ 1220983 h 2468044"/>
                <a:gd name="connsiteX127" fmla="*/ 1086560 w 1906136"/>
                <a:gd name="connsiteY127" fmla="*/ 1220983 h 2468044"/>
                <a:gd name="connsiteX128" fmla="*/ 1084387 w 1906136"/>
                <a:gd name="connsiteY128" fmla="*/ 1220983 h 2468044"/>
                <a:gd name="connsiteX129" fmla="*/ 1081283 w 1906136"/>
                <a:gd name="connsiteY129" fmla="*/ 1223157 h 2468044"/>
                <a:gd name="connsiteX130" fmla="*/ 1066692 w 1906136"/>
                <a:gd name="connsiteY130" fmla="*/ 1230607 h 2468044"/>
                <a:gd name="connsiteX131" fmla="*/ 1057378 w 1906136"/>
                <a:gd name="connsiteY131" fmla="*/ 1234953 h 2468044"/>
                <a:gd name="connsiteX132" fmla="*/ 1052101 w 1906136"/>
                <a:gd name="connsiteY132" fmla="*/ 1232780 h 2468044"/>
                <a:gd name="connsiteX133" fmla="*/ 1048065 w 1906136"/>
                <a:gd name="connsiteY133" fmla="*/ 1230607 h 2468044"/>
                <a:gd name="connsiteX134" fmla="*/ 1044960 w 1906136"/>
                <a:gd name="connsiteY134" fmla="*/ 1227503 h 2468044"/>
                <a:gd name="connsiteX135" fmla="*/ 1037820 w 1906136"/>
                <a:gd name="connsiteY135" fmla="*/ 1225330 h 2468044"/>
                <a:gd name="connsiteX136" fmla="*/ 1025402 w 1906136"/>
                <a:gd name="connsiteY136" fmla="*/ 1223157 h 2468044"/>
                <a:gd name="connsiteX137" fmla="*/ 1013916 w 1906136"/>
                <a:gd name="connsiteY137" fmla="*/ 1201115 h 2468044"/>
                <a:gd name="connsiteX138" fmla="*/ 1006776 w 1906136"/>
                <a:gd name="connsiteY138" fmla="*/ 1183109 h 2468044"/>
                <a:gd name="connsiteX139" fmla="*/ 1005844 w 1906136"/>
                <a:gd name="connsiteY139" fmla="*/ 1164172 h 2468044"/>
                <a:gd name="connsiteX140" fmla="*/ 1005844 w 1906136"/>
                <a:gd name="connsiteY140" fmla="*/ 1146166 h 2468044"/>
                <a:gd name="connsiteX141" fmla="*/ 1012985 w 1906136"/>
                <a:gd name="connsiteY141" fmla="*/ 1121951 h 2468044"/>
                <a:gd name="connsiteX142" fmla="*/ 1016089 w 1906136"/>
                <a:gd name="connsiteY142" fmla="*/ 1111396 h 2468044"/>
                <a:gd name="connsiteX143" fmla="*/ 1016089 w 1906136"/>
                <a:gd name="connsiteY143" fmla="*/ 1102083 h 2468044"/>
                <a:gd name="connsiteX144" fmla="*/ 1013916 w 1906136"/>
                <a:gd name="connsiteY144" fmla="*/ 1094632 h 2468044"/>
                <a:gd name="connsiteX145" fmla="*/ 1017952 w 1906136"/>
                <a:gd name="connsiteY145" fmla="*/ 1085319 h 2468044"/>
                <a:gd name="connsiteX146" fmla="*/ 1025092 w 1906136"/>
                <a:gd name="connsiteY146" fmla="*/ 1074764 h 2468044"/>
                <a:gd name="connsiteX147" fmla="*/ 1035647 w 1906136"/>
                <a:gd name="connsiteY147" fmla="*/ 1067313 h 2468044"/>
                <a:gd name="connsiteX148" fmla="*/ 1048065 w 1906136"/>
                <a:gd name="connsiteY148" fmla="*/ 1061104 h 2468044"/>
                <a:gd name="connsiteX149" fmla="*/ 1059551 w 1906136"/>
                <a:gd name="connsiteY149" fmla="*/ 1057999 h 2468044"/>
                <a:gd name="connsiteX150" fmla="*/ 1076316 w 1906136"/>
                <a:gd name="connsiteY150" fmla="*/ 1055826 h 2468044"/>
                <a:gd name="connsiteX151" fmla="*/ 1091838 w 1906136"/>
                <a:gd name="connsiteY151" fmla="*/ 1055826 h 2468044"/>
                <a:gd name="connsiteX152" fmla="*/ 1108602 w 1906136"/>
                <a:gd name="connsiteY152" fmla="*/ 1060173 h 2468044"/>
                <a:gd name="connsiteX153" fmla="*/ 1121020 w 1906136"/>
                <a:gd name="connsiteY153" fmla="*/ 1065450 h 2468044"/>
                <a:gd name="connsiteX154" fmla="*/ 1137784 w 1906136"/>
                <a:gd name="connsiteY154" fmla="*/ 1065450 h 2468044"/>
                <a:gd name="connsiteX155" fmla="*/ 1134679 w 1906136"/>
                <a:gd name="connsiteY155" fmla="*/ 1060173 h 2468044"/>
                <a:gd name="connsiteX156" fmla="*/ 1132506 w 1906136"/>
                <a:gd name="connsiteY156" fmla="*/ 1055826 h 2468044"/>
                <a:gd name="connsiteX157" fmla="*/ 1130333 w 1906136"/>
                <a:gd name="connsiteY157" fmla="*/ 1052722 h 2468044"/>
                <a:gd name="connsiteX158" fmla="*/ 1127229 w 1906136"/>
                <a:gd name="connsiteY158" fmla="*/ 1047444 h 2468044"/>
                <a:gd name="connsiteX159" fmla="*/ 1125055 w 1906136"/>
                <a:gd name="connsiteY159" fmla="*/ 1041235 h 2468044"/>
                <a:gd name="connsiteX160" fmla="*/ 1128160 w 1906136"/>
                <a:gd name="connsiteY160" fmla="*/ 1041235 h 2468044"/>
                <a:gd name="connsiteX161" fmla="*/ 1128160 w 1906136"/>
                <a:gd name="connsiteY161" fmla="*/ 1038131 h 2468044"/>
                <a:gd name="connsiteX162" fmla="*/ 1149891 w 1906136"/>
                <a:gd name="connsiteY162" fmla="*/ 1041235 h 2468044"/>
                <a:gd name="connsiteX163" fmla="*/ 1168518 w 1906136"/>
                <a:gd name="connsiteY163" fmla="*/ 1048686 h 2468044"/>
                <a:gd name="connsiteX164" fmla="*/ 1184040 w 1906136"/>
                <a:gd name="connsiteY164" fmla="*/ 1056137 h 2468044"/>
                <a:gd name="connsiteX165" fmla="*/ 1197700 w 1906136"/>
                <a:gd name="connsiteY165" fmla="*/ 1058310 h 2468044"/>
                <a:gd name="connsiteX166" fmla="*/ 1208255 w 1906136"/>
                <a:gd name="connsiteY166" fmla="*/ 1067623 h 2468044"/>
                <a:gd name="connsiteX167" fmla="*/ 1219741 w 1906136"/>
                <a:gd name="connsiteY167" fmla="*/ 1083456 h 2468044"/>
                <a:gd name="connsiteX168" fmla="*/ 1230297 w 1906136"/>
                <a:gd name="connsiteY168" fmla="*/ 1105498 h 2468044"/>
                <a:gd name="connsiteX169" fmla="*/ 1239610 w 1906136"/>
                <a:gd name="connsiteY169" fmla="*/ 1126608 h 2468044"/>
                <a:gd name="connsiteX170" fmla="*/ 1244888 w 1906136"/>
                <a:gd name="connsiteY170" fmla="*/ 1142441 h 2468044"/>
                <a:gd name="connsiteX171" fmla="*/ 1257305 w 1906136"/>
                <a:gd name="connsiteY171" fmla="*/ 1146787 h 2468044"/>
                <a:gd name="connsiteX172" fmla="*/ 1257305 w 1906136"/>
                <a:gd name="connsiteY172" fmla="*/ 1142441 h 2468044"/>
                <a:gd name="connsiteX173" fmla="*/ 1261341 w 1906136"/>
                <a:gd name="connsiteY173" fmla="*/ 1142441 h 2468044"/>
                <a:gd name="connsiteX174" fmla="*/ 1257305 w 1906136"/>
                <a:gd name="connsiteY174" fmla="*/ 1124435 h 2468044"/>
                <a:gd name="connsiteX175" fmla="*/ 1250165 w 1906136"/>
                <a:gd name="connsiteY175" fmla="*/ 1104566 h 2468044"/>
                <a:gd name="connsiteX176" fmla="*/ 1243025 w 1906136"/>
                <a:gd name="connsiteY176" fmla="*/ 1083456 h 2468044"/>
                <a:gd name="connsiteX177" fmla="*/ 1237747 w 1906136"/>
                <a:gd name="connsiteY177" fmla="*/ 1063587 h 2468044"/>
                <a:gd name="connsiteX178" fmla="*/ 1235574 w 1906136"/>
                <a:gd name="connsiteY178" fmla="*/ 1045581 h 2468044"/>
                <a:gd name="connsiteX179" fmla="*/ 1241783 w 1906136"/>
                <a:gd name="connsiteY179" fmla="*/ 1030991 h 2468044"/>
                <a:gd name="connsiteX180" fmla="*/ 1247061 w 1906136"/>
                <a:gd name="connsiteY180" fmla="*/ 1012053 h 2468044"/>
                <a:gd name="connsiteX181" fmla="*/ 1257616 w 1906136"/>
                <a:gd name="connsiteY181" fmla="*/ 997462 h 2468044"/>
                <a:gd name="connsiteX182" fmla="*/ 1274380 w 1906136"/>
                <a:gd name="connsiteY182" fmla="*/ 986907 h 2468044"/>
                <a:gd name="connsiteX183" fmla="*/ 1291144 w 1906136"/>
                <a:gd name="connsiteY183" fmla="*/ 975421 h 2468044"/>
                <a:gd name="connsiteX184" fmla="*/ 1306666 w 1906136"/>
                <a:gd name="connsiteY184" fmla="*/ 967039 h 2468044"/>
                <a:gd name="connsiteX185" fmla="*/ 1321257 w 1906136"/>
                <a:gd name="connsiteY185" fmla="*/ 957725 h 2468044"/>
                <a:gd name="connsiteX186" fmla="*/ 1321257 w 1906136"/>
                <a:gd name="connsiteY186" fmla="*/ 952448 h 2468044"/>
                <a:gd name="connsiteX187" fmla="*/ 1318153 w 1906136"/>
                <a:gd name="connsiteY187" fmla="*/ 940961 h 2468044"/>
                <a:gd name="connsiteX188" fmla="*/ 1314117 w 1906136"/>
                <a:gd name="connsiteY188" fmla="*/ 928233 h 2468044"/>
                <a:gd name="connsiteX189" fmla="*/ 1311012 w 1906136"/>
                <a:gd name="connsiteY189" fmla="*/ 917678 h 2468044"/>
                <a:gd name="connsiteX190" fmla="*/ 1308839 w 1906136"/>
                <a:gd name="connsiteY190" fmla="*/ 913332 h 2468044"/>
                <a:gd name="connsiteX191" fmla="*/ 1308839 w 1906136"/>
                <a:gd name="connsiteY191" fmla="*/ 904018 h 2468044"/>
                <a:gd name="connsiteX192" fmla="*/ 1314117 w 1906136"/>
                <a:gd name="connsiteY192" fmla="*/ 908364 h 2468044"/>
                <a:gd name="connsiteX193" fmla="*/ 1316290 w 1906136"/>
                <a:gd name="connsiteY193" fmla="*/ 910538 h 2468044"/>
                <a:gd name="connsiteX194" fmla="*/ 1320326 w 1906136"/>
                <a:gd name="connsiteY194" fmla="*/ 911469 h 2468044"/>
                <a:gd name="connsiteX195" fmla="*/ 1321257 w 1906136"/>
                <a:gd name="connsiteY195" fmla="*/ 913642 h 2468044"/>
                <a:gd name="connsiteX196" fmla="*/ 1325293 w 1906136"/>
                <a:gd name="connsiteY196" fmla="*/ 917988 h 2468044"/>
                <a:gd name="connsiteX197" fmla="*/ 1337711 w 1906136"/>
                <a:gd name="connsiteY197" fmla="*/ 886633 h 2468044"/>
                <a:gd name="connsiteX198" fmla="*/ 1348266 w 1906136"/>
                <a:gd name="connsiteY198" fmla="*/ 857141 h 2468044"/>
                <a:gd name="connsiteX199" fmla="*/ 1362857 w 1906136"/>
                <a:gd name="connsiteY199" fmla="*/ 854968 h 2468044"/>
                <a:gd name="connsiteX200" fmla="*/ 1376517 w 1906136"/>
                <a:gd name="connsiteY200" fmla="*/ 852795 h 2468044"/>
                <a:gd name="connsiteX201" fmla="*/ 1391108 w 1906136"/>
                <a:gd name="connsiteY201" fmla="*/ 849690 h 2468044"/>
                <a:gd name="connsiteX202" fmla="*/ 1401663 w 1906136"/>
                <a:gd name="connsiteY202" fmla="*/ 840377 h 2468044"/>
                <a:gd name="connsiteX203" fmla="*/ 1408803 w 1906136"/>
                <a:gd name="connsiteY203" fmla="*/ 840377 h 2468044"/>
                <a:gd name="connsiteX204" fmla="*/ 1405698 w 1906136"/>
                <a:gd name="connsiteY204" fmla="*/ 837272 h 2468044"/>
                <a:gd name="connsiteX205" fmla="*/ 1398558 w 1906136"/>
                <a:gd name="connsiteY205" fmla="*/ 835099 h 2468044"/>
                <a:gd name="connsiteX206" fmla="*/ 1392349 w 1906136"/>
                <a:gd name="connsiteY206" fmla="*/ 832926 h 2468044"/>
                <a:gd name="connsiteX207" fmla="*/ 1398558 w 1906136"/>
                <a:gd name="connsiteY207" fmla="*/ 814920 h 2468044"/>
                <a:gd name="connsiteX208" fmla="*/ 1406940 w 1906136"/>
                <a:gd name="connsiteY208" fmla="*/ 802192 h 2468044"/>
                <a:gd name="connsiteX209" fmla="*/ 1420600 w 1906136"/>
                <a:gd name="connsiteY209" fmla="*/ 792879 h 2468044"/>
                <a:gd name="connsiteX210" fmla="*/ 1435191 w 1906136"/>
                <a:gd name="connsiteY210" fmla="*/ 785428 h 2468044"/>
                <a:gd name="connsiteX211" fmla="*/ 1448850 w 1906136"/>
                <a:gd name="connsiteY211" fmla="*/ 780150 h 2468044"/>
                <a:gd name="connsiteX212" fmla="*/ 1465615 w 1906136"/>
                <a:gd name="connsiteY212" fmla="*/ 772700 h 2468044"/>
                <a:gd name="connsiteX213" fmla="*/ 1478032 w 1906136"/>
                <a:gd name="connsiteY213" fmla="*/ 763386 h 2468044"/>
                <a:gd name="connsiteX214" fmla="*/ 1478032 w 1906136"/>
                <a:gd name="connsiteY214" fmla="*/ 761213 h 2468044"/>
                <a:gd name="connsiteX215" fmla="*/ 1478032 w 1906136"/>
                <a:gd name="connsiteY215" fmla="*/ 759040 h 2468044"/>
                <a:gd name="connsiteX216" fmla="*/ 1480205 w 1906136"/>
                <a:gd name="connsiteY216" fmla="*/ 759040 h 2468044"/>
                <a:gd name="connsiteX217" fmla="*/ 1482379 w 1906136"/>
                <a:gd name="connsiteY217" fmla="*/ 759040 h 2468044"/>
                <a:gd name="connsiteX218" fmla="*/ 1482379 w 1906136"/>
                <a:gd name="connsiteY218" fmla="*/ 763386 h 2468044"/>
                <a:gd name="connsiteX219" fmla="*/ 1489519 w 1906136"/>
                <a:gd name="connsiteY219" fmla="*/ 766491 h 2468044"/>
                <a:gd name="connsiteX220" fmla="*/ 1482379 w 1906136"/>
                <a:gd name="connsiteY220" fmla="*/ 775804 h 2468044"/>
                <a:gd name="connsiteX221" fmla="*/ 1475238 w 1906136"/>
                <a:gd name="connsiteY221" fmla="*/ 781082 h 2468044"/>
                <a:gd name="connsiteX222" fmla="*/ 1465925 w 1906136"/>
                <a:gd name="connsiteY222" fmla="*/ 787291 h 2468044"/>
                <a:gd name="connsiteX223" fmla="*/ 1465925 w 1906136"/>
                <a:gd name="connsiteY223" fmla="*/ 803123 h 2468044"/>
                <a:gd name="connsiteX224" fmla="*/ 1484552 w 1906136"/>
                <a:gd name="connsiteY224" fmla="*/ 795673 h 2468044"/>
                <a:gd name="connsiteX225" fmla="*/ 1499143 w 1906136"/>
                <a:gd name="connsiteY225" fmla="*/ 785117 h 2468044"/>
                <a:gd name="connsiteX226" fmla="*/ 1509698 w 1906136"/>
                <a:gd name="connsiteY226" fmla="*/ 772389 h 2468044"/>
                <a:gd name="connsiteX227" fmla="*/ 1511871 w 1906136"/>
                <a:gd name="connsiteY227" fmla="*/ 770216 h 2468044"/>
                <a:gd name="connsiteX228" fmla="*/ 1511871 w 1906136"/>
                <a:gd name="connsiteY228" fmla="*/ 768043 h 2468044"/>
                <a:gd name="connsiteX229" fmla="*/ 1514044 w 1906136"/>
                <a:gd name="connsiteY229" fmla="*/ 768043 h 2468044"/>
                <a:gd name="connsiteX230" fmla="*/ 1514044 w 1906136"/>
                <a:gd name="connsiteY230" fmla="*/ 765870 h 2468044"/>
                <a:gd name="connsiteX231" fmla="*/ 1514044 w 1906136"/>
                <a:gd name="connsiteY231" fmla="*/ 762765 h 2468044"/>
                <a:gd name="connsiteX232" fmla="*/ 1504731 w 1906136"/>
                <a:gd name="connsiteY232" fmla="*/ 751279 h 2468044"/>
                <a:gd name="connsiteX233" fmla="*/ 1497590 w 1906136"/>
                <a:gd name="connsiteY233" fmla="*/ 740724 h 2468044"/>
                <a:gd name="connsiteX234" fmla="*/ 1488277 w 1906136"/>
                <a:gd name="connsiteY234" fmla="*/ 730169 h 2468044"/>
                <a:gd name="connsiteX235" fmla="*/ 1473686 w 1906136"/>
                <a:gd name="connsiteY235" fmla="*/ 722718 h 2468044"/>
                <a:gd name="connsiteX236" fmla="*/ 1475859 w 1906136"/>
                <a:gd name="connsiteY236" fmla="*/ 711231 h 2468044"/>
                <a:gd name="connsiteX237" fmla="*/ 1478032 w 1906136"/>
                <a:gd name="connsiteY237" fmla="*/ 703781 h 2468044"/>
                <a:gd name="connsiteX238" fmla="*/ 1481137 w 1906136"/>
                <a:gd name="connsiteY238" fmla="*/ 696330 h 2468044"/>
                <a:gd name="connsiteX239" fmla="*/ 1486414 w 1906136"/>
                <a:gd name="connsiteY239" fmla="*/ 687017 h 2468044"/>
                <a:gd name="connsiteX240" fmla="*/ 1483310 w 1906136"/>
                <a:gd name="connsiteY240" fmla="*/ 683912 h 2468044"/>
                <a:gd name="connsiteX241" fmla="*/ 1479274 w 1906136"/>
                <a:gd name="connsiteY241" fmla="*/ 681739 h 2468044"/>
                <a:gd name="connsiteX242" fmla="*/ 1476170 w 1906136"/>
                <a:gd name="connsiteY242" fmla="*/ 679566 h 2468044"/>
                <a:gd name="connsiteX243" fmla="*/ 1473996 w 1906136"/>
                <a:gd name="connsiteY243" fmla="*/ 678635 h 2468044"/>
                <a:gd name="connsiteX244" fmla="*/ 1471823 w 1906136"/>
                <a:gd name="connsiteY244" fmla="*/ 674288 h 2468044"/>
                <a:gd name="connsiteX245" fmla="*/ 1470892 w 1906136"/>
                <a:gd name="connsiteY245" fmla="*/ 671184 h 2468044"/>
                <a:gd name="connsiteX246" fmla="*/ 1446988 w 1906136"/>
                <a:gd name="connsiteY246" fmla="*/ 676461 h 2468044"/>
                <a:gd name="connsiteX247" fmla="*/ 1425257 w 1906136"/>
                <a:gd name="connsiteY247" fmla="*/ 685775 h 2468044"/>
                <a:gd name="connsiteX248" fmla="*/ 1407561 w 1906136"/>
                <a:gd name="connsiteY248" fmla="*/ 698503 h 2468044"/>
                <a:gd name="connsiteX249" fmla="*/ 1403525 w 1906136"/>
                <a:gd name="connsiteY249" fmla="*/ 698503 h 2468044"/>
                <a:gd name="connsiteX250" fmla="*/ 1418116 w 1906136"/>
                <a:gd name="connsiteY250" fmla="*/ 681739 h 2468044"/>
                <a:gd name="connsiteX251" fmla="*/ 1437985 w 1906136"/>
                <a:gd name="connsiteY251" fmla="*/ 672426 h 2468044"/>
                <a:gd name="connsiteX252" fmla="*/ 1459716 w 1906136"/>
                <a:gd name="connsiteY252" fmla="*/ 664975 h 2468044"/>
                <a:gd name="connsiteX253" fmla="*/ 1485793 w 1906136"/>
                <a:gd name="connsiteY253" fmla="*/ 661870 h 2468044"/>
                <a:gd name="connsiteX254" fmla="*/ 1510940 w 1906136"/>
                <a:gd name="connsiteY254" fmla="*/ 657524 h 2468044"/>
                <a:gd name="connsiteX255" fmla="*/ 1537017 w 1906136"/>
                <a:gd name="connsiteY255" fmla="*/ 654420 h 2468044"/>
                <a:gd name="connsiteX256" fmla="*/ 1562163 w 1906136"/>
                <a:gd name="connsiteY256" fmla="*/ 649142 h 2468044"/>
                <a:gd name="connsiteX257" fmla="*/ 1583894 w 1906136"/>
                <a:gd name="connsiteY257" fmla="*/ 639829 h 2468044"/>
                <a:gd name="connsiteX258" fmla="*/ 1603763 w 1906136"/>
                <a:gd name="connsiteY258" fmla="*/ 625238 h 2468044"/>
                <a:gd name="connsiteX259" fmla="*/ 1603763 w 1906136"/>
                <a:gd name="connsiteY259" fmla="*/ 622133 h 2468044"/>
                <a:gd name="connsiteX260" fmla="*/ 1603763 w 1906136"/>
                <a:gd name="connsiteY260" fmla="*/ 619960 h 2468044"/>
                <a:gd name="connsiteX261" fmla="*/ 1603763 w 1906136"/>
                <a:gd name="connsiteY261" fmla="*/ 615614 h 2468044"/>
                <a:gd name="connsiteX262" fmla="*/ 1601590 w 1906136"/>
                <a:gd name="connsiteY262" fmla="*/ 614683 h 2468044"/>
                <a:gd name="connsiteX263" fmla="*/ 1601590 w 1906136"/>
                <a:gd name="connsiteY263" fmla="*/ 610336 h 2468044"/>
                <a:gd name="connsiteX264" fmla="*/ 1601590 w 1906136"/>
                <a:gd name="connsiteY264" fmla="*/ 607232 h 2468044"/>
                <a:gd name="connsiteX265" fmla="*/ 1603763 w 1906136"/>
                <a:gd name="connsiteY265" fmla="*/ 601023 h 2468044"/>
                <a:gd name="connsiteX266" fmla="*/ 1601590 w 1906136"/>
                <a:gd name="connsiteY266" fmla="*/ 595746 h 2468044"/>
                <a:gd name="connsiteX267" fmla="*/ 1601590 w 1906136"/>
                <a:gd name="connsiteY267" fmla="*/ 590468 h 2468044"/>
                <a:gd name="connsiteX268" fmla="*/ 1600658 w 1906136"/>
                <a:gd name="connsiteY268" fmla="*/ 586122 h 2468044"/>
                <a:gd name="connsiteX269" fmla="*/ 1600658 w 1906136"/>
                <a:gd name="connsiteY269" fmla="*/ 580844 h 2468044"/>
                <a:gd name="connsiteX270" fmla="*/ 1581721 w 1906136"/>
                <a:gd name="connsiteY270" fmla="*/ 580844 h 2468044"/>
                <a:gd name="connsiteX271" fmla="*/ 1579548 w 1906136"/>
                <a:gd name="connsiteY271" fmla="*/ 566253 h 2468044"/>
                <a:gd name="connsiteX272" fmla="*/ 1572408 w 1906136"/>
                <a:gd name="connsiteY272" fmla="*/ 556940 h 2468044"/>
                <a:gd name="connsiteX273" fmla="*/ 1565268 w 1906136"/>
                <a:gd name="connsiteY273" fmla="*/ 549489 h 2468044"/>
                <a:gd name="connsiteX274" fmla="*/ 1552850 w 1906136"/>
                <a:gd name="connsiteY274" fmla="*/ 546385 h 2468044"/>
                <a:gd name="connsiteX275" fmla="*/ 1543536 w 1906136"/>
                <a:gd name="connsiteY275" fmla="*/ 556940 h 2468044"/>
                <a:gd name="connsiteX276" fmla="*/ 1532981 w 1906136"/>
                <a:gd name="connsiteY276" fmla="*/ 566253 h 2468044"/>
                <a:gd name="connsiteX277" fmla="*/ 1521495 w 1906136"/>
                <a:gd name="connsiteY277" fmla="*/ 577740 h 2468044"/>
                <a:gd name="connsiteX278" fmla="*/ 1518390 w 1906136"/>
                <a:gd name="connsiteY278" fmla="*/ 577740 h 2468044"/>
                <a:gd name="connsiteX279" fmla="*/ 1530808 w 1906136"/>
                <a:gd name="connsiteY279" fmla="*/ 558803 h 2468044"/>
                <a:gd name="connsiteX280" fmla="*/ 1542295 w 1906136"/>
                <a:gd name="connsiteY280" fmla="*/ 536761 h 2468044"/>
                <a:gd name="connsiteX281" fmla="*/ 1528635 w 1906136"/>
                <a:gd name="connsiteY281" fmla="*/ 526206 h 2468044"/>
                <a:gd name="connsiteX282" fmla="*/ 1525531 w 1906136"/>
                <a:gd name="connsiteY282" fmla="*/ 516892 h 2468044"/>
                <a:gd name="connsiteX283" fmla="*/ 1527704 w 1906136"/>
                <a:gd name="connsiteY283" fmla="*/ 506337 h 2468044"/>
                <a:gd name="connsiteX284" fmla="*/ 1527704 w 1906136"/>
                <a:gd name="connsiteY284" fmla="*/ 494851 h 2468044"/>
                <a:gd name="connsiteX285" fmla="*/ 1521495 w 1906136"/>
                <a:gd name="connsiteY285" fmla="*/ 480260 h 2468044"/>
                <a:gd name="connsiteX286" fmla="*/ 1520563 w 1906136"/>
                <a:gd name="connsiteY286" fmla="*/ 478087 h 2468044"/>
                <a:gd name="connsiteX287" fmla="*/ 1516528 w 1906136"/>
                <a:gd name="connsiteY287" fmla="*/ 478087 h 2468044"/>
                <a:gd name="connsiteX288" fmla="*/ 1514354 w 1906136"/>
                <a:gd name="connsiteY288" fmla="*/ 478087 h 2468044"/>
                <a:gd name="connsiteX289" fmla="*/ 1511250 w 1906136"/>
                <a:gd name="connsiteY289" fmla="*/ 478087 h 2468044"/>
                <a:gd name="connsiteX290" fmla="*/ 1507214 w 1906136"/>
                <a:gd name="connsiteY290" fmla="*/ 478087 h 2468044"/>
                <a:gd name="connsiteX291" fmla="*/ 1506283 w 1906136"/>
                <a:gd name="connsiteY291" fmla="*/ 477155 h 2468044"/>
                <a:gd name="connsiteX292" fmla="*/ 1504110 w 1906136"/>
                <a:gd name="connsiteY292" fmla="*/ 472809 h 2468044"/>
                <a:gd name="connsiteX293" fmla="*/ 1501937 w 1906136"/>
                <a:gd name="connsiteY293" fmla="*/ 469705 h 2468044"/>
                <a:gd name="connsiteX294" fmla="*/ 1504110 w 1906136"/>
                <a:gd name="connsiteY294" fmla="*/ 465358 h 2468044"/>
                <a:gd name="connsiteX295" fmla="*/ 1504110 w 1906136"/>
                <a:gd name="connsiteY295" fmla="*/ 462254 h 2468044"/>
                <a:gd name="connsiteX296" fmla="*/ 1506283 w 1906136"/>
                <a:gd name="connsiteY296" fmla="*/ 460081 h 2468044"/>
                <a:gd name="connsiteX297" fmla="*/ 1506283 w 1906136"/>
                <a:gd name="connsiteY297" fmla="*/ 455734 h 2468044"/>
                <a:gd name="connsiteX298" fmla="*/ 1506283 w 1906136"/>
                <a:gd name="connsiteY298" fmla="*/ 452630 h 2468044"/>
                <a:gd name="connsiteX299" fmla="*/ 1500074 w 1906136"/>
                <a:gd name="connsiteY299" fmla="*/ 443317 h 2468044"/>
                <a:gd name="connsiteX300" fmla="*/ 1492934 w 1906136"/>
                <a:gd name="connsiteY300" fmla="*/ 435866 h 2468044"/>
                <a:gd name="connsiteX301" fmla="*/ 1485793 w 1906136"/>
                <a:gd name="connsiteY301" fmla="*/ 428415 h 2468044"/>
                <a:gd name="connsiteX302" fmla="*/ 1480516 w 1906136"/>
                <a:gd name="connsiteY302" fmla="*/ 420964 h 2468044"/>
                <a:gd name="connsiteX303" fmla="*/ 1478343 w 1906136"/>
                <a:gd name="connsiteY303" fmla="*/ 408236 h 2468044"/>
                <a:gd name="connsiteX304" fmla="*/ 1463752 w 1906136"/>
                <a:gd name="connsiteY304" fmla="*/ 419723 h 2468044"/>
                <a:gd name="connsiteX305" fmla="*/ 1455370 w 1906136"/>
                <a:gd name="connsiteY305" fmla="*/ 434314 h 2468044"/>
                <a:gd name="connsiteX306" fmla="*/ 1443883 w 1906136"/>
                <a:gd name="connsiteY306" fmla="*/ 447973 h 2468044"/>
                <a:gd name="connsiteX307" fmla="*/ 1429292 w 1906136"/>
                <a:gd name="connsiteY307" fmla="*/ 459460 h 2468044"/>
                <a:gd name="connsiteX308" fmla="*/ 1428361 w 1906136"/>
                <a:gd name="connsiteY308" fmla="*/ 455114 h 2468044"/>
                <a:gd name="connsiteX309" fmla="*/ 1422152 w 1906136"/>
                <a:gd name="connsiteY309" fmla="*/ 454182 h 2468044"/>
                <a:gd name="connsiteX310" fmla="*/ 1419048 w 1906136"/>
                <a:gd name="connsiteY310" fmla="*/ 449836 h 2468044"/>
                <a:gd name="connsiteX311" fmla="*/ 1415012 w 1906136"/>
                <a:gd name="connsiteY311" fmla="*/ 447663 h 2468044"/>
                <a:gd name="connsiteX312" fmla="*/ 1411907 w 1906136"/>
                <a:gd name="connsiteY312" fmla="*/ 444558 h 2468044"/>
                <a:gd name="connsiteX313" fmla="*/ 1409734 w 1906136"/>
                <a:gd name="connsiteY313" fmla="*/ 442385 h 2468044"/>
                <a:gd name="connsiteX314" fmla="*/ 1406630 w 1906136"/>
                <a:gd name="connsiteY314" fmla="*/ 431830 h 2468044"/>
                <a:gd name="connsiteX315" fmla="*/ 1404457 w 1906136"/>
                <a:gd name="connsiteY315" fmla="*/ 417239 h 2468044"/>
                <a:gd name="connsiteX316" fmla="*/ 1400421 w 1906136"/>
                <a:gd name="connsiteY316" fmla="*/ 400475 h 2468044"/>
                <a:gd name="connsiteX317" fmla="*/ 1399490 w 1906136"/>
                <a:gd name="connsiteY317" fmla="*/ 391162 h 2468044"/>
                <a:gd name="connsiteX318" fmla="*/ 1395454 w 1906136"/>
                <a:gd name="connsiteY318" fmla="*/ 388057 h 2468044"/>
                <a:gd name="connsiteX319" fmla="*/ 1390176 w 1906136"/>
                <a:gd name="connsiteY319" fmla="*/ 385884 h 2468044"/>
                <a:gd name="connsiteX320" fmla="*/ 1384899 w 1906136"/>
                <a:gd name="connsiteY320" fmla="*/ 383711 h 2468044"/>
                <a:gd name="connsiteX321" fmla="*/ 1378690 w 1906136"/>
                <a:gd name="connsiteY321" fmla="*/ 383711 h 2468044"/>
                <a:gd name="connsiteX322" fmla="*/ 1375585 w 1906136"/>
                <a:gd name="connsiteY322" fmla="*/ 382780 h 2468044"/>
                <a:gd name="connsiteX323" fmla="*/ 1370308 w 1906136"/>
                <a:gd name="connsiteY323" fmla="*/ 378433 h 2468044"/>
                <a:gd name="connsiteX324" fmla="*/ 1364099 w 1906136"/>
                <a:gd name="connsiteY324" fmla="*/ 369120 h 2468044"/>
                <a:gd name="connsiteX325" fmla="*/ 1358821 w 1906136"/>
                <a:gd name="connsiteY325" fmla="*/ 356392 h 2468044"/>
                <a:gd name="connsiteX326" fmla="*/ 1353544 w 1906136"/>
                <a:gd name="connsiteY326" fmla="*/ 347078 h 2468044"/>
                <a:gd name="connsiteX327" fmla="*/ 1329639 w 1906136"/>
                <a:gd name="connsiteY327" fmla="*/ 351425 h 2468044"/>
                <a:gd name="connsiteX328" fmla="*/ 1307908 w 1906136"/>
                <a:gd name="connsiteY328" fmla="*/ 351425 h 2468044"/>
                <a:gd name="connsiteX329" fmla="*/ 1282762 w 1906136"/>
                <a:gd name="connsiteY329" fmla="*/ 347078 h 2468044"/>
                <a:gd name="connsiteX330" fmla="*/ 1282762 w 1906136"/>
                <a:gd name="connsiteY330" fmla="*/ 351425 h 2468044"/>
                <a:gd name="connsiteX331" fmla="*/ 1278726 w 1906136"/>
                <a:gd name="connsiteY331" fmla="*/ 351425 h 2468044"/>
                <a:gd name="connsiteX332" fmla="*/ 1280899 w 1906136"/>
                <a:gd name="connsiteY332" fmla="*/ 369431 h 2468044"/>
                <a:gd name="connsiteX333" fmla="*/ 1286177 w 1906136"/>
                <a:gd name="connsiteY333" fmla="*/ 388368 h 2468044"/>
                <a:gd name="connsiteX334" fmla="*/ 1290213 w 1906136"/>
                <a:gd name="connsiteY334" fmla="*/ 405132 h 2468044"/>
                <a:gd name="connsiteX335" fmla="*/ 1293317 w 1906136"/>
                <a:gd name="connsiteY335" fmla="*/ 420964 h 2468044"/>
                <a:gd name="connsiteX336" fmla="*/ 1290213 w 1906136"/>
                <a:gd name="connsiteY336" fmla="*/ 435555 h 2468044"/>
                <a:gd name="connsiteX337" fmla="*/ 1283072 w 1906136"/>
                <a:gd name="connsiteY337" fmla="*/ 448284 h 2468044"/>
                <a:gd name="connsiteX338" fmla="*/ 1285246 w 1906136"/>
                <a:gd name="connsiteY338" fmla="*/ 454493 h 2468044"/>
                <a:gd name="connsiteX339" fmla="*/ 1288350 w 1906136"/>
                <a:gd name="connsiteY339" fmla="*/ 457597 h 2468044"/>
                <a:gd name="connsiteX340" fmla="*/ 1292386 w 1906136"/>
                <a:gd name="connsiteY340" fmla="*/ 459770 h 2468044"/>
                <a:gd name="connsiteX341" fmla="*/ 1295490 w 1906136"/>
                <a:gd name="connsiteY341" fmla="*/ 461943 h 2468044"/>
                <a:gd name="connsiteX342" fmla="*/ 1302630 w 1906136"/>
                <a:gd name="connsiteY342" fmla="*/ 465048 h 2468044"/>
                <a:gd name="connsiteX343" fmla="*/ 1302630 w 1906136"/>
                <a:gd name="connsiteY343" fmla="*/ 481812 h 2468044"/>
                <a:gd name="connsiteX344" fmla="*/ 1304804 w 1906136"/>
                <a:gd name="connsiteY344" fmla="*/ 498576 h 2468044"/>
                <a:gd name="connsiteX345" fmla="*/ 1302630 w 1906136"/>
                <a:gd name="connsiteY345" fmla="*/ 509131 h 2468044"/>
                <a:gd name="connsiteX346" fmla="*/ 1297353 w 1906136"/>
                <a:gd name="connsiteY346" fmla="*/ 528068 h 2468044"/>
                <a:gd name="connsiteX347" fmla="*/ 1288040 w 1906136"/>
                <a:gd name="connsiteY347" fmla="*/ 542659 h 2468044"/>
                <a:gd name="connsiteX348" fmla="*/ 1273449 w 1906136"/>
                <a:gd name="connsiteY348" fmla="*/ 553214 h 2468044"/>
                <a:gd name="connsiteX349" fmla="*/ 1258858 w 1906136"/>
                <a:gd name="connsiteY349" fmla="*/ 560665 h 2468044"/>
                <a:gd name="connsiteX350" fmla="*/ 1264135 w 1906136"/>
                <a:gd name="connsiteY350" fmla="*/ 577429 h 2468044"/>
                <a:gd name="connsiteX351" fmla="*/ 1268171 w 1906136"/>
                <a:gd name="connsiteY351" fmla="*/ 595435 h 2468044"/>
                <a:gd name="connsiteX352" fmla="*/ 1270344 w 1906136"/>
                <a:gd name="connsiteY352" fmla="*/ 610026 h 2468044"/>
                <a:gd name="connsiteX353" fmla="*/ 1270344 w 1906136"/>
                <a:gd name="connsiteY353" fmla="*/ 621513 h 2468044"/>
                <a:gd name="connsiteX354" fmla="*/ 1268171 w 1906136"/>
                <a:gd name="connsiteY354" fmla="*/ 624617 h 2468044"/>
                <a:gd name="connsiteX355" fmla="*/ 1268171 w 1906136"/>
                <a:gd name="connsiteY355" fmla="*/ 626790 h 2468044"/>
                <a:gd name="connsiteX356" fmla="*/ 1268171 w 1906136"/>
                <a:gd name="connsiteY356" fmla="*/ 628963 h 2468044"/>
                <a:gd name="connsiteX357" fmla="*/ 1265998 w 1906136"/>
                <a:gd name="connsiteY357" fmla="*/ 628963 h 2468044"/>
                <a:gd name="connsiteX358" fmla="*/ 1262893 w 1906136"/>
                <a:gd name="connsiteY358" fmla="*/ 629895 h 2468044"/>
                <a:gd name="connsiteX359" fmla="*/ 1260720 w 1906136"/>
                <a:gd name="connsiteY359" fmla="*/ 629895 h 2468044"/>
                <a:gd name="connsiteX360" fmla="*/ 1258547 w 1906136"/>
                <a:gd name="connsiteY360" fmla="*/ 632068 h 2468044"/>
                <a:gd name="connsiteX361" fmla="*/ 1256374 w 1906136"/>
                <a:gd name="connsiteY361" fmla="*/ 632068 h 2468044"/>
                <a:gd name="connsiteX362" fmla="*/ 1253270 w 1906136"/>
                <a:gd name="connsiteY362" fmla="*/ 634241 h 2468044"/>
                <a:gd name="connsiteX363" fmla="*/ 1242714 w 1906136"/>
                <a:gd name="connsiteY363" fmla="*/ 617477 h 2468044"/>
                <a:gd name="connsiteX364" fmla="*/ 1233401 w 1906136"/>
                <a:gd name="connsiteY364" fmla="*/ 604748 h 2468044"/>
                <a:gd name="connsiteX365" fmla="*/ 1229365 w 1906136"/>
                <a:gd name="connsiteY365" fmla="*/ 593262 h 2468044"/>
                <a:gd name="connsiteX366" fmla="*/ 1228434 w 1906136"/>
                <a:gd name="connsiteY366" fmla="*/ 582707 h 2468044"/>
                <a:gd name="connsiteX367" fmla="*/ 1226261 w 1906136"/>
                <a:gd name="connsiteY367" fmla="*/ 571220 h 2468044"/>
                <a:gd name="connsiteX368" fmla="*/ 1222225 w 1906136"/>
                <a:gd name="connsiteY368" fmla="*/ 556629 h 2468044"/>
                <a:gd name="connsiteX369" fmla="*/ 1219121 w 1906136"/>
                <a:gd name="connsiteY369" fmla="*/ 536761 h 2468044"/>
                <a:gd name="connsiteX370" fmla="*/ 1189939 w 1906136"/>
                <a:gd name="connsiteY370" fmla="*/ 529310 h 2468044"/>
                <a:gd name="connsiteX371" fmla="*/ 1185903 w 1906136"/>
                <a:gd name="connsiteY371" fmla="*/ 529310 h 2468044"/>
                <a:gd name="connsiteX372" fmla="*/ 1184972 w 1906136"/>
                <a:gd name="connsiteY372" fmla="*/ 531483 h 2468044"/>
                <a:gd name="connsiteX373" fmla="*/ 1180936 w 1906136"/>
                <a:gd name="connsiteY373" fmla="*/ 533656 h 2468044"/>
                <a:gd name="connsiteX374" fmla="*/ 1178763 w 1906136"/>
                <a:gd name="connsiteY374" fmla="*/ 535829 h 2468044"/>
                <a:gd name="connsiteX375" fmla="*/ 1175658 w 1906136"/>
                <a:gd name="connsiteY375" fmla="*/ 535829 h 2468044"/>
                <a:gd name="connsiteX376" fmla="*/ 1171622 w 1906136"/>
                <a:gd name="connsiteY376" fmla="*/ 536761 h 2468044"/>
                <a:gd name="connsiteX377" fmla="*/ 1168518 w 1906136"/>
                <a:gd name="connsiteY377" fmla="*/ 535829 h 2468044"/>
                <a:gd name="connsiteX378" fmla="*/ 1163240 w 1906136"/>
                <a:gd name="connsiteY378" fmla="*/ 533656 h 2468044"/>
                <a:gd name="connsiteX379" fmla="*/ 1150202 w 1906136"/>
                <a:gd name="connsiteY379" fmla="*/ 527137 h 2468044"/>
                <a:gd name="connsiteX380" fmla="*/ 1139646 w 1906136"/>
                <a:gd name="connsiteY380" fmla="*/ 515650 h 2468044"/>
                <a:gd name="connsiteX381" fmla="*/ 1127229 w 1906136"/>
                <a:gd name="connsiteY381" fmla="*/ 502922 h 2468044"/>
                <a:gd name="connsiteX382" fmla="*/ 1113569 w 1906136"/>
                <a:gd name="connsiteY382" fmla="*/ 493609 h 2468044"/>
                <a:gd name="connsiteX383" fmla="*/ 1101151 w 1906136"/>
                <a:gd name="connsiteY383" fmla="*/ 488331 h 2468044"/>
                <a:gd name="connsiteX384" fmla="*/ 1088733 w 1906136"/>
                <a:gd name="connsiteY384" fmla="*/ 490504 h 2468044"/>
                <a:gd name="connsiteX385" fmla="*/ 1083456 w 1906136"/>
                <a:gd name="connsiteY385" fmla="*/ 488331 h 2468044"/>
                <a:gd name="connsiteX386" fmla="*/ 1077247 w 1906136"/>
                <a:gd name="connsiteY386" fmla="*/ 488331 h 2468044"/>
                <a:gd name="connsiteX387" fmla="*/ 1076316 w 1906136"/>
                <a:gd name="connsiteY387" fmla="*/ 486158 h 2468044"/>
                <a:gd name="connsiteX388" fmla="*/ 1076316 w 1906136"/>
                <a:gd name="connsiteY388" fmla="*/ 485227 h 2468044"/>
                <a:gd name="connsiteX389" fmla="*/ 1076316 w 1906136"/>
                <a:gd name="connsiteY389" fmla="*/ 483054 h 2468044"/>
                <a:gd name="connsiteX390" fmla="*/ 1076316 w 1906136"/>
                <a:gd name="connsiteY390" fmla="*/ 480881 h 2468044"/>
                <a:gd name="connsiteX391" fmla="*/ 1076316 w 1906136"/>
                <a:gd name="connsiteY391" fmla="*/ 477776 h 2468044"/>
                <a:gd name="connsiteX392" fmla="*/ 1076316 w 1906136"/>
                <a:gd name="connsiteY392" fmla="*/ 473430 h 2468044"/>
                <a:gd name="connsiteX393" fmla="*/ 1072280 w 1906136"/>
                <a:gd name="connsiteY393" fmla="*/ 470325 h 2468044"/>
                <a:gd name="connsiteX394" fmla="*/ 1072280 w 1906136"/>
                <a:gd name="connsiteY394" fmla="*/ 461012 h 2468044"/>
                <a:gd name="connsiteX395" fmla="*/ 1052411 w 1906136"/>
                <a:gd name="connsiteY395" fmla="*/ 461012 h 2468044"/>
                <a:gd name="connsiteX396" fmla="*/ 1052411 w 1906136"/>
                <a:gd name="connsiteY396" fmla="*/ 441143 h 2468044"/>
                <a:gd name="connsiteX397" fmla="*/ 1048375 w 1906136"/>
                <a:gd name="connsiteY397" fmla="*/ 421275 h 2468044"/>
                <a:gd name="connsiteX398" fmla="*/ 1042166 w 1906136"/>
                <a:gd name="connsiteY398" fmla="*/ 406684 h 2468044"/>
                <a:gd name="connsiteX399" fmla="*/ 1042166 w 1906136"/>
                <a:gd name="connsiteY399" fmla="*/ 382469 h 2468044"/>
                <a:gd name="connsiteX400" fmla="*/ 1048375 w 1906136"/>
                <a:gd name="connsiteY400" fmla="*/ 365705 h 2468044"/>
                <a:gd name="connsiteX401" fmla="*/ 1057689 w 1906136"/>
                <a:gd name="connsiteY401" fmla="*/ 355150 h 2468044"/>
                <a:gd name="connsiteX402" fmla="*/ 1072280 w 1906136"/>
                <a:gd name="connsiteY402" fmla="*/ 345837 h 2468044"/>
                <a:gd name="connsiteX403" fmla="*/ 1089044 w 1906136"/>
                <a:gd name="connsiteY403" fmla="*/ 340559 h 2468044"/>
                <a:gd name="connsiteX404" fmla="*/ 1089044 w 1906136"/>
                <a:gd name="connsiteY404" fmla="*/ 335282 h 2468044"/>
                <a:gd name="connsiteX405" fmla="*/ 1086871 w 1906136"/>
                <a:gd name="connsiteY405" fmla="*/ 329073 h 2468044"/>
                <a:gd name="connsiteX406" fmla="*/ 1086871 w 1906136"/>
                <a:gd name="connsiteY406" fmla="*/ 325968 h 2468044"/>
                <a:gd name="connsiteX407" fmla="*/ 1084698 w 1906136"/>
                <a:gd name="connsiteY407" fmla="*/ 323795 h 2468044"/>
                <a:gd name="connsiteX408" fmla="*/ 1083766 w 1906136"/>
                <a:gd name="connsiteY408" fmla="*/ 320691 h 2468044"/>
                <a:gd name="connsiteX409" fmla="*/ 1081593 w 1906136"/>
                <a:gd name="connsiteY409" fmla="*/ 316344 h 2468044"/>
                <a:gd name="connsiteX410" fmla="*/ 1072280 w 1906136"/>
                <a:gd name="connsiteY410" fmla="*/ 316344 h 2468044"/>
                <a:gd name="connsiteX411" fmla="*/ 1072280 w 1906136"/>
                <a:gd name="connsiteY411" fmla="*/ 313240 h 2468044"/>
                <a:gd name="connsiteX412" fmla="*/ 1079420 w 1906136"/>
                <a:gd name="connsiteY412" fmla="*/ 314171 h 2468044"/>
                <a:gd name="connsiteX413" fmla="*/ 1083456 w 1906136"/>
                <a:gd name="connsiteY413" fmla="*/ 316344 h 2468044"/>
                <a:gd name="connsiteX414" fmla="*/ 1088733 w 1906136"/>
                <a:gd name="connsiteY414" fmla="*/ 318517 h 2468044"/>
                <a:gd name="connsiteX415" fmla="*/ 1094011 w 1906136"/>
                <a:gd name="connsiteY415" fmla="*/ 320691 h 2468044"/>
                <a:gd name="connsiteX416" fmla="*/ 1101151 w 1906136"/>
                <a:gd name="connsiteY416" fmla="*/ 320691 h 2468044"/>
                <a:gd name="connsiteX417" fmla="*/ 1105187 w 1906136"/>
                <a:gd name="connsiteY417" fmla="*/ 307031 h 2468044"/>
                <a:gd name="connsiteX418" fmla="*/ 1108291 w 1906136"/>
                <a:gd name="connsiteY418" fmla="*/ 298649 h 2468044"/>
                <a:gd name="connsiteX419" fmla="*/ 1115432 w 1906136"/>
                <a:gd name="connsiteY419" fmla="*/ 291198 h 2468044"/>
                <a:gd name="connsiteX420" fmla="*/ 1124745 w 1906136"/>
                <a:gd name="connsiteY420" fmla="*/ 283748 h 2468044"/>
                <a:gd name="connsiteX421" fmla="*/ 1126918 w 1906136"/>
                <a:gd name="connsiteY421" fmla="*/ 279401 h 2468044"/>
                <a:gd name="connsiteX422" fmla="*/ 1130023 w 1906136"/>
                <a:gd name="connsiteY422" fmla="*/ 276297 h 2468044"/>
                <a:gd name="connsiteX423" fmla="*/ 1132196 w 1906136"/>
                <a:gd name="connsiteY423" fmla="*/ 271951 h 2468044"/>
                <a:gd name="connsiteX424" fmla="*/ 1132196 w 1906136"/>
                <a:gd name="connsiteY424" fmla="*/ 266673 h 2468044"/>
                <a:gd name="connsiteX425" fmla="*/ 1130023 w 1906136"/>
                <a:gd name="connsiteY425" fmla="*/ 261395 h 2468044"/>
                <a:gd name="connsiteX426" fmla="*/ 1127849 w 1906136"/>
                <a:gd name="connsiteY426" fmla="*/ 259222 h 2468044"/>
                <a:gd name="connsiteX427" fmla="*/ 1126918 w 1906136"/>
                <a:gd name="connsiteY427" fmla="*/ 257049 h 2468044"/>
                <a:gd name="connsiteX428" fmla="*/ 1124745 w 1906136"/>
                <a:gd name="connsiteY428" fmla="*/ 254876 h 2468044"/>
                <a:gd name="connsiteX429" fmla="*/ 1120709 w 1906136"/>
                <a:gd name="connsiteY429" fmla="*/ 251772 h 2468044"/>
                <a:gd name="connsiteX430" fmla="*/ 1117605 w 1906136"/>
                <a:gd name="connsiteY430" fmla="*/ 251772 h 2468044"/>
                <a:gd name="connsiteX431" fmla="*/ 1117605 w 1906136"/>
                <a:gd name="connsiteY431" fmla="*/ 247736 h 2468044"/>
                <a:gd name="connsiteX432" fmla="*/ 1135300 w 1906136"/>
                <a:gd name="connsiteY432" fmla="*/ 252082 h 2468044"/>
                <a:gd name="connsiteX433" fmla="*/ 1147718 w 1906136"/>
                <a:gd name="connsiteY433" fmla="*/ 259533 h 2468044"/>
                <a:gd name="connsiteX434" fmla="*/ 1157031 w 1906136"/>
                <a:gd name="connsiteY434" fmla="*/ 259533 h 2468044"/>
                <a:gd name="connsiteX435" fmla="*/ 1159205 w 1906136"/>
                <a:gd name="connsiteY435" fmla="*/ 241527 h 2468044"/>
                <a:gd name="connsiteX436" fmla="*/ 1161378 w 1906136"/>
                <a:gd name="connsiteY436" fmla="*/ 230040 h 2468044"/>
                <a:gd name="connsiteX437" fmla="*/ 1157342 w 1906136"/>
                <a:gd name="connsiteY437" fmla="*/ 219485 h 2468044"/>
                <a:gd name="connsiteX438" fmla="*/ 1157342 w 1906136"/>
                <a:gd name="connsiteY438" fmla="*/ 215139 h 2468044"/>
                <a:gd name="connsiteX439" fmla="*/ 1208255 w 1906136"/>
                <a:gd name="connsiteY439" fmla="*/ 212034 h 2468044"/>
                <a:gd name="connsiteX440" fmla="*/ 1208255 w 1906136"/>
                <a:gd name="connsiteY440" fmla="*/ 205826 h 2468044"/>
                <a:gd name="connsiteX441" fmla="*/ 1206082 w 1906136"/>
                <a:gd name="connsiteY441" fmla="*/ 202721 h 2468044"/>
                <a:gd name="connsiteX442" fmla="*/ 1206082 w 1906136"/>
                <a:gd name="connsiteY442" fmla="*/ 200548 h 2468044"/>
                <a:gd name="connsiteX443" fmla="*/ 1205151 w 1906136"/>
                <a:gd name="connsiteY443" fmla="*/ 198375 h 2468044"/>
                <a:gd name="connsiteX444" fmla="*/ 1202977 w 1906136"/>
                <a:gd name="connsiteY444" fmla="*/ 197444 h 2468044"/>
                <a:gd name="connsiteX445" fmla="*/ 1200804 w 1906136"/>
                <a:gd name="connsiteY445" fmla="*/ 195270 h 2468044"/>
                <a:gd name="connsiteX446" fmla="*/ 1200804 w 1906136"/>
                <a:gd name="connsiteY446" fmla="*/ 190924 h 2468044"/>
                <a:gd name="connsiteX447" fmla="*/ 1206082 w 1906136"/>
                <a:gd name="connsiteY447" fmla="*/ 193097 h 2468044"/>
                <a:gd name="connsiteX448" fmla="*/ 1210118 w 1906136"/>
                <a:gd name="connsiteY448" fmla="*/ 195270 h 2468044"/>
                <a:gd name="connsiteX449" fmla="*/ 1213222 w 1906136"/>
                <a:gd name="connsiteY449" fmla="*/ 197444 h 2468044"/>
                <a:gd name="connsiteX450" fmla="*/ 1217258 w 1906136"/>
                <a:gd name="connsiteY450" fmla="*/ 198375 h 2468044"/>
                <a:gd name="connsiteX451" fmla="*/ 1224398 w 1906136"/>
                <a:gd name="connsiteY451" fmla="*/ 198375 h 2468044"/>
                <a:gd name="connsiteX452" fmla="*/ 1226571 w 1906136"/>
                <a:gd name="connsiteY452" fmla="*/ 187820 h 2468044"/>
                <a:gd name="connsiteX453" fmla="*/ 1229676 w 1906136"/>
                <a:gd name="connsiteY453" fmla="*/ 173229 h 2468044"/>
                <a:gd name="connsiteX454" fmla="*/ 1233711 w 1906136"/>
                <a:gd name="connsiteY454" fmla="*/ 154292 h 2468044"/>
                <a:gd name="connsiteX455" fmla="*/ 1234643 w 1906136"/>
                <a:gd name="connsiteY455" fmla="*/ 138459 h 2468044"/>
                <a:gd name="connsiteX456" fmla="*/ 1236816 w 1906136"/>
                <a:gd name="connsiteY456" fmla="*/ 125731 h 2468044"/>
                <a:gd name="connsiteX457" fmla="*/ 1236816 w 1906136"/>
                <a:gd name="connsiteY457" fmla="*/ 118280 h 2468044"/>
                <a:gd name="connsiteX458" fmla="*/ 1236816 w 1906136"/>
                <a:gd name="connsiteY458" fmla="*/ 103689 h 2468044"/>
                <a:gd name="connsiteX459" fmla="*/ 1229676 w 1906136"/>
                <a:gd name="connsiteY459" fmla="*/ 97480 h 2468044"/>
                <a:gd name="connsiteX460" fmla="*/ 1220362 w 1906136"/>
                <a:gd name="connsiteY460" fmla="*/ 99653 h 2468044"/>
                <a:gd name="connsiteX461" fmla="*/ 1211980 w 1906136"/>
                <a:gd name="connsiteY461" fmla="*/ 103999 h 2468044"/>
                <a:gd name="connsiteX462" fmla="*/ 1204840 w 1906136"/>
                <a:gd name="connsiteY462" fmla="*/ 103999 h 2468044"/>
                <a:gd name="connsiteX463" fmla="*/ 1202667 w 1906136"/>
                <a:gd name="connsiteY463" fmla="*/ 99653 h 2468044"/>
                <a:gd name="connsiteX464" fmla="*/ 1198631 w 1906136"/>
                <a:gd name="connsiteY464" fmla="*/ 97480 h 2468044"/>
                <a:gd name="connsiteX465" fmla="*/ 1197700 w 1906136"/>
                <a:gd name="connsiteY465" fmla="*/ 94376 h 2468044"/>
                <a:gd name="connsiteX466" fmla="*/ 1193664 w 1906136"/>
                <a:gd name="connsiteY466" fmla="*/ 90029 h 2468044"/>
                <a:gd name="connsiteX467" fmla="*/ 1191491 w 1906136"/>
                <a:gd name="connsiteY467" fmla="*/ 86925 h 2468044"/>
                <a:gd name="connsiteX468" fmla="*/ 1188386 w 1906136"/>
                <a:gd name="connsiteY468" fmla="*/ 84752 h 2468044"/>
                <a:gd name="connsiteX469" fmla="*/ 1184351 w 1906136"/>
                <a:gd name="connsiteY469" fmla="*/ 82579 h 2468044"/>
                <a:gd name="connsiteX470" fmla="*/ 1181246 w 1906136"/>
                <a:gd name="connsiteY470" fmla="*/ 82579 h 2468044"/>
                <a:gd name="connsiteX471" fmla="*/ 1177210 w 1906136"/>
                <a:gd name="connsiteY471" fmla="*/ 86925 h 2468044"/>
                <a:gd name="connsiteX472" fmla="*/ 1166655 w 1906136"/>
                <a:gd name="connsiteY472" fmla="*/ 96238 h 2468044"/>
                <a:gd name="connsiteX473" fmla="*/ 1162619 w 1906136"/>
                <a:gd name="connsiteY473" fmla="*/ 108966 h 2468044"/>
                <a:gd name="connsiteX474" fmla="*/ 1162619 w 1906136"/>
                <a:gd name="connsiteY474" fmla="*/ 121695 h 2468044"/>
                <a:gd name="connsiteX475" fmla="*/ 1164793 w 1906136"/>
                <a:gd name="connsiteY475" fmla="*/ 134423 h 2468044"/>
                <a:gd name="connsiteX476" fmla="*/ 1164793 w 1906136"/>
                <a:gd name="connsiteY476" fmla="*/ 147151 h 2468044"/>
                <a:gd name="connsiteX477" fmla="*/ 1157652 w 1906136"/>
                <a:gd name="connsiteY477" fmla="*/ 163915 h 2468044"/>
                <a:gd name="connsiteX478" fmla="*/ 1148339 w 1906136"/>
                <a:gd name="connsiteY478" fmla="*/ 178506 h 2468044"/>
                <a:gd name="connsiteX479" fmla="*/ 1143061 w 1906136"/>
                <a:gd name="connsiteY479" fmla="*/ 176333 h 2468044"/>
                <a:gd name="connsiteX480" fmla="*/ 1139957 w 1906136"/>
                <a:gd name="connsiteY480" fmla="*/ 175402 h 2468044"/>
                <a:gd name="connsiteX481" fmla="*/ 1137784 w 1906136"/>
                <a:gd name="connsiteY481" fmla="*/ 173229 h 2468044"/>
                <a:gd name="connsiteX482" fmla="*/ 1135611 w 1906136"/>
                <a:gd name="connsiteY482" fmla="*/ 171056 h 2468044"/>
                <a:gd name="connsiteX483" fmla="*/ 1132506 w 1906136"/>
                <a:gd name="connsiteY483" fmla="*/ 167951 h 2468044"/>
                <a:gd name="connsiteX484" fmla="*/ 1134679 w 1906136"/>
                <a:gd name="connsiteY484" fmla="*/ 161742 h 2468044"/>
                <a:gd name="connsiteX485" fmla="*/ 1134679 w 1906136"/>
                <a:gd name="connsiteY485" fmla="*/ 153360 h 2468044"/>
                <a:gd name="connsiteX486" fmla="*/ 1135611 w 1906136"/>
                <a:gd name="connsiteY486" fmla="*/ 140632 h 2468044"/>
                <a:gd name="connsiteX487" fmla="*/ 1137784 w 1906136"/>
                <a:gd name="connsiteY487" fmla="*/ 126041 h 2468044"/>
                <a:gd name="connsiteX488" fmla="*/ 1137784 w 1906136"/>
                <a:gd name="connsiteY488" fmla="*/ 114244 h 2468044"/>
                <a:gd name="connsiteX489" fmla="*/ 1128470 w 1906136"/>
                <a:gd name="connsiteY489" fmla="*/ 118590 h 2468044"/>
                <a:gd name="connsiteX490" fmla="*/ 1123193 w 1906136"/>
                <a:gd name="connsiteY490" fmla="*/ 123868 h 2468044"/>
                <a:gd name="connsiteX491" fmla="*/ 1117915 w 1906136"/>
                <a:gd name="connsiteY491" fmla="*/ 129145 h 2468044"/>
                <a:gd name="connsiteX492" fmla="*/ 1112638 w 1906136"/>
                <a:gd name="connsiteY492" fmla="*/ 134423 h 2468044"/>
                <a:gd name="connsiteX493" fmla="*/ 1101151 w 1906136"/>
                <a:gd name="connsiteY493" fmla="*/ 134423 h 2468044"/>
                <a:gd name="connsiteX494" fmla="*/ 1098047 w 1906136"/>
                <a:gd name="connsiteY494" fmla="*/ 119832 h 2468044"/>
                <a:gd name="connsiteX495" fmla="*/ 1098047 w 1906136"/>
                <a:gd name="connsiteY495" fmla="*/ 103999 h 2468044"/>
                <a:gd name="connsiteX496" fmla="*/ 1071969 w 1906136"/>
                <a:gd name="connsiteY496" fmla="*/ 103999 h 2468044"/>
                <a:gd name="connsiteX497" fmla="*/ 1076005 w 1906136"/>
                <a:gd name="connsiteY497" fmla="*/ 96549 h 2468044"/>
                <a:gd name="connsiteX498" fmla="*/ 1076936 w 1906136"/>
                <a:gd name="connsiteY498" fmla="*/ 90340 h 2468044"/>
                <a:gd name="connsiteX499" fmla="*/ 1079110 w 1906136"/>
                <a:gd name="connsiteY499" fmla="*/ 85062 h 2468044"/>
                <a:gd name="connsiteX500" fmla="*/ 1083145 w 1906136"/>
                <a:gd name="connsiteY500" fmla="*/ 81958 h 2468044"/>
                <a:gd name="connsiteX501" fmla="*/ 1088423 w 1906136"/>
                <a:gd name="connsiteY501" fmla="*/ 77611 h 2468044"/>
                <a:gd name="connsiteX502" fmla="*/ 1088423 w 1906136"/>
                <a:gd name="connsiteY502" fmla="*/ 70161 h 2468044"/>
                <a:gd name="connsiteX503" fmla="*/ 1088423 w 1906136"/>
                <a:gd name="connsiteY503" fmla="*/ 62710 h 2468044"/>
                <a:gd name="connsiteX504" fmla="*/ 1086250 w 1906136"/>
                <a:gd name="connsiteY504" fmla="*/ 59606 h 2468044"/>
                <a:gd name="connsiteX505" fmla="*/ 1083145 w 1906136"/>
                <a:gd name="connsiteY505" fmla="*/ 55259 h 2468044"/>
                <a:gd name="connsiteX506" fmla="*/ 1079110 w 1906136"/>
                <a:gd name="connsiteY506" fmla="*/ 52155 h 2468044"/>
                <a:gd name="connsiteX507" fmla="*/ 1071969 w 1906136"/>
                <a:gd name="connsiteY507" fmla="*/ 49982 h 2468044"/>
                <a:gd name="connsiteX508" fmla="*/ 1074142 w 1906136"/>
                <a:gd name="connsiteY508" fmla="*/ 42531 h 2468044"/>
                <a:gd name="connsiteX509" fmla="*/ 1076316 w 1906136"/>
                <a:gd name="connsiteY509" fmla="*/ 39427 h 2468044"/>
                <a:gd name="connsiteX510" fmla="*/ 1077247 w 1906136"/>
                <a:gd name="connsiteY510" fmla="*/ 35080 h 2468044"/>
                <a:gd name="connsiteX511" fmla="*/ 1079420 w 1906136"/>
                <a:gd name="connsiteY511" fmla="*/ 29803 h 2468044"/>
                <a:gd name="connsiteX512" fmla="*/ 1081593 w 1906136"/>
                <a:gd name="connsiteY512" fmla="*/ 25457 h 2468044"/>
                <a:gd name="connsiteX513" fmla="*/ 1079420 w 1906136"/>
                <a:gd name="connsiteY513" fmla="*/ 22352 h 2468044"/>
                <a:gd name="connsiteX514" fmla="*/ 1076316 w 1906136"/>
                <a:gd name="connsiteY514" fmla="*/ 18006 h 2468044"/>
                <a:gd name="connsiteX515" fmla="*/ 1074142 w 1906136"/>
                <a:gd name="connsiteY515" fmla="*/ 17075 h 2468044"/>
                <a:gd name="connsiteX516" fmla="*/ 1071969 w 1906136"/>
                <a:gd name="connsiteY516" fmla="*/ 14901 h 2468044"/>
                <a:gd name="connsiteX517" fmla="*/ 1069796 w 1906136"/>
                <a:gd name="connsiteY517" fmla="*/ 12728 h 2468044"/>
                <a:gd name="connsiteX518" fmla="*/ 1069796 w 1906136"/>
                <a:gd name="connsiteY518" fmla="*/ 7451 h 2468044"/>
                <a:gd name="connsiteX519" fmla="*/ 1068865 w 1906136"/>
                <a:gd name="connsiteY519" fmla="*/ 0 h 2468044"/>
                <a:gd name="connsiteX520" fmla="*/ 1057378 w 1906136"/>
                <a:gd name="connsiteY520" fmla="*/ 2173 h 2468044"/>
                <a:gd name="connsiteX521" fmla="*/ 1046823 w 1906136"/>
                <a:gd name="connsiteY521" fmla="*/ 5278 h 2468044"/>
                <a:gd name="connsiteX522" fmla="*/ 1037510 w 1906136"/>
                <a:gd name="connsiteY522" fmla="*/ 9624 h 2468044"/>
                <a:gd name="connsiteX523" fmla="*/ 1025092 w 1906136"/>
                <a:gd name="connsiteY523" fmla="*/ 29492 h 2468044"/>
                <a:gd name="connsiteX524" fmla="*/ 1021056 w 1906136"/>
                <a:gd name="connsiteY524" fmla="*/ 47498 h 2468044"/>
                <a:gd name="connsiteX525" fmla="*/ 1023229 w 1906136"/>
                <a:gd name="connsiteY525" fmla="*/ 66435 h 2468044"/>
                <a:gd name="connsiteX526" fmla="*/ 1032543 w 1906136"/>
                <a:gd name="connsiteY526" fmla="*/ 82268 h 2468044"/>
                <a:gd name="connsiteX527" fmla="*/ 1044960 w 1906136"/>
                <a:gd name="connsiteY527" fmla="*/ 96859 h 2468044"/>
                <a:gd name="connsiteX528" fmla="*/ 1047134 w 1906136"/>
                <a:gd name="connsiteY528" fmla="*/ 104310 h 2468044"/>
                <a:gd name="connsiteX529" fmla="*/ 1044960 w 1906136"/>
                <a:gd name="connsiteY529" fmla="*/ 118901 h 2468044"/>
                <a:gd name="connsiteX530" fmla="*/ 1044960 w 1906136"/>
                <a:gd name="connsiteY530" fmla="*/ 135665 h 2468044"/>
                <a:gd name="connsiteX531" fmla="*/ 1044960 w 1906136"/>
                <a:gd name="connsiteY531" fmla="*/ 150256 h 2468044"/>
                <a:gd name="connsiteX532" fmla="*/ 1032543 w 1906136"/>
                <a:gd name="connsiteY532" fmla="*/ 150256 h 2468044"/>
                <a:gd name="connsiteX533" fmla="*/ 1032543 w 1906136"/>
                <a:gd name="connsiteY533" fmla="*/ 153360 h 2468044"/>
                <a:gd name="connsiteX534" fmla="*/ 1030369 w 1906136"/>
                <a:gd name="connsiteY534" fmla="*/ 159569 h 2468044"/>
                <a:gd name="connsiteX535" fmla="*/ 1030369 w 1906136"/>
                <a:gd name="connsiteY535" fmla="*/ 162674 h 2468044"/>
                <a:gd name="connsiteX536" fmla="*/ 1028196 w 1906136"/>
                <a:gd name="connsiteY536" fmla="*/ 170124 h 2468044"/>
                <a:gd name="connsiteX537" fmla="*/ 1019814 w 1906136"/>
                <a:gd name="connsiteY537" fmla="*/ 153360 h 2468044"/>
                <a:gd name="connsiteX538" fmla="*/ 1012674 w 1906136"/>
                <a:gd name="connsiteY538" fmla="*/ 137528 h 2468044"/>
                <a:gd name="connsiteX539" fmla="*/ 988770 w 1906136"/>
                <a:gd name="connsiteY539" fmla="*/ 137528 h 2468044"/>
                <a:gd name="connsiteX540" fmla="*/ 988770 w 1906136"/>
                <a:gd name="connsiteY540" fmla="*/ 150256 h 2468044"/>
                <a:gd name="connsiteX541" fmla="*/ 986597 w 1906136"/>
                <a:gd name="connsiteY541" fmla="*/ 152429 h 2468044"/>
                <a:gd name="connsiteX542" fmla="*/ 984424 w 1906136"/>
                <a:gd name="connsiteY542" fmla="*/ 153360 h 2468044"/>
                <a:gd name="connsiteX543" fmla="*/ 983492 w 1906136"/>
                <a:gd name="connsiteY543" fmla="*/ 155533 h 2468044"/>
                <a:gd name="connsiteX544" fmla="*/ 981319 w 1906136"/>
                <a:gd name="connsiteY544" fmla="*/ 157706 h 2468044"/>
                <a:gd name="connsiteX545" fmla="*/ 962692 w 1906136"/>
                <a:gd name="connsiteY545" fmla="*/ 157706 h 2468044"/>
                <a:gd name="connsiteX546" fmla="*/ 950275 w 1906136"/>
                <a:gd name="connsiteY546" fmla="*/ 155533 h 2468044"/>
                <a:gd name="connsiteX547" fmla="*/ 937857 w 1906136"/>
                <a:gd name="connsiteY547" fmla="*/ 153360 h 2468044"/>
                <a:gd name="connsiteX548" fmla="*/ 925439 w 1906136"/>
                <a:gd name="connsiteY548" fmla="*/ 150256 h 2468044"/>
                <a:gd name="connsiteX549" fmla="*/ 905570 w 1906136"/>
                <a:gd name="connsiteY549" fmla="*/ 150256 h 2468044"/>
                <a:gd name="connsiteX550" fmla="*/ 901535 w 1906136"/>
                <a:gd name="connsiteY550" fmla="*/ 142805 h 2468044"/>
                <a:gd name="connsiteX551" fmla="*/ 898430 w 1906136"/>
                <a:gd name="connsiteY551" fmla="*/ 139701 h 2468044"/>
                <a:gd name="connsiteX552" fmla="*/ 894394 w 1906136"/>
                <a:gd name="connsiteY552" fmla="*/ 133492 h 2468044"/>
                <a:gd name="connsiteX553" fmla="*/ 889117 w 1906136"/>
                <a:gd name="connsiteY553" fmla="*/ 130387 h 2468044"/>
                <a:gd name="connsiteX554" fmla="*/ 889117 w 1906136"/>
                <a:gd name="connsiteY554" fmla="*/ 117659 h 2468044"/>
                <a:gd name="connsiteX555" fmla="*/ 842239 w 1906136"/>
                <a:gd name="connsiteY555" fmla="*/ 122937 h 2468044"/>
                <a:gd name="connsiteX556" fmla="*/ 842239 w 1906136"/>
                <a:gd name="connsiteY556" fmla="*/ 126041 h 2468044"/>
                <a:gd name="connsiteX557" fmla="*/ 838204 w 1906136"/>
                <a:gd name="connsiteY557" fmla="*/ 126041 h 2468044"/>
                <a:gd name="connsiteX558" fmla="*/ 838204 w 1906136"/>
                <a:gd name="connsiteY558" fmla="*/ 132250 h 2468044"/>
                <a:gd name="connsiteX559" fmla="*/ 840377 w 1906136"/>
                <a:gd name="connsiteY559" fmla="*/ 135354 h 2468044"/>
                <a:gd name="connsiteX560" fmla="*/ 842550 w 1906136"/>
                <a:gd name="connsiteY560" fmla="*/ 139701 h 2468044"/>
                <a:gd name="connsiteX561" fmla="*/ 843481 w 1906136"/>
                <a:gd name="connsiteY561" fmla="*/ 140632 h 2468044"/>
                <a:gd name="connsiteX562" fmla="*/ 845654 w 1906136"/>
                <a:gd name="connsiteY562" fmla="*/ 145910 h 2468044"/>
                <a:gd name="connsiteX563" fmla="*/ 877941 w 1906136"/>
                <a:gd name="connsiteY563" fmla="*/ 145910 h 2468044"/>
                <a:gd name="connsiteX564" fmla="*/ 877941 w 1906136"/>
                <a:gd name="connsiteY564" fmla="*/ 150256 h 2468044"/>
                <a:gd name="connsiteX565" fmla="*/ 870800 w 1906136"/>
                <a:gd name="connsiteY565" fmla="*/ 152429 h 2468044"/>
                <a:gd name="connsiteX566" fmla="*/ 865523 w 1906136"/>
                <a:gd name="connsiteY566" fmla="*/ 153360 h 2468044"/>
                <a:gd name="connsiteX567" fmla="*/ 858383 w 1906136"/>
                <a:gd name="connsiteY567" fmla="*/ 153360 h 2468044"/>
                <a:gd name="connsiteX568" fmla="*/ 849069 w 1906136"/>
                <a:gd name="connsiteY568" fmla="*/ 153360 h 2468044"/>
                <a:gd name="connsiteX569" fmla="*/ 849069 w 1906136"/>
                <a:gd name="connsiteY569" fmla="*/ 189993 h 2468044"/>
                <a:gd name="connsiteX570" fmla="*/ 840687 w 1906136"/>
                <a:gd name="connsiteY570" fmla="*/ 179438 h 2468044"/>
                <a:gd name="connsiteX571" fmla="*/ 831374 w 1906136"/>
                <a:gd name="connsiteY571" fmla="*/ 167951 h 2468044"/>
                <a:gd name="connsiteX572" fmla="*/ 822060 w 1906136"/>
                <a:gd name="connsiteY572" fmla="*/ 157396 h 2468044"/>
                <a:gd name="connsiteX573" fmla="*/ 813678 w 1906136"/>
                <a:gd name="connsiteY573" fmla="*/ 155223 h 2468044"/>
                <a:gd name="connsiteX574" fmla="*/ 799087 w 1906136"/>
                <a:gd name="connsiteY574" fmla="*/ 155223 h 2468044"/>
                <a:gd name="connsiteX575" fmla="*/ 782323 w 1906136"/>
                <a:gd name="connsiteY575" fmla="*/ 155223 h 2468044"/>
                <a:gd name="connsiteX576" fmla="*/ 765559 w 1906136"/>
                <a:gd name="connsiteY576" fmla="*/ 153050 h 2468044"/>
                <a:gd name="connsiteX577" fmla="*/ 753141 w 1906136"/>
                <a:gd name="connsiteY577" fmla="*/ 153050 h 2468044"/>
                <a:gd name="connsiteX578" fmla="*/ 755315 w 1906136"/>
                <a:gd name="connsiteY578" fmla="*/ 149945 h 2468044"/>
                <a:gd name="connsiteX579" fmla="*/ 756246 w 1906136"/>
                <a:gd name="connsiteY579" fmla="*/ 147772 h 2468044"/>
                <a:gd name="connsiteX580" fmla="*/ 756246 w 1906136"/>
                <a:gd name="connsiteY580" fmla="*/ 145599 h 2468044"/>
                <a:gd name="connsiteX581" fmla="*/ 758419 w 1906136"/>
                <a:gd name="connsiteY581" fmla="*/ 144668 h 2468044"/>
                <a:gd name="connsiteX582" fmla="*/ 762455 w 1906136"/>
                <a:gd name="connsiteY582" fmla="*/ 142495 h 2468044"/>
                <a:gd name="connsiteX583" fmla="*/ 765559 w 1906136"/>
                <a:gd name="connsiteY583" fmla="*/ 140321 h 2468044"/>
                <a:gd name="connsiteX584" fmla="*/ 763386 w 1906136"/>
                <a:gd name="connsiteY584" fmla="*/ 137217 h 2468044"/>
                <a:gd name="connsiteX585" fmla="*/ 760282 w 1906136"/>
                <a:gd name="connsiteY585" fmla="*/ 129766 h 2468044"/>
                <a:gd name="connsiteX586" fmla="*/ 756246 w 1906136"/>
                <a:gd name="connsiteY586" fmla="*/ 124489 h 2468044"/>
                <a:gd name="connsiteX587" fmla="*/ 753141 w 1906136"/>
                <a:gd name="connsiteY587" fmla="*/ 120143 h 2468044"/>
                <a:gd name="connsiteX588" fmla="*/ 749106 w 1906136"/>
                <a:gd name="connsiteY588" fmla="*/ 117038 h 2468044"/>
                <a:gd name="connsiteX589" fmla="*/ 746001 w 1906136"/>
                <a:gd name="connsiteY589" fmla="*/ 117038 h 2468044"/>
                <a:gd name="connsiteX590" fmla="*/ 742897 w 1906136"/>
                <a:gd name="connsiteY590" fmla="*/ 117969 h 2468044"/>
                <a:gd name="connsiteX591" fmla="*/ 736688 w 1906136"/>
                <a:gd name="connsiteY591" fmla="*/ 120143 h 2468044"/>
                <a:gd name="connsiteX592" fmla="*/ 733583 w 1906136"/>
                <a:gd name="connsiteY592" fmla="*/ 122316 h 2468044"/>
                <a:gd name="connsiteX593" fmla="*/ 728306 w 1906136"/>
                <a:gd name="connsiteY593" fmla="*/ 122316 h 2468044"/>
                <a:gd name="connsiteX594" fmla="*/ 722097 w 1906136"/>
                <a:gd name="connsiteY594" fmla="*/ 122316 h 2468044"/>
                <a:gd name="connsiteX595" fmla="*/ 706575 w 1906136"/>
                <a:gd name="connsiteY595" fmla="*/ 110829 h 2468044"/>
                <a:gd name="connsiteX596" fmla="*/ 689811 w 1906136"/>
                <a:gd name="connsiteY596" fmla="*/ 98101 h 2468044"/>
                <a:gd name="connsiteX597" fmla="*/ 673046 w 1906136"/>
                <a:gd name="connsiteY597" fmla="*/ 85373 h 2468044"/>
                <a:gd name="connsiteX598" fmla="*/ 653178 w 1906136"/>
                <a:gd name="connsiteY598" fmla="*/ 80095 h 2468044"/>
                <a:gd name="connsiteX599" fmla="*/ 649142 w 1906136"/>
                <a:gd name="connsiteY599" fmla="*/ 81026 h 2468044"/>
                <a:gd name="connsiteX600" fmla="*/ 643865 w 1906136"/>
                <a:gd name="connsiteY600" fmla="*/ 83199 h 2468044"/>
                <a:gd name="connsiteX601" fmla="*/ 640760 w 1906136"/>
                <a:gd name="connsiteY601" fmla="*/ 87546 h 2468044"/>
                <a:gd name="connsiteX602" fmla="*/ 635482 w 1906136"/>
                <a:gd name="connsiteY602" fmla="*/ 90650 h 2468044"/>
                <a:gd name="connsiteX603" fmla="*/ 629274 w 1906136"/>
                <a:gd name="connsiteY603" fmla="*/ 92823 h 2468044"/>
                <a:gd name="connsiteX604" fmla="*/ 628342 w 1906136"/>
                <a:gd name="connsiteY604" fmla="*/ 88477 h 2468044"/>
                <a:gd name="connsiteX605" fmla="*/ 626169 w 1906136"/>
                <a:gd name="connsiteY605" fmla="*/ 85373 h 2468044"/>
                <a:gd name="connsiteX606" fmla="*/ 622133 w 1906136"/>
                <a:gd name="connsiteY606" fmla="*/ 80095 h 2468044"/>
                <a:gd name="connsiteX607" fmla="*/ 621202 w 1906136"/>
                <a:gd name="connsiteY607" fmla="*/ 80095 h 2468044"/>
                <a:gd name="connsiteX608" fmla="*/ 617166 w 1906136"/>
                <a:gd name="connsiteY608" fmla="*/ 80095 h 2468044"/>
                <a:gd name="connsiteX609" fmla="*/ 614993 w 1906136"/>
                <a:gd name="connsiteY609" fmla="*/ 81026 h 2468044"/>
                <a:gd name="connsiteX610" fmla="*/ 611889 w 1906136"/>
                <a:gd name="connsiteY610" fmla="*/ 83199 h 2468044"/>
                <a:gd name="connsiteX611" fmla="*/ 609715 w 1906136"/>
                <a:gd name="connsiteY611" fmla="*/ 85373 h 2468044"/>
                <a:gd name="connsiteX612" fmla="*/ 606611 w 1906136"/>
                <a:gd name="connsiteY612" fmla="*/ 88477 h 2468044"/>
                <a:gd name="connsiteX613" fmla="*/ 592951 w 1906136"/>
                <a:gd name="connsiteY613" fmla="*/ 85373 h 2468044"/>
                <a:gd name="connsiteX614" fmla="*/ 584569 w 1906136"/>
                <a:gd name="connsiteY614" fmla="*/ 77922 h 2468044"/>
                <a:gd name="connsiteX615" fmla="*/ 578360 w 1906136"/>
                <a:gd name="connsiteY615" fmla="*/ 68609 h 2468044"/>
                <a:gd name="connsiteX616" fmla="*/ 573083 w 1906136"/>
                <a:gd name="connsiteY616" fmla="*/ 55880 h 2468044"/>
                <a:gd name="connsiteX617" fmla="*/ 569978 w 1906136"/>
                <a:gd name="connsiteY617" fmla="*/ 58985 h 2468044"/>
                <a:gd name="connsiteX618" fmla="*/ 565943 w 1906136"/>
                <a:gd name="connsiteY618" fmla="*/ 65194 h 2468044"/>
                <a:gd name="connsiteX619" fmla="*/ 563770 w 1906136"/>
                <a:gd name="connsiteY619" fmla="*/ 70471 h 2468044"/>
                <a:gd name="connsiteX620" fmla="*/ 562838 w 1906136"/>
                <a:gd name="connsiteY620" fmla="*/ 75749 h 2468044"/>
                <a:gd name="connsiteX621" fmla="*/ 546074 w 1906136"/>
                <a:gd name="connsiteY621" fmla="*/ 77922 h 2468044"/>
                <a:gd name="connsiteX622" fmla="*/ 533656 w 1906136"/>
                <a:gd name="connsiteY622" fmla="*/ 77922 h 2468044"/>
                <a:gd name="connsiteX623" fmla="*/ 521238 w 1906136"/>
                <a:gd name="connsiteY623" fmla="*/ 80095 h 2468044"/>
                <a:gd name="connsiteX624" fmla="*/ 511925 w 1906136"/>
                <a:gd name="connsiteY624" fmla="*/ 85373 h 2468044"/>
                <a:gd name="connsiteX625" fmla="*/ 502612 w 1906136"/>
                <a:gd name="connsiteY625" fmla="*/ 95928 h 2468044"/>
                <a:gd name="connsiteX626" fmla="*/ 482743 w 1906136"/>
                <a:gd name="connsiteY626" fmla="*/ 92823 h 2468044"/>
                <a:gd name="connsiteX627" fmla="*/ 482743 w 1906136"/>
                <a:gd name="connsiteY627" fmla="*/ 85373 h 2468044"/>
                <a:gd name="connsiteX628" fmla="*/ 504474 w 1906136"/>
                <a:gd name="connsiteY628" fmla="*/ 76059 h 2468044"/>
                <a:gd name="connsiteX629" fmla="*/ 524343 w 1906136"/>
                <a:gd name="connsiteY629" fmla="*/ 63331 h 2468044"/>
                <a:gd name="connsiteX630" fmla="*/ 542970 w 1906136"/>
                <a:gd name="connsiteY630" fmla="*/ 48740 h 2468044"/>
                <a:gd name="connsiteX631" fmla="*/ 549179 w 1906136"/>
                <a:gd name="connsiteY631" fmla="*/ 48740 h 2468044"/>
                <a:gd name="connsiteX632" fmla="*/ 546074 w 1906136"/>
                <a:gd name="connsiteY632" fmla="*/ 46567 h 2468044"/>
                <a:gd name="connsiteX633" fmla="*/ 542970 w 1906136"/>
                <a:gd name="connsiteY633" fmla="*/ 44394 h 2468044"/>
                <a:gd name="connsiteX634" fmla="*/ 536761 w 1906136"/>
                <a:gd name="connsiteY634" fmla="*/ 43462 h 2468044"/>
                <a:gd name="connsiteX635" fmla="*/ 533656 w 1906136"/>
                <a:gd name="connsiteY635" fmla="*/ 41289 h 2468044"/>
                <a:gd name="connsiteX636" fmla="*/ 516892 w 1906136"/>
                <a:gd name="connsiteY636" fmla="*/ 44394 h 2468044"/>
                <a:gd name="connsiteX637" fmla="*/ 504474 w 1906136"/>
                <a:gd name="connsiteY637" fmla="*/ 50603 h 2468044"/>
                <a:gd name="connsiteX638" fmla="*/ 492988 w 1906136"/>
                <a:gd name="connsiteY638" fmla="*/ 58985 h 2468044"/>
                <a:gd name="connsiteX639" fmla="*/ 482433 w 1906136"/>
                <a:gd name="connsiteY639" fmla="*/ 66435 h 2468044"/>
                <a:gd name="connsiteX640" fmla="*/ 470015 w 1906136"/>
                <a:gd name="connsiteY640" fmla="*/ 73886 h 2468044"/>
                <a:gd name="connsiteX641" fmla="*/ 455424 w 1906136"/>
                <a:gd name="connsiteY641" fmla="*/ 78232 h 2468044"/>
                <a:gd name="connsiteX642" fmla="*/ 433693 w 1906136"/>
                <a:gd name="connsiteY642" fmla="*/ 80405 h 2468044"/>
                <a:gd name="connsiteX643" fmla="*/ 436797 w 1906136"/>
                <a:gd name="connsiteY643" fmla="*/ 88788 h 2468044"/>
                <a:gd name="connsiteX644" fmla="*/ 443006 w 1906136"/>
                <a:gd name="connsiteY644" fmla="*/ 96238 h 2468044"/>
                <a:gd name="connsiteX645" fmla="*/ 448284 w 1906136"/>
                <a:gd name="connsiteY645" fmla="*/ 103689 h 2468044"/>
                <a:gd name="connsiteX646" fmla="*/ 453561 w 1906136"/>
                <a:gd name="connsiteY646" fmla="*/ 109898 h 2468044"/>
                <a:gd name="connsiteX647" fmla="*/ 453561 w 1906136"/>
                <a:gd name="connsiteY647" fmla="*/ 117349 h 2468044"/>
                <a:gd name="connsiteX648" fmla="*/ 429657 w 1906136"/>
                <a:gd name="connsiteY648" fmla="*/ 113002 h 2468044"/>
                <a:gd name="connsiteX649" fmla="*/ 409788 w 1906136"/>
                <a:gd name="connsiteY649" fmla="*/ 102447 h 2468044"/>
                <a:gd name="connsiteX650" fmla="*/ 392093 w 1906136"/>
                <a:gd name="connsiteY650" fmla="*/ 90961 h 2468044"/>
                <a:gd name="connsiteX651" fmla="*/ 373466 w 1906136"/>
                <a:gd name="connsiteY651" fmla="*/ 78232 h 2468044"/>
                <a:gd name="connsiteX652" fmla="*/ 353598 w 1906136"/>
                <a:gd name="connsiteY652" fmla="*/ 68919 h 2468044"/>
                <a:gd name="connsiteX653" fmla="*/ 322243 w 1906136"/>
                <a:gd name="connsiteY653" fmla="*/ 73265 h 2468044"/>
                <a:gd name="connsiteX654" fmla="*/ 307652 w 1906136"/>
                <a:gd name="connsiteY654" fmla="*/ 68919 h 2468044"/>
                <a:gd name="connsiteX655" fmla="*/ 293061 w 1906136"/>
                <a:gd name="connsiteY655" fmla="*/ 61468 h 2468044"/>
                <a:gd name="connsiteX656" fmla="*/ 277539 w 1906136"/>
                <a:gd name="connsiteY656" fmla="*/ 56191 h 2468044"/>
                <a:gd name="connsiteX657" fmla="*/ 266052 w 1906136"/>
                <a:gd name="connsiteY657" fmla="*/ 51844 h 2468044"/>
                <a:gd name="connsiteX658" fmla="*/ 262948 w 1906136"/>
                <a:gd name="connsiteY658" fmla="*/ 51844 h 2468044"/>
                <a:gd name="connsiteX659" fmla="*/ 256739 w 1906136"/>
                <a:gd name="connsiteY659" fmla="*/ 54018 h 2468044"/>
                <a:gd name="connsiteX660" fmla="*/ 253634 w 1906136"/>
                <a:gd name="connsiteY660" fmla="*/ 56191 h 2468044"/>
                <a:gd name="connsiteX661" fmla="*/ 249598 w 1906136"/>
                <a:gd name="connsiteY661" fmla="*/ 56191 h 2468044"/>
                <a:gd name="connsiteX662" fmla="*/ 244321 w 1906136"/>
                <a:gd name="connsiteY662" fmla="*/ 58364 h 2468044"/>
                <a:gd name="connsiteX663" fmla="*/ 239043 w 1906136"/>
                <a:gd name="connsiteY663" fmla="*/ 56191 h 2468044"/>
                <a:gd name="connsiteX664" fmla="*/ 233766 w 1906136"/>
                <a:gd name="connsiteY664" fmla="*/ 54018 h 2468044"/>
                <a:gd name="connsiteX665" fmla="*/ 229730 w 1906136"/>
                <a:gd name="connsiteY665" fmla="*/ 50913 h 2468044"/>
                <a:gd name="connsiteX666" fmla="*/ 226625 w 1906136"/>
                <a:gd name="connsiteY666" fmla="*/ 46567 h 2468044"/>
                <a:gd name="connsiteX667" fmla="*/ 221348 w 1906136"/>
                <a:gd name="connsiteY667" fmla="*/ 41289 h 2468044"/>
                <a:gd name="connsiteX668" fmla="*/ 217312 w 1906136"/>
                <a:gd name="connsiteY668" fmla="*/ 38185 h 2468044"/>
                <a:gd name="connsiteX669" fmla="*/ 214208 w 1906136"/>
                <a:gd name="connsiteY669" fmla="*/ 36012 h 2468044"/>
                <a:gd name="connsiteX670" fmla="*/ 210172 w 1906136"/>
                <a:gd name="connsiteY670" fmla="*/ 36012 h 2468044"/>
                <a:gd name="connsiteX671" fmla="*/ 207067 w 1906136"/>
                <a:gd name="connsiteY671" fmla="*/ 36012 h 2468044"/>
                <a:gd name="connsiteX672" fmla="*/ 203032 w 1906136"/>
                <a:gd name="connsiteY672" fmla="*/ 38185 h 2468044"/>
                <a:gd name="connsiteX673" fmla="*/ 199927 w 1906136"/>
                <a:gd name="connsiteY673" fmla="*/ 39116 h 2468044"/>
                <a:gd name="connsiteX674" fmla="*/ 195891 w 1906136"/>
                <a:gd name="connsiteY674" fmla="*/ 39116 h 2468044"/>
                <a:gd name="connsiteX675" fmla="*/ 190614 w 1906136"/>
                <a:gd name="connsiteY675" fmla="*/ 39116 h 2468044"/>
                <a:gd name="connsiteX676" fmla="*/ 186578 w 1906136"/>
                <a:gd name="connsiteY676" fmla="*/ 36012 h 2468044"/>
                <a:gd name="connsiteX677" fmla="*/ 183473 w 1906136"/>
                <a:gd name="connsiteY677" fmla="*/ 31665 h 2468044"/>
                <a:gd name="connsiteX678" fmla="*/ 181300 w 1906136"/>
                <a:gd name="connsiteY678" fmla="*/ 30734 h 2468044"/>
                <a:gd name="connsiteX679" fmla="*/ 181300 w 1906136"/>
                <a:gd name="connsiteY679" fmla="*/ 26388 h 2468044"/>
                <a:gd name="connsiteX680" fmla="*/ 179127 w 1906136"/>
                <a:gd name="connsiteY680" fmla="*/ 24215 h 2468044"/>
                <a:gd name="connsiteX681" fmla="*/ 179127 w 1906136"/>
                <a:gd name="connsiteY681" fmla="*/ 21110 h 2468044"/>
                <a:gd name="connsiteX682" fmla="*/ 176023 w 1906136"/>
                <a:gd name="connsiteY682" fmla="*/ 18937 h 2468044"/>
                <a:gd name="connsiteX683" fmla="*/ 170745 w 1906136"/>
                <a:gd name="connsiteY683" fmla="*/ 15833 h 2468044"/>
                <a:gd name="connsiteX684" fmla="*/ 153981 w 1906136"/>
                <a:gd name="connsiteY684" fmla="*/ 26388 h 2468044"/>
                <a:gd name="connsiteX685" fmla="*/ 137217 w 1906136"/>
                <a:gd name="connsiteY685" fmla="*/ 33839 h 2468044"/>
                <a:gd name="connsiteX686" fmla="*/ 117348 w 1906136"/>
                <a:gd name="connsiteY686" fmla="*/ 39116 h 2468044"/>
                <a:gd name="connsiteX687" fmla="*/ 99653 w 1906136"/>
                <a:gd name="connsiteY687" fmla="*/ 48430 h 2468044"/>
                <a:gd name="connsiteX688" fmla="*/ 85993 w 1906136"/>
                <a:gd name="connsiteY688" fmla="*/ 58985 h 2468044"/>
                <a:gd name="connsiteX689" fmla="*/ 82889 w 1906136"/>
                <a:gd name="connsiteY689" fmla="*/ 70471 h 2468044"/>
                <a:gd name="connsiteX690" fmla="*/ 78853 w 1906136"/>
                <a:gd name="connsiteY690" fmla="*/ 83199 h 2468044"/>
                <a:gd name="connsiteX691" fmla="*/ 73576 w 1906136"/>
                <a:gd name="connsiteY691" fmla="*/ 95928 h 2468044"/>
                <a:gd name="connsiteX692" fmla="*/ 56812 w 1906136"/>
                <a:gd name="connsiteY692" fmla="*/ 105241 h 2468044"/>
                <a:gd name="connsiteX693" fmla="*/ 36012 w 1906136"/>
                <a:gd name="connsiteY693" fmla="*/ 107414 h 2468044"/>
                <a:gd name="connsiteX694" fmla="*/ 14281 w 1906136"/>
                <a:gd name="connsiteY694" fmla="*/ 105241 h 2468044"/>
                <a:gd name="connsiteX695" fmla="*/ 12107 w 1906136"/>
                <a:gd name="connsiteY695" fmla="*/ 110519 h 2468044"/>
                <a:gd name="connsiteX696" fmla="*/ 9934 w 1906136"/>
                <a:gd name="connsiteY696" fmla="*/ 116728 h 2468044"/>
                <a:gd name="connsiteX697" fmla="*/ 6830 w 1906136"/>
                <a:gd name="connsiteY697" fmla="*/ 122005 h 2468044"/>
                <a:gd name="connsiteX698" fmla="*/ 15212 w 1906136"/>
                <a:gd name="connsiteY698" fmla="*/ 138769 h 2468044"/>
                <a:gd name="connsiteX699" fmla="*/ 29803 w 1906136"/>
                <a:gd name="connsiteY699" fmla="*/ 149324 h 2468044"/>
                <a:gd name="connsiteX700" fmla="*/ 46567 w 1906136"/>
                <a:gd name="connsiteY700" fmla="*/ 159880 h 2468044"/>
                <a:gd name="connsiteX701" fmla="*/ 61158 w 1906136"/>
                <a:gd name="connsiteY701" fmla="*/ 171366 h 2468044"/>
                <a:gd name="connsiteX702" fmla="*/ 73576 w 1906136"/>
                <a:gd name="connsiteY702" fmla="*/ 185957 h 2468044"/>
                <a:gd name="connsiteX703" fmla="*/ 77611 w 1906136"/>
                <a:gd name="connsiteY703" fmla="*/ 191235 h 2468044"/>
                <a:gd name="connsiteX704" fmla="*/ 78543 w 1906136"/>
                <a:gd name="connsiteY704" fmla="*/ 196512 h 2468044"/>
                <a:gd name="connsiteX705" fmla="*/ 80716 w 1906136"/>
                <a:gd name="connsiteY705" fmla="*/ 202721 h 2468044"/>
                <a:gd name="connsiteX706" fmla="*/ 82889 w 1906136"/>
                <a:gd name="connsiteY706" fmla="*/ 207999 h 2468044"/>
                <a:gd name="connsiteX707" fmla="*/ 85993 w 1906136"/>
                <a:gd name="connsiteY707" fmla="*/ 213276 h 2468044"/>
                <a:gd name="connsiteX708" fmla="*/ 85993 w 1906136"/>
                <a:gd name="connsiteY708" fmla="*/ 220727 h 2468044"/>
                <a:gd name="connsiteX709" fmla="*/ 73576 w 1906136"/>
                <a:gd name="connsiteY709" fmla="*/ 226005 h 2468044"/>
                <a:gd name="connsiteX710" fmla="*/ 70471 w 1906136"/>
                <a:gd name="connsiteY710" fmla="*/ 220727 h 2468044"/>
                <a:gd name="connsiteX711" fmla="*/ 64262 w 1906136"/>
                <a:gd name="connsiteY711" fmla="*/ 215449 h 2468044"/>
                <a:gd name="connsiteX712" fmla="*/ 58985 w 1906136"/>
                <a:gd name="connsiteY712" fmla="*/ 211103 h 2468044"/>
                <a:gd name="connsiteX713" fmla="*/ 53707 w 1906136"/>
                <a:gd name="connsiteY713" fmla="*/ 205826 h 2468044"/>
                <a:gd name="connsiteX714" fmla="*/ 49671 w 1906136"/>
                <a:gd name="connsiteY714" fmla="*/ 205826 h 2468044"/>
                <a:gd name="connsiteX715" fmla="*/ 48740 w 1906136"/>
                <a:gd name="connsiteY715" fmla="*/ 205826 h 2468044"/>
                <a:gd name="connsiteX716" fmla="*/ 46567 w 1906136"/>
                <a:gd name="connsiteY716" fmla="*/ 207999 h 2468044"/>
                <a:gd name="connsiteX717" fmla="*/ 44394 w 1906136"/>
                <a:gd name="connsiteY717" fmla="*/ 207999 h 2468044"/>
                <a:gd name="connsiteX718" fmla="*/ 43462 w 1906136"/>
                <a:gd name="connsiteY718" fmla="*/ 210172 h 2468044"/>
                <a:gd name="connsiteX719" fmla="*/ 26698 w 1906136"/>
                <a:gd name="connsiteY719" fmla="*/ 210172 h 2468044"/>
                <a:gd name="connsiteX720" fmla="*/ 28871 w 1906136"/>
                <a:gd name="connsiteY720" fmla="*/ 213276 h 2468044"/>
                <a:gd name="connsiteX721" fmla="*/ 28871 w 1906136"/>
                <a:gd name="connsiteY721" fmla="*/ 215449 h 2468044"/>
                <a:gd name="connsiteX722" fmla="*/ 29803 w 1906136"/>
                <a:gd name="connsiteY722" fmla="*/ 217623 h 2468044"/>
                <a:gd name="connsiteX723" fmla="*/ 26698 w 1906136"/>
                <a:gd name="connsiteY723" fmla="*/ 220727 h 2468044"/>
                <a:gd name="connsiteX724" fmla="*/ 22663 w 1906136"/>
                <a:gd name="connsiteY724" fmla="*/ 225073 h 2468044"/>
                <a:gd name="connsiteX725" fmla="*/ 19558 w 1906136"/>
                <a:gd name="connsiteY725" fmla="*/ 225073 h 2468044"/>
                <a:gd name="connsiteX726" fmla="*/ 15522 w 1906136"/>
                <a:gd name="connsiteY726" fmla="*/ 226005 h 2468044"/>
                <a:gd name="connsiteX727" fmla="*/ 10245 w 1906136"/>
                <a:gd name="connsiteY727" fmla="*/ 228178 h 2468044"/>
                <a:gd name="connsiteX728" fmla="*/ 7140 w 1906136"/>
                <a:gd name="connsiteY728" fmla="*/ 230351 h 2468044"/>
                <a:gd name="connsiteX729" fmla="*/ 0 w 1906136"/>
                <a:gd name="connsiteY729" fmla="*/ 230351 h 2468044"/>
                <a:gd name="connsiteX730" fmla="*/ 3104 w 1906136"/>
                <a:gd name="connsiteY730" fmla="*/ 257670 h 2468044"/>
                <a:gd name="connsiteX731" fmla="*/ 17695 w 1906136"/>
                <a:gd name="connsiteY731" fmla="*/ 265121 h 2468044"/>
                <a:gd name="connsiteX732" fmla="*/ 36322 w 1906136"/>
                <a:gd name="connsiteY732" fmla="*/ 268225 h 2468044"/>
                <a:gd name="connsiteX733" fmla="*/ 51844 w 1906136"/>
                <a:gd name="connsiteY733" fmla="*/ 274434 h 2468044"/>
                <a:gd name="connsiteX734" fmla="*/ 63331 w 1906136"/>
                <a:gd name="connsiteY734" fmla="*/ 277539 h 2468044"/>
                <a:gd name="connsiteX735" fmla="*/ 68609 w 1906136"/>
                <a:gd name="connsiteY735" fmla="*/ 277539 h 2468044"/>
                <a:gd name="connsiteX736" fmla="*/ 71713 w 1906136"/>
                <a:gd name="connsiteY736" fmla="*/ 275365 h 2468044"/>
                <a:gd name="connsiteX737" fmla="*/ 75749 w 1906136"/>
                <a:gd name="connsiteY737" fmla="*/ 274434 h 2468044"/>
                <a:gd name="connsiteX738" fmla="*/ 77922 w 1906136"/>
                <a:gd name="connsiteY738" fmla="*/ 272261 h 2468044"/>
                <a:gd name="connsiteX739" fmla="*/ 78853 w 1906136"/>
                <a:gd name="connsiteY739" fmla="*/ 270088 h 2468044"/>
                <a:gd name="connsiteX740" fmla="*/ 82889 w 1906136"/>
                <a:gd name="connsiteY740" fmla="*/ 266983 h 2468044"/>
                <a:gd name="connsiteX741" fmla="*/ 97790 w 1906136"/>
                <a:gd name="connsiteY741" fmla="*/ 266983 h 2468044"/>
                <a:gd name="connsiteX742" fmla="*/ 95617 w 1906136"/>
                <a:gd name="connsiteY742" fmla="*/ 267915 h 2468044"/>
                <a:gd name="connsiteX743" fmla="*/ 95617 w 1906136"/>
                <a:gd name="connsiteY743" fmla="*/ 270088 h 2468044"/>
                <a:gd name="connsiteX744" fmla="*/ 95617 w 1906136"/>
                <a:gd name="connsiteY744" fmla="*/ 272261 h 2468044"/>
                <a:gd name="connsiteX745" fmla="*/ 93444 w 1906136"/>
                <a:gd name="connsiteY745" fmla="*/ 272261 h 2468044"/>
                <a:gd name="connsiteX746" fmla="*/ 91271 w 1906136"/>
                <a:gd name="connsiteY746" fmla="*/ 274434 h 2468044"/>
                <a:gd name="connsiteX747" fmla="*/ 91271 w 1906136"/>
                <a:gd name="connsiteY747" fmla="*/ 292440 h 2468044"/>
                <a:gd name="connsiteX748" fmla="*/ 85993 w 1906136"/>
                <a:gd name="connsiteY748" fmla="*/ 303926 h 2468044"/>
                <a:gd name="connsiteX749" fmla="*/ 78853 w 1906136"/>
                <a:gd name="connsiteY749" fmla="*/ 311377 h 2468044"/>
                <a:gd name="connsiteX750" fmla="*/ 68298 w 1906136"/>
                <a:gd name="connsiteY750" fmla="*/ 316655 h 2468044"/>
                <a:gd name="connsiteX751" fmla="*/ 56812 w 1906136"/>
                <a:gd name="connsiteY751" fmla="*/ 319759 h 2468044"/>
                <a:gd name="connsiteX752" fmla="*/ 44394 w 1906136"/>
                <a:gd name="connsiteY752" fmla="*/ 327210 h 2468044"/>
                <a:gd name="connsiteX753" fmla="*/ 37253 w 1906136"/>
                <a:gd name="connsiteY753" fmla="*/ 336523 h 2468044"/>
                <a:gd name="connsiteX754" fmla="*/ 31976 w 1906136"/>
                <a:gd name="connsiteY754" fmla="*/ 347078 h 2468044"/>
                <a:gd name="connsiteX755" fmla="*/ 26698 w 1906136"/>
                <a:gd name="connsiteY755" fmla="*/ 360738 h 2468044"/>
                <a:gd name="connsiteX756" fmla="*/ 20489 w 1906136"/>
                <a:gd name="connsiteY756" fmla="*/ 371293 h 2468044"/>
                <a:gd name="connsiteX757" fmla="*/ 31976 w 1906136"/>
                <a:gd name="connsiteY757" fmla="*/ 391162 h 2468044"/>
                <a:gd name="connsiteX758" fmla="*/ 46567 w 1906136"/>
                <a:gd name="connsiteY758" fmla="*/ 410099 h 2468044"/>
                <a:gd name="connsiteX759" fmla="*/ 64262 w 1906136"/>
                <a:gd name="connsiteY759" fmla="*/ 422827 h 2468044"/>
                <a:gd name="connsiteX760" fmla="*/ 66435 w 1906136"/>
                <a:gd name="connsiteY760" fmla="*/ 425000 h 2468044"/>
                <a:gd name="connsiteX761" fmla="*/ 69540 w 1906136"/>
                <a:gd name="connsiteY761" fmla="*/ 425000 h 2468044"/>
                <a:gd name="connsiteX762" fmla="*/ 71713 w 1906136"/>
                <a:gd name="connsiteY762" fmla="*/ 425000 h 2468044"/>
                <a:gd name="connsiteX763" fmla="*/ 73886 w 1906136"/>
                <a:gd name="connsiteY763" fmla="*/ 422827 h 2468044"/>
                <a:gd name="connsiteX764" fmla="*/ 76991 w 1906136"/>
                <a:gd name="connsiteY764" fmla="*/ 419723 h 2468044"/>
                <a:gd name="connsiteX765" fmla="*/ 81026 w 1906136"/>
                <a:gd name="connsiteY765" fmla="*/ 430278 h 2468044"/>
                <a:gd name="connsiteX766" fmla="*/ 86304 w 1906136"/>
                <a:gd name="connsiteY766" fmla="*/ 444869 h 2468044"/>
                <a:gd name="connsiteX767" fmla="*/ 88477 w 1906136"/>
                <a:gd name="connsiteY767" fmla="*/ 455424 h 2468044"/>
                <a:gd name="connsiteX768" fmla="*/ 93755 w 1906136"/>
                <a:gd name="connsiteY768" fmla="*/ 455424 h 2468044"/>
                <a:gd name="connsiteX769" fmla="*/ 97790 w 1906136"/>
                <a:gd name="connsiteY769" fmla="*/ 455734 h 2468044"/>
                <a:gd name="connsiteX770" fmla="*/ 98722 w 1906136"/>
                <a:gd name="connsiteY770" fmla="*/ 455734 h 2468044"/>
                <a:gd name="connsiteX771" fmla="*/ 100895 w 1906136"/>
                <a:gd name="connsiteY771" fmla="*/ 453561 h 2468044"/>
                <a:gd name="connsiteX772" fmla="*/ 103068 w 1906136"/>
                <a:gd name="connsiteY772" fmla="*/ 451388 h 2468044"/>
                <a:gd name="connsiteX773" fmla="*/ 105241 w 1906136"/>
                <a:gd name="connsiteY773" fmla="*/ 449215 h 2468044"/>
                <a:gd name="connsiteX774" fmla="*/ 108346 w 1906136"/>
                <a:gd name="connsiteY774" fmla="*/ 451388 h 2468044"/>
                <a:gd name="connsiteX775" fmla="*/ 110208 w 1906136"/>
                <a:gd name="connsiteY775" fmla="*/ 451388 h 2468044"/>
                <a:gd name="connsiteX776" fmla="*/ 112381 w 1906136"/>
                <a:gd name="connsiteY776" fmla="*/ 453561 h 2468044"/>
                <a:gd name="connsiteX777" fmla="*/ 112381 w 1906136"/>
                <a:gd name="connsiteY777" fmla="*/ 456666 h 2468044"/>
                <a:gd name="connsiteX778" fmla="*/ 112381 w 1906136"/>
                <a:gd name="connsiteY778" fmla="*/ 461012 h 2468044"/>
                <a:gd name="connsiteX779" fmla="*/ 124799 w 1906136"/>
                <a:gd name="connsiteY779" fmla="*/ 456666 h 2468044"/>
                <a:gd name="connsiteX780" fmla="*/ 134113 w 1906136"/>
                <a:gd name="connsiteY780" fmla="*/ 453561 h 2468044"/>
                <a:gd name="connsiteX781" fmla="*/ 147772 w 1906136"/>
                <a:gd name="connsiteY781" fmla="*/ 449215 h 2468044"/>
                <a:gd name="connsiteX782" fmla="*/ 144668 w 1906136"/>
                <a:gd name="connsiteY782" fmla="*/ 471257 h 2468044"/>
                <a:gd name="connsiteX783" fmla="*/ 135354 w 1906136"/>
                <a:gd name="connsiteY783" fmla="*/ 488021 h 2468044"/>
                <a:gd name="connsiteX784" fmla="*/ 122937 w 1906136"/>
                <a:gd name="connsiteY784" fmla="*/ 502612 h 2468044"/>
                <a:gd name="connsiteX785" fmla="*/ 106172 w 1906136"/>
                <a:gd name="connsiteY785" fmla="*/ 515340 h 2468044"/>
                <a:gd name="connsiteX786" fmla="*/ 88477 w 1906136"/>
                <a:gd name="connsiteY786" fmla="*/ 527137 h 2468044"/>
                <a:gd name="connsiteX787" fmla="*/ 69850 w 1906136"/>
                <a:gd name="connsiteY787" fmla="*/ 537692 h 2468044"/>
                <a:gd name="connsiteX788" fmla="*/ 54328 w 1906136"/>
                <a:gd name="connsiteY788" fmla="*/ 549179 h 2468044"/>
                <a:gd name="connsiteX789" fmla="*/ 41910 w 1906136"/>
                <a:gd name="connsiteY789" fmla="*/ 561907 h 2468044"/>
                <a:gd name="connsiteX790" fmla="*/ 37874 w 1906136"/>
                <a:gd name="connsiteY790" fmla="*/ 561907 h 2468044"/>
                <a:gd name="connsiteX791" fmla="*/ 37874 w 1906136"/>
                <a:gd name="connsiteY791" fmla="*/ 565011 h 2468044"/>
                <a:gd name="connsiteX792" fmla="*/ 48430 w 1906136"/>
                <a:gd name="connsiteY792" fmla="*/ 561907 h 2468044"/>
                <a:gd name="connsiteX793" fmla="*/ 65194 w 1906136"/>
                <a:gd name="connsiteY793" fmla="*/ 554456 h 2468044"/>
                <a:gd name="connsiteX794" fmla="*/ 86925 w 1906136"/>
                <a:gd name="connsiteY794" fmla="*/ 543901 h 2468044"/>
                <a:gd name="connsiteX795" fmla="*/ 108656 w 1906136"/>
                <a:gd name="connsiteY795" fmla="*/ 530241 h 2468044"/>
                <a:gd name="connsiteX796" fmla="*/ 130387 w 1906136"/>
                <a:gd name="connsiteY796" fmla="*/ 515650 h 2468044"/>
                <a:gd name="connsiteX797" fmla="*/ 152118 w 1906136"/>
                <a:gd name="connsiteY797" fmla="*/ 502922 h 2468044"/>
                <a:gd name="connsiteX798" fmla="*/ 169814 w 1906136"/>
                <a:gd name="connsiteY798" fmla="*/ 492367 h 2468044"/>
                <a:gd name="connsiteX799" fmla="*/ 184405 w 1906136"/>
                <a:gd name="connsiteY799" fmla="*/ 480881 h 2468044"/>
                <a:gd name="connsiteX800" fmla="*/ 191545 w 1906136"/>
                <a:gd name="connsiteY800" fmla="*/ 473430 h 2468044"/>
                <a:gd name="connsiteX801" fmla="*/ 203032 w 1906136"/>
                <a:gd name="connsiteY801" fmla="*/ 456666 h 2468044"/>
                <a:gd name="connsiteX802" fmla="*/ 210172 w 1906136"/>
                <a:gd name="connsiteY802" fmla="*/ 438660 h 2468044"/>
                <a:gd name="connsiteX803" fmla="*/ 215449 w 1906136"/>
                <a:gd name="connsiteY803" fmla="*/ 421896 h 2468044"/>
                <a:gd name="connsiteX804" fmla="*/ 222590 w 1906136"/>
                <a:gd name="connsiteY804" fmla="*/ 406063 h 2468044"/>
                <a:gd name="connsiteX805" fmla="*/ 234076 w 1906136"/>
                <a:gd name="connsiteY805" fmla="*/ 391472 h 2468044"/>
                <a:gd name="connsiteX806" fmla="*/ 247736 w 1906136"/>
                <a:gd name="connsiteY806" fmla="*/ 379986 h 2468044"/>
                <a:gd name="connsiteX807" fmla="*/ 247736 w 1906136"/>
                <a:gd name="connsiteY807" fmla="*/ 376881 h 2468044"/>
                <a:gd name="connsiteX808" fmla="*/ 257049 w 1906136"/>
                <a:gd name="connsiteY808" fmla="*/ 376881 h 2468044"/>
                <a:gd name="connsiteX809" fmla="*/ 247736 w 1906136"/>
                <a:gd name="connsiteY809" fmla="*/ 392714 h 2468044"/>
                <a:gd name="connsiteX810" fmla="*/ 237181 w 1906136"/>
                <a:gd name="connsiteY810" fmla="*/ 407305 h 2468044"/>
                <a:gd name="connsiteX811" fmla="*/ 230040 w 1906136"/>
                <a:gd name="connsiteY811" fmla="*/ 424069 h 2468044"/>
                <a:gd name="connsiteX812" fmla="*/ 224763 w 1906136"/>
                <a:gd name="connsiteY812" fmla="*/ 440833 h 2468044"/>
                <a:gd name="connsiteX813" fmla="*/ 246494 w 1906136"/>
                <a:gd name="connsiteY813" fmla="*/ 435555 h 2468044"/>
                <a:gd name="connsiteX814" fmla="*/ 262016 w 1906136"/>
                <a:gd name="connsiteY814" fmla="*/ 426242 h 2468044"/>
                <a:gd name="connsiteX815" fmla="*/ 280643 w 1906136"/>
                <a:gd name="connsiteY815" fmla="*/ 416929 h 2468044"/>
                <a:gd name="connsiteX816" fmla="*/ 280643 w 1906136"/>
                <a:gd name="connsiteY816" fmla="*/ 392714 h 2468044"/>
                <a:gd name="connsiteX817" fmla="*/ 297407 w 1906136"/>
                <a:gd name="connsiteY817" fmla="*/ 394887 h 2468044"/>
                <a:gd name="connsiteX818" fmla="*/ 307962 w 1906136"/>
                <a:gd name="connsiteY818" fmla="*/ 400165 h 2468044"/>
                <a:gd name="connsiteX819" fmla="*/ 317276 w 1906136"/>
                <a:gd name="connsiteY819" fmla="*/ 407615 h 2468044"/>
                <a:gd name="connsiteX820" fmla="*/ 327831 w 1906136"/>
                <a:gd name="connsiteY820" fmla="*/ 413824 h 2468044"/>
                <a:gd name="connsiteX821" fmla="*/ 361048 w 1906136"/>
                <a:gd name="connsiteY821" fmla="*/ 413824 h 2468044"/>
                <a:gd name="connsiteX822" fmla="*/ 376571 w 1906136"/>
                <a:gd name="connsiteY822" fmla="*/ 422206 h 2468044"/>
                <a:gd name="connsiteX823" fmla="*/ 393335 w 1906136"/>
                <a:gd name="connsiteY823" fmla="*/ 436797 h 2468044"/>
                <a:gd name="connsiteX824" fmla="*/ 407926 w 1906136"/>
                <a:gd name="connsiteY824" fmla="*/ 449526 h 2468044"/>
                <a:gd name="connsiteX825" fmla="*/ 427794 w 1906136"/>
                <a:gd name="connsiteY825" fmla="*/ 458839 h 2468044"/>
                <a:gd name="connsiteX826" fmla="*/ 451699 w 1906136"/>
                <a:gd name="connsiteY826" fmla="*/ 464117 h 2468044"/>
                <a:gd name="connsiteX827" fmla="*/ 471567 w 1906136"/>
                <a:gd name="connsiteY827" fmla="*/ 473430 h 2468044"/>
                <a:gd name="connsiteX828" fmla="*/ 486158 w 1906136"/>
                <a:gd name="connsiteY828" fmla="*/ 486158 h 2468044"/>
                <a:gd name="connsiteX829" fmla="*/ 498576 w 1906136"/>
                <a:gd name="connsiteY829" fmla="*/ 502922 h 2468044"/>
                <a:gd name="connsiteX830" fmla="*/ 507889 w 1906136"/>
                <a:gd name="connsiteY830" fmla="*/ 519686 h 2468044"/>
                <a:gd name="connsiteX831" fmla="*/ 519376 w 1906136"/>
                <a:gd name="connsiteY831" fmla="*/ 536450 h 2468044"/>
                <a:gd name="connsiteX832" fmla="*/ 531794 w 1906136"/>
                <a:gd name="connsiteY832" fmla="*/ 550110 h 2468044"/>
                <a:gd name="connsiteX833" fmla="*/ 527758 w 1906136"/>
                <a:gd name="connsiteY833" fmla="*/ 574325 h 2468044"/>
                <a:gd name="connsiteX834" fmla="*/ 539244 w 1906136"/>
                <a:gd name="connsiteY834" fmla="*/ 579602 h 2468044"/>
                <a:gd name="connsiteX835" fmla="*/ 546385 w 1906136"/>
                <a:gd name="connsiteY835" fmla="*/ 588916 h 2468044"/>
                <a:gd name="connsiteX836" fmla="*/ 551662 w 1906136"/>
                <a:gd name="connsiteY836" fmla="*/ 600402 h 2468044"/>
                <a:gd name="connsiteX837" fmla="*/ 554767 w 1906136"/>
                <a:gd name="connsiteY837" fmla="*/ 613131 h 2468044"/>
                <a:gd name="connsiteX838" fmla="*/ 560976 w 1906136"/>
                <a:gd name="connsiteY838" fmla="*/ 625859 h 2468044"/>
                <a:gd name="connsiteX839" fmla="*/ 568116 w 1906136"/>
                <a:gd name="connsiteY839" fmla="*/ 637345 h 2468044"/>
                <a:gd name="connsiteX840" fmla="*/ 576498 w 1906136"/>
                <a:gd name="connsiteY840" fmla="*/ 645727 h 2468044"/>
                <a:gd name="connsiteX841" fmla="*/ 591089 w 1906136"/>
                <a:gd name="connsiteY841" fmla="*/ 651005 h 2468044"/>
                <a:gd name="connsiteX842" fmla="*/ 587984 w 1906136"/>
                <a:gd name="connsiteY842" fmla="*/ 653178 h 2468044"/>
                <a:gd name="connsiteX843" fmla="*/ 583949 w 1906136"/>
                <a:gd name="connsiteY843" fmla="*/ 653178 h 2468044"/>
                <a:gd name="connsiteX844" fmla="*/ 580844 w 1906136"/>
                <a:gd name="connsiteY844" fmla="*/ 653178 h 2468044"/>
                <a:gd name="connsiteX845" fmla="*/ 576808 w 1906136"/>
                <a:gd name="connsiteY845" fmla="*/ 651005 h 2468044"/>
                <a:gd name="connsiteX846" fmla="*/ 568426 w 1906136"/>
                <a:gd name="connsiteY846" fmla="*/ 651005 h 2468044"/>
                <a:gd name="connsiteX847" fmla="*/ 576808 w 1906136"/>
                <a:gd name="connsiteY847" fmla="*/ 669942 h 2468044"/>
                <a:gd name="connsiteX848" fmla="*/ 588295 w 1906136"/>
                <a:gd name="connsiteY848" fmla="*/ 686706 h 2468044"/>
                <a:gd name="connsiteX849" fmla="*/ 600713 w 1906136"/>
                <a:gd name="connsiteY849" fmla="*/ 702539 h 2468044"/>
                <a:gd name="connsiteX850" fmla="*/ 604748 w 1906136"/>
                <a:gd name="connsiteY850" fmla="*/ 704712 h 2468044"/>
                <a:gd name="connsiteX851" fmla="*/ 605680 w 1906136"/>
                <a:gd name="connsiteY851" fmla="*/ 704712 h 2468044"/>
                <a:gd name="connsiteX852" fmla="*/ 605680 w 1906136"/>
                <a:gd name="connsiteY852" fmla="*/ 706885 h 2468044"/>
                <a:gd name="connsiteX853" fmla="*/ 607853 w 1906136"/>
                <a:gd name="connsiteY853" fmla="*/ 706885 h 2468044"/>
                <a:gd name="connsiteX854" fmla="*/ 613130 w 1906136"/>
                <a:gd name="connsiteY854" fmla="*/ 706885 h 2468044"/>
                <a:gd name="connsiteX855" fmla="*/ 619339 w 1906136"/>
                <a:gd name="connsiteY855" fmla="*/ 706885 h 2468044"/>
                <a:gd name="connsiteX856" fmla="*/ 620271 w 1906136"/>
                <a:gd name="connsiteY856" fmla="*/ 704712 h 2468044"/>
                <a:gd name="connsiteX857" fmla="*/ 624306 w 1906136"/>
                <a:gd name="connsiteY857" fmla="*/ 702539 h 2468044"/>
                <a:gd name="connsiteX858" fmla="*/ 626480 w 1906136"/>
                <a:gd name="connsiteY858" fmla="*/ 701608 h 2468044"/>
                <a:gd name="connsiteX859" fmla="*/ 626480 w 1906136"/>
                <a:gd name="connsiteY859" fmla="*/ 699434 h 2468044"/>
                <a:gd name="connsiteX860" fmla="*/ 627411 w 1906136"/>
                <a:gd name="connsiteY860" fmla="*/ 699434 h 2468044"/>
                <a:gd name="connsiteX861" fmla="*/ 627411 w 1906136"/>
                <a:gd name="connsiteY861" fmla="*/ 695088 h 2468044"/>
                <a:gd name="connsiteX862" fmla="*/ 622133 w 1906136"/>
                <a:gd name="connsiteY862" fmla="*/ 687638 h 2468044"/>
                <a:gd name="connsiteX863" fmla="*/ 614993 w 1906136"/>
                <a:gd name="connsiteY863" fmla="*/ 682360 h 2468044"/>
                <a:gd name="connsiteX864" fmla="*/ 607853 w 1906136"/>
                <a:gd name="connsiteY864" fmla="*/ 677082 h 2468044"/>
                <a:gd name="connsiteX865" fmla="*/ 600713 w 1906136"/>
                <a:gd name="connsiteY865" fmla="*/ 671805 h 2468044"/>
                <a:gd name="connsiteX866" fmla="*/ 600713 w 1906136"/>
                <a:gd name="connsiteY866" fmla="*/ 662491 h 2468044"/>
                <a:gd name="connsiteX867" fmla="*/ 617477 w 1906136"/>
                <a:gd name="connsiteY867" fmla="*/ 673047 h 2468044"/>
                <a:gd name="connsiteX868" fmla="*/ 632068 w 1906136"/>
                <a:gd name="connsiteY868" fmla="*/ 687638 h 2468044"/>
                <a:gd name="connsiteX869" fmla="*/ 644485 w 1906136"/>
                <a:gd name="connsiteY869" fmla="*/ 702228 h 2468044"/>
                <a:gd name="connsiteX870" fmla="*/ 644485 w 1906136"/>
                <a:gd name="connsiteY870" fmla="*/ 723339 h 2468044"/>
                <a:gd name="connsiteX871" fmla="*/ 642312 w 1906136"/>
                <a:gd name="connsiteY871" fmla="*/ 718992 h 2468044"/>
                <a:gd name="connsiteX872" fmla="*/ 639208 w 1906136"/>
                <a:gd name="connsiteY872" fmla="*/ 715888 h 2468044"/>
                <a:gd name="connsiteX873" fmla="*/ 637035 w 1906136"/>
                <a:gd name="connsiteY873" fmla="*/ 711542 h 2468044"/>
                <a:gd name="connsiteX874" fmla="*/ 633930 w 1906136"/>
                <a:gd name="connsiteY874" fmla="*/ 709369 h 2468044"/>
                <a:gd name="connsiteX875" fmla="*/ 629894 w 1906136"/>
                <a:gd name="connsiteY875" fmla="*/ 709369 h 2468044"/>
                <a:gd name="connsiteX876" fmla="*/ 626790 w 1906136"/>
                <a:gd name="connsiteY876" fmla="*/ 709369 h 2468044"/>
                <a:gd name="connsiteX877" fmla="*/ 622754 w 1906136"/>
                <a:gd name="connsiteY877" fmla="*/ 709369 h 2468044"/>
                <a:gd name="connsiteX878" fmla="*/ 617477 w 1906136"/>
                <a:gd name="connsiteY878" fmla="*/ 711542 h 2468044"/>
                <a:gd name="connsiteX879" fmla="*/ 615304 w 1906136"/>
                <a:gd name="connsiteY879" fmla="*/ 723028 h 2468044"/>
                <a:gd name="connsiteX880" fmla="*/ 613130 w 1906136"/>
                <a:gd name="connsiteY880" fmla="*/ 741034 h 2468044"/>
                <a:gd name="connsiteX881" fmla="*/ 613130 w 1906136"/>
                <a:gd name="connsiteY881" fmla="*/ 763076 h 2468044"/>
                <a:gd name="connsiteX882" fmla="*/ 613130 w 1906136"/>
                <a:gd name="connsiteY882" fmla="*/ 787291 h 2468044"/>
                <a:gd name="connsiteX883" fmla="*/ 613130 w 1906136"/>
                <a:gd name="connsiteY883" fmla="*/ 807159 h 2468044"/>
                <a:gd name="connsiteX884" fmla="*/ 612199 w 1906136"/>
                <a:gd name="connsiteY884" fmla="*/ 821750 h 2468044"/>
                <a:gd name="connsiteX885" fmla="*/ 612199 w 1906136"/>
                <a:gd name="connsiteY885" fmla="*/ 829201 h 2468044"/>
                <a:gd name="connsiteX886" fmla="*/ 613130 w 1906136"/>
                <a:gd name="connsiteY886" fmla="*/ 859624 h 2468044"/>
                <a:gd name="connsiteX887" fmla="*/ 617166 w 1906136"/>
                <a:gd name="connsiteY887" fmla="*/ 881666 h 2468044"/>
                <a:gd name="connsiteX888" fmla="*/ 622444 w 1906136"/>
                <a:gd name="connsiteY888" fmla="*/ 898430 h 2468044"/>
                <a:gd name="connsiteX889" fmla="*/ 629584 w 1906136"/>
                <a:gd name="connsiteY889" fmla="*/ 911158 h 2468044"/>
                <a:gd name="connsiteX890" fmla="*/ 641071 w 1906136"/>
                <a:gd name="connsiteY890" fmla="*/ 922645 h 2468044"/>
                <a:gd name="connsiteX891" fmla="*/ 651626 w 1906136"/>
                <a:gd name="connsiteY891" fmla="*/ 935373 h 2468044"/>
                <a:gd name="connsiteX892" fmla="*/ 664043 w 1906136"/>
                <a:gd name="connsiteY892" fmla="*/ 953379 h 2468044"/>
                <a:gd name="connsiteX893" fmla="*/ 669321 w 1906136"/>
                <a:gd name="connsiteY893" fmla="*/ 964866 h 2468044"/>
                <a:gd name="connsiteX894" fmla="*/ 673357 w 1906136"/>
                <a:gd name="connsiteY894" fmla="*/ 975421 h 2468044"/>
                <a:gd name="connsiteX895" fmla="*/ 680497 w 1906136"/>
                <a:gd name="connsiteY895" fmla="*/ 984734 h 2468044"/>
                <a:gd name="connsiteX896" fmla="*/ 691052 w 1906136"/>
                <a:gd name="connsiteY896" fmla="*/ 992185 h 2468044"/>
                <a:gd name="connsiteX897" fmla="*/ 704712 w 1906136"/>
                <a:gd name="connsiteY897" fmla="*/ 997462 h 2468044"/>
                <a:gd name="connsiteX898" fmla="*/ 715267 w 1906136"/>
                <a:gd name="connsiteY898" fmla="*/ 1003671 h 2468044"/>
                <a:gd name="connsiteX899" fmla="*/ 724580 w 1906136"/>
                <a:gd name="connsiteY899" fmla="*/ 1014226 h 2468044"/>
                <a:gd name="connsiteX900" fmla="*/ 731721 w 1906136"/>
                <a:gd name="connsiteY900" fmla="*/ 1026955 h 2468044"/>
                <a:gd name="connsiteX901" fmla="*/ 734825 w 1906136"/>
                <a:gd name="connsiteY901" fmla="*/ 1041546 h 2468044"/>
                <a:gd name="connsiteX902" fmla="*/ 741034 w 1906136"/>
                <a:gd name="connsiteY902" fmla="*/ 1054274 h 2468044"/>
                <a:gd name="connsiteX903" fmla="*/ 747243 w 1906136"/>
                <a:gd name="connsiteY903" fmla="*/ 1065761 h 2468044"/>
                <a:gd name="connsiteX904" fmla="*/ 760903 w 1906136"/>
                <a:gd name="connsiteY904" fmla="*/ 1075074 h 2468044"/>
                <a:gd name="connsiteX905" fmla="*/ 758729 w 1906136"/>
                <a:gd name="connsiteY905" fmla="*/ 1076005 h 2468044"/>
                <a:gd name="connsiteX906" fmla="*/ 758729 w 1906136"/>
                <a:gd name="connsiteY906" fmla="*/ 1078178 h 2468044"/>
                <a:gd name="connsiteX907" fmla="*/ 758729 w 1906136"/>
                <a:gd name="connsiteY907" fmla="*/ 1080351 h 2468044"/>
                <a:gd name="connsiteX908" fmla="*/ 756556 w 1906136"/>
                <a:gd name="connsiteY908" fmla="*/ 1080351 h 2468044"/>
                <a:gd name="connsiteX909" fmla="*/ 754383 w 1906136"/>
                <a:gd name="connsiteY909" fmla="*/ 1080351 h 2468044"/>
                <a:gd name="connsiteX910" fmla="*/ 751279 w 1906136"/>
                <a:gd name="connsiteY910" fmla="*/ 1082525 h 2468044"/>
                <a:gd name="connsiteX911" fmla="*/ 760592 w 1906136"/>
                <a:gd name="connsiteY911" fmla="*/ 1095253 h 2468044"/>
                <a:gd name="connsiteX912" fmla="*/ 771147 w 1906136"/>
                <a:gd name="connsiteY912" fmla="*/ 1102704 h 2468044"/>
                <a:gd name="connsiteX913" fmla="*/ 782634 w 1906136"/>
                <a:gd name="connsiteY913" fmla="*/ 1110154 h 2468044"/>
                <a:gd name="connsiteX914" fmla="*/ 791016 w 1906136"/>
                <a:gd name="connsiteY914" fmla="*/ 1119468 h 2468044"/>
                <a:gd name="connsiteX915" fmla="*/ 797225 w 1906136"/>
                <a:gd name="connsiteY915" fmla="*/ 1130023 h 2468044"/>
                <a:gd name="connsiteX916" fmla="*/ 800329 w 1906136"/>
                <a:gd name="connsiteY916" fmla="*/ 1142751 h 2468044"/>
                <a:gd name="connsiteX917" fmla="*/ 804365 w 1906136"/>
                <a:gd name="connsiteY917" fmla="*/ 1155479 h 2468044"/>
                <a:gd name="connsiteX918" fmla="*/ 809643 w 1906136"/>
                <a:gd name="connsiteY918" fmla="*/ 1155479 h 2468044"/>
                <a:gd name="connsiteX919" fmla="*/ 811816 w 1906136"/>
                <a:gd name="connsiteY919" fmla="*/ 1155479 h 2468044"/>
                <a:gd name="connsiteX920" fmla="*/ 812747 w 1906136"/>
                <a:gd name="connsiteY920" fmla="*/ 1155479 h 2468044"/>
                <a:gd name="connsiteX921" fmla="*/ 814920 w 1906136"/>
                <a:gd name="connsiteY921" fmla="*/ 1155479 h 2468044"/>
                <a:gd name="connsiteX922" fmla="*/ 817093 w 1906136"/>
                <a:gd name="connsiteY922" fmla="*/ 1155479 h 2468044"/>
                <a:gd name="connsiteX923" fmla="*/ 820198 w 1906136"/>
                <a:gd name="connsiteY923" fmla="*/ 1155479 h 2468044"/>
                <a:gd name="connsiteX924" fmla="*/ 822371 w 1906136"/>
                <a:gd name="connsiteY924" fmla="*/ 1159826 h 2468044"/>
                <a:gd name="connsiteX925" fmla="*/ 822371 w 1906136"/>
                <a:gd name="connsiteY925" fmla="*/ 1162930 h 2468044"/>
                <a:gd name="connsiteX926" fmla="*/ 824544 w 1906136"/>
                <a:gd name="connsiteY926" fmla="*/ 1169139 h 2468044"/>
                <a:gd name="connsiteX927" fmla="*/ 824544 w 1906136"/>
                <a:gd name="connsiteY927" fmla="*/ 1176590 h 2468044"/>
                <a:gd name="connsiteX928" fmla="*/ 827648 w 1906136"/>
                <a:gd name="connsiteY928" fmla="*/ 1174417 h 2468044"/>
                <a:gd name="connsiteX929" fmla="*/ 827648 w 1906136"/>
                <a:gd name="connsiteY929" fmla="*/ 1172243 h 2468044"/>
                <a:gd name="connsiteX930" fmla="*/ 829822 w 1906136"/>
                <a:gd name="connsiteY930" fmla="*/ 1170070 h 2468044"/>
                <a:gd name="connsiteX931" fmla="*/ 831995 w 1906136"/>
                <a:gd name="connsiteY931" fmla="*/ 1166966 h 2468044"/>
                <a:gd name="connsiteX932" fmla="*/ 831995 w 1906136"/>
                <a:gd name="connsiteY932" fmla="*/ 1159515 h 2468044"/>
                <a:gd name="connsiteX933" fmla="*/ 827959 w 1906136"/>
                <a:gd name="connsiteY933" fmla="*/ 1148960 h 2468044"/>
                <a:gd name="connsiteX934" fmla="*/ 819577 w 1906136"/>
                <a:gd name="connsiteY934" fmla="*/ 1132196 h 2468044"/>
                <a:gd name="connsiteX935" fmla="*/ 808090 w 1906136"/>
                <a:gd name="connsiteY935" fmla="*/ 1113259 h 2468044"/>
                <a:gd name="connsiteX936" fmla="*/ 797535 w 1906136"/>
                <a:gd name="connsiteY936" fmla="*/ 1095253 h 2468044"/>
                <a:gd name="connsiteX937" fmla="*/ 783876 w 1906136"/>
                <a:gd name="connsiteY937" fmla="*/ 1076316 h 2468044"/>
                <a:gd name="connsiteX938" fmla="*/ 773320 w 1906136"/>
                <a:gd name="connsiteY938" fmla="*/ 1061725 h 2468044"/>
                <a:gd name="connsiteX939" fmla="*/ 761834 w 1906136"/>
                <a:gd name="connsiteY939" fmla="*/ 1048996 h 2468044"/>
                <a:gd name="connsiteX940" fmla="*/ 756556 w 1906136"/>
                <a:gd name="connsiteY940" fmla="*/ 1041546 h 2468044"/>
                <a:gd name="connsiteX941" fmla="*/ 756556 w 1906136"/>
                <a:gd name="connsiteY941" fmla="*/ 1021677 h 2468044"/>
                <a:gd name="connsiteX942" fmla="*/ 760592 w 1906136"/>
                <a:gd name="connsiteY942" fmla="*/ 1023850 h 2468044"/>
                <a:gd name="connsiteX943" fmla="*/ 763697 w 1906136"/>
                <a:gd name="connsiteY943" fmla="*/ 1026955 h 2468044"/>
                <a:gd name="connsiteX944" fmla="*/ 767732 w 1906136"/>
                <a:gd name="connsiteY944" fmla="*/ 1031301 h 2468044"/>
                <a:gd name="connsiteX945" fmla="*/ 776114 w 1906136"/>
                <a:gd name="connsiteY945" fmla="*/ 1036578 h 2468044"/>
                <a:gd name="connsiteX946" fmla="*/ 782323 w 1906136"/>
                <a:gd name="connsiteY946" fmla="*/ 1048065 h 2468044"/>
                <a:gd name="connsiteX947" fmla="*/ 785428 w 1906136"/>
                <a:gd name="connsiteY947" fmla="*/ 1058620 h 2468044"/>
                <a:gd name="connsiteX948" fmla="*/ 789464 w 1906136"/>
                <a:gd name="connsiteY948" fmla="*/ 1069175 h 2468044"/>
                <a:gd name="connsiteX949" fmla="*/ 796604 w 1906136"/>
                <a:gd name="connsiteY949" fmla="*/ 1078489 h 2468044"/>
                <a:gd name="connsiteX950" fmla="*/ 797535 w 1906136"/>
                <a:gd name="connsiteY950" fmla="*/ 1080662 h 2468044"/>
                <a:gd name="connsiteX951" fmla="*/ 803744 w 1906136"/>
                <a:gd name="connsiteY951" fmla="*/ 1082835 h 2468044"/>
                <a:gd name="connsiteX952" fmla="*/ 806849 w 1906136"/>
                <a:gd name="connsiteY952" fmla="*/ 1082835 h 2468044"/>
                <a:gd name="connsiteX953" fmla="*/ 812126 w 1906136"/>
                <a:gd name="connsiteY953" fmla="*/ 1083766 h 2468044"/>
                <a:gd name="connsiteX954" fmla="*/ 816162 w 1906136"/>
                <a:gd name="connsiteY954" fmla="*/ 1085939 h 2468044"/>
                <a:gd name="connsiteX955" fmla="*/ 833857 w 1906136"/>
                <a:gd name="connsiteY955" fmla="*/ 1112327 h 2468044"/>
                <a:gd name="connsiteX956" fmla="*/ 852484 w 1906136"/>
                <a:gd name="connsiteY956" fmla="*/ 1137473 h 2468044"/>
                <a:gd name="connsiteX957" fmla="*/ 870179 w 1906136"/>
                <a:gd name="connsiteY957" fmla="*/ 1161688 h 2468044"/>
                <a:gd name="connsiteX958" fmla="*/ 890048 w 1906136"/>
                <a:gd name="connsiteY958" fmla="*/ 1183730 h 2468044"/>
                <a:gd name="connsiteX959" fmla="*/ 882908 w 1906136"/>
                <a:gd name="connsiteY959" fmla="*/ 1206703 h 2468044"/>
                <a:gd name="connsiteX960" fmla="*/ 886944 w 1906136"/>
                <a:gd name="connsiteY960" fmla="*/ 1211049 h 2468044"/>
                <a:gd name="connsiteX961" fmla="*/ 894084 w 1906136"/>
                <a:gd name="connsiteY961" fmla="*/ 1218500 h 2468044"/>
                <a:gd name="connsiteX962" fmla="*/ 901224 w 1906136"/>
                <a:gd name="connsiteY962" fmla="*/ 1227813 h 2468044"/>
                <a:gd name="connsiteX963" fmla="*/ 910537 w 1906136"/>
                <a:gd name="connsiteY963" fmla="*/ 1235264 h 2468044"/>
                <a:gd name="connsiteX964" fmla="*/ 915815 w 1906136"/>
                <a:gd name="connsiteY964" fmla="*/ 1242715 h 2468044"/>
                <a:gd name="connsiteX965" fmla="*/ 918919 w 1906136"/>
                <a:gd name="connsiteY965" fmla="*/ 1243646 h 2468044"/>
                <a:gd name="connsiteX966" fmla="*/ 939719 w 1906136"/>
                <a:gd name="connsiteY966" fmla="*/ 1240541 h 2468044"/>
                <a:gd name="connsiteX967" fmla="*/ 940651 w 1906136"/>
                <a:gd name="connsiteY967" fmla="*/ 1242715 h 2468044"/>
                <a:gd name="connsiteX968" fmla="*/ 944686 w 1906136"/>
                <a:gd name="connsiteY968" fmla="*/ 1245819 h 2468044"/>
                <a:gd name="connsiteX969" fmla="*/ 947791 w 1906136"/>
                <a:gd name="connsiteY969" fmla="*/ 1250165 h 2468044"/>
                <a:gd name="connsiteX970" fmla="*/ 951827 w 1906136"/>
                <a:gd name="connsiteY970" fmla="*/ 1253270 h 2468044"/>
                <a:gd name="connsiteX971" fmla="*/ 954931 w 1906136"/>
                <a:gd name="connsiteY971" fmla="*/ 1256374 h 2468044"/>
                <a:gd name="connsiteX972" fmla="*/ 978835 w 1906136"/>
                <a:gd name="connsiteY972" fmla="*/ 1260720 h 2468044"/>
                <a:gd name="connsiteX973" fmla="*/ 981940 w 1906136"/>
                <a:gd name="connsiteY973" fmla="*/ 1262894 h 2468044"/>
                <a:gd name="connsiteX974" fmla="*/ 985976 w 1906136"/>
                <a:gd name="connsiteY974" fmla="*/ 1265998 h 2468044"/>
                <a:gd name="connsiteX975" fmla="*/ 991253 w 1906136"/>
                <a:gd name="connsiteY975" fmla="*/ 1271276 h 2468044"/>
                <a:gd name="connsiteX976" fmla="*/ 995289 w 1906136"/>
                <a:gd name="connsiteY976" fmla="*/ 1275622 h 2468044"/>
                <a:gd name="connsiteX977" fmla="*/ 998394 w 1906136"/>
                <a:gd name="connsiteY977" fmla="*/ 1278726 h 2468044"/>
                <a:gd name="connsiteX978" fmla="*/ 1002429 w 1906136"/>
                <a:gd name="connsiteY978" fmla="*/ 1280899 h 2468044"/>
                <a:gd name="connsiteX979" fmla="*/ 1010811 w 1906136"/>
                <a:gd name="connsiteY979" fmla="*/ 1283073 h 2468044"/>
                <a:gd name="connsiteX980" fmla="*/ 1017952 w 1906136"/>
                <a:gd name="connsiteY980" fmla="*/ 1278726 h 2468044"/>
                <a:gd name="connsiteX981" fmla="*/ 1024161 w 1906136"/>
                <a:gd name="connsiteY981" fmla="*/ 1275622 h 2468044"/>
                <a:gd name="connsiteX982" fmla="*/ 1031301 w 1906136"/>
                <a:gd name="connsiteY982" fmla="*/ 1271276 h 2468044"/>
                <a:gd name="connsiteX983" fmla="*/ 1041856 w 1906136"/>
                <a:gd name="connsiteY983" fmla="*/ 1271276 h 2468044"/>
                <a:gd name="connsiteX984" fmla="*/ 1058620 w 1906136"/>
                <a:gd name="connsiteY984" fmla="*/ 1278726 h 2468044"/>
                <a:gd name="connsiteX985" fmla="*/ 1069175 w 1906136"/>
                <a:gd name="connsiteY985" fmla="*/ 1288040 h 2468044"/>
                <a:gd name="connsiteX986" fmla="*/ 1081593 w 1906136"/>
                <a:gd name="connsiteY986" fmla="*/ 1297353 h 2468044"/>
                <a:gd name="connsiteX987" fmla="*/ 1102393 w 1906136"/>
                <a:gd name="connsiteY987" fmla="*/ 1304804 h 2468044"/>
                <a:gd name="connsiteX988" fmla="*/ 1117915 w 1906136"/>
                <a:gd name="connsiteY988" fmla="*/ 1310081 h 2468044"/>
                <a:gd name="connsiteX989" fmla="*/ 1132506 w 1906136"/>
                <a:gd name="connsiteY989" fmla="*/ 1314428 h 2468044"/>
                <a:gd name="connsiteX990" fmla="*/ 1141820 w 1906136"/>
                <a:gd name="connsiteY990" fmla="*/ 1317532 h 2468044"/>
                <a:gd name="connsiteX991" fmla="*/ 1151133 w 1906136"/>
                <a:gd name="connsiteY991" fmla="*/ 1326845 h 2468044"/>
                <a:gd name="connsiteX992" fmla="*/ 1159515 w 1906136"/>
                <a:gd name="connsiteY992" fmla="*/ 1339574 h 2468044"/>
                <a:gd name="connsiteX993" fmla="*/ 1168828 w 1906136"/>
                <a:gd name="connsiteY993" fmla="*/ 1361615 h 2468044"/>
                <a:gd name="connsiteX994" fmla="*/ 1180315 w 1906136"/>
                <a:gd name="connsiteY994" fmla="*/ 1364720 h 2468044"/>
                <a:gd name="connsiteX995" fmla="*/ 1195837 w 1906136"/>
                <a:gd name="connsiteY995" fmla="*/ 1372171 h 2468044"/>
                <a:gd name="connsiteX996" fmla="*/ 1212601 w 1906136"/>
                <a:gd name="connsiteY996" fmla="*/ 1381484 h 2468044"/>
                <a:gd name="connsiteX997" fmla="*/ 1229365 w 1906136"/>
                <a:gd name="connsiteY997" fmla="*/ 1390797 h 2468044"/>
                <a:gd name="connsiteX998" fmla="*/ 1238679 w 1906136"/>
                <a:gd name="connsiteY998" fmla="*/ 1398248 h 2468044"/>
                <a:gd name="connsiteX999" fmla="*/ 1241783 w 1906136"/>
                <a:gd name="connsiteY999" fmla="*/ 1396075 h 2468044"/>
                <a:gd name="connsiteX1000" fmla="*/ 1243956 w 1906136"/>
                <a:gd name="connsiteY1000" fmla="*/ 1396075 h 2468044"/>
                <a:gd name="connsiteX1001" fmla="*/ 1244888 w 1906136"/>
                <a:gd name="connsiteY1001" fmla="*/ 1396075 h 2468044"/>
                <a:gd name="connsiteX1002" fmla="*/ 1247061 w 1906136"/>
                <a:gd name="connsiteY1002" fmla="*/ 1393902 h 2468044"/>
                <a:gd name="connsiteX1003" fmla="*/ 1249234 w 1906136"/>
                <a:gd name="connsiteY1003" fmla="*/ 1393902 h 2468044"/>
                <a:gd name="connsiteX1004" fmla="*/ 1251407 w 1906136"/>
                <a:gd name="connsiteY1004" fmla="*/ 1390797 h 2468044"/>
                <a:gd name="connsiteX1005" fmla="*/ 1251407 w 1906136"/>
                <a:gd name="connsiteY1005" fmla="*/ 1388624 h 2468044"/>
                <a:gd name="connsiteX1006" fmla="*/ 1251407 w 1906136"/>
                <a:gd name="connsiteY1006" fmla="*/ 1385520 h 2468044"/>
                <a:gd name="connsiteX1007" fmla="*/ 1249234 w 1906136"/>
                <a:gd name="connsiteY1007" fmla="*/ 1381173 h 2468044"/>
                <a:gd name="connsiteX1008" fmla="*/ 1252338 w 1906136"/>
                <a:gd name="connsiteY1008" fmla="*/ 1379000 h 2468044"/>
                <a:gd name="connsiteX1009" fmla="*/ 1254511 w 1906136"/>
                <a:gd name="connsiteY1009" fmla="*/ 1378069 h 2468044"/>
                <a:gd name="connsiteX1010" fmla="*/ 1256684 w 1906136"/>
                <a:gd name="connsiteY1010" fmla="*/ 1375896 h 2468044"/>
                <a:gd name="connsiteX1011" fmla="*/ 1258858 w 1906136"/>
                <a:gd name="connsiteY1011" fmla="*/ 1373723 h 2468044"/>
                <a:gd name="connsiteX1012" fmla="*/ 1265998 w 1906136"/>
                <a:gd name="connsiteY1012" fmla="*/ 1373723 h 2468044"/>
                <a:gd name="connsiteX1013" fmla="*/ 1273138 w 1906136"/>
                <a:gd name="connsiteY1013" fmla="*/ 1385209 h 2468044"/>
                <a:gd name="connsiteX1014" fmla="*/ 1280278 w 1906136"/>
                <a:gd name="connsiteY1014" fmla="*/ 1395764 h 2468044"/>
                <a:gd name="connsiteX1015" fmla="*/ 1285556 w 1906136"/>
                <a:gd name="connsiteY1015" fmla="*/ 1405078 h 2468044"/>
                <a:gd name="connsiteX1016" fmla="*/ 1287729 w 1906136"/>
                <a:gd name="connsiteY1016" fmla="*/ 1419669 h 2468044"/>
                <a:gd name="connsiteX1017" fmla="*/ 1287729 w 1906136"/>
                <a:gd name="connsiteY1017" fmla="*/ 1434260 h 2468044"/>
                <a:gd name="connsiteX1018" fmla="*/ 1288660 w 1906136"/>
                <a:gd name="connsiteY1018" fmla="*/ 1444815 h 2468044"/>
                <a:gd name="connsiteX1019" fmla="*/ 1276243 w 1906136"/>
                <a:gd name="connsiteY1019" fmla="*/ 1459406 h 2468044"/>
                <a:gd name="connsiteX1020" fmla="*/ 1261652 w 1906136"/>
                <a:gd name="connsiteY1020" fmla="*/ 1472134 h 2468044"/>
                <a:gd name="connsiteX1021" fmla="*/ 1249234 w 1906136"/>
                <a:gd name="connsiteY1021" fmla="*/ 1485794 h 2468044"/>
                <a:gd name="connsiteX1022" fmla="*/ 1242094 w 1906136"/>
                <a:gd name="connsiteY1022" fmla="*/ 1501626 h 2468044"/>
                <a:gd name="connsiteX1023" fmla="*/ 1236816 w 1906136"/>
                <a:gd name="connsiteY1023" fmla="*/ 1518390 h 2468044"/>
                <a:gd name="connsiteX1024" fmla="*/ 1229676 w 1906136"/>
                <a:gd name="connsiteY1024" fmla="*/ 1535155 h 2468044"/>
                <a:gd name="connsiteX1025" fmla="*/ 1234953 w 1906136"/>
                <a:gd name="connsiteY1025" fmla="*/ 1537328 h 2468044"/>
                <a:gd name="connsiteX1026" fmla="*/ 1240231 w 1906136"/>
                <a:gd name="connsiteY1026" fmla="*/ 1537328 h 2468044"/>
                <a:gd name="connsiteX1027" fmla="*/ 1245508 w 1906136"/>
                <a:gd name="connsiteY1027" fmla="*/ 1538259 h 2468044"/>
                <a:gd name="connsiteX1028" fmla="*/ 1254822 w 1906136"/>
                <a:gd name="connsiteY1028" fmla="*/ 1538259 h 2468044"/>
                <a:gd name="connsiteX1029" fmla="*/ 1254822 w 1906136"/>
                <a:gd name="connsiteY1029" fmla="*/ 1542605 h 2468044"/>
                <a:gd name="connsiteX1030" fmla="*/ 1245508 w 1906136"/>
                <a:gd name="connsiteY1030" fmla="*/ 1547883 h 2468044"/>
                <a:gd name="connsiteX1031" fmla="*/ 1239300 w 1906136"/>
                <a:gd name="connsiteY1031" fmla="*/ 1553160 h 2468044"/>
                <a:gd name="connsiteX1032" fmla="*/ 1229986 w 1906136"/>
                <a:gd name="connsiteY1032" fmla="*/ 1558438 h 2468044"/>
                <a:gd name="connsiteX1033" fmla="*/ 1229986 w 1906136"/>
                <a:gd name="connsiteY1033" fmla="*/ 1565889 h 2468044"/>
                <a:gd name="connsiteX1034" fmla="*/ 1229986 w 1906136"/>
                <a:gd name="connsiteY1034" fmla="*/ 1573339 h 2468044"/>
                <a:gd name="connsiteX1035" fmla="*/ 1229986 w 1906136"/>
                <a:gd name="connsiteY1035" fmla="*/ 1579548 h 2468044"/>
                <a:gd name="connsiteX1036" fmla="*/ 1225950 w 1906136"/>
                <a:gd name="connsiteY1036" fmla="*/ 1586999 h 2468044"/>
                <a:gd name="connsiteX1037" fmla="*/ 1229986 w 1906136"/>
                <a:gd name="connsiteY1037" fmla="*/ 1590104 h 2468044"/>
                <a:gd name="connsiteX1038" fmla="*/ 1233091 w 1906136"/>
                <a:gd name="connsiteY1038" fmla="*/ 1594450 h 2468044"/>
                <a:gd name="connsiteX1039" fmla="*/ 1237126 w 1906136"/>
                <a:gd name="connsiteY1039" fmla="*/ 1595381 h 2468044"/>
                <a:gd name="connsiteX1040" fmla="*/ 1242404 w 1906136"/>
                <a:gd name="connsiteY1040" fmla="*/ 1595381 h 2468044"/>
                <a:gd name="connsiteX1041" fmla="*/ 1245508 w 1906136"/>
                <a:gd name="connsiteY1041" fmla="*/ 1599727 h 2468044"/>
                <a:gd name="connsiteX1042" fmla="*/ 1256995 w 1906136"/>
                <a:gd name="connsiteY1042" fmla="*/ 1610283 h 2468044"/>
                <a:gd name="connsiteX1043" fmla="*/ 1264135 w 1906136"/>
                <a:gd name="connsiteY1043" fmla="*/ 1624873 h 2468044"/>
                <a:gd name="connsiteX1044" fmla="*/ 1269413 w 1906136"/>
                <a:gd name="connsiteY1044" fmla="*/ 1643811 h 2468044"/>
                <a:gd name="connsiteX1045" fmla="*/ 1274690 w 1906136"/>
                <a:gd name="connsiteY1045" fmla="*/ 1659643 h 2468044"/>
                <a:gd name="connsiteX1046" fmla="*/ 1281831 w 1906136"/>
                <a:gd name="connsiteY1046" fmla="*/ 1676407 h 2468044"/>
                <a:gd name="connsiteX1047" fmla="*/ 1302630 w 1906136"/>
                <a:gd name="connsiteY1047" fmla="*/ 1705900 h 2468044"/>
                <a:gd name="connsiteX1048" fmla="*/ 1327777 w 1906136"/>
                <a:gd name="connsiteY1048" fmla="*/ 1733219 h 2468044"/>
                <a:gd name="connsiteX1049" fmla="*/ 1359132 w 1906136"/>
                <a:gd name="connsiteY1049" fmla="*/ 1754329 h 2468044"/>
                <a:gd name="connsiteX1050" fmla="*/ 1395454 w 1906136"/>
                <a:gd name="connsiteY1050" fmla="*/ 1767989 h 2468044"/>
                <a:gd name="connsiteX1051" fmla="*/ 1391418 w 1906136"/>
                <a:gd name="connsiteY1051" fmla="*/ 1797481 h 2468044"/>
                <a:gd name="connsiteX1052" fmla="*/ 1389245 w 1906136"/>
                <a:gd name="connsiteY1052" fmla="*/ 1829147 h 2468044"/>
                <a:gd name="connsiteX1053" fmla="*/ 1388314 w 1906136"/>
                <a:gd name="connsiteY1053" fmla="*/ 1861744 h 2468044"/>
                <a:gd name="connsiteX1054" fmla="*/ 1382105 w 1906136"/>
                <a:gd name="connsiteY1054" fmla="*/ 1893409 h 2468044"/>
                <a:gd name="connsiteX1055" fmla="*/ 1371549 w 1906136"/>
                <a:gd name="connsiteY1055" fmla="*/ 1941839 h 2468044"/>
                <a:gd name="connsiteX1056" fmla="*/ 1362236 w 1906136"/>
                <a:gd name="connsiteY1056" fmla="*/ 1991199 h 2468044"/>
                <a:gd name="connsiteX1057" fmla="*/ 1351681 w 1906136"/>
                <a:gd name="connsiteY1057" fmla="*/ 2036214 h 2468044"/>
                <a:gd name="connsiteX1058" fmla="*/ 1339263 w 1906136"/>
                <a:gd name="connsiteY1058" fmla="*/ 2080297 h 2468044"/>
                <a:gd name="connsiteX1059" fmla="*/ 1337090 w 1906136"/>
                <a:gd name="connsiteY1059" fmla="*/ 2091784 h 2468044"/>
                <a:gd name="connsiteX1060" fmla="*/ 1340194 w 1906136"/>
                <a:gd name="connsiteY1060" fmla="*/ 2104512 h 2468044"/>
                <a:gd name="connsiteX1061" fmla="*/ 1342368 w 1906136"/>
                <a:gd name="connsiteY1061" fmla="*/ 2111963 h 2468044"/>
                <a:gd name="connsiteX1062" fmla="*/ 1329950 w 1906136"/>
                <a:gd name="connsiteY1062" fmla="*/ 2188643 h 2468044"/>
                <a:gd name="connsiteX1063" fmla="*/ 1329950 w 1906136"/>
                <a:gd name="connsiteY1063" fmla="*/ 2192989 h 2468044"/>
                <a:gd name="connsiteX1064" fmla="*/ 1337090 w 1906136"/>
                <a:gd name="connsiteY1064" fmla="*/ 2190816 h 2468044"/>
                <a:gd name="connsiteX1065" fmla="*/ 1340194 w 1906136"/>
                <a:gd name="connsiteY1065" fmla="*/ 2186470 h 2468044"/>
                <a:gd name="connsiteX1066" fmla="*/ 1342368 w 1906136"/>
                <a:gd name="connsiteY1066" fmla="*/ 2183365 h 2468044"/>
                <a:gd name="connsiteX1067" fmla="*/ 1345472 w 1906136"/>
                <a:gd name="connsiteY1067" fmla="*/ 2179019 h 2468044"/>
                <a:gd name="connsiteX1068" fmla="*/ 1349508 w 1906136"/>
                <a:gd name="connsiteY1068" fmla="*/ 2175915 h 2468044"/>
                <a:gd name="connsiteX1069" fmla="*/ 1349508 w 1906136"/>
                <a:gd name="connsiteY1069" fmla="*/ 2179019 h 2468044"/>
                <a:gd name="connsiteX1070" fmla="*/ 1354785 w 1906136"/>
                <a:gd name="connsiteY1070" fmla="*/ 2179019 h 2468044"/>
                <a:gd name="connsiteX1071" fmla="*/ 1345472 w 1906136"/>
                <a:gd name="connsiteY1071" fmla="*/ 2215652 h 2468044"/>
                <a:gd name="connsiteX1072" fmla="*/ 1334917 w 1906136"/>
                <a:gd name="connsiteY1072" fmla="*/ 2215652 h 2468044"/>
                <a:gd name="connsiteX1073" fmla="*/ 1327777 w 1906136"/>
                <a:gd name="connsiteY1073" fmla="*/ 2234589 h 2468044"/>
                <a:gd name="connsiteX1074" fmla="*/ 1320636 w 1906136"/>
                <a:gd name="connsiteY1074" fmla="*/ 2256631 h 2468044"/>
                <a:gd name="connsiteX1075" fmla="*/ 1315359 w 1906136"/>
                <a:gd name="connsiteY1075" fmla="*/ 2279604 h 2468044"/>
                <a:gd name="connsiteX1076" fmla="*/ 1313186 w 1906136"/>
                <a:gd name="connsiteY1076" fmla="*/ 2305992 h 2468044"/>
                <a:gd name="connsiteX1077" fmla="*/ 1311012 w 1906136"/>
                <a:gd name="connsiteY1077" fmla="*/ 2333311 h 2468044"/>
                <a:gd name="connsiteX1078" fmla="*/ 1315048 w 1906136"/>
                <a:gd name="connsiteY1078" fmla="*/ 2357525 h 2468044"/>
                <a:gd name="connsiteX1079" fmla="*/ 1322189 w 1906136"/>
                <a:gd name="connsiteY1079" fmla="*/ 2380499 h 2468044"/>
                <a:gd name="connsiteX1080" fmla="*/ 1332744 w 1906136"/>
                <a:gd name="connsiteY1080" fmla="*/ 2401609 h 2468044"/>
                <a:gd name="connsiteX1081" fmla="*/ 1349508 w 1906136"/>
                <a:gd name="connsiteY1081" fmla="*/ 2416200 h 2468044"/>
                <a:gd name="connsiteX1082" fmla="*/ 1369376 w 1906136"/>
                <a:gd name="connsiteY1082" fmla="*/ 2426755 h 2468044"/>
                <a:gd name="connsiteX1083" fmla="*/ 1369376 w 1906136"/>
                <a:gd name="connsiteY1083" fmla="*/ 2434206 h 2468044"/>
                <a:gd name="connsiteX1084" fmla="*/ 1354785 w 1906136"/>
                <a:gd name="connsiteY1084" fmla="*/ 2424892 h 2468044"/>
                <a:gd name="connsiteX1085" fmla="*/ 1342368 w 1906136"/>
                <a:gd name="connsiteY1085" fmla="*/ 2414337 h 2468044"/>
                <a:gd name="connsiteX1086" fmla="*/ 1329950 w 1906136"/>
                <a:gd name="connsiteY1086" fmla="*/ 2401609 h 2468044"/>
                <a:gd name="connsiteX1087" fmla="*/ 1325914 w 1906136"/>
                <a:gd name="connsiteY1087" fmla="*/ 2401609 h 2468044"/>
                <a:gd name="connsiteX1088" fmla="*/ 1332123 w 1906136"/>
                <a:gd name="connsiteY1088" fmla="*/ 2416200 h 2468044"/>
                <a:gd name="connsiteX1089" fmla="*/ 1342678 w 1906136"/>
                <a:gd name="connsiteY1089" fmla="*/ 2430791 h 2468044"/>
                <a:gd name="connsiteX1090" fmla="*/ 1357269 w 1906136"/>
                <a:gd name="connsiteY1090" fmla="*/ 2445382 h 2468044"/>
                <a:gd name="connsiteX1091" fmla="*/ 1374033 w 1906136"/>
                <a:gd name="connsiteY1091" fmla="*/ 2458110 h 2468044"/>
                <a:gd name="connsiteX1092" fmla="*/ 1389555 w 1906136"/>
                <a:gd name="connsiteY1092" fmla="*/ 2466492 h 2468044"/>
                <a:gd name="connsiteX1093" fmla="*/ 1406319 w 1906136"/>
                <a:gd name="connsiteY1093" fmla="*/ 2470838 h 2468044"/>
                <a:gd name="connsiteX1094" fmla="*/ 1423083 w 1906136"/>
                <a:gd name="connsiteY1094" fmla="*/ 2466492 h 2468044"/>
                <a:gd name="connsiteX1095" fmla="*/ 1426188 w 1906136"/>
                <a:gd name="connsiteY1095" fmla="*/ 2465561 h 2468044"/>
                <a:gd name="connsiteX1096" fmla="*/ 1428361 w 1906136"/>
                <a:gd name="connsiteY1096" fmla="*/ 2463388 h 2468044"/>
                <a:gd name="connsiteX1097" fmla="*/ 1430534 w 1906136"/>
                <a:gd name="connsiteY1097" fmla="*/ 2463388 h 2468044"/>
                <a:gd name="connsiteX1098" fmla="*/ 1430534 w 1906136"/>
                <a:gd name="connsiteY1098" fmla="*/ 2461214 h 2468044"/>
                <a:gd name="connsiteX1099" fmla="*/ 1432707 w 1906136"/>
                <a:gd name="connsiteY1099" fmla="*/ 2460283 h 2468044"/>
                <a:gd name="connsiteX1100" fmla="*/ 1435812 w 1906136"/>
                <a:gd name="connsiteY1100" fmla="*/ 2458110 h 2468044"/>
                <a:gd name="connsiteX1101" fmla="*/ 1432707 w 1906136"/>
                <a:gd name="connsiteY1101" fmla="*/ 2453764 h 2468044"/>
                <a:gd name="connsiteX1102" fmla="*/ 1432707 w 1906136"/>
                <a:gd name="connsiteY1102" fmla="*/ 2452832 h 2468044"/>
                <a:gd name="connsiteX1103" fmla="*/ 1432707 w 1906136"/>
                <a:gd name="connsiteY1103" fmla="*/ 2452832 h 2468044"/>
                <a:gd name="connsiteX1104" fmla="*/ 1432707 w 1906136"/>
                <a:gd name="connsiteY1104" fmla="*/ 2450659 h 2468044"/>
                <a:gd name="connsiteX1105" fmla="*/ 1428671 w 1906136"/>
                <a:gd name="connsiteY1105" fmla="*/ 2450659 h 2468044"/>
                <a:gd name="connsiteX1106" fmla="*/ 1427740 w 1906136"/>
                <a:gd name="connsiteY1106" fmla="*/ 2450659 h 2468044"/>
                <a:gd name="connsiteX1107" fmla="*/ 1421531 w 1906136"/>
                <a:gd name="connsiteY1107" fmla="*/ 2450659 h 2468044"/>
                <a:gd name="connsiteX1108" fmla="*/ 1420600 w 1906136"/>
                <a:gd name="connsiteY1108" fmla="*/ 2439173 h 2468044"/>
                <a:gd name="connsiteX1109" fmla="*/ 1418427 w 1906136"/>
                <a:gd name="connsiteY1109" fmla="*/ 2426444 h 2468044"/>
                <a:gd name="connsiteX1110" fmla="*/ 1416254 w 1906136"/>
                <a:gd name="connsiteY1110" fmla="*/ 2415889 h 2468044"/>
                <a:gd name="connsiteX1111" fmla="*/ 1413149 w 1906136"/>
                <a:gd name="connsiteY1111" fmla="*/ 2406576 h 2468044"/>
                <a:gd name="connsiteX1112" fmla="*/ 1410976 w 1906136"/>
                <a:gd name="connsiteY1112" fmla="*/ 2404403 h 2468044"/>
                <a:gd name="connsiteX1113" fmla="*/ 1410976 w 1906136"/>
                <a:gd name="connsiteY1113" fmla="*/ 2402230 h 2468044"/>
                <a:gd name="connsiteX1114" fmla="*/ 1408803 w 1906136"/>
                <a:gd name="connsiteY1114" fmla="*/ 2402230 h 2468044"/>
                <a:gd name="connsiteX1115" fmla="*/ 1405698 w 1906136"/>
                <a:gd name="connsiteY1115" fmla="*/ 2401298 h 2468044"/>
                <a:gd name="connsiteX1116" fmla="*/ 1396385 w 1906136"/>
                <a:gd name="connsiteY1116" fmla="*/ 2414027 h 2468044"/>
                <a:gd name="connsiteX1117" fmla="*/ 1384899 w 1906136"/>
                <a:gd name="connsiteY1117" fmla="*/ 2426755 h 2468044"/>
                <a:gd name="connsiteX1118" fmla="*/ 1384899 w 1906136"/>
                <a:gd name="connsiteY1118" fmla="*/ 2431101 h 2468044"/>
                <a:gd name="connsiteX1119" fmla="*/ 1381794 w 1906136"/>
                <a:gd name="connsiteY1119" fmla="*/ 2431101 h 2468044"/>
                <a:gd name="connsiteX1120" fmla="*/ 1381794 w 1906136"/>
                <a:gd name="connsiteY1120" fmla="*/ 2424892 h 2468044"/>
                <a:gd name="connsiteX1121" fmla="*/ 1381794 w 1906136"/>
                <a:gd name="connsiteY1121" fmla="*/ 2421788 h 2468044"/>
                <a:gd name="connsiteX1122" fmla="*/ 1383967 w 1906136"/>
                <a:gd name="connsiteY1122" fmla="*/ 2417442 h 2468044"/>
                <a:gd name="connsiteX1123" fmla="*/ 1384899 w 1906136"/>
                <a:gd name="connsiteY1123" fmla="*/ 2414337 h 2468044"/>
                <a:gd name="connsiteX1124" fmla="*/ 1394212 w 1906136"/>
                <a:gd name="connsiteY1124" fmla="*/ 2402851 h 2468044"/>
                <a:gd name="connsiteX1125" fmla="*/ 1406630 w 1906136"/>
                <a:gd name="connsiteY1125" fmla="*/ 2392295 h 2468044"/>
                <a:gd name="connsiteX1126" fmla="*/ 1420289 w 1906136"/>
                <a:gd name="connsiteY1126" fmla="*/ 2384845 h 2468044"/>
                <a:gd name="connsiteX1127" fmla="*/ 1428671 w 1906136"/>
                <a:gd name="connsiteY1127" fmla="*/ 2382672 h 2468044"/>
                <a:gd name="connsiteX1128" fmla="*/ 1427740 w 1906136"/>
                <a:gd name="connsiteY1128" fmla="*/ 2373358 h 2468044"/>
                <a:gd name="connsiteX1129" fmla="*/ 1423704 w 1906136"/>
                <a:gd name="connsiteY1129" fmla="*/ 2368081 h 2468044"/>
                <a:gd name="connsiteX1130" fmla="*/ 1418427 w 1906136"/>
                <a:gd name="connsiteY1130" fmla="*/ 2362803 h 2468044"/>
                <a:gd name="connsiteX1131" fmla="*/ 1413149 w 1906136"/>
                <a:gd name="connsiteY1131" fmla="*/ 2357525 h 2468044"/>
                <a:gd name="connsiteX1132" fmla="*/ 1418427 w 1906136"/>
                <a:gd name="connsiteY1132" fmla="*/ 2340761 h 2468044"/>
                <a:gd name="connsiteX1133" fmla="*/ 1427740 w 1906136"/>
                <a:gd name="connsiteY1133" fmla="*/ 2322756 h 2468044"/>
                <a:gd name="connsiteX1134" fmla="*/ 1440158 w 1906136"/>
                <a:gd name="connsiteY1134" fmla="*/ 2303818 h 2468044"/>
                <a:gd name="connsiteX1135" fmla="*/ 1454749 w 1906136"/>
                <a:gd name="connsiteY1135" fmla="*/ 2289227 h 2468044"/>
                <a:gd name="connsiteX1136" fmla="*/ 1469340 w 1906136"/>
                <a:gd name="connsiteY1136" fmla="*/ 2281777 h 2468044"/>
                <a:gd name="connsiteX1137" fmla="*/ 1472444 w 1906136"/>
                <a:gd name="connsiteY1137" fmla="*/ 2269048 h 2468044"/>
                <a:gd name="connsiteX1138" fmla="*/ 1467167 w 1906136"/>
                <a:gd name="connsiteY1138" fmla="*/ 2264702 h 2468044"/>
                <a:gd name="connsiteX1139" fmla="*/ 1461889 w 1906136"/>
                <a:gd name="connsiteY1139" fmla="*/ 2261598 h 2468044"/>
                <a:gd name="connsiteX1140" fmla="*/ 1455680 w 1906136"/>
                <a:gd name="connsiteY1140" fmla="*/ 2258493 h 2468044"/>
                <a:gd name="connsiteX1141" fmla="*/ 1452576 w 1906136"/>
                <a:gd name="connsiteY1141" fmla="*/ 2252284 h 2468044"/>
                <a:gd name="connsiteX1142" fmla="*/ 1448540 w 1906136"/>
                <a:gd name="connsiteY1142" fmla="*/ 2244834 h 2468044"/>
                <a:gd name="connsiteX1143" fmla="*/ 1448540 w 1906136"/>
                <a:gd name="connsiteY1143" fmla="*/ 2243902 h 2468044"/>
                <a:gd name="connsiteX1144" fmla="*/ 1447609 w 1906136"/>
                <a:gd name="connsiteY1144" fmla="*/ 2241729 h 2468044"/>
                <a:gd name="connsiteX1145" fmla="*/ 1448540 w 1906136"/>
                <a:gd name="connsiteY1145" fmla="*/ 2239556 h 2468044"/>
                <a:gd name="connsiteX1146" fmla="*/ 1448540 w 1906136"/>
                <a:gd name="connsiteY1146" fmla="*/ 2237383 h 2468044"/>
                <a:gd name="connsiteX1147" fmla="*/ 1448540 w 1906136"/>
                <a:gd name="connsiteY1147" fmla="*/ 2234279 h 2468044"/>
                <a:gd name="connsiteX1148" fmla="*/ 1448540 w 1906136"/>
                <a:gd name="connsiteY1148" fmla="*/ 2229001 h 2468044"/>
                <a:gd name="connsiteX1149" fmla="*/ 1454749 w 1906136"/>
                <a:gd name="connsiteY1149" fmla="*/ 2229001 h 2468044"/>
                <a:gd name="connsiteX1150" fmla="*/ 1460026 w 1906136"/>
                <a:gd name="connsiteY1150" fmla="*/ 2226828 h 2468044"/>
                <a:gd name="connsiteX1151" fmla="*/ 1462200 w 1906136"/>
                <a:gd name="connsiteY1151" fmla="*/ 2226828 h 2468044"/>
                <a:gd name="connsiteX1152" fmla="*/ 1465304 w 1906136"/>
                <a:gd name="connsiteY1152" fmla="*/ 2224655 h 2468044"/>
                <a:gd name="connsiteX1153" fmla="*/ 1469340 w 1906136"/>
                <a:gd name="connsiteY1153" fmla="*/ 2214100 h 2468044"/>
                <a:gd name="connsiteX1154" fmla="*/ 1472444 w 1906136"/>
                <a:gd name="connsiteY1154" fmla="*/ 2202613 h 2468044"/>
                <a:gd name="connsiteX1155" fmla="*/ 1477722 w 1906136"/>
                <a:gd name="connsiteY1155" fmla="*/ 2192058 h 2468044"/>
                <a:gd name="connsiteX1156" fmla="*/ 1479895 w 1906136"/>
                <a:gd name="connsiteY1156" fmla="*/ 2185849 h 2468044"/>
                <a:gd name="connsiteX1157" fmla="*/ 1483931 w 1906136"/>
                <a:gd name="connsiteY1157" fmla="*/ 2184918 h 2468044"/>
                <a:gd name="connsiteX1158" fmla="*/ 1489208 w 1906136"/>
                <a:gd name="connsiteY1158" fmla="*/ 2182745 h 2468044"/>
                <a:gd name="connsiteX1159" fmla="*/ 1494486 w 1906136"/>
                <a:gd name="connsiteY1159" fmla="*/ 2180571 h 2468044"/>
                <a:gd name="connsiteX1160" fmla="*/ 1501626 w 1906136"/>
                <a:gd name="connsiteY1160" fmla="*/ 2178398 h 2468044"/>
                <a:gd name="connsiteX1161" fmla="*/ 1498522 w 1906136"/>
                <a:gd name="connsiteY1161" fmla="*/ 2173121 h 2468044"/>
                <a:gd name="connsiteX1162" fmla="*/ 1496349 w 1906136"/>
                <a:gd name="connsiteY1162" fmla="*/ 2170016 h 2468044"/>
                <a:gd name="connsiteX1163" fmla="*/ 1492313 w 1906136"/>
                <a:gd name="connsiteY1163" fmla="*/ 2165670 h 2468044"/>
                <a:gd name="connsiteX1164" fmla="*/ 1489208 w 1906136"/>
                <a:gd name="connsiteY1164" fmla="*/ 2163497 h 2468044"/>
                <a:gd name="connsiteX1165" fmla="*/ 1485173 w 1906136"/>
                <a:gd name="connsiteY1165" fmla="*/ 2162566 h 2468044"/>
                <a:gd name="connsiteX1166" fmla="*/ 1479895 w 1906136"/>
                <a:gd name="connsiteY1166" fmla="*/ 2158219 h 2468044"/>
                <a:gd name="connsiteX1167" fmla="*/ 1472755 w 1906136"/>
                <a:gd name="connsiteY1167" fmla="*/ 2155115 h 2468044"/>
                <a:gd name="connsiteX1168" fmla="*/ 1472755 w 1906136"/>
                <a:gd name="connsiteY1168" fmla="*/ 2147664 h 2468044"/>
                <a:gd name="connsiteX1169" fmla="*/ 1487346 w 1906136"/>
                <a:gd name="connsiteY1169" fmla="*/ 2145491 h 2468044"/>
                <a:gd name="connsiteX1170" fmla="*/ 1501937 w 1906136"/>
                <a:gd name="connsiteY1170" fmla="*/ 2145491 h 2468044"/>
                <a:gd name="connsiteX1171" fmla="*/ 1513423 w 1906136"/>
                <a:gd name="connsiteY1171" fmla="*/ 2143318 h 2468044"/>
                <a:gd name="connsiteX1172" fmla="*/ 1521805 w 1906136"/>
                <a:gd name="connsiteY1172" fmla="*/ 2143318 h 2468044"/>
                <a:gd name="connsiteX1173" fmla="*/ 1520874 w 1906136"/>
                <a:gd name="connsiteY1173" fmla="*/ 2135867 h 2468044"/>
                <a:gd name="connsiteX1174" fmla="*/ 1520874 w 1906136"/>
                <a:gd name="connsiteY1174" fmla="*/ 2132763 h 2468044"/>
                <a:gd name="connsiteX1175" fmla="*/ 1520874 w 1906136"/>
                <a:gd name="connsiteY1175" fmla="*/ 2129037 h 2468044"/>
                <a:gd name="connsiteX1176" fmla="*/ 1520874 w 1906136"/>
                <a:gd name="connsiteY1176" fmla="*/ 2128106 h 2468044"/>
                <a:gd name="connsiteX1177" fmla="*/ 1521805 w 1906136"/>
                <a:gd name="connsiteY1177" fmla="*/ 2123760 h 2468044"/>
                <a:gd name="connsiteX1178" fmla="*/ 1521805 w 1906136"/>
                <a:gd name="connsiteY1178" fmla="*/ 2116309 h 2468044"/>
                <a:gd name="connsiteX1179" fmla="*/ 1521805 w 1906136"/>
                <a:gd name="connsiteY1179" fmla="*/ 2108858 h 2468044"/>
                <a:gd name="connsiteX1180" fmla="*/ 1523978 w 1906136"/>
                <a:gd name="connsiteY1180" fmla="*/ 2103581 h 2468044"/>
                <a:gd name="connsiteX1181" fmla="*/ 1526151 w 1906136"/>
                <a:gd name="connsiteY1181" fmla="*/ 2099235 h 2468044"/>
                <a:gd name="connsiteX1182" fmla="*/ 1553160 w 1906136"/>
                <a:gd name="connsiteY1182" fmla="*/ 2091784 h 2468044"/>
                <a:gd name="connsiteX1183" fmla="*/ 1585447 w 1906136"/>
                <a:gd name="connsiteY1183" fmla="*/ 2090853 h 2468044"/>
                <a:gd name="connsiteX1184" fmla="*/ 1587620 w 1906136"/>
                <a:gd name="connsiteY1184" fmla="*/ 2076262 h 2468044"/>
                <a:gd name="connsiteX1185" fmla="*/ 1589793 w 1906136"/>
                <a:gd name="connsiteY1185" fmla="*/ 2062602 h 2468044"/>
                <a:gd name="connsiteX1186" fmla="*/ 1587620 w 1906136"/>
                <a:gd name="connsiteY1186" fmla="*/ 2052047 h 2468044"/>
                <a:gd name="connsiteX1187" fmla="*/ 1582342 w 1906136"/>
                <a:gd name="connsiteY1187" fmla="*/ 2041492 h 2468044"/>
                <a:gd name="connsiteX1188" fmla="*/ 1569924 w 1906136"/>
                <a:gd name="connsiteY1188" fmla="*/ 2034041 h 2468044"/>
                <a:gd name="connsiteX1189" fmla="*/ 1569924 w 1906136"/>
                <a:gd name="connsiteY1189" fmla="*/ 2026590 h 2468044"/>
                <a:gd name="connsiteX1190" fmla="*/ 1592897 w 1906136"/>
                <a:gd name="connsiteY1190" fmla="*/ 2031868 h 2468044"/>
                <a:gd name="connsiteX1191" fmla="*/ 1618975 w 1906136"/>
                <a:gd name="connsiteY1191" fmla="*/ 2037145 h 2468044"/>
                <a:gd name="connsiteX1192" fmla="*/ 1631393 w 1906136"/>
                <a:gd name="connsiteY1192" fmla="*/ 2022554 h 2468044"/>
                <a:gd name="connsiteX1193" fmla="*/ 1642879 w 1906136"/>
                <a:gd name="connsiteY1193" fmla="*/ 2009826 h 2468044"/>
                <a:gd name="connsiteX1194" fmla="*/ 1653434 w 1906136"/>
                <a:gd name="connsiteY1194" fmla="*/ 1995235 h 2468044"/>
                <a:gd name="connsiteX1195" fmla="*/ 1662747 w 1906136"/>
                <a:gd name="connsiteY1195" fmla="*/ 1973194 h 2468044"/>
                <a:gd name="connsiteX1196" fmla="*/ 1663679 w 1906136"/>
                <a:gd name="connsiteY1196" fmla="*/ 1973194 h 2468044"/>
                <a:gd name="connsiteX1197" fmla="*/ 1665852 w 1906136"/>
                <a:gd name="connsiteY1197" fmla="*/ 1971020 h 2468044"/>
                <a:gd name="connsiteX1198" fmla="*/ 1668025 w 1906136"/>
                <a:gd name="connsiteY1198" fmla="*/ 1971020 h 2468044"/>
                <a:gd name="connsiteX1199" fmla="*/ 1670198 w 1906136"/>
                <a:gd name="connsiteY1199" fmla="*/ 1968847 h 2468044"/>
                <a:gd name="connsiteX1200" fmla="*/ 1671130 w 1906136"/>
                <a:gd name="connsiteY1200" fmla="*/ 1973194 h 2468044"/>
                <a:gd name="connsiteX1201" fmla="*/ 1673303 w 1906136"/>
                <a:gd name="connsiteY1201" fmla="*/ 1978471 h 2468044"/>
                <a:gd name="connsiteX1202" fmla="*/ 1673303 w 1906136"/>
                <a:gd name="connsiteY1202" fmla="*/ 1982817 h 2468044"/>
                <a:gd name="connsiteX1203" fmla="*/ 1673303 w 1906136"/>
                <a:gd name="connsiteY1203" fmla="*/ 1990268 h 2468044"/>
                <a:gd name="connsiteX1204" fmla="*/ 1678580 w 1906136"/>
                <a:gd name="connsiteY1204" fmla="*/ 1990268 h 2468044"/>
                <a:gd name="connsiteX1205" fmla="*/ 1685721 w 1906136"/>
                <a:gd name="connsiteY1205" fmla="*/ 1969158 h 2468044"/>
                <a:gd name="connsiteX1206" fmla="*/ 1692861 w 1906136"/>
                <a:gd name="connsiteY1206" fmla="*/ 1953325 h 2468044"/>
                <a:gd name="connsiteX1207" fmla="*/ 1700001 w 1906136"/>
                <a:gd name="connsiteY1207" fmla="*/ 1936561 h 2468044"/>
                <a:gd name="connsiteX1208" fmla="*/ 1704037 w 1906136"/>
                <a:gd name="connsiteY1208" fmla="*/ 1916692 h 2468044"/>
                <a:gd name="connsiteX1209" fmla="*/ 1706210 w 1906136"/>
                <a:gd name="connsiteY1209" fmla="*/ 1892478 h 2468044"/>
                <a:gd name="connsiteX1210" fmla="*/ 1718628 w 1906136"/>
                <a:gd name="connsiteY1210" fmla="*/ 1892478 h 2468044"/>
                <a:gd name="connsiteX1211" fmla="*/ 1716455 w 1906136"/>
                <a:gd name="connsiteY1211" fmla="*/ 1887200 h 2468044"/>
                <a:gd name="connsiteX1212" fmla="*/ 1714282 w 1906136"/>
                <a:gd name="connsiteY1212" fmla="*/ 1881923 h 2468044"/>
                <a:gd name="connsiteX1213" fmla="*/ 1714282 w 1906136"/>
                <a:gd name="connsiteY1213" fmla="*/ 1877576 h 2468044"/>
                <a:gd name="connsiteX1214" fmla="*/ 1714282 w 1906136"/>
                <a:gd name="connsiteY1214" fmla="*/ 1874472 h 2468044"/>
                <a:gd name="connsiteX1215" fmla="*/ 1718317 w 1906136"/>
                <a:gd name="connsiteY1215" fmla="*/ 1868263 h 2468044"/>
                <a:gd name="connsiteX1216" fmla="*/ 1727631 w 1906136"/>
                <a:gd name="connsiteY1216" fmla="*/ 1857708 h 2468044"/>
                <a:gd name="connsiteX1217" fmla="*/ 1742222 w 1906136"/>
                <a:gd name="connsiteY1217" fmla="*/ 1852430 h 2468044"/>
                <a:gd name="connsiteX1218" fmla="*/ 1757744 w 1906136"/>
                <a:gd name="connsiteY1218" fmla="*/ 1848084 h 2468044"/>
                <a:gd name="connsiteX1219" fmla="*/ 1774508 w 1906136"/>
                <a:gd name="connsiteY1219" fmla="*/ 1847153 h 2468044"/>
                <a:gd name="connsiteX1220" fmla="*/ 1791272 w 1906136"/>
                <a:gd name="connsiteY1220" fmla="*/ 1844979 h 2468044"/>
                <a:gd name="connsiteX1221" fmla="*/ 1801827 w 1906136"/>
                <a:gd name="connsiteY1221" fmla="*/ 1840633 h 2468044"/>
                <a:gd name="connsiteX1222" fmla="*/ 1807105 w 1906136"/>
                <a:gd name="connsiteY1222" fmla="*/ 1833183 h 2468044"/>
                <a:gd name="connsiteX1223" fmla="*/ 1816418 w 1906136"/>
                <a:gd name="connsiteY1223" fmla="*/ 1820454 h 2468044"/>
                <a:gd name="connsiteX1224" fmla="*/ 1825732 w 1906136"/>
                <a:gd name="connsiteY1224" fmla="*/ 1803690 h 2468044"/>
                <a:gd name="connsiteX1225" fmla="*/ 1835045 w 1906136"/>
                <a:gd name="connsiteY1225" fmla="*/ 1787857 h 2468044"/>
                <a:gd name="connsiteX1226" fmla="*/ 1842185 w 1906136"/>
                <a:gd name="connsiteY1226" fmla="*/ 1773267 h 2468044"/>
                <a:gd name="connsiteX1227" fmla="*/ 1845290 w 1906136"/>
                <a:gd name="connsiteY1227" fmla="*/ 1763953 h 2468044"/>
                <a:gd name="connsiteX1228" fmla="*/ 1847463 w 1906136"/>
                <a:gd name="connsiteY1228" fmla="*/ 1749362 h 2468044"/>
                <a:gd name="connsiteX1229" fmla="*/ 1843427 w 1906136"/>
                <a:gd name="connsiteY1229" fmla="*/ 1732598 h 2468044"/>
                <a:gd name="connsiteX1230" fmla="*/ 1842496 w 1906136"/>
                <a:gd name="connsiteY1230" fmla="*/ 1718007 h 2468044"/>
                <a:gd name="connsiteX1231" fmla="*/ 1842496 w 1906136"/>
                <a:gd name="connsiteY1231" fmla="*/ 1707452 h 2468044"/>
                <a:gd name="connsiteX1232" fmla="*/ 1850878 w 1906136"/>
                <a:gd name="connsiteY1232" fmla="*/ 1690688 h 2468044"/>
                <a:gd name="connsiteX1233" fmla="*/ 1863296 w 1906136"/>
                <a:gd name="connsiteY1233" fmla="*/ 1668646 h 2468044"/>
                <a:gd name="connsiteX1234" fmla="*/ 1877887 w 1906136"/>
                <a:gd name="connsiteY1234" fmla="*/ 1646605 h 2468044"/>
                <a:gd name="connsiteX1235" fmla="*/ 1892477 w 1906136"/>
                <a:gd name="connsiteY1235" fmla="*/ 1626736 h 2468044"/>
                <a:gd name="connsiteX1236" fmla="*/ 1906137 w 1906136"/>
                <a:gd name="connsiteY1236" fmla="*/ 1609972 h 2468044"/>
                <a:gd name="connsiteX1237" fmla="*/ 1903964 w 1906136"/>
                <a:gd name="connsiteY1237" fmla="*/ 1601590 h 2468044"/>
                <a:gd name="connsiteX1238" fmla="*/ 1901480 w 1906136"/>
                <a:gd name="connsiteY1238" fmla="*/ 1594450 h 2468044"/>
                <a:gd name="connsiteX1239" fmla="*/ 1340815 w 1906136"/>
                <a:gd name="connsiteY1239" fmla="*/ 768043 h 2468044"/>
                <a:gd name="connsiteX1240" fmla="*/ 1342988 w 1906136"/>
                <a:gd name="connsiteY1240" fmla="*/ 765870 h 2468044"/>
                <a:gd name="connsiteX1241" fmla="*/ 1345162 w 1906136"/>
                <a:gd name="connsiteY1241" fmla="*/ 763697 h 2468044"/>
                <a:gd name="connsiteX1242" fmla="*/ 1348266 w 1906136"/>
                <a:gd name="connsiteY1242" fmla="*/ 760592 h 2468044"/>
                <a:gd name="connsiteX1243" fmla="*/ 1350439 w 1906136"/>
                <a:gd name="connsiteY1243" fmla="*/ 756246 h 2468044"/>
                <a:gd name="connsiteX1244" fmla="*/ 1353544 w 1906136"/>
                <a:gd name="connsiteY1244" fmla="*/ 756246 h 2468044"/>
                <a:gd name="connsiteX1245" fmla="*/ 1352612 w 1906136"/>
                <a:gd name="connsiteY1245" fmla="*/ 760592 h 2468044"/>
                <a:gd name="connsiteX1246" fmla="*/ 1350439 w 1906136"/>
                <a:gd name="connsiteY1246" fmla="*/ 762765 h 2468044"/>
                <a:gd name="connsiteX1247" fmla="*/ 1348266 w 1906136"/>
                <a:gd name="connsiteY1247" fmla="*/ 765870 h 2468044"/>
                <a:gd name="connsiteX1248" fmla="*/ 1348266 w 1906136"/>
                <a:gd name="connsiteY1248" fmla="*/ 768043 h 2468044"/>
                <a:gd name="connsiteX1249" fmla="*/ 1347335 w 1906136"/>
                <a:gd name="connsiteY1249" fmla="*/ 773320 h 2468044"/>
                <a:gd name="connsiteX1250" fmla="*/ 1343299 w 1906136"/>
                <a:gd name="connsiteY1250" fmla="*/ 771147 h 2468044"/>
                <a:gd name="connsiteX1251" fmla="*/ 1341126 w 1906136"/>
                <a:gd name="connsiteY1251" fmla="*/ 770216 h 2468044"/>
                <a:gd name="connsiteX1252" fmla="*/ 1341126 w 1906136"/>
                <a:gd name="connsiteY1252" fmla="*/ 768043 h 2468044"/>
                <a:gd name="connsiteX1253" fmla="*/ 1108602 w 1906136"/>
                <a:gd name="connsiteY1253" fmla="*/ 713094 h 2468044"/>
                <a:gd name="connsiteX1254" fmla="*/ 1117915 w 1906136"/>
                <a:gd name="connsiteY1254" fmla="*/ 701608 h 2468044"/>
                <a:gd name="connsiteX1255" fmla="*/ 1126297 w 1906136"/>
                <a:gd name="connsiteY1255" fmla="*/ 688879 h 2468044"/>
                <a:gd name="connsiteX1256" fmla="*/ 1144924 w 1906136"/>
                <a:gd name="connsiteY1256" fmla="*/ 691052 h 2468044"/>
                <a:gd name="connsiteX1257" fmla="*/ 1159515 w 1906136"/>
                <a:gd name="connsiteY1257" fmla="*/ 698503 h 2468044"/>
                <a:gd name="connsiteX1258" fmla="*/ 1167897 w 1906136"/>
                <a:gd name="connsiteY1258" fmla="*/ 705954 h 2468044"/>
                <a:gd name="connsiteX1259" fmla="*/ 1175037 w 1906136"/>
                <a:gd name="connsiteY1259" fmla="*/ 716509 h 2468044"/>
                <a:gd name="connsiteX1260" fmla="*/ 1181246 w 1906136"/>
                <a:gd name="connsiteY1260" fmla="*/ 727995 h 2468044"/>
                <a:gd name="connsiteX1261" fmla="*/ 1189628 w 1906136"/>
                <a:gd name="connsiteY1261" fmla="*/ 736377 h 2468044"/>
                <a:gd name="connsiteX1262" fmla="*/ 1203288 w 1906136"/>
                <a:gd name="connsiteY1262" fmla="*/ 746001 h 2468044"/>
                <a:gd name="connsiteX1263" fmla="*/ 1211670 w 1906136"/>
                <a:gd name="connsiteY1263" fmla="*/ 749106 h 2468044"/>
                <a:gd name="connsiteX1264" fmla="*/ 1218810 w 1906136"/>
                <a:gd name="connsiteY1264" fmla="*/ 749106 h 2468044"/>
                <a:gd name="connsiteX1265" fmla="*/ 1228124 w 1906136"/>
                <a:gd name="connsiteY1265" fmla="*/ 751279 h 2468044"/>
                <a:gd name="connsiteX1266" fmla="*/ 1237437 w 1906136"/>
                <a:gd name="connsiteY1266" fmla="*/ 756556 h 2468044"/>
                <a:gd name="connsiteX1267" fmla="*/ 1237437 w 1906136"/>
                <a:gd name="connsiteY1267" fmla="*/ 766180 h 2468044"/>
                <a:gd name="connsiteX1268" fmla="*/ 1235264 w 1906136"/>
                <a:gd name="connsiteY1268" fmla="*/ 771458 h 2468044"/>
                <a:gd name="connsiteX1269" fmla="*/ 1235264 w 1906136"/>
                <a:gd name="connsiteY1269" fmla="*/ 775804 h 2468044"/>
                <a:gd name="connsiteX1270" fmla="*/ 1233091 w 1906136"/>
                <a:gd name="connsiteY1270" fmla="*/ 777977 h 2468044"/>
                <a:gd name="connsiteX1271" fmla="*/ 1232159 w 1906136"/>
                <a:gd name="connsiteY1271" fmla="*/ 778909 h 2468044"/>
                <a:gd name="connsiteX1272" fmla="*/ 1229986 w 1906136"/>
                <a:gd name="connsiteY1272" fmla="*/ 778909 h 2468044"/>
                <a:gd name="connsiteX1273" fmla="*/ 1227813 w 1906136"/>
                <a:gd name="connsiteY1273" fmla="*/ 778909 h 2468044"/>
                <a:gd name="connsiteX1274" fmla="*/ 1225640 w 1906136"/>
                <a:gd name="connsiteY1274" fmla="*/ 781082 h 2468044"/>
                <a:gd name="connsiteX1275" fmla="*/ 1224709 w 1906136"/>
                <a:gd name="connsiteY1275" fmla="*/ 783255 h 2468044"/>
                <a:gd name="connsiteX1276" fmla="*/ 1222535 w 1906136"/>
                <a:gd name="connsiteY1276" fmla="*/ 785428 h 2468044"/>
                <a:gd name="connsiteX1277" fmla="*/ 1218500 w 1906136"/>
                <a:gd name="connsiteY1277" fmla="*/ 795983 h 2468044"/>
                <a:gd name="connsiteX1278" fmla="*/ 1220673 w 1906136"/>
                <a:gd name="connsiteY1278" fmla="*/ 805607 h 2468044"/>
                <a:gd name="connsiteX1279" fmla="*/ 1222846 w 1906136"/>
                <a:gd name="connsiteY1279" fmla="*/ 810884 h 2468044"/>
                <a:gd name="connsiteX1280" fmla="*/ 1222846 w 1906136"/>
                <a:gd name="connsiteY1280" fmla="*/ 818335 h 2468044"/>
                <a:gd name="connsiteX1281" fmla="*/ 1217568 w 1906136"/>
                <a:gd name="connsiteY1281" fmla="*/ 827959 h 2468044"/>
                <a:gd name="connsiteX1282" fmla="*/ 1218500 w 1906136"/>
                <a:gd name="connsiteY1282" fmla="*/ 831063 h 2468044"/>
                <a:gd name="connsiteX1283" fmla="*/ 1218500 w 1906136"/>
                <a:gd name="connsiteY1283" fmla="*/ 833237 h 2468044"/>
                <a:gd name="connsiteX1284" fmla="*/ 1218500 w 1906136"/>
                <a:gd name="connsiteY1284" fmla="*/ 835410 h 2468044"/>
                <a:gd name="connsiteX1285" fmla="*/ 1220673 w 1906136"/>
                <a:gd name="connsiteY1285" fmla="*/ 837583 h 2468044"/>
                <a:gd name="connsiteX1286" fmla="*/ 1222846 w 1906136"/>
                <a:gd name="connsiteY1286" fmla="*/ 838514 h 2468044"/>
                <a:gd name="connsiteX1287" fmla="*/ 1225950 w 1906136"/>
                <a:gd name="connsiteY1287" fmla="*/ 837583 h 2468044"/>
                <a:gd name="connsiteX1288" fmla="*/ 1237437 w 1906136"/>
                <a:gd name="connsiteY1288" fmla="*/ 833237 h 2468044"/>
                <a:gd name="connsiteX1289" fmla="*/ 1252959 w 1906136"/>
                <a:gd name="connsiteY1289" fmla="*/ 825786 h 2468044"/>
                <a:gd name="connsiteX1290" fmla="*/ 1269723 w 1906136"/>
                <a:gd name="connsiteY1290" fmla="*/ 815231 h 2468044"/>
                <a:gd name="connsiteX1291" fmla="*/ 1288350 w 1906136"/>
                <a:gd name="connsiteY1291" fmla="*/ 805607 h 2468044"/>
                <a:gd name="connsiteX1292" fmla="*/ 1302941 w 1906136"/>
                <a:gd name="connsiteY1292" fmla="*/ 794120 h 2468044"/>
                <a:gd name="connsiteX1293" fmla="*/ 1315359 w 1906136"/>
                <a:gd name="connsiteY1293" fmla="*/ 786670 h 2468044"/>
                <a:gd name="connsiteX1294" fmla="*/ 1322499 w 1906136"/>
                <a:gd name="connsiteY1294" fmla="*/ 781392 h 2468044"/>
                <a:gd name="connsiteX1295" fmla="*/ 1325603 w 1906136"/>
                <a:gd name="connsiteY1295" fmla="*/ 783565 h 2468044"/>
                <a:gd name="connsiteX1296" fmla="*/ 1327777 w 1906136"/>
                <a:gd name="connsiteY1296" fmla="*/ 783565 h 2468044"/>
                <a:gd name="connsiteX1297" fmla="*/ 1329950 w 1906136"/>
                <a:gd name="connsiteY1297" fmla="*/ 783565 h 2468044"/>
                <a:gd name="connsiteX1298" fmla="*/ 1332123 w 1906136"/>
                <a:gd name="connsiteY1298" fmla="*/ 785738 h 2468044"/>
                <a:gd name="connsiteX1299" fmla="*/ 1332123 w 1906136"/>
                <a:gd name="connsiteY1299" fmla="*/ 786670 h 2468044"/>
                <a:gd name="connsiteX1300" fmla="*/ 1333054 w 1906136"/>
                <a:gd name="connsiteY1300" fmla="*/ 791016 h 2468044"/>
                <a:gd name="connsiteX1301" fmla="*/ 1337090 w 1906136"/>
                <a:gd name="connsiteY1301" fmla="*/ 791016 h 2468044"/>
                <a:gd name="connsiteX1302" fmla="*/ 1329950 w 1906136"/>
                <a:gd name="connsiteY1302" fmla="*/ 801571 h 2468044"/>
                <a:gd name="connsiteX1303" fmla="*/ 1313186 w 1906136"/>
                <a:gd name="connsiteY1303" fmla="*/ 811195 h 2468044"/>
                <a:gd name="connsiteX1304" fmla="*/ 1295490 w 1906136"/>
                <a:gd name="connsiteY1304" fmla="*/ 818646 h 2468044"/>
                <a:gd name="connsiteX1305" fmla="*/ 1276863 w 1906136"/>
                <a:gd name="connsiteY1305" fmla="*/ 826096 h 2468044"/>
                <a:gd name="connsiteX1306" fmla="*/ 1259168 w 1906136"/>
                <a:gd name="connsiteY1306" fmla="*/ 835720 h 2468044"/>
                <a:gd name="connsiteX1307" fmla="*/ 1242404 w 1906136"/>
                <a:gd name="connsiteY1307" fmla="*/ 845344 h 2468044"/>
                <a:gd name="connsiteX1308" fmla="*/ 1233091 w 1906136"/>
                <a:gd name="connsiteY1308" fmla="*/ 859004 h 2468044"/>
                <a:gd name="connsiteX1309" fmla="*/ 1210118 w 1906136"/>
                <a:gd name="connsiteY1309" fmla="*/ 855899 h 2468044"/>
                <a:gd name="connsiteX1310" fmla="*/ 1207945 w 1906136"/>
                <a:gd name="connsiteY1310" fmla="*/ 831684 h 2468044"/>
                <a:gd name="connsiteX1311" fmla="*/ 1207945 w 1906136"/>
                <a:gd name="connsiteY1311" fmla="*/ 809332 h 2468044"/>
                <a:gd name="connsiteX1312" fmla="*/ 1207945 w 1906136"/>
                <a:gd name="connsiteY1312" fmla="*/ 791326 h 2468044"/>
                <a:gd name="connsiteX1313" fmla="*/ 1205771 w 1906136"/>
                <a:gd name="connsiteY1313" fmla="*/ 771147 h 2468044"/>
                <a:gd name="connsiteX1314" fmla="*/ 1193354 w 1906136"/>
                <a:gd name="connsiteY1314" fmla="*/ 771147 h 2468044"/>
                <a:gd name="connsiteX1315" fmla="*/ 1191180 w 1906136"/>
                <a:gd name="connsiteY1315" fmla="*/ 778598 h 2468044"/>
                <a:gd name="connsiteX1316" fmla="*/ 1185903 w 1906136"/>
                <a:gd name="connsiteY1316" fmla="*/ 789153 h 2468044"/>
                <a:gd name="connsiteX1317" fmla="*/ 1180625 w 1906136"/>
                <a:gd name="connsiteY1317" fmla="*/ 801882 h 2468044"/>
                <a:gd name="connsiteX1318" fmla="*/ 1174416 w 1906136"/>
                <a:gd name="connsiteY1318" fmla="*/ 816783 h 2468044"/>
                <a:gd name="connsiteX1319" fmla="*/ 1169139 w 1906136"/>
                <a:gd name="connsiteY1319" fmla="*/ 828269 h 2468044"/>
                <a:gd name="connsiteX1320" fmla="*/ 1166034 w 1906136"/>
                <a:gd name="connsiteY1320" fmla="*/ 835720 h 2468044"/>
                <a:gd name="connsiteX1321" fmla="*/ 1166034 w 1906136"/>
                <a:gd name="connsiteY1321" fmla="*/ 838825 h 2468044"/>
                <a:gd name="connsiteX1322" fmla="*/ 1159825 w 1906136"/>
                <a:gd name="connsiteY1322" fmla="*/ 837893 h 2468044"/>
                <a:gd name="connsiteX1323" fmla="*/ 1158894 w 1906136"/>
                <a:gd name="connsiteY1323" fmla="*/ 835720 h 2468044"/>
                <a:gd name="connsiteX1324" fmla="*/ 1156721 w 1906136"/>
                <a:gd name="connsiteY1324" fmla="*/ 833547 h 2468044"/>
                <a:gd name="connsiteX1325" fmla="*/ 1154548 w 1906136"/>
                <a:gd name="connsiteY1325" fmla="*/ 831374 h 2468044"/>
                <a:gd name="connsiteX1326" fmla="*/ 1154548 w 1906136"/>
                <a:gd name="connsiteY1326" fmla="*/ 828269 h 2468044"/>
                <a:gd name="connsiteX1327" fmla="*/ 1153306 w 1906136"/>
                <a:gd name="connsiteY1327" fmla="*/ 822061 h 2468044"/>
                <a:gd name="connsiteX1328" fmla="*/ 1153306 w 1906136"/>
                <a:gd name="connsiteY1328" fmla="*/ 812747 h 2468044"/>
                <a:gd name="connsiteX1329" fmla="*/ 1159515 w 1906136"/>
                <a:gd name="connsiteY1329" fmla="*/ 797846 h 2468044"/>
                <a:gd name="connsiteX1330" fmla="*/ 1166655 w 1906136"/>
                <a:gd name="connsiteY1330" fmla="*/ 780771 h 2468044"/>
                <a:gd name="connsiteX1331" fmla="*/ 1175037 w 1906136"/>
                <a:gd name="connsiteY1331" fmla="*/ 768043 h 2468044"/>
                <a:gd name="connsiteX1332" fmla="*/ 1182177 w 1906136"/>
                <a:gd name="connsiteY1332" fmla="*/ 756556 h 2468044"/>
                <a:gd name="connsiteX1333" fmla="*/ 1175037 w 1906136"/>
                <a:gd name="connsiteY1333" fmla="*/ 748174 h 2468044"/>
                <a:gd name="connsiteX1334" fmla="*/ 1167897 w 1906136"/>
                <a:gd name="connsiteY1334" fmla="*/ 743828 h 2468044"/>
                <a:gd name="connsiteX1335" fmla="*/ 1160757 w 1906136"/>
                <a:gd name="connsiteY1335" fmla="*/ 740724 h 2468044"/>
                <a:gd name="connsiteX1336" fmla="*/ 1152375 w 1906136"/>
                <a:gd name="connsiteY1336" fmla="*/ 736377 h 2468044"/>
                <a:gd name="connsiteX1337" fmla="*/ 1147097 w 1906136"/>
                <a:gd name="connsiteY1337" fmla="*/ 723649 h 2468044"/>
                <a:gd name="connsiteX1338" fmla="*/ 1137784 w 1906136"/>
                <a:gd name="connsiteY1338" fmla="*/ 723649 h 2468044"/>
                <a:gd name="connsiteX1339" fmla="*/ 1137784 w 1906136"/>
                <a:gd name="connsiteY1339" fmla="*/ 728927 h 2468044"/>
                <a:gd name="connsiteX1340" fmla="*/ 1135611 w 1906136"/>
                <a:gd name="connsiteY1340" fmla="*/ 733273 h 2468044"/>
                <a:gd name="connsiteX1341" fmla="*/ 1135611 w 1906136"/>
                <a:gd name="connsiteY1341" fmla="*/ 738551 h 2468044"/>
                <a:gd name="connsiteX1342" fmla="*/ 1133438 w 1906136"/>
                <a:gd name="connsiteY1342" fmla="*/ 746001 h 2468044"/>
                <a:gd name="connsiteX1343" fmla="*/ 1126297 w 1906136"/>
                <a:gd name="connsiteY1343" fmla="*/ 736377 h 2468044"/>
                <a:gd name="connsiteX1344" fmla="*/ 1121020 w 1906136"/>
                <a:gd name="connsiteY1344" fmla="*/ 731100 h 2468044"/>
                <a:gd name="connsiteX1345" fmla="*/ 1113879 w 1906136"/>
                <a:gd name="connsiteY1345" fmla="*/ 727995 h 2468044"/>
                <a:gd name="connsiteX1346" fmla="*/ 1103324 w 1906136"/>
                <a:gd name="connsiteY1346" fmla="*/ 728927 h 2468044"/>
                <a:gd name="connsiteX1347" fmla="*/ 1108602 w 1906136"/>
                <a:gd name="connsiteY1347" fmla="*/ 713094 h 246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Lst>
              <a:rect l="l" t="t" r="r" b="b"/>
              <a:pathLst>
                <a:path w="1906136" h="2468044">
                  <a:moveTo>
                    <a:pt x="1901480" y="1594450"/>
                  </a:moveTo>
                  <a:lnTo>
                    <a:pt x="1898376" y="1588241"/>
                  </a:lnTo>
                  <a:lnTo>
                    <a:pt x="1892167" y="1582963"/>
                  </a:lnTo>
                  <a:lnTo>
                    <a:pt x="1886889" y="1575513"/>
                  </a:lnTo>
                  <a:lnTo>
                    <a:pt x="1879749" y="1577686"/>
                  </a:lnTo>
                  <a:lnTo>
                    <a:pt x="1870436" y="1577686"/>
                  </a:lnTo>
                  <a:lnTo>
                    <a:pt x="1862054" y="1575513"/>
                  </a:lnTo>
                  <a:lnTo>
                    <a:pt x="1855845" y="1568062"/>
                  </a:lnTo>
                  <a:lnTo>
                    <a:pt x="1854913" y="1558748"/>
                  </a:lnTo>
                  <a:lnTo>
                    <a:pt x="1850878" y="1548193"/>
                  </a:lnTo>
                  <a:lnTo>
                    <a:pt x="1845600" y="1542916"/>
                  </a:lnTo>
                  <a:lnTo>
                    <a:pt x="1789410" y="1538569"/>
                  </a:lnTo>
                  <a:lnTo>
                    <a:pt x="1785374" y="1537638"/>
                  </a:lnTo>
                  <a:lnTo>
                    <a:pt x="1782269" y="1535465"/>
                  </a:lnTo>
                  <a:lnTo>
                    <a:pt x="1778233" y="1533292"/>
                  </a:lnTo>
                  <a:lnTo>
                    <a:pt x="1777302" y="1533292"/>
                  </a:lnTo>
                  <a:lnTo>
                    <a:pt x="1771093" y="1531119"/>
                  </a:lnTo>
                  <a:lnTo>
                    <a:pt x="1767989" y="1533292"/>
                  </a:lnTo>
                  <a:lnTo>
                    <a:pt x="1762711" y="1535465"/>
                  </a:lnTo>
                  <a:lnTo>
                    <a:pt x="1758675" y="1522737"/>
                  </a:lnTo>
                  <a:lnTo>
                    <a:pt x="1736944" y="1515286"/>
                  </a:lnTo>
                  <a:lnTo>
                    <a:pt x="1713971" y="1515286"/>
                  </a:lnTo>
                  <a:lnTo>
                    <a:pt x="1717075" y="1509077"/>
                  </a:lnTo>
                  <a:lnTo>
                    <a:pt x="1721111" y="1505973"/>
                  </a:lnTo>
                  <a:lnTo>
                    <a:pt x="1724216" y="1500695"/>
                  </a:lnTo>
                  <a:lnTo>
                    <a:pt x="1728252" y="1496349"/>
                  </a:lnTo>
                  <a:lnTo>
                    <a:pt x="1729183" y="1488898"/>
                  </a:lnTo>
                  <a:lnTo>
                    <a:pt x="1704037" y="1476170"/>
                  </a:lnTo>
                  <a:lnTo>
                    <a:pt x="1682306" y="1459406"/>
                  </a:lnTo>
                  <a:lnTo>
                    <a:pt x="1662437" y="1439537"/>
                  </a:lnTo>
                  <a:lnTo>
                    <a:pt x="1645673" y="1417496"/>
                  </a:lnTo>
                  <a:lnTo>
                    <a:pt x="1621769" y="1415322"/>
                  </a:lnTo>
                  <a:lnTo>
                    <a:pt x="1604073" y="1414391"/>
                  </a:lnTo>
                  <a:lnTo>
                    <a:pt x="1582342" y="1412218"/>
                  </a:lnTo>
                  <a:lnTo>
                    <a:pt x="1578306" y="1400732"/>
                  </a:lnTo>
                  <a:lnTo>
                    <a:pt x="1571166" y="1393281"/>
                  </a:lnTo>
                  <a:lnTo>
                    <a:pt x="1562784" y="1392350"/>
                  </a:lnTo>
                  <a:lnTo>
                    <a:pt x="1549124" y="1388003"/>
                  </a:lnTo>
                  <a:lnTo>
                    <a:pt x="1549124" y="1377448"/>
                  </a:lnTo>
                  <a:lnTo>
                    <a:pt x="1536707" y="1371239"/>
                  </a:lnTo>
                  <a:lnTo>
                    <a:pt x="1529566" y="1365962"/>
                  </a:lnTo>
                  <a:lnTo>
                    <a:pt x="1522426" y="1360684"/>
                  </a:lnTo>
                  <a:lnTo>
                    <a:pt x="1510008" y="1356338"/>
                  </a:lnTo>
                  <a:lnTo>
                    <a:pt x="1512181" y="1353233"/>
                  </a:lnTo>
                  <a:lnTo>
                    <a:pt x="1512181" y="1351060"/>
                  </a:lnTo>
                  <a:lnTo>
                    <a:pt x="1514354" y="1350129"/>
                  </a:lnTo>
                  <a:lnTo>
                    <a:pt x="1514354" y="1347956"/>
                  </a:lnTo>
                  <a:lnTo>
                    <a:pt x="1514354" y="1343609"/>
                  </a:lnTo>
                  <a:lnTo>
                    <a:pt x="1488277" y="1345783"/>
                  </a:lnTo>
                  <a:lnTo>
                    <a:pt x="1463131" y="1347956"/>
                  </a:lnTo>
                  <a:lnTo>
                    <a:pt x="1441400" y="1345783"/>
                  </a:lnTo>
                  <a:lnTo>
                    <a:pt x="1419668" y="1338332"/>
                  </a:lnTo>
                  <a:lnTo>
                    <a:pt x="1402904" y="1323741"/>
                  </a:lnTo>
                  <a:lnTo>
                    <a:pt x="1399800" y="1325914"/>
                  </a:lnTo>
                  <a:lnTo>
                    <a:pt x="1395764" y="1328087"/>
                  </a:lnTo>
                  <a:lnTo>
                    <a:pt x="1393591" y="1329019"/>
                  </a:lnTo>
                  <a:lnTo>
                    <a:pt x="1392660" y="1331192"/>
                  </a:lnTo>
                  <a:lnTo>
                    <a:pt x="1390487" y="1333365"/>
                  </a:lnTo>
                  <a:lnTo>
                    <a:pt x="1386451" y="1336469"/>
                  </a:lnTo>
                  <a:lnTo>
                    <a:pt x="1386451" y="1340815"/>
                  </a:lnTo>
                  <a:lnTo>
                    <a:pt x="1383346" y="1338642"/>
                  </a:lnTo>
                  <a:lnTo>
                    <a:pt x="1381173" y="1336469"/>
                  </a:lnTo>
                  <a:lnTo>
                    <a:pt x="1379000" y="1336469"/>
                  </a:lnTo>
                  <a:lnTo>
                    <a:pt x="1379000" y="1335538"/>
                  </a:lnTo>
                  <a:lnTo>
                    <a:pt x="1381173" y="1335538"/>
                  </a:lnTo>
                  <a:lnTo>
                    <a:pt x="1381173" y="1331192"/>
                  </a:lnTo>
                  <a:lnTo>
                    <a:pt x="1383346" y="1328087"/>
                  </a:lnTo>
                  <a:lnTo>
                    <a:pt x="1378069" y="1328087"/>
                  </a:lnTo>
                  <a:lnTo>
                    <a:pt x="1374033" y="1325914"/>
                  </a:lnTo>
                  <a:lnTo>
                    <a:pt x="1371860" y="1325914"/>
                  </a:lnTo>
                  <a:lnTo>
                    <a:pt x="1368755" y="1325914"/>
                  </a:lnTo>
                  <a:lnTo>
                    <a:pt x="1366582" y="1325914"/>
                  </a:lnTo>
                  <a:lnTo>
                    <a:pt x="1363478" y="1328087"/>
                  </a:lnTo>
                  <a:lnTo>
                    <a:pt x="1343609" y="1331192"/>
                  </a:lnTo>
                  <a:lnTo>
                    <a:pt x="1329950" y="1338642"/>
                  </a:lnTo>
                  <a:lnTo>
                    <a:pt x="1319395" y="1347956"/>
                  </a:lnTo>
                  <a:lnTo>
                    <a:pt x="1310081" y="1358511"/>
                  </a:lnTo>
                  <a:lnTo>
                    <a:pt x="1302941" y="1373102"/>
                  </a:lnTo>
                  <a:lnTo>
                    <a:pt x="1296111" y="1371550"/>
                  </a:lnTo>
                  <a:lnTo>
                    <a:pt x="1290833" y="1370618"/>
                  </a:lnTo>
                  <a:lnTo>
                    <a:pt x="1288660" y="1370618"/>
                  </a:lnTo>
                  <a:lnTo>
                    <a:pt x="1286798" y="1368445"/>
                  </a:lnTo>
                  <a:lnTo>
                    <a:pt x="1283693" y="1364099"/>
                  </a:lnTo>
                  <a:lnTo>
                    <a:pt x="1281520" y="1360994"/>
                  </a:lnTo>
                  <a:lnTo>
                    <a:pt x="1264756" y="1360994"/>
                  </a:lnTo>
                  <a:lnTo>
                    <a:pt x="1255443" y="1364099"/>
                  </a:lnTo>
                  <a:lnTo>
                    <a:pt x="1248302" y="1373412"/>
                  </a:lnTo>
                  <a:lnTo>
                    <a:pt x="1234643" y="1370308"/>
                  </a:lnTo>
                  <a:lnTo>
                    <a:pt x="1223156" y="1364099"/>
                  </a:lnTo>
                  <a:lnTo>
                    <a:pt x="1216016" y="1356648"/>
                  </a:lnTo>
                  <a:lnTo>
                    <a:pt x="1210739" y="1350439"/>
                  </a:lnTo>
                  <a:lnTo>
                    <a:pt x="1201425" y="1341126"/>
                  </a:lnTo>
                  <a:lnTo>
                    <a:pt x="1201425" y="1326535"/>
                  </a:lnTo>
                  <a:lnTo>
                    <a:pt x="1205461" y="1311944"/>
                  </a:lnTo>
                  <a:lnTo>
                    <a:pt x="1208565" y="1300457"/>
                  </a:lnTo>
                  <a:lnTo>
                    <a:pt x="1206392" y="1284625"/>
                  </a:lnTo>
                  <a:lnTo>
                    <a:pt x="1199252" y="1273138"/>
                  </a:lnTo>
                  <a:lnTo>
                    <a:pt x="1190870" y="1267861"/>
                  </a:lnTo>
                  <a:lnTo>
                    <a:pt x="1177210" y="1265688"/>
                  </a:lnTo>
                  <a:lnTo>
                    <a:pt x="1162619" y="1265688"/>
                  </a:lnTo>
                  <a:lnTo>
                    <a:pt x="1147097" y="1267861"/>
                  </a:lnTo>
                  <a:lnTo>
                    <a:pt x="1128470" y="1267861"/>
                  </a:lnTo>
                  <a:lnTo>
                    <a:pt x="1134679" y="1255132"/>
                  </a:lnTo>
                  <a:lnTo>
                    <a:pt x="1139957" y="1238368"/>
                  </a:lnTo>
                  <a:lnTo>
                    <a:pt x="1145234" y="1220362"/>
                  </a:lnTo>
                  <a:lnTo>
                    <a:pt x="1150512" y="1206703"/>
                  </a:lnTo>
                  <a:lnTo>
                    <a:pt x="1157652" y="1199252"/>
                  </a:lnTo>
                  <a:lnTo>
                    <a:pt x="1157652" y="1183420"/>
                  </a:lnTo>
                  <a:lnTo>
                    <a:pt x="1152375" y="1184351"/>
                  </a:lnTo>
                  <a:lnTo>
                    <a:pt x="1148339" y="1184351"/>
                  </a:lnTo>
                  <a:lnTo>
                    <a:pt x="1147097" y="1184351"/>
                  </a:lnTo>
                  <a:lnTo>
                    <a:pt x="1147097" y="1186524"/>
                  </a:lnTo>
                  <a:lnTo>
                    <a:pt x="1144924" y="1186524"/>
                  </a:lnTo>
                  <a:lnTo>
                    <a:pt x="1144924" y="1184351"/>
                  </a:lnTo>
                  <a:lnTo>
                    <a:pt x="1142751" y="1183420"/>
                  </a:lnTo>
                  <a:lnTo>
                    <a:pt x="1141820" y="1179073"/>
                  </a:lnTo>
                  <a:lnTo>
                    <a:pt x="1125055" y="1181246"/>
                  </a:lnTo>
                  <a:lnTo>
                    <a:pt x="1113569" y="1186524"/>
                  </a:lnTo>
                  <a:lnTo>
                    <a:pt x="1105187" y="1195837"/>
                  </a:lnTo>
                  <a:lnTo>
                    <a:pt x="1103014" y="1198942"/>
                  </a:lnTo>
                  <a:lnTo>
                    <a:pt x="1100841" y="1205151"/>
                  </a:lnTo>
                  <a:lnTo>
                    <a:pt x="1098668" y="1210428"/>
                  </a:lnTo>
                  <a:lnTo>
                    <a:pt x="1097736" y="1215706"/>
                  </a:lnTo>
                  <a:lnTo>
                    <a:pt x="1093700" y="1220052"/>
                  </a:lnTo>
                  <a:lnTo>
                    <a:pt x="1093700" y="1220983"/>
                  </a:lnTo>
                  <a:lnTo>
                    <a:pt x="1091527" y="1220983"/>
                  </a:lnTo>
                  <a:lnTo>
                    <a:pt x="1090596" y="1220983"/>
                  </a:lnTo>
                  <a:lnTo>
                    <a:pt x="1086560" y="1220983"/>
                  </a:lnTo>
                  <a:lnTo>
                    <a:pt x="1084387" y="1220983"/>
                  </a:lnTo>
                  <a:lnTo>
                    <a:pt x="1081283" y="1223157"/>
                  </a:lnTo>
                  <a:lnTo>
                    <a:pt x="1066692" y="1230607"/>
                  </a:lnTo>
                  <a:lnTo>
                    <a:pt x="1057378" y="1234953"/>
                  </a:lnTo>
                  <a:lnTo>
                    <a:pt x="1052101" y="1232780"/>
                  </a:lnTo>
                  <a:lnTo>
                    <a:pt x="1048065" y="1230607"/>
                  </a:lnTo>
                  <a:lnTo>
                    <a:pt x="1044960" y="1227503"/>
                  </a:lnTo>
                  <a:lnTo>
                    <a:pt x="1037820" y="1225330"/>
                  </a:lnTo>
                  <a:lnTo>
                    <a:pt x="1025402" y="1223157"/>
                  </a:lnTo>
                  <a:lnTo>
                    <a:pt x="1013916" y="1201115"/>
                  </a:lnTo>
                  <a:lnTo>
                    <a:pt x="1006776" y="1183109"/>
                  </a:lnTo>
                  <a:lnTo>
                    <a:pt x="1005844" y="1164172"/>
                  </a:lnTo>
                  <a:lnTo>
                    <a:pt x="1005844" y="1146166"/>
                  </a:lnTo>
                  <a:lnTo>
                    <a:pt x="1012985" y="1121951"/>
                  </a:lnTo>
                  <a:lnTo>
                    <a:pt x="1016089" y="1111396"/>
                  </a:lnTo>
                  <a:lnTo>
                    <a:pt x="1016089" y="1102083"/>
                  </a:lnTo>
                  <a:lnTo>
                    <a:pt x="1013916" y="1094632"/>
                  </a:lnTo>
                  <a:lnTo>
                    <a:pt x="1017952" y="1085319"/>
                  </a:lnTo>
                  <a:lnTo>
                    <a:pt x="1025092" y="1074764"/>
                  </a:lnTo>
                  <a:lnTo>
                    <a:pt x="1035647" y="1067313"/>
                  </a:lnTo>
                  <a:lnTo>
                    <a:pt x="1048065" y="1061104"/>
                  </a:lnTo>
                  <a:lnTo>
                    <a:pt x="1059551" y="1057999"/>
                  </a:lnTo>
                  <a:lnTo>
                    <a:pt x="1076316" y="1055826"/>
                  </a:lnTo>
                  <a:lnTo>
                    <a:pt x="1091838" y="1055826"/>
                  </a:lnTo>
                  <a:lnTo>
                    <a:pt x="1108602" y="1060173"/>
                  </a:lnTo>
                  <a:lnTo>
                    <a:pt x="1121020" y="1065450"/>
                  </a:lnTo>
                  <a:lnTo>
                    <a:pt x="1137784" y="1065450"/>
                  </a:lnTo>
                  <a:lnTo>
                    <a:pt x="1134679" y="1060173"/>
                  </a:lnTo>
                  <a:lnTo>
                    <a:pt x="1132506" y="1055826"/>
                  </a:lnTo>
                  <a:lnTo>
                    <a:pt x="1130333" y="1052722"/>
                  </a:lnTo>
                  <a:lnTo>
                    <a:pt x="1127229" y="1047444"/>
                  </a:lnTo>
                  <a:lnTo>
                    <a:pt x="1125055" y="1041235"/>
                  </a:lnTo>
                  <a:lnTo>
                    <a:pt x="1128160" y="1041235"/>
                  </a:lnTo>
                  <a:lnTo>
                    <a:pt x="1128160" y="1038131"/>
                  </a:lnTo>
                  <a:lnTo>
                    <a:pt x="1149891" y="1041235"/>
                  </a:lnTo>
                  <a:lnTo>
                    <a:pt x="1168518" y="1048686"/>
                  </a:lnTo>
                  <a:lnTo>
                    <a:pt x="1184040" y="1056137"/>
                  </a:lnTo>
                  <a:lnTo>
                    <a:pt x="1197700" y="1058310"/>
                  </a:lnTo>
                  <a:lnTo>
                    <a:pt x="1208255" y="1067623"/>
                  </a:lnTo>
                  <a:lnTo>
                    <a:pt x="1219741" y="1083456"/>
                  </a:lnTo>
                  <a:lnTo>
                    <a:pt x="1230297" y="1105498"/>
                  </a:lnTo>
                  <a:lnTo>
                    <a:pt x="1239610" y="1126608"/>
                  </a:lnTo>
                  <a:lnTo>
                    <a:pt x="1244888" y="1142441"/>
                  </a:lnTo>
                  <a:lnTo>
                    <a:pt x="1257305" y="1146787"/>
                  </a:lnTo>
                  <a:lnTo>
                    <a:pt x="1257305" y="1142441"/>
                  </a:lnTo>
                  <a:lnTo>
                    <a:pt x="1261341" y="1142441"/>
                  </a:lnTo>
                  <a:lnTo>
                    <a:pt x="1257305" y="1124435"/>
                  </a:lnTo>
                  <a:lnTo>
                    <a:pt x="1250165" y="1104566"/>
                  </a:lnTo>
                  <a:lnTo>
                    <a:pt x="1243025" y="1083456"/>
                  </a:lnTo>
                  <a:lnTo>
                    <a:pt x="1237747" y="1063587"/>
                  </a:lnTo>
                  <a:lnTo>
                    <a:pt x="1235574" y="1045581"/>
                  </a:lnTo>
                  <a:lnTo>
                    <a:pt x="1241783" y="1030991"/>
                  </a:lnTo>
                  <a:lnTo>
                    <a:pt x="1247061" y="1012053"/>
                  </a:lnTo>
                  <a:lnTo>
                    <a:pt x="1257616" y="997462"/>
                  </a:lnTo>
                  <a:lnTo>
                    <a:pt x="1274380" y="986907"/>
                  </a:lnTo>
                  <a:lnTo>
                    <a:pt x="1291144" y="975421"/>
                  </a:lnTo>
                  <a:lnTo>
                    <a:pt x="1306666" y="967039"/>
                  </a:lnTo>
                  <a:lnTo>
                    <a:pt x="1321257" y="957725"/>
                  </a:lnTo>
                  <a:lnTo>
                    <a:pt x="1321257" y="952448"/>
                  </a:lnTo>
                  <a:lnTo>
                    <a:pt x="1318153" y="940961"/>
                  </a:lnTo>
                  <a:lnTo>
                    <a:pt x="1314117" y="928233"/>
                  </a:lnTo>
                  <a:lnTo>
                    <a:pt x="1311012" y="917678"/>
                  </a:lnTo>
                  <a:lnTo>
                    <a:pt x="1308839" y="913332"/>
                  </a:lnTo>
                  <a:lnTo>
                    <a:pt x="1308839" y="904018"/>
                  </a:lnTo>
                  <a:lnTo>
                    <a:pt x="1314117" y="908364"/>
                  </a:lnTo>
                  <a:lnTo>
                    <a:pt x="1316290" y="910538"/>
                  </a:lnTo>
                  <a:lnTo>
                    <a:pt x="1320326" y="911469"/>
                  </a:lnTo>
                  <a:lnTo>
                    <a:pt x="1321257" y="913642"/>
                  </a:lnTo>
                  <a:lnTo>
                    <a:pt x="1325293" y="917988"/>
                  </a:lnTo>
                  <a:lnTo>
                    <a:pt x="1337711" y="886633"/>
                  </a:lnTo>
                  <a:lnTo>
                    <a:pt x="1348266" y="857141"/>
                  </a:lnTo>
                  <a:lnTo>
                    <a:pt x="1362857" y="854968"/>
                  </a:lnTo>
                  <a:lnTo>
                    <a:pt x="1376517" y="852795"/>
                  </a:lnTo>
                  <a:lnTo>
                    <a:pt x="1391108" y="849690"/>
                  </a:lnTo>
                  <a:lnTo>
                    <a:pt x="1401663" y="840377"/>
                  </a:lnTo>
                  <a:lnTo>
                    <a:pt x="1408803" y="840377"/>
                  </a:lnTo>
                  <a:lnTo>
                    <a:pt x="1405698" y="837272"/>
                  </a:lnTo>
                  <a:lnTo>
                    <a:pt x="1398558" y="835099"/>
                  </a:lnTo>
                  <a:lnTo>
                    <a:pt x="1392349" y="832926"/>
                  </a:lnTo>
                  <a:lnTo>
                    <a:pt x="1398558" y="814920"/>
                  </a:lnTo>
                  <a:lnTo>
                    <a:pt x="1406940" y="802192"/>
                  </a:lnTo>
                  <a:lnTo>
                    <a:pt x="1420600" y="792879"/>
                  </a:lnTo>
                  <a:lnTo>
                    <a:pt x="1435191" y="785428"/>
                  </a:lnTo>
                  <a:lnTo>
                    <a:pt x="1448850" y="780150"/>
                  </a:lnTo>
                  <a:lnTo>
                    <a:pt x="1465615" y="772700"/>
                  </a:lnTo>
                  <a:lnTo>
                    <a:pt x="1478032" y="763386"/>
                  </a:lnTo>
                  <a:lnTo>
                    <a:pt x="1478032" y="761213"/>
                  </a:lnTo>
                  <a:lnTo>
                    <a:pt x="1478032" y="759040"/>
                  </a:lnTo>
                  <a:lnTo>
                    <a:pt x="1480205" y="759040"/>
                  </a:lnTo>
                  <a:lnTo>
                    <a:pt x="1482379" y="759040"/>
                  </a:lnTo>
                  <a:lnTo>
                    <a:pt x="1482379" y="763386"/>
                  </a:lnTo>
                  <a:lnTo>
                    <a:pt x="1489519" y="766491"/>
                  </a:lnTo>
                  <a:lnTo>
                    <a:pt x="1482379" y="775804"/>
                  </a:lnTo>
                  <a:lnTo>
                    <a:pt x="1475238" y="781082"/>
                  </a:lnTo>
                  <a:lnTo>
                    <a:pt x="1465925" y="787291"/>
                  </a:lnTo>
                  <a:lnTo>
                    <a:pt x="1465925" y="803123"/>
                  </a:lnTo>
                  <a:lnTo>
                    <a:pt x="1484552" y="795673"/>
                  </a:lnTo>
                  <a:lnTo>
                    <a:pt x="1499143" y="785117"/>
                  </a:lnTo>
                  <a:lnTo>
                    <a:pt x="1509698" y="772389"/>
                  </a:lnTo>
                  <a:lnTo>
                    <a:pt x="1511871" y="770216"/>
                  </a:lnTo>
                  <a:lnTo>
                    <a:pt x="1511871" y="768043"/>
                  </a:lnTo>
                  <a:lnTo>
                    <a:pt x="1514044" y="768043"/>
                  </a:lnTo>
                  <a:lnTo>
                    <a:pt x="1514044" y="765870"/>
                  </a:lnTo>
                  <a:lnTo>
                    <a:pt x="1514044" y="762765"/>
                  </a:lnTo>
                  <a:lnTo>
                    <a:pt x="1504731" y="751279"/>
                  </a:lnTo>
                  <a:lnTo>
                    <a:pt x="1497590" y="740724"/>
                  </a:lnTo>
                  <a:lnTo>
                    <a:pt x="1488277" y="730169"/>
                  </a:lnTo>
                  <a:lnTo>
                    <a:pt x="1473686" y="722718"/>
                  </a:lnTo>
                  <a:lnTo>
                    <a:pt x="1475859" y="711231"/>
                  </a:lnTo>
                  <a:lnTo>
                    <a:pt x="1478032" y="703781"/>
                  </a:lnTo>
                  <a:lnTo>
                    <a:pt x="1481137" y="696330"/>
                  </a:lnTo>
                  <a:lnTo>
                    <a:pt x="1486414" y="687017"/>
                  </a:lnTo>
                  <a:lnTo>
                    <a:pt x="1483310" y="683912"/>
                  </a:lnTo>
                  <a:lnTo>
                    <a:pt x="1479274" y="681739"/>
                  </a:lnTo>
                  <a:lnTo>
                    <a:pt x="1476170" y="679566"/>
                  </a:lnTo>
                  <a:lnTo>
                    <a:pt x="1473996" y="678635"/>
                  </a:lnTo>
                  <a:lnTo>
                    <a:pt x="1471823" y="674288"/>
                  </a:lnTo>
                  <a:lnTo>
                    <a:pt x="1470892" y="671184"/>
                  </a:lnTo>
                  <a:lnTo>
                    <a:pt x="1446988" y="676461"/>
                  </a:lnTo>
                  <a:lnTo>
                    <a:pt x="1425257" y="685775"/>
                  </a:lnTo>
                  <a:lnTo>
                    <a:pt x="1407561" y="698503"/>
                  </a:lnTo>
                  <a:lnTo>
                    <a:pt x="1403525" y="698503"/>
                  </a:lnTo>
                  <a:lnTo>
                    <a:pt x="1418116" y="681739"/>
                  </a:lnTo>
                  <a:lnTo>
                    <a:pt x="1437985" y="672426"/>
                  </a:lnTo>
                  <a:lnTo>
                    <a:pt x="1459716" y="664975"/>
                  </a:lnTo>
                  <a:lnTo>
                    <a:pt x="1485793" y="661870"/>
                  </a:lnTo>
                  <a:lnTo>
                    <a:pt x="1510940" y="657524"/>
                  </a:lnTo>
                  <a:lnTo>
                    <a:pt x="1537017" y="654420"/>
                  </a:lnTo>
                  <a:lnTo>
                    <a:pt x="1562163" y="649142"/>
                  </a:lnTo>
                  <a:lnTo>
                    <a:pt x="1583894" y="639829"/>
                  </a:lnTo>
                  <a:lnTo>
                    <a:pt x="1603763" y="625238"/>
                  </a:lnTo>
                  <a:lnTo>
                    <a:pt x="1603763" y="622133"/>
                  </a:lnTo>
                  <a:lnTo>
                    <a:pt x="1603763" y="619960"/>
                  </a:lnTo>
                  <a:lnTo>
                    <a:pt x="1603763" y="615614"/>
                  </a:lnTo>
                  <a:lnTo>
                    <a:pt x="1601590" y="614683"/>
                  </a:lnTo>
                  <a:lnTo>
                    <a:pt x="1601590" y="610336"/>
                  </a:lnTo>
                  <a:lnTo>
                    <a:pt x="1601590" y="607232"/>
                  </a:lnTo>
                  <a:lnTo>
                    <a:pt x="1603763" y="601023"/>
                  </a:lnTo>
                  <a:lnTo>
                    <a:pt x="1601590" y="595746"/>
                  </a:lnTo>
                  <a:lnTo>
                    <a:pt x="1601590" y="590468"/>
                  </a:lnTo>
                  <a:lnTo>
                    <a:pt x="1600658" y="586122"/>
                  </a:lnTo>
                  <a:lnTo>
                    <a:pt x="1600658" y="580844"/>
                  </a:lnTo>
                  <a:lnTo>
                    <a:pt x="1581721" y="580844"/>
                  </a:lnTo>
                  <a:lnTo>
                    <a:pt x="1579548" y="566253"/>
                  </a:lnTo>
                  <a:lnTo>
                    <a:pt x="1572408" y="556940"/>
                  </a:lnTo>
                  <a:lnTo>
                    <a:pt x="1565268" y="549489"/>
                  </a:lnTo>
                  <a:lnTo>
                    <a:pt x="1552850" y="546385"/>
                  </a:lnTo>
                  <a:lnTo>
                    <a:pt x="1543536" y="556940"/>
                  </a:lnTo>
                  <a:lnTo>
                    <a:pt x="1532981" y="566253"/>
                  </a:lnTo>
                  <a:lnTo>
                    <a:pt x="1521495" y="577740"/>
                  </a:lnTo>
                  <a:lnTo>
                    <a:pt x="1518390" y="577740"/>
                  </a:lnTo>
                  <a:lnTo>
                    <a:pt x="1530808" y="558803"/>
                  </a:lnTo>
                  <a:lnTo>
                    <a:pt x="1542295" y="536761"/>
                  </a:lnTo>
                  <a:lnTo>
                    <a:pt x="1528635" y="526206"/>
                  </a:lnTo>
                  <a:lnTo>
                    <a:pt x="1525531" y="516892"/>
                  </a:lnTo>
                  <a:lnTo>
                    <a:pt x="1527704" y="506337"/>
                  </a:lnTo>
                  <a:lnTo>
                    <a:pt x="1527704" y="494851"/>
                  </a:lnTo>
                  <a:lnTo>
                    <a:pt x="1521495" y="480260"/>
                  </a:lnTo>
                  <a:lnTo>
                    <a:pt x="1520563" y="478087"/>
                  </a:lnTo>
                  <a:lnTo>
                    <a:pt x="1516528" y="478087"/>
                  </a:lnTo>
                  <a:lnTo>
                    <a:pt x="1514354" y="478087"/>
                  </a:lnTo>
                  <a:lnTo>
                    <a:pt x="1511250" y="478087"/>
                  </a:lnTo>
                  <a:lnTo>
                    <a:pt x="1507214" y="478087"/>
                  </a:lnTo>
                  <a:lnTo>
                    <a:pt x="1506283" y="477155"/>
                  </a:lnTo>
                  <a:lnTo>
                    <a:pt x="1504110" y="472809"/>
                  </a:lnTo>
                  <a:lnTo>
                    <a:pt x="1501937" y="469705"/>
                  </a:lnTo>
                  <a:lnTo>
                    <a:pt x="1504110" y="465358"/>
                  </a:lnTo>
                  <a:lnTo>
                    <a:pt x="1504110" y="462254"/>
                  </a:lnTo>
                  <a:lnTo>
                    <a:pt x="1506283" y="460081"/>
                  </a:lnTo>
                  <a:lnTo>
                    <a:pt x="1506283" y="455734"/>
                  </a:lnTo>
                  <a:lnTo>
                    <a:pt x="1506283" y="452630"/>
                  </a:lnTo>
                  <a:lnTo>
                    <a:pt x="1500074" y="443317"/>
                  </a:lnTo>
                  <a:lnTo>
                    <a:pt x="1492934" y="435866"/>
                  </a:lnTo>
                  <a:lnTo>
                    <a:pt x="1485793" y="428415"/>
                  </a:lnTo>
                  <a:lnTo>
                    <a:pt x="1480516" y="420964"/>
                  </a:lnTo>
                  <a:lnTo>
                    <a:pt x="1478343" y="408236"/>
                  </a:lnTo>
                  <a:lnTo>
                    <a:pt x="1463752" y="419723"/>
                  </a:lnTo>
                  <a:lnTo>
                    <a:pt x="1455370" y="434314"/>
                  </a:lnTo>
                  <a:lnTo>
                    <a:pt x="1443883" y="447973"/>
                  </a:lnTo>
                  <a:lnTo>
                    <a:pt x="1429292" y="459460"/>
                  </a:lnTo>
                  <a:lnTo>
                    <a:pt x="1428361" y="455114"/>
                  </a:lnTo>
                  <a:lnTo>
                    <a:pt x="1422152" y="454182"/>
                  </a:lnTo>
                  <a:lnTo>
                    <a:pt x="1419048" y="449836"/>
                  </a:lnTo>
                  <a:lnTo>
                    <a:pt x="1415012" y="447663"/>
                  </a:lnTo>
                  <a:lnTo>
                    <a:pt x="1411907" y="444558"/>
                  </a:lnTo>
                  <a:lnTo>
                    <a:pt x="1409734" y="442385"/>
                  </a:lnTo>
                  <a:lnTo>
                    <a:pt x="1406630" y="431830"/>
                  </a:lnTo>
                  <a:lnTo>
                    <a:pt x="1404457" y="417239"/>
                  </a:lnTo>
                  <a:lnTo>
                    <a:pt x="1400421" y="400475"/>
                  </a:lnTo>
                  <a:lnTo>
                    <a:pt x="1399490" y="391162"/>
                  </a:lnTo>
                  <a:lnTo>
                    <a:pt x="1395454" y="388057"/>
                  </a:lnTo>
                  <a:lnTo>
                    <a:pt x="1390176" y="385884"/>
                  </a:lnTo>
                  <a:lnTo>
                    <a:pt x="1384899" y="383711"/>
                  </a:lnTo>
                  <a:lnTo>
                    <a:pt x="1378690" y="383711"/>
                  </a:lnTo>
                  <a:lnTo>
                    <a:pt x="1375585" y="382780"/>
                  </a:lnTo>
                  <a:lnTo>
                    <a:pt x="1370308" y="378433"/>
                  </a:lnTo>
                  <a:lnTo>
                    <a:pt x="1364099" y="369120"/>
                  </a:lnTo>
                  <a:lnTo>
                    <a:pt x="1358821" y="356392"/>
                  </a:lnTo>
                  <a:lnTo>
                    <a:pt x="1353544" y="347078"/>
                  </a:lnTo>
                  <a:lnTo>
                    <a:pt x="1329639" y="351425"/>
                  </a:lnTo>
                  <a:lnTo>
                    <a:pt x="1307908" y="351425"/>
                  </a:lnTo>
                  <a:lnTo>
                    <a:pt x="1282762" y="347078"/>
                  </a:lnTo>
                  <a:lnTo>
                    <a:pt x="1282762" y="351425"/>
                  </a:lnTo>
                  <a:lnTo>
                    <a:pt x="1278726" y="351425"/>
                  </a:lnTo>
                  <a:lnTo>
                    <a:pt x="1280899" y="369431"/>
                  </a:lnTo>
                  <a:lnTo>
                    <a:pt x="1286177" y="388368"/>
                  </a:lnTo>
                  <a:lnTo>
                    <a:pt x="1290213" y="405132"/>
                  </a:lnTo>
                  <a:lnTo>
                    <a:pt x="1293317" y="420964"/>
                  </a:lnTo>
                  <a:lnTo>
                    <a:pt x="1290213" y="435555"/>
                  </a:lnTo>
                  <a:lnTo>
                    <a:pt x="1283072" y="448284"/>
                  </a:lnTo>
                  <a:lnTo>
                    <a:pt x="1285246" y="454493"/>
                  </a:lnTo>
                  <a:lnTo>
                    <a:pt x="1288350" y="457597"/>
                  </a:lnTo>
                  <a:lnTo>
                    <a:pt x="1292386" y="459770"/>
                  </a:lnTo>
                  <a:lnTo>
                    <a:pt x="1295490" y="461943"/>
                  </a:lnTo>
                  <a:lnTo>
                    <a:pt x="1302630" y="465048"/>
                  </a:lnTo>
                  <a:lnTo>
                    <a:pt x="1302630" y="481812"/>
                  </a:lnTo>
                  <a:lnTo>
                    <a:pt x="1304804" y="498576"/>
                  </a:lnTo>
                  <a:lnTo>
                    <a:pt x="1302630" y="509131"/>
                  </a:lnTo>
                  <a:lnTo>
                    <a:pt x="1297353" y="528068"/>
                  </a:lnTo>
                  <a:lnTo>
                    <a:pt x="1288040" y="542659"/>
                  </a:lnTo>
                  <a:lnTo>
                    <a:pt x="1273449" y="553214"/>
                  </a:lnTo>
                  <a:lnTo>
                    <a:pt x="1258858" y="560665"/>
                  </a:lnTo>
                  <a:lnTo>
                    <a:pt x="1264135" y="577429"/>
                  </a:lnTo>
                  <a:lnTo>
                    <a:pt x="1268171" y="595435"/>
                  </a:lnTo>
                  <a:lnTo>
                    <a:pt x="1270344" y="610026"/>
                  </a:lnTo>
                  <a:lnTo>
                    <a:pt x="1270344" y="621513"/>
                  </a:lnTo>
                  <a:lnTo>
                    <a:pt x="1268171" y="624617"/>
                  </a:lnTo>
                  <a:lnTo>
                    <a:pt x="1268171" y="626790"/>
                  </a:lnTo>
                  <a:lnTo>
                    <a:pt x="1268171" y="628963"/>
                  </a:lnTo>
                  <a:lnTo>
                    <a:pt x="1265998" y="628963"/>
                  </a:lnTo>
                  <a:lnTo>
                    <a:pt x="1262893" y="629895"/>
                  </a:lnTo>
                  <a:lnTo>
                    <a:pt x="1260720" y="629895"/>
                  </a:lnTo>
                  <a:lnTo>
                    <a:pt x="1258547" y="632068"/>
                  </a:lnTo>
                  <a:lnTo>
                    <a:pt x="1256374" y="632068"/>
                  </a:lnTo>
                  <a:lnTo>
                    <a:pt x="1253270" y="634241"/>
                  </a:lnTo>
                  <a:lnTo>
                    <a:pt x="1242714" y="617477"/>
                  </a:lnTo>
                  <a:lnTo>
                    <a:pt x="1233401" y="604748"/>
                  </a:lnTo>
                  <a:lnTo>
                    <a:pt x="1229365" y="593262"/>
                  </a:lnTo>
                  <a:lnTo>
                    <a:pt x="1228434" y="582707"/>
                  </a:lnTo>
                  <a:lnTo>
                    <a:pt x="1226261" y="571220"/>
                  </a:lnTo>
                  <a:lnTo>
                    <a:pt x="1222225" y="556629"/>
                  </a:lnTo>
                  <a:lnTo>
                    <a:pt x="1219121" y="536761"/>
                  </a:lnTo>
                  <a:lnTo>
                    <a:pt x="1189939" y="529310"/>
                  </a:lnTo>
                  <a:lnTo>
                    <a:pt x="1185903" y="529310"/>
                  </a:lnTo>
                  <a:lnTo>
                    <a:pt x="1184972" y="531483"/>
                  </a:lnTo>
                  <a:lnTo>
                    <a:pt x="1180936" y="533656"/>
                  </a:lnTo>
                  <a:lnTo>
                    <a:pt x="1178763" y="535829"/>
                  </a:lnTo>
                  <a:lnTo>
                    <a:pt x="1175658" y="535829"/>
                  </a:lnTo>
                  <a:lnTo>
                    <a:pt x="1171622" y="536761"/>
                  </a:lnTo>
                  <a:lnTo>
                    <a:pt x="1168518" y="535829"/>
                  </a:lnTo>
                  <a:lnTo>
                    <a:pt x="1163240" y="533656"/>
                  </a:lnTo>
                  <a:lnTo>
                    <a:pt x="1150202" y="527137"/>
                  </a:lnTo>
                  <a:lnTo>
                    <a:pt x="1139646" y="515650"/>
                  </a:lnTo>
                  <a:lnTo>
                    <a:pt x="1127229" y="502922"/>
                  </a:lnTo>
                  <a:lnTo>
                    <a:pt x="1113569" y="493609"/>
                  </a:lnTo>
                  <a:lnTo>
                    <a:pt x="1101151" y="488331"/>
                  </a:lnTo>
                  <a:lnTo>
                    <a:pt x="1088733" y="490504"/>
                  </a:lnTo>
                  <a:lnTo>
                    <a:pt x="1083456" y="488331"/>
                  </a:lnTo>
                  <a:lnTo>
                    <a:pt x="1077247" y="488331"/>
                  </a:lnTo>
                  <a:lnTo>
                    <a:pt x="1076316" y="486158"/>
                  </a:lnTo>
                  <a:lnTo>
                    <a:pt x="1076316" y="485227"/>
                  </a:lnTo>
                  <a:lnTo>
                    <a:pt x="1076316" y="483054"/>
                  </a:lnTo>
                  <a:lnTo>
                    <a:pt x="1076316" y="480881"/>
                  </a:lnTo>
                  <a:lnTo>
                    <a:pt x="1076316" y="477776"/>
                  </a:lnTo>
                  <a:lnTo>
                    <a:pt x="1076316" y="473430"/>
                  </a:lnTo>
                  <a:lnTo>
                    <a:pt x="1072280" y="470325"/>
                  </a:lnTo>
                  <a:lnTo>
                    <a:pt x="1072280" y="461012"/>
                  </a:lnTo>
                  <a:lnTo>
                    <a:pt x="1052411" y="461012"/>
                  </a:lnTo>
                  <a:lnTo>
                    <a:pt x="1052411" y="441143"/>
                  </a:lnTo>
                  <a:lnTo>
                    <a:pt x="1048375" y="421275"/>
                  </a:lnTo>
                  <a:lnTo>
                    <a:pt x="1042166" y="406684"/>
                  </a:lnTo>
                  <a:lnTo>
                    <a:pt x="1042166" y="382469"/>
                  </a:lnTo>
                  <a:lnTo>
                    <a:pt x="1048375" y="365705"/>
                  </a:lnTo>
                  <a:lnTo>
                    <a:pt x="1057689" y="355150"/>
                  </a:lnTo>
                  <a:lnTo>
                    <a:pt x="1072280" y="345837"/>
                  </a:lnTo>
                  <a:lnTo>
                    <a:pt x="1089044" y="340559"/>
                  </a:lnTo>
                  <a:lnTo>
                    <a:pt x="1089044" y="335282"/>
                  </a:lnTo>
                  <a:lnTo>
                    <a:pt x="1086871" y="329073"/>
                  </a:lnTo>
                  <a:lnTo>
                    <a:pt x="1086871" y="325968"/>
                  </a:lnTo>
                  <a:lnTo>
                    <a:pt x="1084698" y="323795"/>
                  </a:lnTo>
                  <a:lnTo>
                    <a:pt x="1083766" y="320691"/>
                  </a:lnTo>
                  <a:lnTo>
                    <a:pt x="1081593" y="316344"/>
                  </a:lnTo>
                  <a:lnTo>
                    <a:pt x="1072280" y="316344"/>
                  </a:lnTo>
                  <a:lnTo>
                    <a:pt x="1072280" y="313240"/>
                  </a:lnTo>
                  <a:lnTo>
                    <a:pt x="1079420" y="314171"/>
                  </a:lnTo>
                  <a:lnTo>
                    <a:pt x="1083456" y="316344"/>
                  </a:lnTo>
                  <a:lnTo>
                    <a:pt x="1088733" y="318517"/>
                  </a:lnTo>
                  <a:lnTo>
                    <a:pt x="1094011" y="320691"/>
                  </a:lnTo>
                  <a:lnTo>
                    <a:pt x="1101151" y="320691"/>
                  </a:lnTo>
                  <a:lnTo>
                    <a:pt x="1105187" y="307031"/>
                  </a:lnTo>
                  <a:lnTo>
                    <a:pt x="1108291" y="298649"/>
                  </a:lnTo>
                  <a:lnTo>
                    <a:pt x="1115432" y="291198"/>
                  </a:lnTo>
                  <a:lnTo>
                    <a:pt x="1124745" y="283748"/>
                  </a:lnTo>
                  <a:lnTo>
                    <a:pt x="1126918" y="279401"/>
                  </a:lnTo>
                  <a:lnTo>
                    <a:pt x="1130023" y="276297"/>
                  </a:lnTo>
                  <a:lnTo>
                    <a:pt x="1132196" y="271951"/>
                  </a:lnTo>
                  <a:lnTo>
                    <a:pt x="1132196" y="266673"/>
                  </a:lnTo>
                  <a:lnTo>
                    <a:pt x="1130023" y="261395"/>
                  </a:lnTo>
                  <a:lnTo>
                    <a:pt x="1127849" y="259222"/>
                  </a:lnTo>
                  <a:lnTo>
                    <a:pt x="1126918" y="257049"/>
                  </a:lnTo>
                  <a:lnTo>
                    <a:pt x="1124745" y="254876"/>
                  </a:lnTo>
                  <a:lnTo>
                    <a:pt x="1120709" y="251772"/>
                  </a:lnTo>
                  <a:lnTo>
                    <a:pt x="1117605" y="251772"/>
                  </a:lnTo>
                  <a:lnTo>
                    <a:pt x="1117605" y="247736"/>
                  </a:lnTo>
                  <a:lnTo>
                    <a:pt x="1135300" y="252082"/>
                  </a:lnTo>
                  <a:lnTo>
                    <a:pt x="1147718" y="259533"/>
                  </a:lnTo>
                  <a:lnTo>
                    <a:pt x="1157031" y="259533"/>
                  </a:lnTo>
                  <a:lnTo>
                    <a:pt x="1159205" y="241527"/>
                  </a:lnTo>
                  <a:lnTo>
                    <a:pt x="1161378" y="230040"/>
                  </a:lnTo>
                  <a:lnTo>
                    <a:pt x="1157342" y="219485"/>
                  </a:lnTo>
                  <a:lnTo>
                    <a:pt x="1157342" y="215139"/>
                  </a:lnTo>
                  <a:lnTo>
                    <a:pt x="1208255" y="212034"/>
                  </a:lnTo>
                  <a:lnTo>
                    <a:pt x="1208255" y="205826"/>
                  </a:lnTo>
                  <a:lnTo>
                    <a:pt x="1206082" y="202721"/>
                  </a:lnTo>
                  <a:lnTo>
                    <a:pt x="1206082" y="200548"/>
                  </a:lnTo>
                  <a:lnTo>
                    <a:pt x="1205151" y="198375"/>
                  </a:lnTo>
                  <a:lnTo>
                    <a:pt x="1202977" y="197444"/>
                  </a:lnTo>
                  <a:lnTo>
                    <a:pt x="1200804" y="195270"/>
                  </a:lnTo>
                  <a:lnTo>
                    <a:pt x="1200804" y="190924"/>
                  </a:lnTo>
                  <a:lnTo>
                    <a:pt x="1206082" y="193097"/>
                  </a:lnTo>
                  <a:lnTo>
                    <a:pt x="1210118" y="195270"/>
                  </a:lnTo>
                  <a:lnTo>
                    <a:pt x="1213222" y="197444"/>
                  </a:lnTo>
                  <a:lnTo>
                    <a:pt x="1217258" y="198375"/>
                  </a:lnTo>
                  <a:lnTo>
                    <a:pt x="1224398" y="198375"/>
                  </a:lnTo>
                  <a:lnTo>
                    <a:pt x="1226571" y="187820"/>
                  </a:lnTo>
                  <a:lnTo>
                    <a:pt x="1229676" y="173229"/>
                  </a:lnTo>
                  <a:lnTo>
                    <a:pt x="1233711" y="154292"/>
                  </a:lnTo>
                  <a:lnTo>
                    <a:pt x="1234643" y="138459"/>
                  </a:lnTo>
                  <a:lnTo>
                    <a:pt x="1236816" y="125731"/>
                  </a:lnTo>
                  <a:lnTo>
                    <a:pt x="1236816" y="118280"/>
                  </a:lnTo>
                  <a:lnTo>
                    <a:pt x="1236816" y="103689"/>
                  </a:lnTo>
                  <a:lnTo>
                    <a:pt x="1229676" y="97480"/>
                  </a:lnTo>
                  <a:lnTo>
                    <a:pt x="1220362" y="99653"/>
                  </a:lnTo>
                  <a:lnTo>
                    <a:pt x="1211980" y="103999"/>
                  </a:lnTo>
                  <a:lnTo>
                    <a:pt x="1204840" y="103999"/>
                  </a:lnTo>
                  <a:lnTo>
                    <a:pt x="1202667" y="99653"/>
                  </a:lnTo>
                  <a:lnTo>
                    <a:pt x="1198631" y="97480"/>
                  </a:lnTo>
                  <a:lnTo>
                    <a:pt x="1197700" y="94376"/>
                  </a:lnTo>
                  <a:lnTo>
                    <a:pt x="1193664" y="90029"/>
                  </a:lnTo>
                  <a:lnTo>
                    <a:pt x="1191491" y="86925"/>
                  </a:lnTo>
                  <a:lnTo>
                    <a:pt x="1188386" y="84752"/>
                  </a:lnTo>
                  <a:lnTo>
                    <a:pt x="1184351" y="82579"/>
                  </a:lnTo>
                  <a:lnTo>
                    <a:pt x="1181246" y="82579"/>
                  </a:lnTo>
                  <a:lnTo>
                    <a:pt x="1177210" y="86925"/>
                  </a:lnTo>
                  <a:lnTo>
                    <a:pt x="1166655" y="96238"/>
                  </a:lnTo>
                  <a:lnTo>
                    <a:pt x="1162619" y="108966"/>
                  </a:lnTo>
                  <a:lnTo>
                    <a:pt x="1162619" y="121695"/>
                  </a:lnTo>
                  <a:lnTo>
                    <a:pt x="1164793" y="134423"/>
                  </a:lnTo>
                  <a:lnTo>
                    <a:pt x="1164793" y="147151"/>
                  </a:lnTo>
                  <a:lnTo>
                    <a:pt x="1157652" y="163915"/>
                  </a:lnTo>
                  <a:lnTo>
                    <a:pt x="1148339" y="178506"/>
                  </a:lnTo>
                  <a:lnTo>
                    <a:pt x="1143061" y="176333"/>
                  </a:lnTo>
                  <a:lnTo>
                    <a:pt x="1139957" y="175402"/>
                  </a:lnTo>
                  <a:lnTo>
                    <a:pt x="1137784" y="173229"/>
                  </a:lnTo>
                  <a:lnTo>
                    <a:pt x="1135611" y="171056"/>
                  </a:lnTo>
                  <a:lnTo>
                    <a:pt x="1132506" y="167951"/>
                  </a:lnTo>
                  <a:lnTo>
                    <a:pt x="1134679" y="161742"/>
                  </a:lnTo>
                  <a:lnTo>
                    <a:pt x="1134679" y="153360"/>
                  </a:lnTo>
                  <a:lnTo>
                    <a:pt x="1135611" y="140632"/>
                  </a:lnTo>
                  <a:lnTo>
                    <a:pt x="1137784" y="126041"/>
                  </a:lnTo>
                  <a:lnTo>
                    <a:pt x="1137784" y="114244"/>
                  </a:lnTo>
                  <a:lnTo>
                    <a:pt x="1128470" y="118590"/>
                  </a:lnTo>
                  <a:lnTo>
                    <a:pt x="1123193" y="123868"/>
                  </a:lnTo>
                  <a:lnTo>
                    <a:pt x="1117915" y="129145"/>
                  </a:lnTo>
                  <a:lnTo>
                    <a:pt x="1112638" y="134423"/>
                  </a:lnTo>
                  <a:lnTo>
                    <a:pt x="1101151" y="134423"/>
                  </a:lnTo>
                  <a:lnTo>
                    <a:pt x="1098047" y="119832"/>
                  </a:lnTo>
                  <a:lnTo>
                    <a:pt x="1098047" y="103999"/>
                  </a:lnTo>
                  <a:lnTo>
                    <a:pt x="1071969" y="103999"/>
                  </a:lnTo>
                  <a:lnTo>
                    <a:pt x="1076005" y="96549"/>
                  </a:lnTo>
                  <a:lnTo>
                    <a:pt x="1076936" y="90340"/>
                  </a:lnTo>
                  <a:lnTo>
                    <a:pt x="1079110" y="85062"/>
                  </a:lnTo>
                  <a:lnTo>
                    <a:pt x="1083145" y="81958"/>
                  </a:lnTo>
                  <a:lnTo>
                    <a:pt x="1088423" y="77611"/>
                  </a:lnTo>
                  <a:lnTo>
                    <a:pt x="1088423" y="70161"/>
                  </a:lnTo>
                  <a:lnTo>
                    <a:pt x="1088423" y="62710"/>
                  </a:lnTo>
                  <a:lnTo>
                    <a:pt x="1086250" y="59606"/>
                  </a:lnTo>
                  <a:lnTo>
                    <a:pt x="1083145" y="55259"/>
                  </a:lnTo>
                  <a:lnTo>
                    <a:pt x="1079110" y="52155"/>
                  </a:lnTo>
                  <a:lnTo>
                    <a:pt x="1071969" y="49982"/>
                  </a:lnTo>
                  <a:lnTo>
                    <a:pt x="1074142" y="42531"/>
                  </a:lnTo>
                  <a:lnTo>
                    <a:pt x="1076316" y="39427"/>
                  </a:lnTo>
                  <a:lnTo>
                    <a:pt x="1077247" y="35080"/>
                  </a:lnTo>
                  <a:lnTo>
                    <a:pt x="1079420" y="29803"/>
                  </a:lnTo>
                  <a:lnTo>
                    <a:pt x="1081593" y="25457"/>
                  </a:lnTo>
                  <a:lnTo>
                    <a:pt x="1079420" y="22352"/>
                  </a:lnTo>
                  <a:lnTo>
                    <a:pt x="1076316" y="18006"/>
                  </a:lnTo>
                  <a:lnTo>
                    <a:pt x="1074142" y="17075"/>
                  </a:lnTo>
                  <a:lnTo>
                    <a:pt x="1071969" y="14901"/>
                  </a:lnTo>
                  <a:lnTo>
                    <a:pt x="1069796" y="12728"/>
                  </a:lnTo>
                  <a:lnTo>
                    <a:pt x="1069796" y="7451"/>
                  </a:lnTo>
                  <a:lnTo>
                    <a:pt x="1068865" y="0"/>
                  </a:lnTo>
                  <a:lnTo>
                    <a:pt x="1057378" y="2173"/>
                  </a:lnTo>
                  <a:lnTo>
                    <a:pt x="1046823" y="5278"/>
                  </a:lnTo>
                  <a:lnTo>
                    <a:pt x="1037510" y="9624"/>
                  </a:lnTo>
                  <a:lnTo>
                    <a:pt x="1025092" y="29492"/>
                  </a:lnTo>
                  <a:lnTo>
                    <a:pt x="1021056" y="47498"/>
                  </a:lnTo>
                  <a:lnTo>
                    <a:pt x="1023229" y="66435"/>
                  </a:lnTo>
                  <a:lnTo>
                    <a:pt x="1032543" y="82268"/>
                  </a:lnTo>
                  <a:lnTo>
                    <a:pt x="1044960" y="96859"/>
                  </a:lnTo>
                  <a:lnTo>
                    <a:pt x="1047134" y="104310"/>
                  </a:lnTo>
                  <a:lnTo>
                    <a:pt x="1044960" y="118901"/>
                  </a:lnTo>
                  <a:lnTo>
                    <a:pt x="1044960" y="135665"/>
                  </a:lnTo>
                  <a:lnTo>
                    <a:pt x="1044960" y="150256"/>
                  </a:lnTo>
                  <a:lnTo>
                    <a:pt x="1032543" y="150256"/>
                  </a:lnTo>
                  <a:lnTo>
                    <a:pt x="1032543" y="153360"/>
                  </a:lnTo>
                  <a:lnTo>
                    <a:pt x="1030369" y="159569"/>
                  </a:lnTo>
                  <a:lnTo>
                    <a:pt x="1030369" y="162674"/>
                  </a:lnTo>
                  <a:lnTo>
                    <a:pt x="1028196" y="170124"/>
                  </a:lnTo>
                  <a:lnTo>
                    <a:pt x="1019814" y="153360"/>
                  </a:lnTo>
                  <a:lnTo>
                    <a:pt x="1012674" y="137528"/>
                  </a:lnTo>
                  <a:lnTo>
                    <a:pt x="988770" y="137528"/>
                  </a:lnTo>
                  <a:lnTo>
                    <a:pt x="988770" y="150256"/>
                  </a:lnTo>
                  <a:lnTo>
                    <a:pt x="986597" y="152429"/>
                  </a:lnTo>
                  <a:lnTo>
                    <a:pt x="984424" y="153360"/>
                  </a:lnTo>
                  <a:lnTo>
                    <a:pt x="983492" y="155533"/>
                  </a:lnTo>
                  <a:lnTo>
                    <a:pt x="981319" y="157706"/>
                  </a:lnTo>
                  <a:lnTo>
                    <a:pt x="962692" y="157706"/>
                  </a:lnTo>
                  <a:lnTo>
                    <a:pt x="950275" y="155533"/>
                  </a:lnTo>
                  <a:lnTo>
                    <a:pt x="937857" y="153360"/>
                  </a:lnTo>
                  <a:lnTo>
                    <a:pt x="925439" y="150256"/>
                  </a:lnTo>
                  <a:lnTo>
                    <a:pt x="905570" y="150256"/>
                  </a:lnTo>
                  <a:lnTo>
                    <a:pt x="901535" y="142805"/>
                  </a:lnTo>
                  <a:lnTo>
                    <a:pt x="898430" y="139701"/>
                  </a:lnTo>
                  <a:lnTo>
                    <a:pt x="894394" y="133492"/>
                  </a:lnTo>
                  <a:lnTo>
                    <a:pt x="889117" y="130387"/>
                  </a:lnTo>
                  <a:lnTo>
                    <a:pt x="889117" y="117659"/>
                  </a:lnTo>
                  <a:lnTo>
                    <a:pt x="842239" y="122937"/>
                  </a:lnTo>
                  <a:lnTo>
                    <a:pt x="842239" y="126041"/>
                  </a:lnTo>
                  <a:lnTo>
                    <a:pt x="838204" y="126041"/>
                  </a:lnTo>
                  <a:lnTo>
                    <a:pt x="838204" y="132250"/>
                  </a:lnTo>
                  <a:lnTo>
                    <a:pt x="840377" y="135354"/>
                  </a:lnTo>
                  <a:lnTo>
                    <a:pt x="842550" y="139701"/>
                  </a:lnTo>
                  <a:lnTo>
                    <a:pt x="843481" y="140632"/>
                  </a:lnTo>
                  <a:lnTo>
                    <a:pt x="845654" y="145910"/>
                  </a:lnTo>
                  <a:lnTo>
                    <a:pt x="877941" y="145910"/>
                  </a:lnTo>
                  <a:lnTo>
                    <a:pt x="877941" y="150256"/>
                  </a:lnTo>
                  <a:lnTo>
                    <a:pt x="870800" y="152429"/>
                  </a:lnTo>
                  <a:lnTo>
                    <a:pt x="865523" y="153360"/>
                  </a:lnTo>
                  <a:lnTo>
                    <a:pt x="858383" y="153360"/>
                  </a:lnTo>
                  <a:lnTo>
                    <a:pt x="849069" y="153360"/>
                  </a:lnTo>
                  <a:lnTo>
                    <a:pt x="849069" y="189993"/>
                  </a:lnTo>
                  <a:lnTo>
                    <a:pt x="840687" y="179438"/>
                  </a:lnTo>
                  <a:lnTo>
                    <a:pt x="831374" y="167951"/>
                  </a:lnTo>
                  <a:lnTo>
                    <a:pt x="822060" y="157396"/>
                  </a:lnTo>
                  <a:lnTo>
                    <a:pt x="813678" y="155223"/>
                  </a:lnTo>
                  <a:lnTo>
                    <a:pt x="799087" y="155223"/>
                  </a:lnTo>
                  <a:lnTo>
                    <a:pt x="782323" y="155223"/>
                  </a:lnTo>
                  <a:lnTo>
                    <a:pt x="765559" y="153050"/>
                  </a:lnTo>
                  <a:lnTo>
                    <a:pt x="753141" y="153050"/>
                  </a:lnTo>
                  <a:lnTo>
                    <a:pt x="755315" y="149945"/>
                  </a:lnTo>
                  <a:lnTo>
                    <a:pt x="756246" y="147772"/>
                  </a:lnTo>
                  <a:lnTo>
                    <a:pt x="756246" y="145599"/>
                  </a:lnTo>
                  <a:lnTo>
                    <a:pt x="758419" y="144668"/>
                  </a:lnTo>
                  <a:lnTo>
                    <a:pt x="762455" y="142495"/>
                  </a:lnTo>
                  <a:lnTo>
                    <a:pt x="765559" y="140321"/>
                  </a:lnTo>
                  <a:lnTo>
                    <a:pt x="763386" y="137217"/>
                  </a:lnTo>
                  <a:lnTo>
                    <a:pt x="760282" y="129766"/>
                  </a:lnTo>
                  <a:lnTo>
                    <a:pt x="756246" y="124489"/>
                  </a:lnTo>
                  <a:lnTo>
                    <a:pt x="753141" y="120143"/>
                  </a:lnTo>
                  <a:lnTo>
                    <a:pt x="749106" y="117038"/>
                  </a:lnTo>
                  <a:lnTo>
                    <a:pt x="746001" y="117038"/>
                  </a:lnTo>
                  <a:lnTo>
                    <a:pt x="742897" y="117969"/>
                  </a:lnTo>
                  <a:lnTo>
                    <a:pt x="736688" y="120143"/>
                  </a:lnTo>
                  <a:lnTo>
                    <a:pt x="733583" y="122316"/>
                  </a:lnTo>
                  <a:lnTo>
                    <a:pt x="728306" y="122316"/>
                  </a:lnTo>
                  <a:lnTo>
                    <a:pt x="722097" y="122316"/>
                  </a:lnTo>
                  <a:lnTo>
                    <a:pt x="706575" y="110829"/>
                  </a:lnTo>
                  <a:lnTo>
                    <a:pt x="689811" y="98101"/>
                  </a:lnTo>
                  <a:lnTo>
                    <a:pt x="673046" y="85373"/>
                  </a:lnTo>
                  <a:lnTo>
                    <a:pt x="653178" y="80095"/>
                  </a:lnTo>
                  <a:lnTo>
                    <a:pt x="649142" y="81026"/>
                  </a:lnTo>
                  <a:lnTo>
                    <a:pt x="643865" y="83199"/>
                  </a:lnTo>
                  <a:lnTo>
                    <a:pt x="640760" y="87546"/>
                  </a:lnTo>
                  <a:lnTo>
                    <a:pt x="635482" y="90650"/>
                  </a:lnTo>
                  <a:lnTo>
                    <a:pt x="629274" y="92823"/>
                  </a:lnTo>
                  <a:lnTo>
                    <a:pt x="628342" y="88477"/>
                  </a:lnTo>
                  <a:lnTo>
                    <a:pt x="626169" y="85373"/>
                  </a:lnTo>
                  <a:lnTo>
                    <a:pt x="622133" y="80095"/>
                  </a:lnTo>
                  <a:lnTo>
                    <a:pt x="621202" y="80095"/>
                  </a:lnTo>
                  <a:lnTo>
                    <a:pt x="617166" y="80095"/>
                  </a:lnTo>
                  <a:lnTo>
                    <a:pt x="614993" y="81026"/>
                  </a:lnTo>
                  <a:lnTo>
                    <a:pt x="611889" y="83199"/>
                  </a:lnTo>
                  <a:lnTo>
                    <a:pt x="609715" y="85373"/>
                  </a:lnTo>
                  <a:lnTo>
                    <a:pt x="606611" y="88477"/>
                  </a:lnTo>
                  <a:lnTo>
                    <a:pt x="592951" y="85373"/>
                  </a:lnTo>
                  <a:lnTo>
                    <a:pt x="584569" y="77922"/>
                  </a:lnTo>
                  <a:lnTo>
                    <a:pt x="578360" y="68609"/>
                  </a:lnTo>
                  <a:lnTo>
                    <a:pt x="573083" y="55880"/>
                  </a:lnTo>
                  <a:lnTo>
                    <a:pt x="569978" y="58985"/>
                  </a:lnTo>
                  <a:lnTo>
                    <a:pt x="565943" y="65194"/>
                  </a:lnTo>
                  <a:lnTo>
                    <a:pt x="563770" y="70471"/>
                  </a:lnTo>
                  <a:lnTo>
                    <a:pt x="562838" y="75749"/>
                  </a:lnTo>
                  <a:lnTo>
                    <a:pt x="546074" y="77922"/>
                  </a:lnTo>
                  <a:lnTo>
                    <a:pt x="533656" y="77922"/>
                  </a:lnTo>
                  <a:lnTo>
                    <a:pt x="521238" y="80095"/>
                  </a:lnTo>
                  <a:lnTo>
                    <a:pt x="511925" y="85373"/>
                  </a:lnTo>
                  <a:lnTo>
                    <a:pt x="502612" y="95928"/>
                  </a:lnTo>
                  <a:lnTo>
                    <a:pt x="482743" y="92823"/>
                  </a:lnTo>
                  <a:lnTo>
                    <a:pt x="482743" y="85373"/>
                  </a:lnTo>
                  <a:lnTo>
                    <a:pt x="504474" y="76059"/>
                  </a:lnTo>
                  <a:lnTo>
                    <a:pt x="524343" y="63331"/>
                  </a:lnTo>
                  <a:lnTo>
                    <a:pt x="542970" y="48740"/>
                  </a:lnTo>
                  <a:lnTo>
                    <a:pt x="549179" y="48740"/>
                  </a:lnTo>
                  <a:lnTo>
                    <a:pt x="546074" y="46567"/>
                  </a:lnTo>
                  <a:lnTo>
                    <a:pt x="542970" y="44394"/>
                  </a:lnTo>
                  <a:lnTo>
                    <a:pt x="536761" y="43462"/>
                  </a:lnTo>
                  <a:lnTo>
                    <a:pt x="533656" y="41289"/>
                  </a:lnTo>
                  <a:lnTo>
                    <a:pt x="516892" y="44394"/>
                  </a:lnTo>
                  <a:lnTo>
                    <a:pt x="504474" y="50603"/>
                  </a:lnTo>
                  <a:lnTo>
                    <a:pt x="492988" y="58985"/>
                  </a:lnTo>
                  <a:lnTo>
                    <a:pt x="482433" y="66435"/>
                  </a:lnTo>
                  <a:lnTo>
                    <a:pt x="470015" y="73886"/>
                  </a:lnTo>
                  <a:lnTo>
                    <a:pt x="455424" y="78232"/>
                  </a:lnTo>
                  <a:lnTo>
                    <a:pt x="433693" y="80405"/>
                  </a:lnTo>
                  <a:lnTo>
                    <a:pt x="436797" y="88788"/>
                  </a:lnTo>
                  <a:lnTo>
                    <a:pt x="443006" y="96238"/>
                  </a:lnTo>
                  <a:lnTo>
                    <a:pt x="448284" y="103689"/>
                  </a:lnTo>
                  <a:lnTo>
                    <a:pt x="453561" y="109898"/>
                  </a:lnTo>
                  <a:lnTo>
                    <a:pt x="453561" y="117349"/>
                  </a:lnTo>
                  <a:lnTo>
                    <a:pt x="429657" y="113002"/>
                  </a:lnTo>
                  <a:lnTo>
                    <a:pt x="409788" y="102447"/>
                  </a:lnTo>
                  <a:lnTo>
                    <a:pt x="392093" y="90961"/>
                  </a:lnTo>
                  <a:lnTo>
                    <a:pt x="373466" y="78232"/>
                  </a:lnTo>
                  <a:lnTo>
                    <a:pt x="353598" y="68919"/>
                  </a:lnTo>
                  <a:lnTo>
                    <a:pt x="322243" y="73265"/>
                  </a:lnTo>
                  <a:lnTo>
                    <a:pt x="307652" y="68919"/>
                  </a:lnTo>
                  <a:lnTo>
                    <a:pt x="293061" y="61468"/>
                  </a:lnTo>
                  <a:lnTo>
                    <a:pt x="277539" y="56191"/>
                  </a:lnTo>
                  <a:lnTo>
                    <a:pt x="266052" y="51844"/>
                  </a:lnTo>
                  <a:lnTo>
                    <a:pt x="262948" y="51844"/>
                  </a:lnTo>
                  <a:lnTo>
                    <a:pt x="256739" y="54018"/>
                  </a:lnTo>
                  <a:lnTo>
                    <a:pt x="253634" y="56191"/>
                  </a:lnTo>
                  <a:lnTo>
                    <a:pt x="249598" y="56191"/>
                  </a:lnTo>
                  <a:lnTo>
                    <a:pt x="244321" y="58364"/>
                  </a:lnTo>
                  <a:lnTo>
                    <a:pt x="239043" y="56191"/>
                  </a:lnTo>
                  <a:lnTo>
                    <a:pt x="233766" y="54018"/>
                  </a:lnTo>
                  <a:lnTo>
                    <a:pt x="229730" y="50913"/>
                  </a:lnTo>
                  <a:lnTo>
                    <a:pt x="226625" y="46567"/>
                  </a:lnTo>
                  <a:lnTo>
                    <a:pt x="221348" y="41289"/>
                  </a:lnTo>
                  <a:lnTo>
                    <a:pt x="217312" y="38185"/>
                  </a:lnTo>
                  <a:lnTo>
                    <a:pt x="214208" y="36012"/>
                  </a:lnTo>
                  <a:lnTo>
                    <a:pt x="210172" y="36012"/>
                  </a:lnTo>
                  <a:lnTo>
                    <a:pt x="207067" y="36012"/>
                  </a:lnTo>
                  <a:lnTo>
                    <a:pt x="203032" y="38185"/>
                  </a:lnTo>
                  <a:lnTo>
                    <a:pt x="199927" y="39116"/>
                  </a:lnTo>
                  <a:lnTo>
                    <a:pt x="195891" y="39116"/>
                  </a:lnTo>
                  <a:lnTo>
                    <a:pt x="190614" y="39116"/>
                  </a:lnTo>
                  <a:lnTo>
                    <a:pt x="186578" y="36012"/>
                  </a:lnTo>
                  <a:lnTo>
                    <a:pt x="183473" y="31665"/>
                  </a:lnTo>
                  <a:lnTo>
                    <a:pt x="181300" y="30734"/>
                  </a:lnTo>
                  <a:lnTo>
                    <a:pt x="181300" y="26388"/>
                  </a:lnTo>
                  <a:lnTo>
                    <a:pt x="179127" y="24215"/>
                  </a:lnTo>
                  <a:lnTo>
                    <a:pt x="179127" y="21110"/>
                  </a:lnTo>
                  <a:lnTo>
                    <a:pt x="176023" y="18937"/>
                  </a:lnTo>
                  <a:lnTo>
                    <a:pt x="170745" y="15833"/>
                  </a:lnTo>
                  <a:lnTo>
                    <a:pt x="153981" y="26388"/>
                  </a:lnTo>
                  <a:lnTo>
                    <a:pt x="137217" y="33839"/>
                  </a:lnTo>
                  <a:lnTo>
                    <a:pt x="117348" y="39116"/>
                  </a:lnTo>
                  <a:lnTo>
                    <a:pt x="99653" y="48430"/>
                  </a:lnTo>
                  <a:lnTo>
                    <a:pt x="85993" y="58985"/>
                  </a:lnTo>
                  <a:lnTo>
                    <a:pt x="82889" y="70471"/>
                  </a:lnTo>
                  <a:lnTo>
                    <a:pt x="78853" y="83199"/>
                  </a:lnTo>
                  <a:lnTo>
                    <a:pt x="73576" y="95928"/>
                  </a:lnTo>
                  <a:lnTo>
                    <a:pt x="56812" y="105241"/>
                  </a:lnTo>
                  <a:lnTo>
                    <a:pt x="36012" y="107414"/>
                  </a:lnTo>
                  <a:lnTo>
                    <a:pt x="14281" y="105241"/>
                  </a:lnTo>
                  <a:lnTo>
                    <a:pt x="12107" y="110519"/>
                  </a:lnTo>
                  <a:lnTo>
                    <a:pt x="9934" y="116728"/>
                  </a:lnTo>
                  <a:lnTo>
                    <a:pt x="6830" y="122005"/>
                  </a:lnTo>
                  <a:lnTo>
                    <a:pt x="15212" y="138769"/>
                  </a:lnTo>
                  <a:lnTo>
                    <a:pt x="29803" y="149324"/>
                  </a:lnTo>
                  <a:lnTo>
                    <a:pt x="46567" y="159880"/>
                  </a:lnTo>
                  <a:lnTo>
                    <a:pt x="61158" y="171366"/>
                  </a:lnTo>
                  <a:lnTo>
                    <a:pt x="73576" y="185957"/>
                  </a:lnTo>
                  <a:lnTo>
                    <a:pt x="77611" y="191235"/>
                  </a:lnTo>
                  <a:lnTo>
                    <a:pt x="78543" y="196512"/>
                  </a:lnTo>
                  <a:lnTo>
                    <a:pt x="80716" y="202721"/>
                  </a:lnTo>
                  <a:lnTo>
                    <a:pt x="82889" y="207999"/>
                  </a:lnTo>
                  <a:lnTo>
                    <a:pt x="85993" y="213276"/>
                  </a:lnTo>
                  <a:lnTo>
                    <a:pt x="85993" y="220727"/>
                  </a:lnTo>
                  <a:lnTo>
                    <a:pt x="73576" y="226005"/>
                  </a:lnTo>
                  <a:lnTo>
                    <a:pt x="70471" y="220727"/>
                  </a:lnTo>
                  <a:lnTo>
                    <a:pt x="64262" y="215449"/>
                  </a:lnTo>
                  <a:lnTo>
                    <a:pt x="58985" y="211103"/>
                  </a:lnTo>
                  <a:lnTo>
                    <a:pt x="53707" y="205826"/>
                  </a:lnTo>
                  <a:lnTo>
                    <a:pt x="49671" y="205826"/>
                  </a:lnTo>
                  <a:lnTo>
                    <a:pt x="48740" y="205826"/>
                  </a:lnTo>
                  <a:lnTo>
                    <a:pt x="46567" y="207999"/>
                  </a:lnTo>
                  <a:lnTo>
                    <a:pt x="44394" y="207999"/>
                  </a:lnTo>
                  <a:lnTo>
                    <a:pt x="43462" y="210172"/>
                  </a:lnTo>
                  <a:lnTo>
                    <a:pt x="26698" y="210172"/>
                  </a:lnTo>
                  <a:lnTo>
                    <a:pt x="28871" y="213276"/>
                  </a:lnTo>
                  <a:lnTo>
                    <a:pt x="28871" y="215449"/>
                  </a:lnTo>
                  <a:lnTo>
                    <a:pt x="29803" y="217623"/>
                  </a:lnTo>
                  <a:lnTo>
                    <a:pt x="26698" y="220727"/>
                  </a:lnTo>
                  <a:lnTo>
                    <a:pt x="22663" y="225073"/>
                  </a:lnTo>
                  <a:lnTo>
                    <a:pt x="19558" y="225073"/>
                  </a:lnTo>
                  <a:lnTo>
                    <a:pt x="15522" y="226005"/>
                  </a:lnTo>
                  <a:lnTo>
                    <a:pt x="10245" y="228178"/>
                  </a:lnTo>
                  <a:lnTo>
                    <a:pt x="7140" y="230351"/>
                  </a:lnTo>
                  <a:lnTo>
                    <a:pt x="0" y="230351"/>
                  </a:lnTo>
                  <a:lnTo>
                    <a:pt x="3104" y="257670"/>
                  </a:lnTo>
                  <a:lnTo>
                    <a:pt x="17695" y="265121"/>
                  </a:lnTo>
                  <a:lnTo>
                    <a:pt x="36322" y="268225"/>
                  </a:lnTo>
                  <a:lnTo>
                    <a:pt x="51844" y="274434"/>
                  </a:lnTo>
                  <a:lnTo>
                    <a:pt x="63331" y="277539"/>
                  </a:lnTo>
                  <a:lnTo>
                    <a:pt x="68609" y="277539"/>
                  </a:lnTo>
                  <a:lnTo>
                    <a:pt x="71713" y="275365"/>
                  </a:lnTo>
                  <a:lnTo>
                    <a:pt x="75749" y="274434"/>
                  </a:lnTo>
                  <a:lnTo>
                    <a:pt x="77922" y="272261"/>
                  </a:lnTo>
                  <a:lnTo>
                    <a:pt x="78853" y="270088"/>
                  </a:lnTo>
                  <a:lnTo>
                    <a:pt x="82889" y="266983"/>
                  </a:lnTo>
                  <a:lnTo>
                    <a:pt x="97790" y="266983"/>
                  </a:lnTo>
                  <a:lnTo>
                    <a:pt x="95617" y="267915"/>
                  </a:lnTo>
                  <a:lnTo>
                    <a:pt x="95617" y="270088"/>
                  </a:lnTo>
                  <a:lnTo>
                    <a:pt x="95617" y="272261"/>
                  </a:lnTo>
                  <a:lnTo>
                    <a:pt x="93444" y="272261"/>
                  </a:lnTo>
                  <a:lnTo>
                    <a:pt x="91271" y="274434"/>
                  </a:lnTo>
                  <a:lnTo>
                    <a:pt x="91271" y="292440"/>
                  </a:lnTo>
                  <a:lnTo>
                    <a:pt x="85993" y="303926"/>
                  </a:lnTo>
                  <a:lnTo>
                    <a:pt x="78853" y="311377"/>
                  </a:lnTo>
                  <a:lnTo>
                    <a:pt x="68298" y="316655"/>
                  </a:lnTo>
                  <a:lnTo>
                    <a:pt x="56812" y="319759"/>
                  </a:lnTo>
                  <a:lnTo>
                    <a:pt x="44394" y="327210"/>
                  </a:lnTo>
                  <a:lnTo>
                    <a:pt x="37253" y="336523"/>
                  </a:lnTo>
                  <a:lnTo>
                    <a:pt x="31976" y="347078"/>
                  </a:lnTo>
                  <a:lnTo>
                    <a:pt x="26698" y="360738"/>
                  </a:lnTo>
                  <a:lnTo>
                    <a:pt x="20489" y="371293"/>
                  </a:lnTo>
                  <a:lnTo>
                    <a:pt x="31976" y="391162"/>
                  </a:lnTo>
                  <a:lnTo>
                    <a:pt x="46567" y="410099"/>
                  </a:lnTo>
                  <a:lnTo>
                    <a:pt x="64262" y="422827"/>
                  </a:lnTo>
                  <a:lnTo>
                    <a:pt x="66435" y="425000"/>
                  </a:lnTo>
                  <a:lnTo>
                    <a:pt x="69540" y="425000"/>
                  </a:lnTo>
                  <a:lnTo>
                    <a:pt x="71713" y="425000"/>
                  </a:lnTo>
                  <a:lnTo>
                    <a:pt x="73886" y="422827"/>
                  </a:lnTo>
                  <a:lnTo>
                    <a:pt x="76991" y="419723"/>
                  </a:lnTo>
                  <a:lnTo>
                    <a:pt x="81026" y="430278"/>
                  </a:lnTo>
                  <a:lnTo>
                    <a:pt x="86304" y="444869"/>
                  </a:lnTo>
                  <a:lnTo>
                    <a:pt x="88477" y="455424"/>
                  </a:lnTo>
                  <a:lnTo>
                    <a:pt x="93755" y="455424"/>
                  </a:lnTo>
                  <a:lnTo>
                    <a:pt x="97790" y="455734"/>
                  </a:lnTo>
                  <a:lnTo>
                    <a:pt x="98722" y="455734"/>
                  </a:lnTo>
                  <a:lnTo>
                    <a:pt x="100895" y="453561"/>
                  </a:lnTo>
                  <a:lnTo>
                    <a:pt x="103068" y="451388"/>
                  </a:lnTo>
                  <a:lnTo>
                    <a:pt x="105241" y="449215"/>
                  </a:lnTo>
                  <a:lnTo>
                    <a:pt x="108346" y="451388"/>
                  </a:lnTo>
                  <a:lnTo>
                    <a:pt x="110208" y="451388"/>
                  </a:lnTo>
                  <a:lnTo>
                    <a:pt x="112381" y="453561"/>
                  </a:lnTo>
                  <a:lnTo>
                    <a:pt x="112381" y="456666"/>
                  </a:lnTo>
                  <a:lnTo>
                    <a:pt x="112381" y="461012"/>
                  </a:lnTo>
                  <a:lnTo>
                    <a:pt x="124799" y="456666"/>
                  </a:lnTo>
                  <a:lnTo>
                    <a:pt x="134113" y="453561"/>
                  </a:lnTo>
                  <a:lnTo>
                    <a:pt x="147772" y="449215"/>
                  </a:lnTo>
                  <a:lnTo>
                    <a:pt x="144668" y="471257"/>
                  </a:lnTo>
                  <a:lnTo>
                    <a:pt x="135354" y="488021"/>
                  </a:lnTo>
                  <a:lnTo>
                    <a:pt x="122937" y="502612"/>
                  </a:lnTo>
                  <a:lnTo>
                    <a:pt x="106172" y="515340"/>
                  </a:lnTo>
                  <a:lnTo>
                    <a:pt x="88477" y="527137"/>
                  </a:lnTo>
                  <a:lnTo>
                    <a:pt x="69850" y="537692"/>
                  </a:lnTo>
                  <a:lnTo>
                    <a:pt x="54328" y="549179"/>
                  </a:lnTo>
                  <a:lnTo>
                    <a:pt x="41910" y="561907"/>
                  </a:lnTo>
                  <a:lnTo>
                    <a:pt x="37874" y="561907"/>
                  </a:lnTo>
                  <a:lnTo>
                    <a:pt x="37874" y="565011"/>
                  </a:lnTo>
                  <a:lnTo>
                    <a:pt x="48430" y="561907"/>
                  </a:lnTo>
                  <a:lnTo>
                    <a:pt x="65194" y="554456"/>
                  </a:lnTo>
                  <a:lnTo>
                    <a:pt x="86925" y="543901"/>
                  </a:lnTo>
                  <a:lnTo>
                    <a:pt x="108656" y="530241"/>
                  </a:lnTo>
                  <a:lnTo>
                    <a:pt x="130387" y="515650"/>
                  </a:lnTo>
                  <a:lnTo>
                    <a:pt x="152118" y="502922"/>
                  </a:lnTo>
                  <a:lnTo>
                    <a:pt x="169814" y="492367"/>
                  </a:lnTo>
                  <a:lnTo>
                    <a:pt x="184405" y="480881"/>
                  </a:lnTo>
                  <a:lnTo>
                    <a:pt x="191545" y="473430"/>
                  </a:lnTo>
                  <a:lnTo>
                    <a:pt x="203032" y="456666"/>
                  </a:lnTo>
                  <a:lnTo>
                    <a:pt x="210172" y="438660"/>
                  </a:lnTo>
                  <a:lnTo>
                    <a:pt x="215449" y="421896"/>
                  </a:lnTo>
                  <a:lnTo>
                    <a:pt x="222590" y="406063"/>
                  </a:lnTo>
                  <a:lnTo>
                    <a:pt x="234076" y="391472"/>
                  </a:lnTo>
                  <a:lnTo>
                    <a:pt x="247736" y="379986"/>
                  </a:lnTo>
                  <a:lnTo>
                    <a:pt x="247736" y="376881"/>
                  </a:lnTo>
                  <a:lnTo>
                    <a:pt x="257049" y="376881"/>
                  </a:lnTo>
                  <a:lnTo>
                    <a:pt x="247736" y="392714"/>
                  </a:lnTo>
                  <a:lnTo>
                    <a:pt x="237181" y="407305"/>
                  </a:lnTo>
                  <a:lnTo>
                    <a:pt x="230040" y="424069"/>
                  </a:lnTo>
                  <a:lnTo>
                    <a:pt x="224763" y="440833"/>
                  </a:lnTo>
                  <a:lnTo>
                    <a:pt x="246494" y="435555"/>
                  </a:lnTo>
                  <a:lnTo>
                    <a:pt x="262016" y="426242"/>
                  </a:lnTo>
                  <a:lnTo>
                    <a:pt x="280643" y="416929"/>
                  </a:lnTo>
                  <a:lnTo>
                    <a:pt x="280643" y="392714"/>
                  </a:lnTo>
                  <a:lnTo>
                    <a:pt x="297407" y="394887"/>
                  </a:lnTo>
                  <a:lnTo>
                    <a:pt x="307962" y="400165"/>
                  </a:lnTo>
                  <a:lnTo>
                    <a:pt x="317276" y="407615"/>
                  </a:lnTo>
                  <a:lnTo>
                    <a:pt x="327831" y="413824"/>
                  </a:lnTo>
                  <a:lnTo>
                    <a:pt x="361048" y="413824"/>
                  </a:lnTo>
                  <a:lnTo>
                    <a:pt x="376571" y="422206"/>
                  </a:lnTo>
                  <a:lnTo>
                    <a:pt x="393335" y="436797"/>
                  </a:lnTo>
                  <a:lnTo>
                    <a:pt x="407926" y="449526"/>
                  </a:lnTo>
                  <a:lnTo>
                    <a:pt x="427794" y="458839"/>
                  </a:lnTo>
                  <a:lnTo>
                    <a:pt x="451699" y="464117"/>
                  </a:lnTo>
                  <a:lnTo>
                    <a:pt x="471567" y="473430"/>
                  </a:lnTo>
                  <a:lnTo>
                    <a:pt x="486158" y="486158"/>
                  </a:lnTo>
                  <a:lnTo>
                    <a:pt x="498576" y="502922"/>
                  </a:lnTo>
                  <a:lnTo>
                    <a:pt x="507889" y="519686"/>
                  </a:lnTo>
                  <a:lnTo>
                    <a:pt x="519376" y="536450"/>
                  </a:lnTo>
                  <a:lnTo>
                    <a:pt x="531794" y="550110"/>
                  </a:lnTo>
                  <a:lnTo>
                    <a:pt x="527758" y="574325"/>
                  </a:lnTo>
                  <a:lnTo>
                    <a:pt x="539244" y="579602"/>
                  </a:lnTo>
                  <a:lnTo>
                    <a:pt x="546385" y="588916"/>
                  </a:lnTo>
                  <a:lnTo>
                    <a:pt x="551662" y="600402"/>
                  </a:lnTo>
                  <a:lnTo>
                    <a:pt x="554767" y="613131"/>
                  </a:lnTo>
                  <a:lnTo>
                    <a:pt x="560976" y="625859"/>
                  </a:lnTo>
                  <a:lnTo>
                    <a:pt x="568116" y="637345"/>
                  </a:lnTo>
                  <a:lnTo>
                    <a:pt x="576498" y="645727"/>
                  </a:lnTo>
                  <a:lnTo>
                    <a:pt x="591089" y="651005"/>
                  </a:lnTo>
                  <a:lnTo>
                    <a:pt x="587984" y="653178"/>
                  </a:lnTo>
                  <a:lnTo>
                    <a:pt x="583949" y="653178"/>
                  </a:lnTo>
                  <a:lnTo>
                    <a:pt x="580844" y="653178"/>
                  </a:lnTo>
                  <a:lnTo>
                    <a:pt x="576808" y="651005"/>
                  </a:lnTo>
                  <a:lnTo>
                    <a:pt x="568426" y="651005"/>
                  </a:lnTo>
                  <a:lnTo>
                    <a:pt x="576808" y="669942"/>
                  </a:lnTo>
                  <a:lnTo>
                    <a:pt x="588295" y="686706"/>
                  </a:lnTo>
                  <a:lnTo>
                    <a:pt x="600713" y="702539"/>
                  </a:lnTo>
                  <a:lnTo>
                    <a:pt x="604748" y="704712"/>
                  </a:lnTo>
                  <a:lnTo>
                    <a:pt x="605680" y="704712"/>
                  </a:lnTo>
                  <a:lnTo>
                    <a:pt x="605680" y="706885"/>
                  </a:lnTo>
                  <a:lnTo>
                    <a:pt x="607853" y="706885"/>
                  </a:lnTo>
                  <a:lnTo>
                    <a:pt x="613130" y="706885"/>
                  </a:lnTo>
                  <a:lnTo>
                    <a:pt x="619339" y="706885"/>
                  </a:lnTo>
                  <a:lnTo>
                    <a:pt x="620271" y="704712"/>
                  </a:lnTo>
                  <a:lnTo>
                    <a:pt x="624306" y="702539"/>
                  </a:lnTo>
                  <a:lnTo>
                    <a:pt x="626480" y="701608"/>
                  </a:lnTo>
                  <a:lnTo>
                    <a:pt x="626480" y="699434"/>
                  </a:lnTo>
                  <a:lnTo>
                    <a:pt x="627411" y="699434"/>
                  </a:lnTo>
                  <a:lnTo>
                    <a:pt x="627411" y="695088"/>
                  </a:lnTo>
                  <a:lnTo>
                    <a:pt x="622133" y="687638"/>
                  </a:lnTo>
                  <a:lnTo>
                    <a:pt x="614993" y="682360"/>
                  </a:lnTo>
                  <a:lnTo>
                    <a:pt x="607853" y="677082"/>
                  </a:lnTo>
                  <a:lnTo>
                    <a:pt x="600713" y="671805"/>
                  </a:lnTo>
                  <a:lnTo>
                    <a:pt x="600713" y="662491"/>
                  </a:lnTo>
                  <a:lnTo>
                    <a:pt x="617477" y="673047"/>
                  </a:lnTo>
                  <a:lnTo>
                    <a:pt x="632068" y="687638"/>
                  </a:lnTo>
                  <a:lnTo>
                    <a:pt x="644485" y="702228"/>
                  </a:lnTo>
                  <a:lnTo>
                    <a:pt x="644485" y="723339"/>
                  </a:lnTo>
                  <a:lnTo>
                    <a:pt x="642312" y="718992"/>
                  </a:lnTo>
                  <a:lnTo>
                    <a:pt x="639208" y="715888"/>
                  </a:lnTo>
                  <a:lnTo>
                    <a:pt x="637035" y="711542"/>
                  </a:lnTo>
                  <a:lnTo>
                    <a:pt x="633930" y="709369"/>
                  </a:lnTo>
                  <a:lnTo>
                    <a:pt x="629894" y="709369"/>
                  </a:lnTo>
                  <a:lnTo>
                    <a:pt x="626790" y="709369"/>
                  </a:lnTo>
                  <a:lnTo>
                    <a:pt x="622754" y="709369"/>
                  </a:lnTo>
                  <a:lnTo>
                    <a:pt x="617477" y="711542"/>
                  </a:lnTo>
                  <a:lnTo>
                    <a:pt x="615304" y="723028"/>
                  </a:lnTo>
                  <a:lnTo>
                    <a:pt x="613130" y="741034"/>
                  </a:lnTo>
                  <a:lnTo>
                    <a:pt x="613130" y="763076"/>
                  </a:lnTo>
                  <a:lnTo>
                    <a:pt x="613130" y="787291"/>
                  </a:lnTo>
                  <a:lnTo>
                    <a:pt x="613130" y="807159"/>
                  </a:lnTo>
                  <a:lnTo>
                    <a:pt x="612199" y="821750"/>
                  </a:lnTo>
                  <a:lnTo>
                    <a:pt x="612199" y="829201"/>
                  </a:lnTo>
                  <a:lnTo>
                    <a:pt x="613130" y="859624"/>
                  </a:lnTo>
                  <a:lnTo>
                    <a:pt x="617166" y="881666"/>
                  </a:lnTo>
                  <a:lnTo>
                    <a:pt x="622444" y="898430"/>
                  </a:lnTo>
                  <a:lnTo>
                    <a:pt x="629584" y="911158"/>
                  </a:lnTo>
                  <a:lnTo>
                    <a:pt x="641071" y="922645"/>
                  </a:lnTo>
                  <a:lnTo>
                    <a:pt x="651626" y="935373"/>
                  </a:lnTo>
                  <a:lnTo>
                    <a:pt x="664043" y="953379"/>
                  </a:lnTo>
                  <a:lnTo>
                    <a:pt x="669321" y="964866"/>
                  </a:lnTo>
                  <a:lnTo>
                    <a:pt x="673357" y="975421"/>
                  </a:lnTo>
                  <a:lnTo>
                    <a:pt x="680497" y="984734"/>
                  </a:lnTo>
                  <a:lnTo>
                    <a:pt x="691052" y="992185"/>
                  </a:lnTo>
                  <a:lnTo>
                    <a:pt x="704712" y="997462"/>
                  </a:lnTo>
                  <a:lnTo>
                    <a:pt x="715267" y="1003671"/>
                  </a:lnTo>
                  <a:lnTo>
                    <a:pt x="724580" y="1014226"/>
                  </a:lnTo>
                  <a:lnTo>
                    <a:pt x="731721" y="1026955"/>
                  </a:lnTo>
                  <a:lnTo>
                    <a:pt x="734825" y="1041546"/>
                  </a:lnTo>
                  <a:lnTo>
                    <a:pt x="741034" y="1054274"/>
                  </a:lnTo>
                  <a:lnTo>
                    <a:pt x="747243" y="1065761"/>
                  </a:lnTo>
                  <a:lnTo>
                    <a:pt x="760903" y="1075074"/>
                  </a:lnTo>
                  <a:lnTo>
                    <a:pt x="758729" y="1076005"/>
                  </a:lnTo>
                  <a:lnTo>
                    <a:pt x="758729" y="1078178"/>
                  </a:lnTo>
                  <a:lnTo>
                    <a:pt x="758729" y="1080351"/>
                  </a:lnTo>
                  <a:lnTo>
                    <a:pt x="756556" y="1080351"/>
                  </a:lnTo>
                  <a:lnTo>
                    <a:pt x="754383" y="1080351"/>
                  </a:lnTo>
                  <a:lnTo>
                    <a:pt x="751279" y="1082525"/>
                  </a:lnTo>
                  <a:lnTo>
                    <a:pt x="760592" y="1095253"/>
                  </a:lnTo>
                  <a:lnTo>
                    <a:pt x="771147" y="1102704"/>
                  </a:lnTo>
                  <a:lnTo>
                    <a:pt x="782634" y="1110154"/>
                  </a:lnTo>
                  <a:lnTo>
                    <a:pt x="791016" y="1119468"/>
                  </a:lnTo>
                  <a:lnTo>
                    <a:pt x="797225" y="1130023"/>
                  </a:lnTo>
                  <a:lnTo>
                    <a:pt x="800329" y="1142751"/>
                  </a:lnTo>
                  <a:lnTo>
                    <a:pt x="804365" y="1155479"/>
                  </a:lnTo>
                  <a:lnTo>
                    <a:pt x="809643" y="1155479"/>
                  </a:lnTo>
                  <a:lnTo>
                    <a:pt x="811816" y="1155479"/>
                  </a:lnTo>
                  <a:lnTo>
                    <a:pt x="812747" y="1155479"/>
                  </a:lnTo>
                  <a:lnTo>
                    <a:pt x="814920" y="1155479"/>
                  </a:lnTo>
                  <a:lnTo>
                    <a:pt x="817093" y="1155479"/>
                  </a:lnTo>
                  <a:lnTo>
                    <a:pt x="820198" y="1155479"/>
                  </a:lnTo>
                  <a:lnTo>
                    <a:pt x="822371" y="1159826"/>
                  </a:lnTo>
                  <a:lnTo>
                    <a:pt x="822371" y="1162930"/>
                  </a:lnTo>
                  <a:lnTo>
                    <a:pt x="824544" y="1169139"/>
                  </a:lnTo>
                  <a:lnTo>
                    <a:pt x="824544" y="1176590"/>
                  </a:lnTo>
                  <a:lnTo>
                    <a:pt x="827648" y="1174417"/>
                  </a:lnTo>
                  <a:lnTo>
                    <a:pt x="827648" y="1172243"/>
                  </a:lnTo>
                  <a:lnTo>
                    <a:pt x="829822" y="1170070"/>
                  </a:lnTo>
                  <a:lnTo>
                    <a:pt x="831995" y="1166966"/>
                  </a:lnTo>
                  <a:lnTo>
                    <a:pt x="831995" y="1159515"/>
                  </a:lnTo>
                  <a:lnTo>
                    <a:pt x="827959" y="1148960"/>
                  </a:lnTo>
                  <a:lnTo>
                    <a:pt x="819577" y="1132196"/>
                  </a:lnTo>
                  <a:lnTo>
                    <a:pt x="808090" y="1113259"/>
                  </a:lnTo>
                  <a:lnTo>
                    <a:pt x="797535" y="1095253"/>
                  </a:lnTo>
                  <a:lnTo>
                    <a:pt x="783876" y="1076316"/>
                  </a:lnTo>
                  <a:lnTo>
                    <a:pt x="773320" y="1061725"/>
                  </a:lnTo>
                  <a:lnTo>
                    <a:pt x="761834" y="1048996"/>
                  </a:lnTo>
                  <a:lnTo>
                    <a:pt x="756556" y="1041546"/>
                  </a:lnTo>
                  <a:lnTo>
                    <a:pt x="756556" y="1021677"/>
                  </a:lnTo>
                  <a:lnTo>
                    <a:pt x="760592" y="1023850"/>
                  </a:lnTo>
                  <a:lnTo>
                    <a:pt x="763697" y="1026955"/>
                  </a:lnTo>
                  <a:lnTo>
                    <a:pt x="767732" y="1031301"/>
                  </a:lnTo>
                  <a:lnTo>
                    <a:pt x="776114" y="1036578"/>
                  </a:lnTo>
                  <a:lnTo>
                    <a:pt x="782323" y="1048065"/>
                  </a:lnTo>
                  <a:lnTo>
                    <a:pt x="785428" y="1058620"/>
                  </a:lnTo>
                  <a:lnTo>
                    <a:pt x="789464" y="1069175"/>
                  </a:lnTo>
                  <a:lnTo>
                    <a:pt x="796604" y="1078489"/>
                  </a:lnTo>
                  <a:lnTo>
                    <a:pt x="797535" y="1080662"/>
                  </a:lnTo>
                  <a:lnTo>
                    <a:pt x="803744" y="1082835"/>
                  </a:lnTo>
                  <a:lnTo>
                    <a:pt x="806849" y="1082835"/>
                  </a:lnTo>
                  <a:lnTo>
                    <a:pt x="812126" y="1083766"/>
                  </a:lnTo>
                  <a:lnTo>
                    <a:pt x="816162" y="1085939"/>
                  </a:lnTo>
                  <a:lnTo>
                    <a:pt x="833857" y="1112327"/>
                  </a:lnTo>
                  <a:lnTo>
                    <a:pt x="852484" y="1137473"/>
                  </a:lnTo>
                  <a:lnTo>
                    <a:pt x="870179" y="1161688"/>
                  </a:lnTo>
                  <a:lnTo>
                    <a:pt x="890048" y="1183730"/>
                  </a:lnTo>
                  <a:lnTo>
                    <a:pt x="882908" y="1206703"/>
                  </a:lnTo>
                  <a:lnTo>
                    <a:pt x="886944" y="1211049"/>
                  </a:lnTo>
                  <a:lnTo>
                    <a:pt x="894084" y="1218500"/>
                  </a:lnTo>
                  <a:lnTo>
                    <a:pt x="901224" y="1227813"/>
                  </a:lnTo>
                  <a:lnTo>
                    <a:pt x="910537" y="1235264"/>
                  </a:lnTo>
                  <a:lnTo>
                    <a:pt x="915815" y="1242715"/>
                  </a:lnTo>
                  <a:lnTo>
                    <a:pt x="918919" y="1243646"/>
                  </a:lnTo>
                  <a:lnTo>
                    <a:pt x="939719" y="1240541"/>
                  </a:lnTo>
                  <a:lnTo>
                    <a:pt x="940651" y="1242715"/>
                  </a:lnTo>
                  <a:lnTo>
                    <a:pt x="944686" y="1245819"/>
                  </a:lnTo>
                  <a:lnTo>
                    <a:pt x="947791" y="1250165"/>
                  </a:lnTo>
                  <a:lnTo>
                    <a:pt x="951827" y="1253270"/>
                  </a:lnTo>
                  <a:lnTo>
                    <a:pt x="954931" y="1256374"/>
                  </a:lnTo>
                  <a:lnTo>
                    <a:pt x="978835" y="1260720"/>
                  </a:lnTo>
                  <a:lnTo>
                    <a:pt x="981940" y="1262894"/>
                  </a:lnTo>
                  <a:lnTo>
                    <a:pt x="985976" y="1265998"/>
                  </a:lnTo>
                  <a:lnTo>
                    <a:pt x="991253" y="1271276"/>
                  </a:lnTo>
                  <a:lnTo>
                    <a:pt x="995289" y="1275622"/>
                  </a:lnTo>
                  <a:lnTo>
                    <a:pt x="998394" y="1278726"/>
                  </a:lnTo>
                  <a:lnTo>
                    <a:pt x="1002429" y="1280899"/>
                  </a:lnTo>
                  <a:lnTo>
                    <a:pt x="1010811" y="1283073"/>
                  </a:lnTo>
                  <a:lnTo>
                    <a:pt x="1017952" y="1278726"/>
                  </a:lnTo>
                  <a:lnTo>
                    <a:pt x="1024161" y="1275622"/>
                  </a:lnTo>
                  <a:lnTo>
                    <a:pt x="1031301" y="1271276"/>
                  </a:lnTo>
                  <a:lnTo>
                    <a:pt x="1041856" y="1271276"/>
                  </a:lnTo>
                  <a:lnTo>
                    <a:pt x="1058620" y="1278726"/>
                  </a:lnTo>
                  <a:lnTo>
                    <a:pt x="1069175" y="1288040"/>
                  </a:lnTo>
                  <a:lnTo>
                    <a:pt x="1081593" y="1297353"/>
                  </a:lnTo>
                  <a:lnTo>
                    <a:pt x="1102393" y="1304804"/>
                  </a:lnTo>
                  <a:lnTo>
                    <a:pt x="1117915" y="1310081"/>
                  </a:lnTo>
                  <a:lnTo>
                    <a:pt x="1132506" y="1314428"/>
                  </a:lnTo>
                  <a:lnTo>
                    <a:pt x="1141820" y="1317532"/>
                  </a:lnTo>
                  <a:lnTo>
                    <a:pt x="1151133" y="1326845"/>
                  </a:lnTo>
                  <a:lnTo>
                    <a:pt x="1159515" y="1339574"/>
                  </a:lnTo>
                  <a:lnTo>
                    <a:pt x="1168828" y="1361615"/>
                  </a:lnTo>
                  <a:lnTo>
                    <a:pt x="1180315" y="1364720"/>
                  </a:lnTo>
                  <a:lnTo>
                    <a:pt x="1195837" y="1372171"/>
                  </a:lnTo>
                  <a:lnTo>
                    <a:pt x="1212601" y="1381484"/>
                  </a:lnTo>
                  <a:lnTo>
                    <a:pt x="1229365" y="1390797"/>
                  </a:lnTo>
                  <a:lnTo>
                    <a:pt x="1238679" y="1398248"/>
                  </a:lnTo>
                  <a:lnTo>
                    <a:pt x="1241783" y="1396075"/>
                  </a:lnTo>
                  <a:lnTo>
                    <a:pt x="1243956" y="1396075"/>
                  </a:lnTo>
                  <a:lnTo>
                    <a:pt x="1244888" y="1396075"/>
                  </a:lnTo>
                  <a:lnTo>
                    <a:pt x="1247061" y="1393902"/>
                  </a:lnTo>
                  <a:lnTo>
                    <a:pt x="1249234" y="1393902"/>
                  </a:lnTo>
                  <a:lnTo>
                    <a:pt x="1251407" y="1390797"/>
                  </a:lnTo>
                  <a:lnTo>
                    <a:pt x="1251407" y="1388624"/>
                  </a:lnTo>
                  <a:lnTo>
                    <a:pt x="1251407" y="1385520"/>
                  </a:lnTo>
                  <a:lnTo>
                    <a:pt x="1249234" y="1381173"/>
                  </a:lnTo>
                  <a:lnTo>
                    <a:pt x="1252338" y="1379000"/>
                  </a:lnTo>
                  <a:lnTo>
                    <a:pt x="1254511" y="1378069"/>
                  </a:lnTo>
                  <a:lnTo>
                    <a:pt x="1256684" y="1375896"/>
                  </a:lnTo>
                  <a:lnTo>
                    <a:pt x="1258858" y="1373723"/>
                  </a:lnTo>
                  <a:lnTo>
                    <a:pt x="1265998" y="1373723"/>
                  </a:lnTo>
                  <a:lnTo>
                    <a:pt x="1273138" y="1385209"/>
                  </a:lnTo>
                  <a:lnTo>
                    <a:pt x="1280278" y="1395764"/>
                  </a:lnTo>
                  <a:lnTo>
                    <a:pt x="1285556" y="1405078"/>
                  </a:lnTo>
                  <a:lnTo>
                    <a:pt x="1287729" y="1419669"/>
                  </a:lnTo>
                  <a:lnTo>
                    <a:pt x="1287729" y="1434260"/>
                  </a:lnTo>
                  <a:lnTo>
                    <a:pt x="1288660" y="1444815"/>
                  </a:lnTo>
                  <a:lnTo>
                    <a:pt x="1276243" y="1459406"/>
                  </a:lnTo>
                  <a:lnTo>
                    <a:pt x="1261652" y="1472134"/>
                  </a:lnTo>
                  <a:lnTo>
                    <a:pt x="1249234" y="1485794"/>
                  </a:lnTo>
                  <a:lnTo>
                    <a:pt x="1242094" y="1501626"/>
                  </a:lnTo>
                  <a:lnTo>
                    <a:pt x="1236816" y="1518390"/>
                  </a:lnTo>
                  <a:lnTo>
                    <a:pt x="1229676" y="1535155"/>
                  </a:lnTo>
                  <a:lnTo>
                    <a:pt x="1234953" y="1537328"/>
                  </a:lnTo>
                  <a:lnTo>
                    <a:pt x="1240231" y="1537328"/>
                  </a:lnTo>
                  <a:lnTo>
                    <a:pt x="1245508" y="1538259"/>
                  </a:lnTo>
                  <a:lnTo>
                    <a:pt x="1254822" y="1538259"/>
                  </a:lnTo>
                  <a:lnTo>
                    <a:pt x="1254822" y="1542605"/>
                  </a:lnTo>
                  <a:lnTo>
                    <a:pt x="1245508" y="1547883"/>
                  </a:lnTo>
                  <a:lnTo>
                    <a:pt x="1239300" y="1553160"/>
                  </a:lnTo>
                  <a:lnTo>
                    <a:pt x="1229986" y="1558438"/>
                  </a:lnTo>
                  <a:lnTo>
                    <a:pt x="1229986" y="1565889"/>
                  </a:lnTo>
                  <a:lnTo>
                    <a:pt x="1229986" y="1573339"/>
                  </a:lnTo>
                  <a:lnTo>
                    <a:pt x="1229986" y="1579548"/>
                  </a:lnTo>
                  <a:lnTo>
                    <a:pt x="1225950" y="1586999"/>
                  </a:lnTo>
                  <a:lnTo>
                    <a:pt x="1229986" y="1590104"/>
                  </a:lnTo>
                  <a:lnTo>
                    <a:pt x="1233091" y="1594450"/>
                  </a:lnTo>
                  <a:lnTo>
                    <a:pt x="1237126" y="1595381"/>
                  </a:lnTo>
                  <a:lnTo>
                    <a:pt x="1242404" y="1595381"/>
                  </a:lnTo>
                  <a:lnTo>
                    <a:pt x="1245508" y="1599727"/>
                  </a:lnTo>
                  <a:lnTo>
                    <a:pt x="1256995" y="1610283"/>
                  </a:lnTo>
                  <a:lnTo>
                    <a:pt x="1264135" y="1624873"/>
                  </a:lnTo>
                  <a:lnTo>
                    <a:pt x="1269413" y="1643811"/>
                  </a:lnTo>
                  <a:lnTo>
                    <a:pt x="1274690" y="1659643"/>
                  </a:lnTo>
                  <a:lnTo>
                    <a:pt x="1281831" y="1676407"/>
                  </a:lnTo>
                  <a:lnTo>
                    <a:pt x="1302630" y="1705900"/>
                  </a:lnTo>
                  <a:lnTo>
                    <a:pt x="1327777" y="1733219"/>
                  </a:lnTo>
                  <a:lnTo>
                    <a:pt x="1359132" y="1754329"/>
                  </a:lnTo>
                  <a:lnTo>
                    <a:pt x="1395454" y="1767989"/>
                  </a:lnTo>
                  <a:lnTo>
                    <a:pt x="1391418" y="1797481"/>
                  </a:lnTo>
                  <a:lnTo>
                    <a:pt x="1389245" y="1829147"/>
                  </a:lnTo>
                  <a:lnTo>
                    <a:pt x="1388314" y="1861744"/>
                  </a:lnTo>
                  <a:lnTo>
                    <a:pt x="1382105" y="1893409"/>
                  </a:lnTo>
                  <a:lnTo>
                    <a:pt x="1371549" y="1941839"/>
                  </a:lnTo>
                  <a:lnTo>
                    <a:pt x="1362236" y="1991199"/>
                  </a:lnTo>
                  <a:lnTo>
                    <a:pt x="1351681" y="2036214"/>
                  </a:lnTo>
                  <a:lnTo>
                    <a:pt x="1339263" y="2080297"/>
                  </a:lnTo>
                  <a:lnTo>
                    <a:pt x="1337090" y="2091784"/>
                  </a:lnTo>
                  <a:lnTo>
                    <a:pt x="1340194" y="2104512"/>
                  </a:lnTo>
                  <a:lnTo>
                    <a:pt x="1342368" y="2111963"/>
                  </a:lnTo>
                  <a:lnTo>
                    <a:pt x="1329950" y="2188643"/>
                  </a:lnTo>
                  <a:lnTo>
                    <a:pt x="1329950" y="2192989"/>
                  </a:lnTo>
                  <a:lnTo>
                    <a:pt x="1337090" y="2190816"/>
                  </a:lnTo>
                  <a:lnTo>
                    <a:pt x="1340194" y="2186470"/>
                  </a:lnTo>
                  <a:lnTo>
                    <a:pt x="1342368" y="2183365"/>
                  </a:lnTo>
                  <a:lnTo>
                    <a:pt x="1345472" y="2179019"/>
                  </a:lnTo>
                  <a:lnTo>
                    <a:pt x="1349508" y="2175915"/>
                  </a:lnTo>
                  <a:lnTo>
                    <a:pt x="1349508" y="2179019"/>
                  </a:lnTo>
                  <a:lnTo>
                    <a:pt x="1354785" y="2179019"/>
                  </a:lnTo>
                  <a:lnTo>
                    <a:pt x="1345472" y="2215652"/>
                  </a:lnTo>
                  <a:lnTo>
                    <a:pt x="1334917" y="2215652"/>
                  </a:lnTo>
                  <a:lnTo>
                    <a:pt x="1327777" y="2234589"/>
                  </a:lnTo>
                  <a:lnTo>
                    <a:pt x="1320636" y="2256631"/>
                  </a:lnTo>
                  <a:lnTo>
                    <a:pt x="1315359" y="2279604"/>
                  </a:lnTo>
                  <a:lnTo>
                    <a:pt x="1313186" y="2305992"/>
                  </a:lnTo>
                  <a:lnTo>
                    <a:pt x="1311012" y="2333311"/>
                  </a:lnTo>
                  <a:lnTo>
                    <a:pt x="1315048" y="2357525"/>
                  </a:lnTo>
                  <a:lnTo>
                    <a:pt x="1322189" y="2380499"/>
                  </a:lnTo>
                  <a:lnTo>
                    <a:pt x="1332744" y="2401609"/>
                  </a:lnTo>
                  <a:lnTo>
                    <a:pt x="1349508" y="2416200"/>
                  </a:lnTo>
                  <a:lnTo>
                    <a:pt x="1369376" y="2426755"/>
                  </a:lnTo>
                  <a:lnTo>
                    <a:pt x="1369376" y="2434206"/>
                  </a:lnTo>
                  <a:lnTo>
                    <a:pt x="1354785" y="2424892"/>
                  </a:lnTo>
                  <a:lnTo>
                    <a:pt x="1342368" y="2414337"/>
                  </a:lnTo>
                  <a:lnTo>
                    <a:pt x="1329950" y="2401609"/>
                  </a:lnTo>
                  <a:lnTo>
                    <a:pt x="1325914" y="2401609"/>
                  </a:lnTo>
                  <a:lnTo>
                    <a:pt x="1332123" y="2416200"/>
                  </a:lnTo>
                  <a:lnTo>
                    <a:pt x="1342678" y="2430791"/>
                  </a:lnTo>
                  <a:lnTo>
                    <a:pt x="1357269" y="2445382"/>
                  </a:lnTo>
                  <a:lnTo>
                    <a:pt x="1374033" y="2458110"/>
                  </a:lnTo>
                  <a:lnTo>
                    <a:pt x="1389555" y="2466492"/>
                  </a:lnTo>
                  <a:lnTo>
                    <a:pt x="1406319" y="2470838"/>
                  </a:lnTo>
                  <a:lnTo>
                    <a:pt x="1423083" y="2466492"/>
                  </a:lnTo>
                  <a:lnTo>
                    <a:pt x="1426188" y="2465561"/>
                  </a:lnTo>
                  <a:lnTo>
                    <a:pt x="1428361" y="2463388"/>
                  </a:lnTo>
                  <a:lnTo>
                    <a:pt x="1430534" y="2463388"/>
                  </a:lnTo>
                  <a:lnTo>
                    <a:pt x="1430534" y="2461214"/>
                  </a:lnTo>
                  <a:lnTo>
                    <a:pt x="1432707" y="2460283"/>
                  </a:lnTo>
                  <a:lnTo>
                    <a:pt x="1435812" y="2458110"/>
                  </a:lnTo>
                  <a:lnTo>
                    <a:pt x="1432707" y="2453764"/>
                  </a:lnTo>
                  <a:lnTo>
                    <a:pt x="1432707" y="2452832"/>
                  </a:lnTo>
                  <a:lnTo>
                    <a:pt x="1432707" y="2452832"/>
                  </a:lnTo>
                  <a:lnTo>
                    <a:pt x="1432707" y="2450659"/>
                  </a:lnTo>
                  <a:lnTo>
                    <a:pt x="1428671" y="2450659"/>
                  </a:lnTo>
                  <a:lnTo>
                    <a:pt x="1427740" y="2450659"/>
                  </a:lnTo>
                  <a:lnTo>
                    <a:pt x="1421531" y="2450659"/>
                  </a:lnTo>
                  <a:lnTo>
                    <a:pt x="1420600" y="2439173"/>
                  </a:lnTo>
                  <a:lnTo>
                    <a:pt x="1418427" y="2426444"/>
                  </a:lnTo>
                  <a:lnTo>
                    <a:pt x="1416254" y="2415889"/>
                  </a:lnTo>
                  <a:lnTo>
                    <a:pt x="1413149" y="2406576"/>
                  </a:lnTo>
                  <a:lnTo>
                    <a:pt x="1410976" y="2404403"/>
                  </a:lnTo>
                  <a:lnTo>
                    <a:pt x="1410976" y="2402230"/>
                  </a:lnTo>
                  <a:lnTo>
                    <a:pt x="1408803" y="2402230"/>
                  </a:lnTo>
                  <a:lnTo>
                    <a:pt x="1405698" y="2401298"/>
                  </a:lnTo>
                  <a:lnTo>
                    <a:pt x="1396385" y="2414027"/>
                  </a:lnTo>
                  <a:lnTo>
                    <a:pt x="1384899" y="2426755"/>
                  </a:lnTo>
                  <a:lnTo>
                    <a:pt x="1384899" y="2431101"/>
                  </a:lnTo>
                  <a:lnTo>
                    <a:pt x="1381794" y="2431101"/>
                  </a:lnTo>
                  <a:lnTo>
                    <a:pt x="1381794" y="2424892"/>
                  </a:lnTo>
                  <a:lnTo>
                    <a:pt x="1381794" y="2421788"/>
                  </a:lnTo>
                  <a:lnTo>
                    <a:pt x="1383967" y="2417442"/>
                  </a:lnTo>
                  <a:lnTo>
                    <a:pt x="1384899" y="2414337"/>
                  </a:lnTo>
                  <a:lnTo>
                    <a:pt x="1394212" y="2402851"/>
                  </a:lnTo>
                  <a:lnTo>
                    <a:pt x="1406630" y="2392295"/>
                  </a:lnTo>
                  <a:lnTo>
                    <a:pt x="1420289" y="2384845"/>
                  </a:lnTo>
                  <a:lnTo>
                    <a:pt x="1428671" y="2382672"/>
                  </a:lnTo>
                  <a:lnTo>
                    <a:pt x="1427740" y="2373358"/>
                  </a:lnTo>
                  <a:lnTo>
                    <a:pt x="1423704" y="2368081"/>
                  </a:lnTo>
                  <a:lnTo>
                    <a:pt x="1418427" y="2362803"/>
                  </a:lnTo>
                  <a:lnTo>
                    <a:pt x="1413149" y="2357525"/>
                  </a:lnTo>
                  <a:lnTo>
                    <a:pt x="1418427" y="2340761"/>
                  </a:lnTo>
                  <a:lnTo>
                    <a:pt x="1427740" y="2322756"/>
                  </a:lnTo>
                  <a:lnTo>
                    <a:pt x="1440158" y="2303818"/>
                  </a:lnTo>
                  <a:lnTo>
                    <a:pt x="1454749" y="2289227"/>
                  </a:lnTo>
                  <a:lnTo>
                    <a:pt x="1469340" y="2281777"/>
                  </a:lnTo>
                  <a:lnTo>
                    <a:pt x="1472444" y="2269048"/>
                  </a:lnTo>
                  <a:lnTo>
                    <a:pt x="1467167" y="2264702"/>
                  </a:lnTo>
                  <a:lnTo>
                    <a:pt x="1461889" y="2261598"/>
                  </a:lnTo>
                  <a:lnTo>
                    <a:pt x="1455680" y="2258493"/>
                  </a:lnTo>
                  <a:lnTo>
                    <a:pt x="1452576" y="2252284"/>
                  </a:lnTo>
                  <a:lnTo>
                    <a:pt x="1448540" y="2244834"/>
                  </a:lnTo>
                  <a:lnTo>
                    <a:pt x="1448540" y="2243902"/>
                  </a:lnTo>
                  <a:lnTo>
                    <a:pt x="1447609" y="2241729"/>
                  </a:lnTo>
                  <a:lnTo>
                    <a:pt x="1448540" y="2239556"/>
                  </a:lnTo>
                  <a:lnTo>
                    <a:pt x="1448540" y="2237383"/>
                  </a:lnTo>
                  <a:lnTo>
                    <a:pt x="1448540" y="2234279"/>
                  </a:lnTo>
                  <a:lnTo>
                    <a:pt x="1448540" y="2229001"/>
                  </a:lnTo>
                  <a:lnTo>
                    <a:pt x="1454749" y="2229001"/>
                  </a:lnTo>
                  <a:lnTo>
                    <a:pt x="1460026" y="2226828"/>
                  </a:lnTo>
                  <a:lnTo>
                    <a:pt x="1462200" y="2226828"/>
                  </a:lnTo>
                  <a:lnTo>
                    <a:pt x="1465304" y="2224655"/>
                  </a:lnTo>
                  <a:lnTo>
                    <a:pt x="1469340" y="2214100"/>
                  </a:lnTo>
                  <a:lnTo>
                    <a:pt x="1472444" y="2202613"/>
                  </a:lnTo>
                  <a:lnTo>
                    <a:pt x="1477722" y="2192058"/>
                  </a:lnTo>
                  <a:lnTo>
                    <a:pt x="1479895" y="2185849"/>
                  </a:lnTo>
                  <a:lnTo>
                    <a:pt x="1483931" y="2184918"/>
                  </a:lnTo>
                  <a:lnTo>
                    <a:pt x="1489208" y="2182745"/>
                  </a:lnTo>
                  <a:lnTo>
                    <a:pt x="1494486" y="2180571"/>
                  </a:lnTo>
                  <a:lnTo>
                    <a:pt x="1501626" y="2178398"/>
                  </a:lnTo>
                  <a:lnTo>
                    <a:pt x="1498522" y="2173121"/>
                  </a:lnTo>
                  <a:lnTo>
                    <a:pt x="1496349" y="2170016"/>
                  </a:lnTo>
                  <a:lnTo>
                    <a:pt x="1492313" y="2165670"/>
                  </a:lnTo>
                  <a:lnTo>
                    <a:pt x="1489208" y="2163497"/>
                  </a:lnTo>
                  <a:lnTo>
                    <a:pt x="1485173" y="2162566"/>
                  </a:lnTo>
                  <a:lnTo>
                    <a:pt x="1479895" y="2158219"/>
                  </a:lnTo>
                  <a:lnTo>
                    <a:pt x="1472755" y="2155115"/>
                  </a:lnTo>
                  <a:lnTo>
                    <a:pt x="1472755" y="2147664"/>
                  </a:lnTo>
                  <a:lnTo>
                    <a:pt x="1487346" y="2145491"/>
                  </a:lnTo>
                  <a:lnTo>
                    <a:pt x="1501937" y="2145491"/>
                  </a:lnTo>
                  <a:lnTo>
                    <a:pt x="1513423" y="2143318"/>
                  </a:lnTo>
                  <a:lnTo>
                    <a:pt x="1521805" y="2143318"/>
                  </a:lnTo>
                  <a:lnTo>
                    <a:pt x="1520874" y="2135867"/>
                  </a:lnTo>
                  <a:lnTo>
                    <a:pt x="1520874" y="2132763"/>
                  </a:lnTo>
                  <a:lnTo>
                    <a:pt x="1520874" y="2129037"/>
                  </a:lnTo>
                  <a:lnTo>
                    <a:pt x="1520874" y="2128106"/>
                  </a:lnTo>
                  <a:lnTo>
                    <a:pt x="1521805" y="2123760"/>
                  </a:lnTo>
                  <a:lnTo>
                    <a:pt x="1521805" y="2116309"/>
                  </a:lnTo>
                  <a:lnTo>
                    <a:pt x="1521805" y="2108858"/>
                  </a:lnTo>
                  <a:lnTo>
                    <a:pt x="1523978" y="2103581"/>
                  </a:lnTo>
                  <a:lnTo>
                    <a:pt x="1526151" y="2099235"/>
                  </a:lnTo>
                  <a:lnTo>
                    <a:pt x="1553160" y="2091784"/>
                  </a:lnTo>
                  <a:lnTo>
                    <a:pt x="1585447" y="2090853"/>
                  </a:lnTo>
                  <a:lnTo>
                    <a:pt x="1587620" y="2076262"/>
                  </a:lnTo>
                  <a:lnTo>
                    <a:pt x="1589793" y="2062602"/>
                  </a:lnTo>
                  <a:lnTo>
                    <a:pt x="1587620" y="2052047"/>
                  </a:lnTo>
                  <a:lnTo>
                    <a:pt x="1582342" y="2041492"/>
                  </a:lnTo>
                  <a:lnTo>
                    <a:pt x="1569924" y="2034041"/>
                  </a:lnTo>
                  <a:lnTo>
                    <a:pt x="1569924" y="2026590"/>
                  </a:lnTo>
                  <a:lnTo>
                    <a:pt x="1592897" y="2031868"/>
                  </a:lnTo>
                  <a:lnTo>
                    <a:pt x="1618975" y="2037145"/>
                  </a:lnTo>
                  <a:lnTo>
                    <a:pt x="1631393" y="2022554"/>
                  </a:lnTo>
                  <a:lnTo>
                    <a:pt x="1642879" y="2009826"/>
                  </a:lnTo>
                  <a:lnTo>
                    <a:pt x="1653434" y="1995235"/>
                  </a:lnTo>
                  <a:lnTo>
                    <a:pt x="1662747" y="1973194"/>
                  </a:lnTo>
                  <a:lnTo>
                    <a:pt x="1663679" y="1973194"/>
                  </a:lnTo>
                  <a:lnTo>
                    <a:pt x="1665852" y="1971020"/>
                  </a:lnTo>
                  <a:lnTo>
                    <a:pt x="1668025" y="1971020"/>
                  </a:lnTo>
                  <a:lnTo>
                    <a:pt x="1670198" y="1968847"/>
                  </a:lnTo>
                  <a:lnTo>
                    <a:pt x="1671130" y="1973194"/>
                  </a:lnTo>
                  <a:lnTo>
                    <a:pt x="1673303" y="1978471"/>
                  </a:lnTo>
                  <a:lnTo>
                    <a:pt x="1673303" y="1982817"/>
                  </a:lnTo>
                  <a:lnTo>
                    <a:pt x="1673303" y="1990268"/>
                  </a:lnTo>
                  <a:lnTo>
                    <a:pt x="1678580" y="1990268"/>
                  </a:lnTo>
                  <a:lnTo>
                    <a:pt x="1685721" y="1969158"/>
                  </a:lnTo>
                  <a:lnTo>
                    <a:pt x="1692861" y="1953325"/>
                  </a:lnTo>
                  <a:lnTo>
                    <a:pt x="1700001" y="1936561"/>
                  </a:lnTo>
                  <a:lnTo>
                    <a:pt x="1704037" y="1916692"/>
                  </a:lnTo>
                  <a:lnTo>
                    <a:pt x="1706210" y="1892478"/>
                  </a:lnTo>
                  <a:lnTo>
                    <a:pt x="1718628" y="1892478"/>
                  </a:lnTo>
                  <a:lnTo>
                    <a:pt x="1716455" y="1887200"/>
                  </a:lnTo>
                  <a:lnTo>
                    <a:pt x="1714282" y="1881923"/>
                  </a:lnTo>
                  <a:lnTo>
                    <a:pt x="1714282" y="1877576"/>
                  </a:lnTo>
                  <a:lnTo>
                    <a:pt x="1714282" y="1874472"/>
                  </a:lnTo>
                  <a:lnTo>
                    <a:pt x="1718317" y="1868263"/>
                  </a:lnTo>
                  <a:lnTo>
                    <a:pt x="1727631" y="1857708"/>
                  </a:lnTo>
                  <a:lnTo>
                    <a:pt x="1742222" y="1852430"/>
                  </a:lnTo>
                  <a:lnTo>
                    <a:pt x="1757744" y="1848084"/>
                  </a:lnTo>
                  <a:lnTo>
                    <a:pt x="1774508" y="1847153"/>
                  </a:lnTo>
                  <a:lnTo>
                    <a:pt x="1791272" y="1844979"/>
                  </a:lnTo>
                  <a:lnTo>
                    <a:pt x="1801827" y="1840633"/>
                  </a:lnTo>
                  <a:lnTo>
                    <a:pt x="1807105" y="1833183"/>
                  </a:lnTo>
                  <a:lnTo>
                    <a:pt x="1816418" y="1820454"/>
                  </a:lnTo>
                  <a:lnTo>
                    <a:pt x="1825732" y="1803690"/>
                  </a:lnTo>
                  <a:lnTo>
                    <a:pt x="1835045" y="1787857"/>
                  </a:lnTo>
                  <a:lnTo>
                    <a:pt x="1842185" y="1773267"/>
                  </a:lnTo>
                  <a:lnTo>
                    <a:pt x="1845290" y="1763953"/>
                  </a:lnTo>
                  <a:lnTo>
                    <a:pt x="1847463" y="1749362"/>
                  </a:lnTo>
                  <a:lnTo>
                    <a:pt x="1843427" y="1732598"/>
                  </a:lnTo>
                  <a:lnTo>
                    <a:pt x="1842496" y="1718007"/>
                  </a:lnTo>
                  <a:lnTo>
                    <a:pt x="1842496" y="1707452"/>
                  </a:lnTo>
                  <a:lnTo>
                    <a:pt x="1850878" y="1690688"/>
                  </a:lnTo>
                  <a:lnTo>
                    <a:pt x="1863296" y="1668646"/>
                  </a:lnTo>
                  <a:lnTo>
                    <a:pt x="1877887" y="1646605"/>
                  </a:lnTo>
                  <a:lnTo>
                    <a:pt x="1892477" y="1626736"/>
                  </a:lnTo>
                  <a:lnTo>
                    <a:pt x="1906137" y="1609972"/>
                  </a:lnTo>
                  <a:lnTo>
                    <a:pt x="1903964" y="1601590"/>
                  </a:lnTo>
                  <a:lnTo>
                    <a:pt x="1901480" y="1594450"/>
                  </a:lnTo>
                  <a:close/>
                  <a:moveTo>
                    <a:pt x="1340815" y="768043"/>
                  </a:moveTo>
                  <a:lnTo>
                    <a:pt x="1342988" y="765870"/>
                  </a:lnTo>
                  <a:lnTo>
                    <a:pt x="1345162" y="763697"/>
                  </a:lnTo>
                  <a:lnTo>
                    <a:pt x="1348266" y="760592"/>
                  </a:lnTo>
                  <a:lnTo>
                    <a:pt x="1350439" y="756246"/>
                  </a:lnTo>
                  <a:lnTo>
                    <a:pt x="1353544" y="756246"/>
                  </a:lnTo>
                  <a:lnTo>
                    <a:pt x="1352612" y="760592"/>
                  </a:lnTo>
                  <a:lnTo>
                    <a:pt x="1350439" y="762765"/>
                  </a:lnTo>
                  <a:lnTo>
                    <a:pt x="1348266" y="765870"/>
                  </a:lnTo>
                  <a:lnTo>
                    <a:pt x="1348266" y="768043"/>
                  </a:lnTo>
                  <a:lnTo>
                    <a:pt x="1347335" y="773320"/>
                  </a:lnTo>
                  <a:lnTo>
                    <a:pt x="1343299" y="771147"/>
                  </a:lnTo>
                  <a:lnTo>
                    <a:pt x="1341126" y="770216"/>
                  </a:lnTo>
                  <a:lnTo>
                    <a:pt x="1341126" y="768043"/>
                  </a:lnTo>
                  <a:close/>
                  <a:moveTo>
                    <a:pt x="1108602" y="713094"/>
                  </a:moveTo>
                  <a:lnTo>
                    <a:pt x="1117915" y="701608"/>
                  </a:lnTo>
                  <a:lnTo>
                    <a:pt x="1126297" y="688879"/>
                  </a:lnTo>
                  <a:lnTo>
                    <a:pt x="1144924" y="691052"/>
                  </a:lnTo>
                  <a:lnTo>
                    <a:pt x="1159515" y="698503"/>
                  </a:lnTo>
                  <a:lnTo>
                    <a:pt x="1167897" y="705954"/>
                  </a:lnTo>
                  <a:lnTo>
                    <a:pt x="1175037" y="716509"/>
                  </a:lnTo>
                  <a:lnTo>
                    <a:pt x="1181246" y="727995"/>
                  </a:lnTo>
                  <a:lnTo>
                    <a:pt x="1189628" y="736377"/>
                  </a:lnTo>
                  <a:lnTo>
                    <a:pt x="1203288" y="746001"/>
                  </a:lnTo>
                  <a:lnTo>
                    <a:pt x="1211670" y="749106"/>
                  </a:lnTo>
                  <a:lnTo>
                    <a:pt x="1218810" y="749106"/>
                  </a:lnTo>
                  <a:lnTo>
                    <a:pt x="1228124" y="751279"/>
                  </a:lnTo>
                  <a:lnTo>
                    <a:pt x="1237437" y="756556"/>
                  </a:lnTo>
                  <a:lnTo>
                    <a:pt x="1237437" y="766180"/>
                  </a:lnTo>
                  <a:lnTo>
                    <a:pt x="1235264" y="771458"/>
                  </a:lnTo>
                  <a:lnTo>
                    <a:pt x="1235264" y="775804"/>
                  </a:lnTo>
                  <a:lnTo>
                    <a:pt x="1233091" y="777977"/>
                  </a:lnTo>
                  <a:lnTo>
                    <a:pt x="1232159" y="778909"/>
                  </a:lnTo>
                  <a:lnTo>
                    <a:pt x="1229986" y="778909"/>
                  </a:lnTo>
                  <a:lnTo>
                    <a:pt x="1227813" y="778909"/>
                  </a:lnTo>
                  <a:lnTo>
                    <a:pt x="1225640" y="781082"/>
                  </a:lnTo>
                  <a:lnTo>
                    <a:pt x="1224709" y="783255"/>
                  </a:lnTo>
                  <a:lnTo>
                    <a:pt x="1222535" y="785428"/>
                  </a:lnTo>
                  <a:lnTo>
                    <a:pt x="1218500" y="795983"/>
                  </a:lnTo>
                  <a:lnTo>
                    <a:pt x="1220673" y="805607"/>
                  </a:lnTo>
                  <a:lnTo>
                    <a:pt x="1222846" y="810884"/>
                  </a:lnTo>
                  <a:lnTo>
                    <a:pt x="1222846" y="818335"/>
                  </a:lnTo>
                  <a:lnTo>
                    <a:pt x="1217568" y="827959"/>
                  </a:lnTo>
                  <a:lnTo>
                    <a:pt x="1218500" y="831063"/>
                  </a:lnTo>
                  <a:lnTo>
                    <a:pt x="1218500" y="833237"/>
                  </a:lnTo>
                  <a:lnTo>
                    <a:pt x="1218500" y="835410"/>
                  </a:lnTo>
                  <a:lnTo>
                    <a:pt x="1220673" y="837583"/>
                  </a:lnTo>
                  <a:lnTo>
                    <a:pt x="1222846" y="838514"/>
                  </a:lnTo>
                  <a:lnTo>
                    <a:pt x="1225950" y="837583"/>
                  </a:lnTo>
                  <a:lnTo>
                    <a:pt x="1237437" y="833237"/>
                  </a:lnTo>
                  <a:lnTo>
                    <a:pt x="1252959" y="825786"/>
                  </a:lnTo>
                  <a:lnTo>
                    <a:pt x="1269723" y="815231"/>
                  </a:lnTo>
                  <a:lnTo>
                    <a:pt x="1288350" y="805607"/>
                  </a:lnTo>
                  <a:lnTo>
                    <a:pt x="1302941" y="794120"/>
                  </a:lnTo>
                  <a:lnTo>
                    <a:pt x="1315359" y="786670"/>
                  </a:lnTo>
                  <a:lnTo>
                    <a:pt x="1322499" y="781392"/>
                  </a:lnTo>
                  <a:lnTo>
                    <a:pt x="1325603" y="783565"/>
                  </a:lnTo>
                  <a:lnTo>
                    <a:pt x="1327777" y="783565"/>
                  </a:lnTo>
                  <a:lnTo>
                    <a:pt x="1329950" y="783565"/>
                  </a:lnTo>
                  <a:lnTo>
                    <a:pt x="1332123" y="785738"/>
                  </a:lnTo>
                  <a:lnTo>
                    <a:pt x="1332123" y="786670"/>
                  </a:lnTo>
                  <a:lnTo>
                    <a:pt x="1333054" y="791016"/>
                  </a:lnTo>
                  <a:lnTo>
                    <a:pt x="1337090" y="791016"/>
                  </a:lnTo>
                  <a:lnTo>
                    <a:pt x="1329950" y="801571"/>
                  </a:lnTo>
                  <a:lnTo>
                    <a:pt x="1313186" y="811195"/>
                  </a:lnTo>
                  <a:lnTo>
                    <a:pt x="1295490" y="818646"/>
                  </a:lnTo>
                  <a:lnTo>
                    <a:pt x="1276863" y="826096"/>
                  </a:lnTo>
                  <a:lnTo>
                    <a:pt x="1259168" y="835720"/>
                  </a:lnTo>
                  <a:lnTo>
                    <a:pt x="1242404" y="845344"/>
                  </a:lnTo>
                  <a:lnTo>
                    <a:pt x="1233091" y="859004"/>
                  </a:lnTo>
                  <a:lnTo>
                    <a:pt x="1210118" y="855899"/>
                  </a:lnTo>
                  <a:lnTo>
                    <a:pt x="1207945" y="831684"/>
                  </a:lnTo>
                  <a:lnTo>
                    <a:pt x="1207945" y="809332"/>
                  </a:lnTo>
                  <a:lnTo>
                    <a:pt x="1207945" y="791326"/>
                  </a:lnTo>
                  <a:lnTo>
                    <a:pt x="1205771" y="771147"/>
                  </a:lnTo>
                  <a:lnTo>
                    <a:pt x="1193354" y="771147"/>
                  </a:lnTo>
                  <a:lnTo>
                    <a:pt x="1191180" y="778598"/>
                  </a:lnTo>
                  <a:lnTo>
                    <a:pt x="1185903" y="789153"/>
                  </a:lnTo>
                  <a:lnTo>
                    <a:pt x="1180625" y="801882"/>
                  </a:lnTo>
                  <a:lnTo>
                    <a:pt x="1174416" y="816783"/>
                  </a:lnTo>
                  <a:lnTo>
                    <a:pt x="1169139" y="828269"/>
                  </a:lnTo>
                  <a:lnTo>
                    <a:pt x="1166034" y="835720"/>
                  </a:lnTo>
                  <a:lnTo>
                    <a:pt x="1166034" y="838825"/>
                  </a:lnTo>
                  <a:lnTo>
                    <a:pt x="1159825" y="837893"/>
                  </a:lnTo>
                  <a:lnTo>
                    <a:pt x="1158894" y="835720"/>
                  </a:lnTo>
                  <a:lnTo>
                    <a:pt x="1156721" y="833547"/>
                  </a:lnTo>
                  <a:lnTo>
                    <a:pt x="1154548" y="831374"/>
                  </a:lnTo>
                  <a:lnTo>
                    <a:pt x="1154548" y="828269"/>
                  </a:lnTo>
                  <a:lnTo>
                    <a:pt x="1153306" y="822061"/>
                  </a:lnTo>
                  <a:lnTo>
                    <a:pt x="1153306" y="812747"/>
                  </a:lnTo>
                  <a:lnTo>
                    <a:pt x="1159515" y="797846"/>
                  </a:lnTo>
                  <a:lnTo>
                    <a:pt x="1166655" y="780771"/>
                  </a:lnTo>
                  <a:lnTo>
                    <a:pt x="1175037" y="768043"/>
                  </a:lnTo>
                  <a:lnTo>
                    <a:pt x="1182177" y="756556"/>
                  </a:lnTo>
                  <a:lnTo>
                    <a:pt x="1175037" y="748174"/>
                  </a:lnTo>
                  <a:lnTo>
                    <a:pt x="1167897" y="743828"/>
                  </a:lnTo>
                  <a:lnTo>
                    <a:pt x="1160757" y="740724"/>
                  </a:lnTo>
                  <a:lnTo>
                    <a:pt x="1152375" y="736377"/>
                  </a:lnTo>
                  <a:lnTo>
                    <a:pt x="1147097" y="723649"/>
                  </a:lnTo>
                  <a:lnTo>
                    <a:pt x="1137784" y="723649"/>
                  </a:lnTo>
                  <a:lnTo>
                    <a:pt x="1137784" y="728927"/>
                  </a:lnTo>
                  <a:lnTo>
                    <a:pt x="1135611" y="733273"/>
                  </a:lnTo>
                  <a:lnTo>
                    <a:pt x="1135611" y="738551"/>
                  </a:lnTo>
                  <a:lnTo>
                    <a:pt x="1133438" y="746001"/>
                  </a:lnTo>
                  <a:lnTo>
                    <a:pt x="1126297" y="736377"/>
                  </a:lnTo>
                  <a:lnTo>
                    <a:pt x="1121020" y="731100"/>
                  </a:lnTo>
                  <a:lnTo>
                    <a:pt x="1113879" y="727995"/>
                  </a:lnTo>
                  <a:lnTo>
                    <a:pt x="1103324" y="728927"/>
                  </a:lnTo>
                  <a:lnTo>
                    <a:pt x="1108602" y="713094"/>
                  </a:lnTo>
                  <a:close/>
                </a:path>
              </a:pathLst>
            </a:custGeom>
            <a:grpFill/>
            <a:ln w="3104"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E9EEBCC9-40A8-48B5-BCC8-5028CC6ACEEF}"/>
                </a:ext>
              </a:extLst>
            </p:cNvPr>
            <p:cNvSpPr/>
            <p:nvPr/>
          </p:nvSpPr>
          <p:spPr>
            <a:xfrm>
              <a:off x="3644576" y="3731096"/>
              <a:ext cx="2992697" cy="1030680"/>
            </a:xfrm>
            <a:custGeom>
              <a:avLst/>
              <a:gdLst>
                <a:gd name="connsiteX0" fmla="*/ 7140 w 2992697"/>
                <a:gd name="connsiteY0" fmla="*/ 256428 h 1030680"/>
                <a:gd name="connsiteX1" fmla="*/ 26077 w 2992697"/>
                <a:gd name="connsiteY1" fmla="*/ 261706 h 1030680"/>
                <a:gd name="connsiteX2" fmla="*/ 38495 w 2992697"/>
                <a:gd name="connsiteY2" fmla="*/ 271330 h 1030680"/>
                <a:gd name="connsiteX3" fmla="*/ 49050 w 2992697"/>
                <a:gd name="connsiteY3" fmla="*/ 279712 h 1030680"/>
                <a:gd name="connsiteX4" fmla="*/ 60537 w 2992697"/>
                <a:gd name="connsiteY4" fmla="*/ 291198 h 1030680"/>
                <a:gd name="connsiteX5" fmla="*/ 71092 w 2992697"/>
                <a:gd name="connsiteY5" fmla="*/ 299580 h 1030680"/>
                <a:gd name="connsiteX6" fmla="*/ 71092 w 2992697"/>
                <a:gd name="connsiteY6" fmla="*/ 296476 h 1030680"/>
                <a:gd name="connsiteX7" fmla="*/ 77301 w 2992697"/>
                <a:gd name="connsiteY7" fmla="*/ 296476 h 1030680"/>
                <a:gd name="connsiteX8" fmla="*/ 77301 w 2992697"/>
                <a:gd name="connsiteY8" fmla="*/ 299580 h 1030680"/>
                <a:gd name="connsiteX9" fmla="*/ 78232 w 2992697"/>
                <a:gd name="connsiteY9" fmla="*/ 303926 h 1030680"/>
                <a:gd name="connsiteX10" fmla="*/ 82268 w 2992697"/>
                <a:gd name="connsiteY10" fmla="*/ 309204 h 1030680"/>
                <a:gd name="connsiteX11" fmla="*/ 84441 w 2992697"/>
                <a:gd name="connsiteY11" fmla="*/ 316655 h 1030680"/>
                <a:gd name="connsiteX12" fmla="*/ 76991 w 2992697"/>
                <a:gd name="connsiteY12" fmla="*/ 316655 h 1030680"/>
                <a:gd name="connsiteX13" fmla="*/ 72955 w 2992697"/>
                <a:gd name="connsiteY13" fmla="*/ 316655 h 1030680"/>
                <a:gd name="connsiteX14" fmla="*/ 72955 w 2992697"/>
                <a:gd name="connsiteY14" fmla="*/ 318828 h 1030680"/>
                <a:gd name="connsiteX15" fmla="*/ 70782 w 2992697"/>
                <a:gd name="connsiteY15" fmla="*/ 318828 h 1030680"/>
                <a:gd name="connsiteX16" fmla="*/ 67677 w 2992697"/>
                <a:gd name="connsiteY16" fmla="*/ 318828 h 1030680"/>
                <a:gd name="connsiteX17" fmla="*/ 63641 w 2992697"/>
                <a:gd name="connsiteY17" fmla="*/ 321001 h 1030680"/>
                <a:gd name="connsiteX18" fmla="*/ 49050 w 2992697"/>
                <a:gd name="connsiteY18" fmla="*/ 309514 h 1030680"/>
                <a:gd name="connsiteX19" fmla="*/ 34460 w 2992697"/>
                <a:gd name="connsiteY19" fmla="*/ 304237 h 1030680"/>
                <a:gd name="connsiteX20" fmla="*/ 16764 w 2992697"/>
                <a:gd name="connsiteY20" fmla="*/ 299891 h 1030680"/>
                <a:gd name="connsiteX21" fmla="*/ 0 w 2992697"/>
                <a:gd name="connsiteY21" fmla="*/ 291509 h 1030680"/>
                <a:gd name="connsiteX22" fmla="*/ 6209 w 2992697"/>
                <a:gd name="connsiteY22" fmla="*/ 286231 h 1030680"/>
                <a:gd name="connsiteX23" fmla="*/ 7140 w 2992697"/>
                <a:gd name="connsiteY23" fmla="*/ 280022 h 1030680"/>
                <a:gd name="connsiteX24" fmla="*/ 6209 w 2992697"/>
                <a:gd name="connsiteY24" fmla="*/ 274745 h 1030680"/>
                <a:gd name="connsiteX25" fmla="*/ 6209 w 2992697"/>
                <a:gd name="connsiteY25" fmla="*/ 266983 h 1030680"/>
                <a:gd name="connsiteX26" fmla="*/ 7140 w 2992697"/>
                <a:gd name="connsiteY26" fmla="*/ 256428 h 1030680"/>
                <a:gd name="connsiteX27" fmla="*/ 7140 w 2992697"/>
                <a:gd name="connsiteY27" fmla="*/ 256428 h 1030680"/>
                <a:gd name="connsiteX28" fmla="*/ 7140 w 2992697"/>
                <a:gd name="connsiteY28" fmla="*/ 256428 h 1030680"/>
                <a:gd name="connsiteX29" fmla="*/ 1275001 w 2992697"/>
                <a:gd name="connsiteY29" fmla="*/ 248978 h 1030680"/>
                <a:gd name="connsiteX30" fmla="*/ 1279037 w 2992697"/>
                <a:gd name="connsiteY30" fmla="*/ 248978 h 1030680"/>
                <a:gd name="connsiteX31" fmla="*/ 1282141 w 2992697"/>
                <a:gd name="connsiteY31" fmla="*/ 249909 h 1030680"/>
                <a:gd name="connsiteX32" fmla="*/ 1284314 w 2992697"/>
                <a:gd name="connsiteY32" fmla="*/ 252082 h 1030680"/>
                <a:gd name="connsiteX33" fmla="*/ 1286487 w 2992697"/>
                <a:gd name="connsiteY33" fmla="*/ 254255 h 1030680"/>
                <a:gd name="connsiteX34" fmla="*/ 1287419 w 2992697"/>
                <a:gd name="connsiteY34" fmla="*/ 256428 h 1030680"/>
                <a:gd name="connsiteX35" fmla="*/ 1287419 w 2992697"/>
                <a:gd name="connsiteY35" fmla="*/ 257670 h 1030680"/>
                <a:gd name="connsiteX36" fmla="*/ 1287419 w 2992697"/>
                <a:gd name="connsiteY36" fmla="*/ 259843 h 1030680"/>
                <a:gd name="connsiteX37" fmla="*/ 1289592 w 2992697"/>
                <a:gd name="connsiteY37" fmla="*/ 264189 h 1030680"/>
                <a:gd name="connsiteX38" fmla="*/ 1282141 w 2992697"/>
                <a:gd name="connsiteY38" fmla="*/ 264189 h 1030680"/>
                <a:gd name="connsiteX39" fmla="*/ 1279037 w 2992697"/>
                <a:gd name="connsiteY39" fmla="*/ 265121 h 1030680"/>
                <a:gd name="connsiteX40" fmla="*/ 1275001 w 2992697"/>
                <a:gd name="connsiteY40" fmla="*/ 265121 h 1030680"/>
                <a:gd name="connsiteX41" fmla="*/ 1271896 w 2992697"/>
                <a:gd name="connsiteY41" fmla="*/ 267294 h 1030680"/>
                <a:gd name="connsiteX42" fmla="*/ 1265687 w 2992697"/>
                <a:gd name="connsiteY42" fmla="*/ 267294 h 1030680"/>
                <a:gd name="connsiteX43" fmla="*/ 1265687 w 2992697"/>
                <a:gd name="connsiteY43" fmla="*/ 264189 h 1030680"/>
                <a:gd name="connsiteX44" fmla="*/ 1262583 w 2992697"/>
                <a:gd name="connsiteY44" fmla="*/ 264189 h 1030680"/>
                <a:gd name="connsiteX45" fmla="*/ 1262583 w 2992697"/>
                <a:gd name="connsiteY45" fmla="*/ 250530 h 1030680"/>
                <a:gd name="connsiteX46" fmla="*/ 1267861 w 2992697"/>
                <a:gd name="connsiteY46" fmla="*/ 250530 h 1030680"/>
                <a:gd name="connsiteX47" fmla="*/ 1273138 w 2992697"/>
                <a:gd name="connsiteY47" fmla="*/ 249598 h 1030680"/>
                <a:gd name="connsiteX48" fmla="*/ 1275001 w 2992697"/>
                <a:gd name="connsiteY48" fmla="*/ 249598 h 1030680"/>
                <a:gd name="connsiteX49" fmla="*/ 1275001 w 2992697"/>
                <a:gd name="connsiteY49" fmla="*/ 248978 h 1030680"/>
                <a:gd name="connsiteX50" fmla="*/ 1275001 w 2992697"/>
                <a:gd name="connsiteY50" fmla="*/ 248978 h 1030680"/>
                <a:gd name="connsiteX51" fmla="*/ 63641 w 2992697"/>
                <a:gd name="connsiteY51" fmla="*/ 239664 h 1030680"/>
                <a:gd name="connsiteX52" fmla="*/ 80405 w 2992697"/>
                <a:gd name="connsiteY52" fmla="*/ 239664 h 1030680"/>
                <a:gd name="connsiteX53" fmla="*/ 80405 w 2992697"/>
                <a:gd name="connsiteY53" fmla="*/ 242769 h 1030680"/>
                <a:gd name="connsiteX54" fmla="*/ 77301 w 2992697"/>
                <a:gd name="connsiteY54" fmla="*/ 242769 h 1030680"/>
                <a:gd name="connsiteX55" fmla="*/ 73265 w 2992697"/>
                <a:gd name="connsiteY55" fmla="*/ 242769 h 1030680"/>
                <a:gd name="connsiteX56" fmla="*/ 71092 w 2992697"/>
                <a:gd name="connsiteY56" fmla="*/ 244942 h 1030680"/>
                <a:gd name="connsiteX57" fmla="*/ 70161 w 2992697"/>
                <a:gd name="connsiteY57" fmla="*/ 244942 h 1030680"/>
                <a:gd name="connsiteX58" fmla="*/ 70161 w 2992697"/>
                <a:gd name="connsiteY58" fmla="*/ 244942 h 1030680"/>
                <a:gd name="connsiteX59" fmla="*/ 67988 w 2992697"/>
                <a:gd name="connsiteY59" fmla="*/ 244942 h 1030680"/>
                <a:gd name="connsiteX60" fmla="*/ 65815 w 2992697"/>
                <a:gd name="connsiteY60" fmla="*/ 242769 h 1030680"/>
                <a:gd name="connsiteX61" fmla="*/ 63641 w 2992697"/>
                <a:gd name="connsiteY61" fmla="*/ 239664 h 1030680"/>
                <a:gd name="connsiteX62" fmla="*/ 63641 w 2992697"/>
                <a:gd name="connsiteY62" fmla="*/ 239664 h 1030680"/>
                <a:gd name="connsiteX63" fmla="*/ 63641 w 2992697"/>
                <a:gd name="connsiteY63" fmla="*/ 239664 h 1030680"/>
                <a:gd name="connsiteX64" fmla="*/ 1790651 w 2992697"/>
                <a:gd name="connsiteY64" fmla="*/ 213276 h 1030680"/>
                <a:gd name="connsiteX65" fmla="*/ 1803069 w 2992697"/>
                <a:gd name="connsiteY65" fmla="*/ 213276 h 1030680"/>
                <a:gd name="connsiteX66" fmla="*/ 1807105 w 2992697"/>
                <a:gd name="connsiteY66" fmla="*/ 228178 h 1030680"/>
                <a:gd name="connsiteX67" fmla="*/ 1810209 w 2992697"/>
                <a:gd name="connsiteY67" fmla="*/ 237801 h 1030680"/>
                <a:gd name="connsiteX68" fmla="*/ 1817660 w 2992697"/>
                <a:gd name="connsiteY68" fmla="*/ 242148 h 1030680"/>
                <a:gd name="connsiteX69" fmla="*/ 1830078 w 2992697"/>
                <a:gd name="connsiteY69" fmla="*/ 247425 h 1030680"/>
                <a:gd name="connsiteX70" fmla="*/ 1824800 w 2992697"/>
                <a:gd name="connsiteY70" fmla="*/ 269467 h 1030680"/>
                <a:gd name="connsiteX71" fmla="*/ 1817350 w 2992697"/>
                <a:gd name="connsiteY71" fmla="*/ 291509 h 1030680"/>
                <a:gd name="connsiteX72" fmla="*/ 1806794 w 2992697"/>
                <a:gd name="connsiteY72" fmla="*/ 307341 h 1030680"/>
                <a:gd name="connsiteX73" fmla="*/ 1806794 w 2992697"/>
                <a:gd name="connsiteY73" fmla="*/ 287162 h 1030680"/>
                <a:gd name="connsiteX74" fmla="*/ 1782890 w 2992697"/>
                <a:gd name="connsiteY74" fmla="*/ 287162 h 1030680"/>
                <a:gd name="connsiteX75" fmla="*/ 1785063 w 2992697"/>
                <a:gd name="connsiteY75" fmla="*/ 263879 h 1030680"/>
                <a:gd name="connsiteX76" fmla="*/ 1787236 w 2992697"/>
                <a:gd name="connsiteY76" fmla="*/ 241837 h 1030680"/>
                <a:gd name="connsiteX77" fmla="*/ 1790651 w 2992697"/>
                <a:gd name="connsiteY77" fmla="*/ 213276 h 1030680"/>
                <a:gd name="connsiteX78" fmla="*/ 1790651 w 2992697"/>
                <a:gd name="connsiteY78" fmla="*/ 213276 h 1030680"/>
                <a:gd name="connsiteX79" fmla="*/ 1790651 w 2992697"/>
                <a:gd name="connsiteY79" fmla="*/ 213276 h 1030680"/>
                <a:gd name="connsiteX80" fmla="*/ 2941784 w 2992697"/>
                <a:gd name="connsiteY80" fmla="*/ 165778 h 1030680"/>
                <a:gd name="connsiteX81" fmla="*/ 2945820 w 2992697"/>
                <a:gd name="connsiteY81" fmla="*/ 165778 h 1030680"/>
                <a:gd name="connsiteX82" fmla="*/ 2945820 w 2992697"/>
                <a:gd name="connsiteY82" fmla="*/ 170124 h 1030680"/>
                <a:gd name="connsiteX83" fmla="*/ 2946751 w 2992697"/>
                <a:gd name="connsiteY83" fmla="*/ 175402 h 1030680"/>
                <a:gd name="connsiteX84" fmla="*/ 2948925 w 2992697"/>
                <a:gd name="connsiteY84" fmla="*/ 177575 h 1030680"/>
                <a:gd name="connsiteX85" fmla="*/ 2951098 w 2992697"/>
                <a:gd name="connsiteY85" fmla="*/ 180679 h 1030680"/>
                <a:gd name="connsiteX86" fmla="*/ 2953271 w 2992697"/>
                <a:gd name="connsiteY86" fmla="*/ 182853 h 1030680"/>
                <a:gd name="connsiteX87" fmla="*/ 2956375 w 2992697"/>
                <a:gd name="connsiteY87" fmla="*/ 185957 h 1030680"/>
                <a:gd name="connsiteX88" fmla="*/ 2960411 w 2992697"/>
                <a:gd name="connsiteY88" fmla="*/ 182853 h 1030680"/>
                <a:gd name="connsiteX89" fmla="*/ 2961342 w 2992697"/>
                <a:gd name="connsiteY89" fmla="*/ 178506 h 1030680"/>
                <a:gd name="connsiteX90" fmla="*/ 2963515 w 2992697"/>
                <a:gd name="connsiteY90" fmla="*/ 177575 h 1030680"/>
                <a:gd name="connsiteX91" fmla="*/ 2967551 w 2992697"/>
                <a:gd name="connsiteY91" fmla="*/ 177575 h 1030680"/>
                <a:gd name="connsiteX92" fmla="*/ 2972829 w 2992697"/>
                <a:gd name="connsiteY92" fmla="*/ 175402 h 1030680"/>
                <a:gd name="connsiteX93" fmla="*/ 2975933 w 2992697"/>
                <a:gd name="connsiteY93" fmla="*/ 185957 h 1030680"/>
                <a:gd name="connsiteX94" fmla="*/ 2982142 w 2992697"/>
                <a:gd name="connsiteY94" fmla="*/ 193408 h 1030680"/>
                <a:gd name="connsiteX95" fmla="*/ 2987420 w 2992697"/>
                <a:gd name="connsiteY95" fmla="*/ 200858 h 1030680"/>
                <a:gd name="connsiteX96" fmla="*/ 2990524 w 2992697"/>
                <a:gd name="connsiteY96" fmla="*/ 210482 h 1030680"/>
                <a:gd name="connsiteX97" fmla="*/ 2992697 w 2992697"/>
                <a:gd name="connsiteY97" fmla="*/ 223211 h 1030680"/>
                <a:gd name="connsiteX98" fmla="*/ 2992697 w 2992697"/>
                <a:gd name="connsiteY98" fmla="*/ 225384 h 1030680"/>
                <a:gd name="connsiteX99" fmla="*/ 2990524 w 2992697"/>
                <a:gd name="connsiteY99" fmla="*/ 227557 h 1030680"/>
                <a:gd name="connsiteX100" fmla="*/ 2990524 w 2992697"/>
                <a:gd name="connsiteY100" fmla="*/ 228488 h 1030680"/>
                <a:gd name="connsiteX101" fmla="*/ 2990524 w 2992697"/>
                <a:gd name="connsiteY101" fmla="*/ 230661 h 1030680"/>
                <a:gd name="connsiteX102" fmla="*/ 2990524 w 2992697"/>
                <a:gd name="connsiteY102" fmla="*/ 232834 h 1030680"/>
                <a:gd name="connsiteX103" fmla="*/ 2989593 w 2992697"/>
                <a:gd name="connsiteY103" fmla="*/ 235939 h 1030680"/>
                <a:gd name="connsiteX104" fmla="*/ 2978106 w 2992697"/>
                <a:gd name="connsiteY104" fmla="*/ 243390 h 1030680"/>
                <a:gd name="connsiteX105" fmla="*/ 2961342 w 2992697"/>
                <a:gd name="connsiteY105" fmla="*/ 250840 h 1030680"/>
                <a:gd name="connsiteX106" fmla="*/ 2941474 w 2992697"/>
                <a:gd name="connsiteY106" fmla="*/ 255186 h 1030680"/>
                <a:gd name="connsiteX107" fmla="*/ 2921605 w 2992697"/>
                <a:gd name="connsiteY107" fmla="*/ 258291 h 1030680"/>
                <a:gd name="connsiteX108" fmla="*/ 2904841 w 2992697"/>
                <a:gd name="connsiteY108" fmla="*/ 260464 h 1030680"/>
                <a:gd name="connsiteX109" fmla="*/ 2907014 w 2992697"/>
                <a:gd name="connsiteY109" fmla="*/ 250840 h 1030680"/>
                <a:gd name="connsiteX110" fmla="*/ 2909187 w 2992697"/>
                <a:gd name="connsiteY110" fmla="*/ 247736 h 1030680"/>
                <a:gd name="connsiteX111" fmla="*/ 2911360 w 2992697"/>
                <a:gd name="connsiteY111" fmla="*/ 243390 h 1030680"/>
                <a:gd name="connsiteX112" fmla="*/ 2912292 w 2992697"/>
                <a:gd name="connsiteY112" fmla="*/ 242458 h 1030680"/>
                <a:gd name="connsiteX113" fmla="*/ 2914465 w 2992697"/>
                <a:gd name="connsiteY113" fmla="*/ 242458 h 1030680"/>
                <a:gd name="connsiteX114" fmla="*/ 2918501 w 2992697"/>
                <a:gd name="connsiteY114" fmla="*/ 240285 h 1030680"/>
                <a:gd name="connsiteX115" fmla="*/ 2919432 w 2992697"/>
                <a:gd name="connsiteY115" fmla="*/ 240285 h 1030680"/>
                <a:gd name="connsiteX116" fmla="*/ 2921605 w 2992697"/>
                <a:gd name="connsiteY116" fmla="*/ 238112 h 1030680"/>
                <a:gd name="connsiteX117" fmla="*/ 2925641 w 2992697"/>
                <a:gd name="connsiteY117" fmla="*/ 235939 h 1030680"/>
                <a:gd name="connsiteX118" fmla="*/ 2930919 w 2992697"/>
                <a:gd name="connsiteY118" fmla="*/ 221037 h 1030680"/>
                <a:gd name="connsiteX119" fmla="*/ 2930919 w 2992697"/>
                <a:gd name="connsiteY119" fmla="*/ 206136 h 1030680"/>
                <a:gd name="connsiteX120" fmla="*/ 2928746 w 2992697"/>
                <a:gd name="connsiteY120" fmla="*/ 192476 h 1030680"/>
                <a:gd name="connsiteX121" fmla="*/ 2931850 w 2992697"/>
                <a:gd name="connsiteY121" fmla="*/ 180990 h 1030680"/>
                <a:gd name="connsiteX122" fmla="*/ 2941163 w 2992697"/>
                <a:gd name="connsiteY122" fmla="*/ 170435 h 1030680"/>
                <a:gd name="connsiteX123" fmla="*/ 2941163 w 2992697"/>
                <a:gd name="connsiteY123" fmla="*/ 165778 h 1030680"/>
                <a:gd name="connsiteX124" fmla="*/ 2941784 w 2992697"/>
                <a:gd name="connsiteY124" fmla="*/ 165778 h 1030680"/>
                <a:gd name="connsiteX125" fmla="*/ 2941784 w 2992697"/>
                <a:gd name="connsiteY125" fmla="*/ 165778 h 1030680"/>
                <a:gd name="connsiteX126" fmla="*/ 148083 w 2992697"/>
                <a:gd name="connsiteY126" fmla="*/ 158327 h 1030680"/>
                <a:gd name="connsiteX127" fmla="*/ 167951 w 2992697"/>
                <a:gd name="connsiteY127" fmla="*/ 180369 h 1030680"/>
                <a:gd name="connsiteX128" fmla="*/ 193097 w 2992697"/>
                <a:gd name="connsiteY128" fmla="*/ 197133 h 1030680"/>
                <a:gd name="connsiteX129" fmla="*/ 224452 w 2992697"/>
                <a:gd name="connsiteY129" fmla="*/ 209861 h 1030680"/>
                <a:gd name="connsiteX130" fmla="*/ 226625 w 2992697"/>
                <a:gd name="connsiteY130" fmla="*/ 227867 h 1030680"/>
                <a:gd name="connsiteX131" fmla="*/ 231903 w 2992697"/>
                <a:gd name="connsiteY131" fmla="*/ 241527 h 1030680"/>
                <a:gd name="connsiteX132" fmla="*/ 237181 w 2992697"/>
                <a:gd name="connsiteY132" fmla="*/ 248978 h 1030680"/>
                <a:gd name="connsiteX133" fmla="*/ 244631 w 2992697"/>
                <a:gd name="connsiteY133" fmla="*/ 256428 h 1030680"/>
                <a:gd name="connsiteX134" fmla="*/ 252082 w 2992697"/>
                <a:gd name="connsiteY134" fmla="*/ 266983 h 1030680"/>
                <a:gd name="connsiteX135" fmla="*/ 239664 w 2992697"/>
                <a:gd name="connsiteY135" fmla="*/ 269157 h 1030680"/>
                <a:gd name="connsiteX136" fmla="*/ 227246 w 2992697"/>
                <a:gd name="connsiteY136" fmla="*/ 271330 h 1030680"/>
                <a:gd name="connsiteX137" fmla="*/ 215760 w 2992697"/>
                <a:gd name="connsiteY137" fmla="*/ 276607 h 1030680"/>
                <a:gd name="connsiteX138" fmla="*/ 208309 w 2992697"/>
                <a:gd name="connsiteY138" fmla="*/ 284058 h 1030680"/>
                <a:gd name="connsiteX139" fmla="*/ 207378 w 2992697"/>
                <a:gd name="connsiteY139" fmla="*/ 287162 h 1030680"/>
                <a:gd name="connsiteX140" fmla="*/ 205205 w 2992697"/>
                <a:gd name="connsiteY140" fmla="*/ 291509 h 1030680"/>
                <a:gd name="connsiteX141" fmla="*/ 203032 w 2992697"/>
                <a:gd name="connsiteY141" fmla="*/ 294613 h 1030680"/>
                <a:gd name="connsiteX142" fmla="*/ 200858 w 2992697"/>
                <a:gd name="connsiteY142" fmla="*/ 296786 h 1030680"/>
                <a:gd name="connsiteX143" fmla="*/ 197754 w 2992697"/>
                <a:gd name="connsiteY143" fmla="*/ 299891 h 1030680"/>
                <a:gd name="connsiteX144" fmla="*/ 186267 w 2992697"/>
                <a:gd name="connsiteY144" fmla="*/ 302064 h 1030680"/>
                <a:gd name="connsiteX145" fmla="*/ 170745 w 2992697"/>
                <a:gd name="connsiteY145" fmla="*/ 304237 h 1030680"/>
                <a:gd name="connsiteX146" fmla="*/ 151808 w 2992697"/>
                <a:gd name="connsiteY146" fmla="*/ 302064 h 1030680"/>
                <a:gd name="connsiteX147" fmla="*/ 137217 w 2992697"/>
                <a:gd name="connsiteY147" fmla="*/ 299891 h 1030680"/>
                <a:gd name="connsiteX148" fmla="*/ 134113 w 2992697"/>
                <a:gd name="connsiteY148" fmla="*/ 289335 h 1030680"/>
                <a:gd name="connsiteX149" fmla="*/ 131939 w 2992697"/>
                <a:gd name="connsiteY149" fmla="*/ 281885 h 1030680"/>
                <a:gd name="connsiteX150" fmla="*/ 129766 w 2992697"/>
                <a:gd name="connsiteY150" fmla="*/ 276607 h 1030680"/>
                <a:gd name="connsiteX151" fmla="*/ 124489 w 2992697"/>
                <a:gd name="connsiteY151" fmla="*/ 266983 h 1030680"/>
                <a:gd name="connsiteX152" fmla="*/ 148393 w 2992697"/>
                <a:gd name="connsiteY152" fmla="*/ 259533 h 1030680"/>
                <a:gd name="connsiteX153" fmla="*/ 148393 w 2992697"/>
                <a:gd name="connsiteY153" fmla="*/ 256428 h 1030680"/>
                <a:gd name="connsiteX154" fmla="*/ 129456 w 2992697"/>
                <a:gd name="connsiteY154" fmla="*/ 254255 h 1030680"/>
                <a:gd name="connsiteX155" fmla="*/ 117038 w 2992697"/>
                <a:gd name="connsiteY155" fmla="*/ 249909 h 1030680"/>
                <a:gd name="connsiteX156" fmla="*/ 107725 w 2992697"/>
                <a:gd name="connsiteY156" fmla="*/ 242458 h 1030680"/>
                <a:gd name="connsiteX157" fmla="*/ 106793 w 2992697"/>
                <a:gd name="connsiteY157" fmla="*/ 237181 h 1030680"/>
                <a:gd name="connsiteX158" fmla="*/ 102758 w 2992697"/>
                <a:gd name="connsiteY158" fmla="*/ 231903 h 1030680"/>
                <a:gd name="connsiteX159" fmla="*/ 100584 w 2992697"/>
                <a:gd name="connsiteY159" fmla="*/ 226625 h 1030680"/>
                <a:gd name="connsiteX160" fmla="*/ 100584 w 2992697"/>
                <a:gd name="connsiteY160" fmla="*/ 220417 h 1030680"/>
                <a:gd name="connsiteX161" fmla="*/ 100584 w 2992697"/>
                <a:gd name="connsiteY161" fmla="*/ 217312 h 1030680"/>
                <a:gd name="connsiteX162" fmla="*/ 100584 w 2992697"/>
                <a:gd name="connsiteY162" fmla="*/ 212966 h 1030680"/>
                <a:gd name="connsiteX163" fmla="*/ 102758 w 2992697"/>
                <a:gd name="connsiteY163" fmla="*/ 212966 h 1030680"/>
                <a:gd name="connsiteX164" fmla="*/ 104931 w 2992697"/>
                <a:gd name="connsiteY164" fmla="*/ 212034 h 1030680"/>
                <a:gd name="connsiteX165" fmla="*/ 107104 w 2992697"/>
                <a:gd name="connsiteY165" fmla="*/ 212034 h 1030680"/>
                <a:gd name="connsiteX166" fmla="*/ 108035 w 2992697"/>
                <a:gd name="connsiteY166" fmla="*/ 212034 h 1030680"/>
                <a:gd name="connsiteX167" fmla="*/ 112071 w 2992697"/>
                <a:gd name="connsiteY167" fmla="*/ 209861 h 1030680"/>
                <a:gd name="connsiteX168" fmla="*/ 113623 w 2992697"/>
                <a:gd name="connsiteY168" fmla="*/ 204894 h 1030680"/>
                <a:gd name="connsiteX169" fmla="*/ 113623 w 2992697"/>
                <a:gd name="connsiteY169" fmla="*/ 198685 h 1030680"/>
                <a:gd name="connsiteX170" fmla="*/ 113623 w 2992697"/>
                <a:gd name="connsiteY170" fmla="*/ 195581 h 1030680"/>
                <a:gd name="connsiteX171" fmla="*/ 114554 w 2992697"/>
                <a:gd name="connsiteY171" fmla="*/ 193408 h 1030680"/>
                <a:gd name="connsiteX172" fmla="*/ 116728 w 2992697"/>
                <a:gd name="connsiteY172" fmla="*/ 190303 h 1030680"/>
                <a:gd name="connsiteX173" fmla="*/ 118901 w 2992697"/>
                <a:gd name="connsiteY173" fmla="*/ 190303 h 1030680"/>
                <a:gd name="connsiteX174" fmla="*/ 121074 w 2992697"/>
                <a:gd name="connsiteY174" fmla="*/ 188130 h 1030680"/>
                <a:gd name="connsiteX175" fmla="*/ 122005 w 2992697"/>
                <a:gd name="connsiteY175" fmla="*/ 188130 h 1030680"/>
                <a:gd name="connsiteX176" fmla="*/ 124178 w 2992697"/>
                <a:gd name="connsiteY176" fmla="*/ 188130 h 1030680"/>
                <a:gd name="connsiteX177" fmla="*/ 127283 w 2992697"/>
                <a:gd name="connsiteY177" fmla="*/ 185957 h 1030680"/>
                <a:gd name="connsiteX178" fmla="*/ 129456 w 2992697"/>
                <a:gd name="connsiteY178" fmla="*/ 178506 h 1030680"/>
                <a:gd name="connsiteX179" fmla="*/ 131629 w 2992697"/>
                <a:gd name="connsiteY179" fmla="*/ 173229 h 1030680"/>
                <a:gd name="connsiteX180" fmla="*/ 133802 w 2992697"/>
                <a:gd name="connsiteY180" fmla="*/ 167951 h 1030680"/>
                <a:gd name="connsiteX181" fmla="*/ 136907 w 2992697"/>
                <a:gd name="connsiteY181" fmla="*/ 162674 h 1030680"/>
                <a:gd name="connsiteX182" fmla="*/ 139080 w 2992697"/>
                <a:gd name="connsiteY182" fmla="*/ 160500 h 1030680"/>
                <a:gd name="connsiteX183" fmla="*/ 141253 w 2992697"/>
                <a:gd name="connsiteY183" fmla="*/ 160500 h 1030680"/>
                <a:gd name="connsiteX184" fmla="*/ 142184 w 2992697"/>
                <a:gd name="connsiteY184" fmla="*/ 158327 h 1030680"/>
                <a:gd name="connsiteX185" fmla="*/ 144357 w 2992697"/>
                <a:gd name="connsiteY185" fmla="*/ 158327 h 1030680"/>
                <a:gd name="connsiteX186" fmla="*/ 148083 w 2992697"/>
                <a:gd name="connsiteY186" fmla="*/ 158327 h 1030680"/>
                <a:gd name="connsiteX187" fmla="*/ 148083 w 2992697"/>
                <a:gd name="connsiteY187" fmla="*/ 158327 h 1030680"/>
                <a:gd name="connsiteX188" fmla="*/ 148083 w 2992697"/>
                <a:gd name="connsiteY188" fmla="*/ 158327 h 1030680"/>
                <a:gd name="connsiteX189" fmla="*/ 1222846 w 2992697"/>
                <a:gd name="connsiteY189" fmla="*/ 138148 h 1030680"/>
                <a:gd name="connsiteX190" fmla="*/ 1228124 w 2992697"/>
                <a:gd name="connsiteY190" fmla="*/ 140322 h 1030680"/>
                <a:gd name="connsiteX191" fmla="*/ 1233401 w 2992697"/>
                <a:gd name="connsiteY191" fmla="*/ 141253 h 1030680"/>
                <a:gd name="connsiteX192" fmla="*/ 1236506 w 2992697"/>
                <a:gd name="connsiteY192" fmla="*/ 143426 h 1030680"/>
                <a:gd name="connsiteX193" fmla="*/ 1242714 w 2992697"/>
                <a:gd name="connsiteY193" fmla="*/ 145599 h 1030680"/>
                <a:gd name="connsiteX194" fmla="*/ 1242714 w 2992697"/>
                <a:gd name="connsiteY194" fmla="*/ 150877 h 1030680"/>
                <a:gd name="connsiteX195" fmla="*/ 1243646 w 2992697"/>
                <a:gd name="connsiteY195" fmla="*/ 155223 h 1030680"/>
                <a:gd name="connsiteX196" fmla="*/ 1243646 w 2992697"/>
                <a:gd name="connsiteY196" fmla="*/ 158327 h 1030680"/>
                <a:gd name="connsiteX197" fmla="*/ 1245819 w 2992697"/>
                <a:gd name="connsiteY197" fmla="*/ 162674 h 1030680"/>
                <a:gd name="connsiteX198" fmla="*/ 1233401 w 2992697"/>
                <a:gd name="connsiteY198" fmla="*/ 162674 h 1030680"/>
                <a:gd name="connsiteX199" fmla="*/ 1231228 w 2992697"/>
                <a:gd name="connsiteY199" fmla="*/ 158327 h 1030680"/>
                <a:gd name="connsiteX200" fmla="*/ 1229055 w 2992697"/>
                <a:gd name="connsiteY200" fmla="*/ 155223 h 1030680"/>
                <a:gd name="connsiteX201" fmla="*/ 1225950 w 2992697"/>
                <a:gd name="connsiteY201" fmla="*/ 150877 h 1030680"/>
                <a:gd name="connsiteX202" fmla="*/ 1223777 w 2992697"/>
                <a:gd name="connsiteY202" fmla="*/ 148704 h 1030680"/>
                <a:gd name="connsiteX203" fmla="*/ 1223777 w 2992697"/>
                <a:gd name="connsiteY203" fmla="*/ 143426 h 1030680"/>
                <a:gd name="connsiteX204" fmla="*/ 1222846 w 2992697"/>
                <a:gd name="connsiteY204" fmla="*/ 138148 h 1030680"/>
                <a:gd name="connsiteX205" fmla="*/ 1222846 w 2992697"/>
                <a:gd name="connsiteY205" fmla="*/ 138148 h 1030680"/>
                <a:gd name="connsiteX206" fmla="*/ 1222846 w 2992697"/>
                <a:gd name="connsiteY206" fmla="*/ 138148 h 1030680"/>
                <a:gd name="connsiteX207" fmla="*/ 1730114 w 2992697"/>
                <a:gd name="connsiteY207" fmla="*/ 113934 h 1030680"/>
                <a:gd name="connsiteX208" fmla="*/ 1736323 w 2992697"/>
                <a:gd name="connsiteY208" fmla="*/ 123557 h 1030680"/>
                <a:gd name="connsiteX209" fmla="*/ 1741601 w 2992697"/>
                <a:gd name="connsiteY209" fmla="*/ 141563 h 1030680"/>
                <a:gd name="connsiteX210" fmla="*/ 1749051 w 2992697"/>
                <a:gd name="connsiteY210" fmla="*/ 158327 h 1030680"/>
                <a:gd name="connsiteX211" fmla="*/ 1758365 w 2992697"/>
                <a:gd name="connsiteY211" fmla="*/ 175091 h 1030680"/>
                <a:gd name="connsiteX212" fmla="*/ 1763642 w 2992697"/>
                <a:gd name="connsiteY212" fmla="*/ 182542 h 1030680"/>
                <a:gd name="connsiteX213" fmla="*/ 1766747 w 2992697"/>
                <a:gd name="connsiteY213" fmla="*/ 178196 h 1030680"/>
                <a:gd name="connsiteX214" fmla="*/ 1768920 w 2992697"/>
                <a:gd name="connsiteY214" fmla="*/ 177265 h 1030680"/>
                <a:gd name="connsiteX215" fmla="*/ 1772956 w 2992697"/>
                <a:gd name="connsiteY215" fmla="*/ 177265 h 1030680"/>
                <a:gd name="connsiteX216" fmla="*/ 1776060 w 2992697"/>
                <a:gd name="connsiteY216" fmla="*/ 175091 h 1030680"/>
                <a:gd name="connsiteX217" fmla="*/ 1783511 w 2992697"/>
                <a:gd name="connsiteY217" fmla="*/ 175091 h 1030680"/>
                <a:gd name="connsiteX218" fmla="*/ 1783511 w 2992697"/>
                <a:gd name="connsiteY218" fmla="*/ 178196 h 1030680"/>
                <a:gd name="connsiteX219" fmla="*/ 1787547 w 2992697"/>
                <a:gd name="connsiteY219" fmla="*/ 178196 h 1030680"/>
                <a:gd name="connsiteX220" fmla="*/ 1787547 w 2992697"/>
                <a:gd name="connsiteY220" fmla="*/ 189682 h 1030680"/>
                <a:gd name="connsiteX221" fmla="*/ 1759296 w 2992697"/>
                <a:gd name="connsiteY221" fmla="*/ 192787 h 1030680"/>
                <a:gd name="connsiteX222" fmla="*/ 1756192 w 2992697"/>
                <a:gd name="connsiteY222" fmla="*/ 222279 h 1030680"/>
                <a:gd name="connsiteX223" fmla="*/ 1746878 w 2992697"/>
                <a:gd name="connsiteY223" fmla="*/ 246494 h 1030680"/>
                <a:gd name="connsiteX224" fmla="*/ 1739428 w 2992697"/>
                <a:gd name="connsiteY224" fmla="*/ 270709 h 1030680"/>
                <a:gd name="connsiteX225" fmla="*/ 1736323 w 2992697"/>
                <a:gd name="connsiteY225" fmla="*/ 290888 h 1030680"/>
                <a:gd name="connsiteX226" fmla="*/ 1734150 w 2992697"/>
                <a:gd name="connsiteY226" fmla="*/ 311067 h 1030680"/>
                <a:gd name="connsiteX227" fmla="*/ 1734150 w 2992697"/>
                <a:gd name="connsiteY227" fmla="*/ 327831 h 1030680"/>
                <a:gd name="connsiteX228" fmla="*/ 1730114 w 2992697"/>
                <a:gd name="connsiteY228" fmla="*/ 343664 h 1030680"/>
                <a:gd name="connsiteX229" fmla="*/ 1727010 w 2992697"/>
                <a:gd name="connsiteY229" fmla="*/ 343664 h 1030680"/>
                <a:gd name="connsiteX230" fmla="*/ 1727010 w 2992697"/>
                <a:gd name="connsiteY230" fmla="*/ 340559 h 1030680"/>
                <a:gd name="connsiteX231" fmla="*/ 1721732 w 2992697"/>
                <a:gd name="connsiteY231" fmla="*/ 333108 h 1030680"/>
                <a:gd name="connsiteX232" fmla="*/ 1712419 w 2992697"/>
                <a:gd name="connsiteY232" fmla="*/ 323485 h 1030680"/>
                <a:gd name="connsiteX233" fmla="*/ 1701864 w 2992697"/>
                <a:gd name="connsiteY233" fmla="*/ 310756 h 1030680"/>
                <a:gd name="connsiteX234" fmla="*/ 1692550 w 2992697"/>
                <a:gd name="connsiteY234" fmla="*/ 298028 h 1030680"/>
                <a:gd name="connsiteX235" fmla="*/ 1685100 w 2992697"/>
                <a:gd name="connsiteY235" fmla="*/ 285300 h 1030680"/>
                <a:gd name="connsiteX236" fmla="*/ 1681064 w 2992697"/>
                <a:gd name="connsiteY236" fmla="*/ 273813 h 1030680"/>
                <a:gd name="connsiteX237" fmla="*/ 1683237 w 2992697"/>
                <a:gd name="connsiteY237" fmla="*/ 266363 h 1030680"/>
                <a:gd name="connsiteX238" fmla="*/ 1687273 w 2992697"/>
                <a:gd name="connsiteY238" fmla="*/ 264189 h 1030680"/>
                <a:gd name="connsiteX239" fmla="*/ 1690377 w 2992697"/>
                <a:gd name="connsiteY239" fmla="*/ 264189 h 1030680"/>
                <a:gd name="connsiteX240" fmla="*/ 1692550 w 2992697"/>
                <a:gd name="connsiteY240" fmla="*/ 264189 h 1030680"/>
                <a:gd name="connsiteX241" fmla="*/ 1694723 w 2992697"/>
                <a:gd name="connsiteY241" fmla="*/ 264189 h 1030680"/>
                <a:gd name="connsiteX242" fmla="*/ 1695655 w 2992697"/>
                <a:gd name="connsiteY242" fmla="*/ 264189 h 1030680"/>
                <a:gd name="connsiteX243" fmla="*/ 1697828 w 2992697"/>
                <a:gd name="connsiteY243" fmla="*/ 264189 h 1030680"/>
                <a:gd name="connsiteX244" fmla="*/ 1700001 w 2992697"/>
                <a:gd name="connsiteY244" fmla="*/ 263879 h 1030680"/>
                <a:gd name="connsiteX245" fmla="*/ 1703106 w 2992697"/>
                <a:gd name="connsiteY245" fmla="*/ 259533 h 1030680"/>
                <a:gd name="connsiteX246" fmla="*/ 1700001 w 2992697"/>
                <a:gd name="connsiteY246" fmla="*/ 259533 h 1030680"/>
                <a:gd name="connsiteX247" fmla="*/ 1700001 w 2992697"/>
                <a:gd name="connsiteY247" fmla="*/ 256428 h 1030680"/>
                <a:gd name="connsiteX248" fmla="*/ 1683237 w 2992697"/>
                <a:gd name="connsiteY248" fmla="*/ 254255 h 1030680"/>
                <a:gd name="connsiteX249" fmla="*/ 1673924 w 2992697"/>
                <a:gd name="connsiteY249" fmla="*/ 248978 h 1030680"/>
                <a:gd name="connsiteX250" fmla="*/ 1666473 w 2992697"/>
                <a:gd name="connsiteY250" fmla="*/ 239354 h 1030680"/>
                <a:gd name="connsiteX251" fmla="*/ 1673924 w 2992697"/>
                <a:gd name="connsiteY251" fmla="*/ 237181 h 1030680"/>
                <a:gd name="connsiteX252" fmla="*/ 1680132 w 2992697"/>
                <a:gd name="connsiteY252" fmla="*/ 235007 h 1030680"/>
                <a:gd name="connsiteX253" fmla="*/ 1683237 w 2992697"/>
                <a:gd name="connsiteY253" fmla="*/ 234076 h 1030680"/>
                <a:gd name="connsiteX254" fmla="*/ 1687273 w 2992697"/>
                <a:gd name="connsiteY254" fmla="*/ 231903 h 1030680"/>
                <a:gd name="connsiteX255" fmla="*/ 1690377 w 2992697"/>
                <a:gd name="connsiteY255" fmla="*/ 229730 h 1030680"/>
                <a:gd name="connsiteX256" fmla="*/ 1694413 w 2992697"/>
                <a:gd name="connsiteY256" fmla="*/ 226625 h 1030680"/>
                <a:gd name="connsiteX257" fmla="*/ 1694413 w 2992697"/>
                <a:gd name="connsiteY257" fmla="*/ 222279 h 1030680"/>
                <a:gd name="connsiteX258" fmla="*/ 1679822 w 2992697"/>
                <a:gd name="connsiteY258" fmla="*/ 222279 h 1030680"/>
                <a:gd name="connsiteX259" fmla="*/ 1675786 w 2992697"/>
                <a:gd name="connsiteY259" fmla="*/ 224452 h 1030680"/>
                <a:gd name="connsiteX260" fmla="*/ 1672682 w 2992697"/>
                <a:gd name="connsiteY260" fmla="*/ 224452 h 1030680"/>
                <a:gd name="connsiteX261" fmla="*/ 1668646 w 2992697"/>
                <a:gd name="connsiteY261" fmla="*/ 226625 h 1030680"/>
                <a:gd name="connsiteX262" fmla="*/ 1663369 w 2992697"/>
                <a:gd name="connsiteY262" fmla="*/ 226625 h 1030680"/>
                <a:gd name="connsiteX263" fmla="*/ 1654055 w 2992697"/>
                <a:gd name="connsiteY263" fmla="*/ 209861 h 1030680"/>
                <a:gd name="connsiteX264" fmla="*/ 1643500 w 2992697"/>
                <a:gd name="connsiteY264" fmla="*/ 193097 h 1030680"/>
                <a:gd name="connsiteX265" fmla="*/ 1644431 w 2992697"/>
                <a:gd name="connsiteY265" fmla="*/ 187820 h 1030680"/>
                <a:gd name="connsiteX266" fmla="*/ 1644431 w 2992697"/>
                <a:gd name="connsiteY266" fmla="*/ 184715 h 1030680"/>
                <a:gd name="connsiteX267" fmla="*/ 1646604 w 2992697"/>
                <a:gd name="connsiteY267" fmla="*/ 182542 h 1030680"/>
                <a:gd name="connsiteX268" fmla="*/ 1648778 w 2992697"/>
                <a:gd name="connsiteY268" fmla="*/ 178196 h 1030680"/>
                <a:gd name="connsiteX269" fmla="*/ 1648778 w 2992697"/>
                <a:gd name="connsiteY269" fmla="*/ 175091 h 1030680"/>
                <a:gd name="connsiteX270" fmla="*/ 1650951 w 2992697"/>
                <a:gd name="connsiteY270" fmla="*/ 169814 h 1030680"/>
                <a:gd name="connsiteX271" fmla="*/ 1646915 w 2992697"/>
                <a:gd name="connsiteY271" fmla="*/ 169814 h 1030680"/>
                <a:gd name="connsiteX272" fmla="*/ 1646915 w 2992697"/>
                <a:gd name="connsiteY272" fmla="*/ 165468 h 1030680"/>
                <a:gd name="connsiteX273" fmla="*/ 1643810 w 2992697"/>
                <a:gd name="connsiteY273" fmla="*/ 167641 h 1030680"/>
                <a:gd name="connsiteX274" fmla="*/ 1641637 w 2992697"/>
                <a:gd name="connsiteY274" fmla="*/ 167641 h 1030680"/>
                <a:gd name="connsiteX275" fmla="*/ 1639464 w 2992697"/>
                <a:gd name="connsiteY275" fmla="*/ 167641 h 1030680"/>
                <a:gd name="connsiteX276" fmla="*/ 1639464 w 2992697"/>
                <a:gd name="connsiteY276" fmla="*/ 167641 h 1030680"/>
                <a:gd name="connsiteX277" fmla="*/ 1637291 w 2992697"/>
                <a:gd name="connsiteY277" fmla="*/ 167641 h 1030680"/>
                <a:gd name="connsiteX278" fmla="*/ 1637291 w 2992697"/>
                <a:gd name="connsiteY278" fmla="*/ 165468 h 1030680"/>
                <a:gd name="connsiteX279" fmla="*/ 1634187 w 2992697"/>
                <a:gd name="connsiteY279" fmla="*/ 162363 h 1030680"/>
                <a:gd name="connsiteX280" fmla="*/ 1632013 w 2992697"/>
                <a:gd name="connsiteY280" fmla="*/ 158017 h 1030680"/>
                <a:gd name="connsiteX281" fmla="*/ 1629840 w 2992697"/>
                <a:gd name="connsiteY281" fmla="*/ 154912 h 1030680"/>
                <a:gd name="connsiteX282" fmla="*/ 1628909 w 2992697"/>
                <a:gd name="connsiteY282" fmla="*/ 152739 h 1030680"/>
                <a:gd name="connsiteX283" fmla="*/ 1628909 w 2992697"/>
                <a:gd name="connsiteY283" fmla="*/ 147462 h 1030680"/>
                <a:gd name="connsiteX284" fmla="*/ 1626736 w 2992697"/>
                <a:gd name="connsiteY284" fmla="*/ 141253 h 1030680"/>
                <a:gd name="connsiteX285" fmla="*/ 1646604 w 2992697"/>
                <a:gd name="connsiteY285" fmla="*/ 128525 h 1030680"/>
                <a:gd name="connsiteX286" fmla="*/ 1666473 w 2992697"/>
                <a:gd name="connsiteY286" fmla="*/ 117969 h 1030680"/>
                <a:gd name="connsiteX287" fmla="*/ 1668646 w 2992697"/>
                <a:gd name="connsiteY287" fmla="*/ 123247 h 1030680"/>
                <a:gd name="connsiteX288" fmla="*/ 1670819 w 2992697"/>
                <a:gd name="connsiteY288" fmla="*/ 128525 h 1030680"/>
                <a:gd name="connsiteX289" fmla="*/ 1672992 w 2992697"/>
                <a:gd name="connsiteY289" fmla="*/ 130698 h 1030680"/>
                <a:gd name="connsiteX290" fmla="*/ 1676097 w 2992697"/>
                <a:gd name="connsiteY290" fmla="*/ 132871 h 1030680"/>
                <a:gd name="connsiteX291" fmla="*/ 1678270 w 2992697"/>
                <a:gd name="connsiteY291" fmla="*/ 132871 h 1030680"/>
                <a:gd name="connsiteX292" fmla="*/ 1680443 w 2992697"/>
                <a:gd name="connsiteY292" fmla="*/ 133802 h 1030680"/>
                <a:gd name="connsiteX293" fmla="*/ 1683547 w 2992697"/>
                <a:gd name="connsiteY293" fmla="*/ 135975 h 1030680"/>
                <a:gd name="connsiteX294" fmla="*/ 1687583 w 2992697"/>
                <a:gd name="connsiteY294" fmla="*/ 138148 h 1030680"/>
                <a:gd name="connsiteX295" fmla="*/ 1690688 w 2992697"/>
                <a:gd name="connsiteY295" fmla="*/ 148704 h 1030680"/>
                <a:gd name="connsiteX296" fmla="*/ 1692861 w 2992697"/>
                <a:gd name="connsiteY296" fmla="*/ 162363 h 1030680"/>
                <a:gd name="connsiteX297" fmla="*/ 1695034 w 2992697"/>
                <a:gd name="connsiteY297" fmla="*/ 175091 h 1030680"/>
                <a:gd name="connsiteX298" fmla="*/ 1703416 w 2992697"/>
                <a:gd name="connsiteY298" fmla="*/ 175091 h 1030680"/>
                <a:gd name="connsiteX299" fmla="*/ 1703416 w 2992697"/>
                <a:gd name="connsiteY299" fmla="*/ 165468 h 1030680"/>
                <a:gd name="connsiteX300" fmla="*/ 1700311 w 2992697"/>
                <a:gd name="connsiteY300" fmla="*/ 154912 h 1030680"/>
                <a:gd name="connsiteX301" fmla="*/ 1700311 w 2992697"/>
                <a:gd name="connsiteY301" fmla="*/ 141253 h 1030680"/>
                <a:gd name="connsiteX302" fmla="*/ 1703416 w 2992697"/>
                <a:gd name="connsiteY302" fmla="*/ 128525 h 1030680"/>
                <a:gd name="connsiteX303" fmla="*/ 1707452 w 2992697"/>
                <a:gd name="connsiteY303" fmla="*/ 117969 h 1030680"/>
                <a:gd name="connsiteX304" fmla="*/ 1730114 w 2992697"/>
                <a:gd name="connsiteY304" fmla="*/ 113934 h 1030680"/>
                <a:gd name="connsiteX305" fmla="*/ 1730114 w 2992697"/>
                <a:gd name="connsiteY305" fmla="*/ 113934 h 1030680"/>
                <a:gd name="connsiteX306" fmla="*/ 1730114 w 2992697"/>
                <a:gd name="connsiteY306" fmla="*/ 113934 h 1030680"/>
                <a:gd name="connsiteX307" fmla="*/ 2755827 w 2992697"/>
                <a:gd name="connsiteY307" fmla="*/ 104620 h 1030680"/>
                <a:gd name="connsiteX308" fmla="*/ 2761105 w 2992697"/>
                <a:gd name="connsiteY308" fmla="*/ 108966 h 1030680"/>
                <a:gd name="connsiteX309" fmla="*/ 2765140 w 2992697"/>
                <a:gd name="connsiteY309" fmla="*/ 112071 h 1030680"/>
                <a:gd name="connsiteX310" fmla="*/ 2770418 w 2992697"/>
                <a:gd name="connsiteY310" fmla="*/ 112071 h 1030680"/>
                <a:gd name="connsiteX311" fmla="*/ 2775696 w 2992697"/>
                <a:gd name="connsiteY311" fmla="*/ 112071 h 1030680"/>
                <a:gd name="connsiteX312" fmla="*/ 2785009 w 2992697"/>
                <a:gd name="connsiteY312" fmla="*/ 114244 h 1030680"/>
                <a:gd name="connsiteX313" fmla="*/ 2782836 w 2992697"/>
                <a:gd name="connsiteY313" fmla="*/ 118590 h 1030680"/>
                <a:gd name="connsiteX314" fmla="*/ 2782836 w 2992697"/>
                <a:gd name="connsiteY314" fmla="*/ 119522 h 1030680"/>
                <a:gd name="connsiteX315" fmla="*/ 2782836 w 2992697"/>
                <a:gd name="connsiteY315" fmla="*/ 121695 h 1030680"/>
                <a:gd name="connsiteX316" fmla="*/ 2781905 w 2992697"/>
                <a:gd name="connsiteY316" fmla="*/ 123868 h 1030680"/>
                <a:gd name="connsiteX317" fmla="*/ 2781905 w 2992697"/>
                <a:gd name="connsiteY317" fmla="*/ 126041 h 1030680"/>
                <a:gd name="connsiteX318" fmla="*/ 2768245 w 2992697"/>
                <a:gd name="connsiteY318" fmla="*/ 133492 h 1030680"/>
                <a:gd name="connsiteX319" fmla="*/ 2750550 w 2992697"/>
                <a:gd name="connsiteY319" fmla="*/ 136596 h 1030680"/>
                <a:gd name="connsiteX320" fmla="*/ 2731613 w 2992697"/>
                <a:gd name="connsiteY320" fmla="*/ 138769 h 1030680"/>
                <a:gd name="connsiteX321" fmla="*/ 2730681 w 2992697"/>
                <a:gd name="connsiteY321" fmla="*/ 134423 h 1030680"/>
                <a:gd name="connsiteX322" fmla="*/ 2730681 w 2992697"/>
                <a:gd name="connsiteY322" fmla="*/ 131319 h 1030680"/>
                <a:gd name="connsiteX323" fmla="*/ 2728508 w 2992697"/>
                <a:gd name="connsiteY323" fmla="*/ 126972 h 1030680"/>
                <a:gd name="connsiteX324" fmla="*/ 2728508 w 2992697"/>
                <a:gd name="connsiteY324" fmla="*/ 121695 h 1030680"/>
                <a:gd name="connsiteX325" fmla="*/ 2733786 w 2992697"/>
                <a:gd name="connsiteY325" fmla="*/ 118590 h 1030680"/>
                <a:gd name="connsiteX326" fmla="*/ 2737821 w 2992697"/>
                <a:gd name="connsiteY326" fmla="*/ 114244 h 1030680"/>
                <a:gd name="connsiteX327" fmla="*/ 2740926 w 2992697"/>
                <a:gd name="connsiteY327" fmla="*/ 112071 h 1030680"/>
                <a:gd name="connsiteX328" fmla="*/ 2744961 w 2992697"/>
                <a:gd name="connsiteY328" fmla="*/ 108966 h 1030680"/>
                <a:gd name="connsiteX329" fmla="*/ 2748066 w 2992697"/>
                <a:gd name="connsiteY329" fmla="*/ 106793 h 1030680"/>
                <a:gd name="connsiteX330" fmla="*/ 2755827 w 2992697"/>
                <a:gd name="connsiteY330" fmla="*/ 104620 h 1030680"/>
                <a:gd name="connsiteX331" fmla="*/ 2755827 w 2992697"/>
                <a:gd name="connsiteY331" fmla="*/ 104620 h 1030680"/>
                <a:gd name="connsiteX332" fmla="*/ 2755827 w 2992697"/>
                <a:gd name="connsiteY332" fmla="*/ 104620 h 1030680"/>
                <a:gd name="connsiteX333" fmla="*/ 2195472 w 2992697"/>
                <a:gd name="connsiteY333" fmla="*/ 104620 h 1030680"/>
                <a:gd name="connsiteX334" fmla="*/ 2210063 w 2992697"/>
                <a:gd name="connsiteY334" fmla="*/ 106793 h 1030680"/>
                <a:gd name="connsiteX335" fmla="*/ 2220619 w 2992697"/>
                <a:gd name="connsiteY335" fmla="*/ 112071 h 1030680"/>
                <a:gd name="connsiteX336" fmla="*/ 2231174 w 2992697"/>
                <a:gd name="connsiteY336" fmla="*/ 118280 h 1030680"/>
                <a:gd name="connsiteX337" fmla="*/ 2228069 w 2992697"/>
                <a:gd name="connsiteY337" fmla="*/ 121384 h 1030680"/>
                <a:gd name="connsiteX338" fmla="*/ 2225896 w 2992697"/>
                <a:gd name="connsiteY338" fmla="*/ 126662 h 1030680"/>
                <a:gd name="connsiteX339" fmla="*/ 2222792 w 2992697"/>
                <a:gd name="connsiteY339" fmla="*/ 128835 h 1030680"/>
                <a:gd name="connsiteX340" fmla="*/ 2217514 w 2992697"/>
                <a:gd name="connsiteY340" fmla="*/ 131008 h 1030680"/>
                <a:gd name="connsiteX341" fmla="*/ 2211305 w 2992697"/>
                <a:gd name="connsiteY341" fmla="*/ 133181 h 1030680"/>
                <a:gd name="connsiteX342" fmla="*/ 2203855 w 2992697"/>
                <a:gd name="connsiteY342" fmla="*/ 133181 h 1030680"/>
                <a:gd name="connsiteX343" fmla="*/ 2198577 w 2992697"/>
                <a:gd name="connsiteY343" fmla="*/ 136286 h 1030680"/>
                <a:gd name="connsiteX344" fmla="*/ 2193300 w 2992697"/>
                <a:gd name="connsiteY344" fmla="*/ 136286 h 1030680"/>
                <a:gd name="connsiteX345" fmla="*/ 2188022 w 2992697"/>
                <a:gd name="connsiteY345" fmla="*/ 138459 h 1030680"/>
                <a:gd name="connsiteX346" fmla="*/ 2180571 w 2992697"/>
                <a:gd name="connsiteY346" fmla="*/ 138459 h 1030680"/>
                <a:gd name="connsiteX347" fmla="*/ 2180571 w 2992697"/>
                <a:gd name="connsiteY347" fmla="*/ 126972 h 1030680"/>
                <a:gd name="connsiteX348" fmla="*/ 2181502 w 2992697"/>
                <a:gd name="connsiteY348" fmla="*/ 119522 h 1030680"/>
                <a:gd name="connsiteX349" fmla="*/ 2188953 w 2992697"/>
                <a:gd name="connsiteY349" fmla="*/ 114244 h 1030680"/>
                <a:gd name="connsiteX350" fmla="*/ 2195472 w 2992697"/>
                <a:gd name="connsiteY350" fmla="*/ 104620 h 1030680"/>
                <a:gd name="connsiteX351" fmla="*/ 2195472 w 2992697"/>
                <a:gd name="connsiteY351" fmla="*/ 104620 h 1030680"/>
                <a:gd name="connsiteX352" fmla="*/ 2195472 w 2992697"/>
                <a:gd name="connsiteY352" fmla="*/ 104620 h 1030680"/>
                <a:gd name="connsiteX353" fmla="*/ 798156 w 2992697"/>
                <a:gd name="connsiteY353" fmla="*/ 104620 h 1030680"/>
                <a:gd name="connsiteX354" fmla="*/ 812747 w 2992697"/>
                <a:gd name="connsiteY354" fmla="*/ 104620 h 1030680"/>
                <a:gd name="connsiteX355" fmla="*/ 815852 w 2992697"/>
                <a:gd name="connsiteY355" fmla="*/ 114244 h 1030680"/>
                <a:gd name="connsiteX356" fmla="*/ 819887 w 2992697"/>
                <a:gd name="connsiteY356" fmla="*/ 119522 h 1030680"/>
                <a:gd name="connsiteX357" fmla="*/ 822992 w 2992697"/>
                <a:gd name="connsiteY357" fmla="*/ 126972 h 1030680"/>
                <a:gd name="connsiteX358" fmla="*/ 825165 w 2992697"/>
                <a:gd name="connsiteY358" fmla="*/ 138459 h 1030680"/>
                <a:gd name="connsiteX359" fmla="*/ 822060 w 2992697"/>
                <a:gd name="connsiteY359" fmla="*/ 138459 h 1030680"/>
                <a:gd name="connsiteX360" fmla="*/ 810574 w 2992697"/>
                <a:gd name="connsiteY360" fmla="*/ 131008 h 1030680"/>
                <a:gd name="connsiteX361" fmla="*/ 803123 w 2992697"/>
                <a:gd name="connsiteY361" fmla="*/ 123557 h 1030680"/>
                <a:gd name="connsiteX362" fmla="*/ 797846 w 2992697"/>
                <a:gd name="connsiteY362" fmla="*/ 116107 h 1030680"/>
                <a:gd name="connsiteX363" fmla="*/ 797846 w 2992697"/>
                <a:gd name="connsiteY363" fmla="*/ 104620 h 1030680"/>
                <a:gd name="connsiteX364" fmla="*/ 798156 w 2992697"/>
                <a:gd name="connsiteY364" fmla="*/ 104620 h 1030680"/>
                <a:gd name="connsiteX365" fmla="*/ 798156 w 2992697"/>
                <a:gd name="connsiteY365" fmla="*/ 104620 h 1030680"/>
                <a:gd name="connsiteX366" fmla="*/ 2852997 w 2992697"/>
                <a:gd name="connsiteY366" fmla="*/ 81337 h 1030680"/>
                <a:gd name="connsiteX367" fmla="*/ 2856101 w 2992697"/>
                <a:gd name="connsiteY367" fmla="*/ 81337 h 1030680"/>
                <a:gd name="connsiteX368" fmla="*/ 2860137 w 2992697"/>
                <a:gd name="connsiteY368" fmla="*/ 83510 h 1030680"/>
                <a:gd name="connsiteX369" fmla="*/ 2861068 w 2992697"/>
                <a:gd name="connsiteY369" fmla="*/ 83510 h 1030680"/>
                <a:gd name="connsiteX370" fmla="*/ 2863241 w 2992697"/>
                <a:gd name="connsiteY370" fmla="*/ 83510 h 1030680"/>
                <a:gd name="connsiteX371" fmla="*/ 2865415 w 2992697"/>
                <a:gd name="connsiteY371" fmla="*/ 84441 h 1030680"/>
                <a:gd name="connsiteX372" fmla="*/ 2861379 w 2992697"/>
                <a:gd name="connsiteY372" fmla="*/ 88788 h 1030680"/>
                <a:gd name="connsiteX373" fmla="*/ 2858274 w 2992697"/>
                <a:gd name="connsiteY373" fmla="*/ 91892 h 1030680"/>
                <a:gd name="connsiteX374" fmla="*/ 2856101 w 2992697"/>
                <a:gd name="connsiteY374" fmla="*/ 97170 h 1030680"/>
                <a:gd name="connsiteX375" fmla="*/ 2853928 w 2992697"/>
                <a:gd name="connsiteY375" fmla="*/ 101516 h 1030680"/>
                <a:gd name="connsiteX376" fmla="*/ 2852997 w 2992697"/>
                <a:gd name="connsiteY376" fmla="*/ 108966 h 1030680"/>
                <a:gd name="connsiteX377" fmla="*/ 2856101 w 2992697"/>
                <a:gd name="connsiteY377" fmla="*/ 108966 h 1030680"/>
                <a:gd name="connsiteX378" fmla="*/ 2860137 w 2992697"/>
                <a:gd name="connsiteY378" fmla="*/ 103689 h 1030680"/>
                <a:gd name="connsiteX379" fmla="*/ 2863241 w 2992697"/>
                <a:gd name="connsiteY379" fmla="*/ 99343 h 1030680"/>
                <a:gd name="connsiteX380" fmla="*/ 2867277 w 2992697"/>
                <a:gd name="connsiteY380" fmla="*/ 96238 h 1030680"/>
                <a:gd name="connsiteX381" fmla="*/ 2872555 w 2992697"/>
                <a:gd name="connsiteY381" fmla="*/ 94065 h 1030680"/>
                <a:gd name="connsiteX382" fmla="*/ 2883110 w 2992697"/>
                <a:gd name="connsiteY382" fmla="*/ 104620 h 1030680"/>
                <a:gd name="connsiteX383" fmla="*/ 2896770 w 2992697"/>
                <a:gd name="connsiteY383" fmla="*/ 114244 h 1030680"/>
                <a:gd name="connsiteX384" fmla="*/ 2905151 w 2992697"/>
                <a:gd name="connsiteY384" fmla="*/ 121695 h 1030680"/>
                <a:gd name="connsiteX385" fmla="*/ 2905151 w 2992697"/>
                <a:gd name="connsiteY385" fmla="*/ 145910 h 1030680"/>
                <a:gd name="connsiteX386" fmla="*/ 2911360 w 2992697"/>
                <a:gd name="connsiteY386" fmla="*/ 151187 h 1030680"/>
                <a:gd name="connsiteX387" fmla="*/ 2916638 w 2992697"/>
                <a:gd name="connsiteY387" fmla="*/ 155533 h 1030680"/>
                <a:gd name="connsiteX388" fmla="*/ 2921916 w 2992697"/>
                <a:gd name="connsiteY388" fmla="*/ 156465 h 1030680"/>
                <a:gd name="connsiteX389" fmla="*/ 2925952 w 2992697"/>
                <a:gd name="connsiteY389" fmla="*/ 163915 h 1030680"/>
                <a:gd name="connsiteX390" fmla="*/ 2929056 w 2992697"/>
                <a:gd name="connsiteY390" fmla="*/ 178817 h 1030680"/>
                <a:gd name="connsiteX391" fmla="*/ 2921605 w 2992697"/>
                <a:gd name="connsiteY391" fmla="*/ 188441 h 1030680"/>
                <a:gd name="connsiteX392" fmla="*/ 2918501 w 2992697"/>
                <a:gd name="connsiteY392" fmla="*/ 198064 h 1030680"/>
                <a:gd name="connsiteX393" fmla="*/ 2911050 w 2992697"/>
                <a:gd name="connsiteY393" fmla="*/ 203342 h 1030680"/>
                <a:gd name="connsiteX394" fmla="*/ 2901737 w 2992697"/>
                <a:gd name="connsiteY394" fmla="*/ 205515 h 1030680"/>
                <a:gd name="connsiteX395" fmla="*/ 2884972 w 2992697"/>
                <a:gd name="connsiteY395" fmla="*/ 206446 h 1030680"/>
                <a:gd name="connsiteX396" fmla="*/ 2872555 w 2992697"/>
                <a:gd name="connsiteY396" fmla="*/ 195891 h 1030680"/>
                <a:gd name="connsiteX397" fmla="*/ 2853618 w 2992697"/>
                <a:gd name="connsiteY397" fmla="*/ 186267 h 1030680"/>
                <a:gd name="connsiteX398" fmla="*/ 2833749 w 2992697"/>
                <a:gd name="connsiteY398" fmla="*/ 180990 h 1030680"/>
                <a:gd name="connsiteX399" fmla="*/ 2813881 w 2992697"/>
                <a:gd name="connsiteY399" fmla="*/ 173539 h 1030680"/>
                <a:gd name="connsiteX400" fmla="*/ 2796185 w 2992697"/>
                <a:gd name="connsiteY400" fmla="*/ 166089 h 1030680"/>
                <a:gd name="connsiteX401" fmla="*/ 2784699 w 2992697"/>
                <a:gd name="connsiteY401" fmla="*/ 155533 h 1030680"/>
                <a:gd name="connsiteX402" fmla="*/ 2792149 w 2992697"/>
                <a:gd name="connsiteY402" fmla="*/ 151187 h 1030680"/>
                <a:gd name="connsiteX403" fmla="*/ 2797427 w 2992697"/>
                <a:gd name="connsiteY403" fmla="*/ 148083 h 1030680"/>
                <a:gd name="connsiteX404" fmla="*/ 2801463 w 2992697"/>
                <a:gd name="connsiteY404" fmla="*/ 143736 h 1030680"/>
                <a:gd name="connsiteX405" fmla="*/ 2803636 w 2992697"/>
                <a:gd name="connsiteY405" fmla="*/ 138459 h 1030680"/>
                <a:gd name="connsiteX406" fmla="*/ 2804567 w 2992697"/>
                <a:gd name="connsiteY406" fmla="*/ 128835 h 1030680"/>
                <a:gd name="connsiteX407" fmla="*/ 2803636 w 2992697"/>
                <a:gd name="connsiteY407" fmla="*/ 125731 h 1030680"/>
                <a:gd name="connsiteX408" fmla="*/ 2801463 w 2992697"/>
                <a:gd name="connsiteY408" fmla="*/ 119522 h 1030680"/>
                <a:gd name="connsiteX409" fmla="*/ 2801463 w 2992697"/>
                <a:gd name="connsiteY409" fmla="*/ 111760 h 1030680"/>
                <a:gd name="connsiteX410" fmla="*/ 2801463 w 2992697"/>
                <a:gd name="connsiteY410" fmla="*/ 104310 h 1030680"/>
                <a:gd name="connsiteX411" fmla="*/ 2801463 w 2992697"/>
                <a:gd name="connsiteY411" fmla="*/ 103378 h 1030680"/>
                <a:gd name="connsiteX412" fmla="*/ 2803636 w 2992697"/>
                <a:gd name="connsiteY412" fmla="*/ 103378 h 1030680"/>
                <a:gd name="connsiteX413" fmla="*/ 2803636 w 2992697"/>
                <a:gd name="connsiteY413" fmla="*/ 103378 h 1030680"/>
                <a:gd name="connsiteX414" fmla="*/ 2803636 w 2992697"/>
                <a:gd name="connsiteY414" fmla="*/ 103378 h 1030680"/>
                <a:gd name="connsiteX415" fmla="*/ 2803636 w 2992697"/>
                <a:gd name="connsiteY415" fmla="*/ 103378 h 1030680"/>
                <a:gd name="connsiteX416" fmla="*/ 2804567 w 2992697"/>
                <a:gd name="connsiteY416" fmla="*/ 101205 h 1030680"/>
                <a:gd name="connsiteX417" fmla="*/ 2821331 w 2992697"/>
                <a:gd name="connsiteY417" fmla="*/ 96859 h 1030680"/>
                <a:gd name="connsiteX418" fmla="*/ 2839027 w 2992697"/>
                <a:gd name="connsiteY418" fmla="*/ 88477 h 1030680"/>
                <a:gd name="connsiteX419" fmla="*/ 2852997 w 2992697"/>
                <a:gd name="connsiteY419" fmla="*/ 81337 h 1030680"/>
                <a:gd name="connsiteX420" fmla="*/ 2852997 w 2992697"/>
                <a:gd name="connsiteY420" fmla="*/ 81337 h 1030680"/>
                <a:gd name="connsiteX421" fmla="*/ 2852997 w 2992697"/>
                <a:gd name="connsiteY421" fmla="*/ 81337 h 1030680"/>
                <a:gd name="connsiteX422" fmla="*/ 2621404 w 2992697"/>
                <a:gd name="connsiteY422" fmla="*/ 76991 h 1030680"/>
                <a:gd name="connsiteX423" fmla="*/ 2631959 w 2992697"/>
                <a:gd name="connsiteY423" fmla="*/ 76991 h 1030680"/>
                <a:gd name="connsiteX424" fmla="*/ 2646550 w 2992697"/>
                <a:gd name="connsiteY424" fmla="*/ 91892 h 1030680"/>
                <a:gd name="connsiteX425" fmla="*/ 2665487 w 2992697"/>
                <a:gd name="connsiteY425" fmla="*/ 104620 h 1030680"/>
                <a:gd name="connsiteX426" fmla="*/ 2665487 w 2992697"/>
                <a:gd name="connsiteY426" fmla="*/ 108656 h 1030680"/>
                <a:gd name="connsiteX427" fmla="*/ 2661451 w 2992697"/>
                <a:gd name="connsiteY427" fmla="*/ 108656 h 1030680"/>
                <a:gd name="connsiteX428" fmla="*/ 2661451 w 2992697"/>
                <a:gd name="connsiteY428" fmla="*/ 113934 h 1030680"/>
                <a:gd name="connsiteX429" fmla="*/ 2643756 w 2992697"/>
                <a:gd name="connsiteY429" fmla="*/ 104310 h 1030680"/>
                <a:gd name="connsiteX430" fmla="*/ 2631338 w 2992697"/>
                <a:gd name="connsiteY430" fmla="*/ 91582 h 1030680"/>
                <a:gd name="connsiteX431" fmla="*/ 2621404 w 2992697"/>
                <a:gd name="connsiteY431" fmla="*/ 76991 h 1030680"/>
                <a:gd name="connsiteX432" fmla="*/ 2621404 w 2992697"/>
                <a:gd name="connsiteY432" fmla="*/ 76991 h 1030680"/>
                <a:gd name="connsiteX433" fmla="*/ 2621404 w 2992697"/>
                <a:gd name="connsiteY433" fmla="*/ 76991 h 1030680"/>
                <a:gd name="connsiteX434" fmla="*/ 2255078 w 2992697"/>
                <a:gd name="connsiteY434" fmla="*/ 71713 h 1030680"/>
                <a:gd name="connsiteX435" fmla="*/ 2269669 w 2992697"/>
                <a:gd name="connsiteY435" fmla="*/ 76059 h 1030680"/>
                <a:gd name="connsiteX436" fmla="*/ 2281155 w 2992697"/>
                <a:gd name="connsiteY436" fmla="*/ 79164 h 1030680"/>
                <a:gd name="connsiteX437" fmla="*/ 2291711 w 2992697"/>
                <a:gd name="connsiteY437" fmla="*/ 84441 h 1030680"/>
                <a:gd name="connsiteX438" fmla="*/ 2291711 w 2992697"/>
                <a:gd name="connsiteY438" fmla="*/ 94065 h 1030680"/>
                <a:gd name="connsiteX439" fmla="*/ 2282397 w 2992697"/>
                <a:gd name="connsiteY439" fmla="*/ 96238 h 1030680"/>
                <a:gd name="connsiteX440" fmla="*/ 2274015 w 2992697"/>
                <a:gd name="connsiteY440" fmla="*/ 99343 h 1030680"/>
                <a:gd name="connsiteX441" fmla="*/ 2260356 w 2992697"/>
                <a:gd name="connsiteY441" fmla="*/ 101516 h 1030680"/>
                <a:gd name="connsiteX442" fmla="*/ 2255078 w 2992697"/>
                <a:gd name="connsiteY442" fmla="*/ 103689 h 1030680"/>
                <a:gd name="connsiteX443" fmla="*/ 2251974 w 2992697"/>
                <a:gd name="connsiteY443" fmla="*/ 104620 h 1030680"/>
                <a:gd name="connsiteX444" fmla="*/ 2245765 w 2992697"/>
                <a:gd name="connsiteY444" fmla="*/ 104620 h 1030680"/>
                <a:gd name="connsiteX445" fmla="*/ 2240487 w 2992697"/>
                <a:gd name="connsiteY445" fmla="*/ 104620 h 1030680"/>
                <a:gd name="connsiteX446" fmla="*/ 2240487 w 2992697"/>
                <a:gd name="connsiteY446" fmla="*/ 94065 h 1030680"/>
                <a:gd name="connsiteX447" fmla="*/ 2244523 w 2992697"/>
                <a:gd name="connsiteY447" fmla="*/ 88788 h 1030680"/>
                <a:gd name="connsiteX448" fmla="*/ 2249800 w 2992697"/>
                <a:gd name="connsiteY448" fmla="*/ 81337 h 1030680"/>
                <a:gd name="connsiteX449" fmla="*/ 2255078 w 2992697"/>
                <a:gd name="connsiteY449" fmla="*/ 71713 h 1030680"/>
                <a:gd name="connsiteX450" fmla="*/ 2255078 w 2992697"/>
                <a:gd name="connsiteY450" fmla="*/ 71713 h 1030680"/>
                <a:gd name="connsiteX451" fmla="*/ 2255078 w 2992697"/>
                <a:gd name="connsiteY451" fmla="*/ 71713 h 1030680"/>
                <a:gd name="connsiteX452" fmla="*/ 1810520 w 2992697"/>
                <a:gd name="connsiteY452" fmla="*/ 61158 h 1030680"/>
                <a:gd name="connsiteX453" fmla="*/ 1810520 w 2992697"/>
                <a:gd name="connsiteY453" fmla="*/ 81337 h 1030680"/>
                <a:gd name="connsiteX454" fmla="*/ 1817970 w 2992697"/>
                <a:gd name="connsiteY454" fmla="*/ 81337 h 1030680"/>
                <a:gd name="connsiteX455" fmla="*/ 1822006 w 2992697"/>
                <a:gd name="connsiteY455" fmla="*/ 79164 h 1030680"/>
                <a:gd name="connsiteX456" fmla="*/ 1825111 w 2992697"/>
                <a:gd name="connsiteY456" fmla="*/ 79164 h 1030680"/>
                <a:gd name="connsiteX457" fmla="*/ 1829146 w 2992697"/>
                <a:gd name="connsiteY457" fmla="*/ 79164 h 1030680"/>
                <a:gd name="connsiteX458" fmla="*/ 1830078 w 2992697"/>
                <a:gd name="connsiteY458" fmla="*/ 79164 h 1030680"/>
                <a:gd name="connsiteX459" fmla="*/ 1834114 w 2992697"/>
                <a:gd name="connsiteY459" fmla="*/ 81337 h 1030680"/>
                <a:gd name="connsiteX460" fmla="*/ 1839391 w 2992697"/>
                <a:gd name="connsiteY460" fmla="*/ 84441 h 1030680"/>
                <a:gd name="connsiteX461" fmla="*/ 1839391 w 2992697"/>
                <a:gd name="connsiteY461" fmla="*/ 94065 h 1030680"/>
                <a:gd name="connsiteX462" fmla="*/ 1843427 w 2992697"/>
                <a:gd name="connsiteY462" fmla="*/ 96238 h 1030680"/>
                <a:gd name="connsiteX463" fmla="*/ 1848705 w 2992697"/>
                <a:gd name="connsiteY463" fmla="*/ 96238 h 1030680"/>
                <a:gd name="connsiteX464" fmla="*/ 1851809 w 2992697"/>
                <a:gd name="connsiteY464" fmla="*/ 94065 h 1030680"/>
                <a:gd name="connsiteX465" fmla="*/ 1858018 w 2992697"/>
                <a:gd name="connsiteY465" fmla="*/ 94065 h 1030680"/>
                <a:gd name="connsiteX466" fmla="*/ 1858949 w 2992697"/>
                <a:gd name="connsiteY466" fmla="*/ 91892 h 1030680"/>
                <a:gd name="connsiteX467" fmla="*/ 1862985 w 2992697"/>
                <a:gd name="connsiteY467" fmla="*/ 94065 h 1030680"/>
                <a:gd name="connsiteX468" fmla="*/ 1866090 w 2992697"/>
                <a:gd name="connsiteY468" fmla="*/ 97170 h 1030680"/>
                <a:gd name="connsiteX469" fmla="*/ 1870125 w 2992697"/>
                <a:gd name="connsiteY469" fmla="*/ 103378 h 1030680"/>
                <a:gd name="connsiteX470" fmla="*/ 1873230 w 2992697"/>
                <a:gd name="connsiteY470" fmla="*/ 108656 h 1030680"/>
                <a:gd name="connsiteX471" fmla="*/ 1867952 w 2992697"/>
                <a:gd name="connsiteY471" fmla="*/ 121384 h 1030680"/>
                <a:gd name="connsiteX472" fmla="*/ 1862675 w 2992697"/>
                <a:gd name="connsiteY472" fmla="*/ 134113 h 1030680"/>
                <a:gd name="connsiteX473" fmla="*/ 1858639 w 2992697"/>
                <a:gd name="connsiteY473" fmla="*/ 149014 h 1030680"/>
                <a:gd name="connsiteX474" fmla="*/ 1846221 w 2992697"/>
                <a:gd name="connsiteY474" fmla="*/ 149014 h 1030680"/>
                <a:gd name="connsiteX475" fmla="*/ 1836908 w 2992697"/>
                <a:gd name="connsiteY475" fmla="*/ 153360 h 1030680"/>
                <a:gd name="connsiteX476" fmla="*/ 1828526 w 2992697"/>
                <a:gd name="connsiteY476" fmla="*/ 158638 h 1030680"/>
                <a:gd name="connsiteX477" fmla="*/ 1813935 w 2992697"/>
                <a:gd name="connsiteY477" fmla="*/ 162984 h 1030680"/>
                <a:gd name="connsiteX478" fmla="*/ 1804621 w 2992697"/>
                <a:gd name="connsiteY478" fmla="*/ 155533 h 1030680"/>
                <a:gd name="connsiteX479" fmla="*/ 1792203 w 2992697"/>
                <a:gd name="connsiteY479" fmla="*/ 151187 h 1030680"/>
                <a:gd name="connsiteX480" fmla="*/ 1779786 w 2992697"/>
                <a:gd name="connsiteY480" fmla="*/ 145910 h 1030680"/>
                <a:gd name="connsiteX481" fmla="*/ 1777613 w 2992697"/>
                <a:gd name="connsiteY481" fmla="*/ 141563 h 1030680"/>
                <a:gd name="connsiteX482" fmla="*/ 1777613 w 2992697"/>
                <a:gd name="connsiteY482" fmla="*/ 138459 h 1030680"/>
                <a:gd name="connsiteX483" fmla="*/ 1775439 w 2992697"/>
                <a:gd name="connsiteY483" fmla="*/ 134113 h 1030680"/>
                <a:gd name="connsiteX484" fmla="*/ 1773266 w 2992697"/>
                <a:gd name="connsiteY484" fmla="*/ 128835 h 1030680"/>
                <a:gd name="connsiteX485" fmla="*/ 1767989 w 2992697"/>
                <a:gd name="connsiteY485" fmla="*/ 123557 h 1030680"/>
                <a:gd name="connsiteX486" fmla="*/ 1762711 w 2992697"/>
                <a:gd name="connsiteY486" fmla="*/ 118280 h 1030680"/>
                <a:gd name="connsiteX487" fmla="*/ 1758675 w 2992697"/>
                <a:gd name="connsiteY487" fmla="*/ 113934 h 1030680"/>
                <a:gd name="connsiteX488" fmla="*/ 1755571 w 2992697"/>
                <a:gd name="connsiteY488" fmla="*/ 106483 h 1030680"/>
                <a:gd name="connsiteX489" fmla="*/ 1753398 w 2992697"/>
                <a:gd name="connsiteY489" fmla="*/ 93755 h 1030680"/>
                <a:gd name="connsiteX490" fmla="*/ 1760848 w 2992697"/>
                <a:gd name="connsiteY490" fmla="*/ 84131 h 1030680"/>
                <a:gd name="connsiteX491" fmla="*/ 1766126 w 2992697"/>
                <a:gd name="connsiteY491" fmla="*/ 76680 h 1030680"/>
                <a:gd name="connsiteX492" fmla="*/ 1773577 w 2992697"/>
                <a:gd name="connsiteY492" fmla="*/ 76680 h 1030680"/>
                <a:gd name="connsiteX493" fmla="*/ 1779786 w 2992697"/>
                <a:gd name="connsiteY493" fmla="*/ 78853 h 1030680"/>
                <a:gd name="connsiteX494" fmla="*/ 1787236 w 2992697"/>
                <a:gd name="connsiteY494" fmla="*/ 81026 h 1030680"/>
                <a:gd name="connsiteX495" fmla="*/ 1794687 w 2992697"/>
                <a:gd name="connsiteY495" fmla="*/ 81026 h 1030680"/>
                <a:gd name="connsiteX496" fmla="*/ 1794687 w 2992697"/>
                <a:gd name="connsiteY496" fmla="*/ 68298 h 1030680"/>
                <a:gd name="connsiteX497" fmla="*/ 1797791 w 2992697"/>
                <a:gd name="connsiteY497" fmla="*/ 66125 h 1030680"/>
                <a:gd name="connsiteX498" fmla="*/ 1801827 w 2992697"/>
                <a:gd name="connsiteY498" fmla="*/ 63952 h 1030680"/>
                <a:gd name="connsiteX499" fmla="*/ 1802759 w 2992697"/>
                <a:gd name="connsiteY499" fmla="*/ 63952 h 1030680"/>
                <a:gd name="connsiteX500" fmla="*/ 1806794 w 2992697"/>
                <a:gd name="connsiteY500" fmla="*/ 61779 h 1030680"/>
                <a:gd name="connsiteX501" fmla="*/ 1810520 w 2992697"/>
                <a:gd name="connsiteY501" fmla="*/ 61158 h 1030680"/>
                <a:gd name="connsiteX502" fmla="*/ 1810520 w 2992697"/>
                <a:gd name="connsiteY502" fmla="*/ 61158 h 1030680"/>
                <a:gd name="connsiteX503" fmla="*/ 1810520 w 2992697"/>
                <a:gd name="connsiteY503" fmla="*/ 61158 h 1030680"/>
                <a:gd name="connsiteX504" fmla="*/ 2281155 w 2992697"/>
                <a:gd name="connsiteY504" fmla="*/ 47498 h 1030680"/>
                <a:gd name="connsiteX505" fmla="*/ 2295747 w 2992697"/>
                <a:gd name="connsiteY505" fmla="*/ 47498 h 1030680"/>
                <a:gd name="connsiteX506" fmla="*/ 2304129 w 2992697"/>
                <a:gd name="connsiteY506" fmla="*/ 57122 h 1030680"/>
                <a:gd name="connsiteX507" fmla="*/ 2313442 w 2992697"/>
                <a:gd name="connsiteY507" fmla="*/ 62400 h 1030680"/>
                <a:gd name="connsiteX508" fmla="*/ 2320893 w 2992697"/>
                <a:gd name="connsiteY508" fmla="*/ 69850 h 1030680"/>
                <a:gd name="connsiteX509" fmla="*/ 2328343 w 2992697"/>
                <a:gd name="connsiteY509" fmla="*/ 81337 h 1030680"/>
                <a:gd name="connsiteX510" fmla="*/ 2311579 w 2992697"/>
                <a:gd name="connsiteY510" fmla="*/ 81337 h 1030680"/>
                <a:gd name="connsiteX511" fmla="*/ 2301024 w 2992697"/>
                <a:gd name="connsiteY511" fmla="*/ 69850 h 1030680"/>
                <a:gd name="connsiteX512" fmla="*/ 2289538 w 2992697"/>
                <a:gd name="connsiteY512" fmla="*/ 61468 h 1030680"/>
                <a:gd name="connsiteX513" fmla="*/ 2281155 w 2992697"/>
                <a:gd name="connsiteY513" fmla="*/ 47498 h 1030680"/>
                <a:gd name="connsiteX514" fmla="*/ 2281155 w 2992697"/>
                <a:gd name="connsiteY514" fmla="*/ 47498 h 1030680"/>
                <a:gd name="connsiteX515" fmla="*/ 2281155 w 2992697"/>
                <a:gd name="connsiteY515" fmla="*/ 47498 h 1030680"/>
                <a:gd name="connsiteX516" fmla="*/ 439281 w 2992697"/>
                <a:gd name="connsiteY516" fmla="*/ 47498 h 1030680"/>
                <a:gd name="connsiteX517" fmla="*/ 451699 w 2992697"/>
                <a:gd name="connsiteY517" fmla="*/ 47498 h 1030680"/>
                <a:gd name="connsiteX518" fmla="*/ 456976 w 2992697"/>
                <a:gd name="connsiteY518" fmla="*/ 51844 h 1030680"/>
                <a:gd name="connsiteX519" fmla="*/ 461012 w 2992697"/>
                <a:gd name="connsiteY519" fmla="*/ 54949 h 1030680"/>
                <a:gd name="connsiteX520" fmla="*/ 463185 w 2992697"/>
                <a:gd name="connsiteY520" fmla="*/ 59295 h 1030680"/>
                <a:gd name="connsiteX521" fmla="*/ 466290 w 2992697"/>
                <a:gd name="connsiteY521" fmla="*/ 64573 h 1030680"/>
                <a:gd name="connsiteX522" fmla="*/ 468463 w 2992697"/>
                <a:gd name="connsiteY522" fmla="*/ 68919 h 1030680"/>
                <a:gd name="connsiteX523" fmla="*/ 477776 w 2992697"/>
                <a:gd name="connsiteY523" fmla="*/ 59295 h 1030680"/>
                <a:gd name="connsiteX524" fmla="*/ 488331 w 2992697"/>
                <a:gd name="connsiteY524" fmla="*/ 54949 h 1030680"/>
                <a:gd name="connsiteX525" fmla="*/ 505095 w 2992697"/>
                <a:gd name="connsiteY525" fmla="*/ 57122 h 1030680"/>
                <a:gd name="connsiteX526" fmla="*/ 505095 w 2992697"/>
                <a:gd name="connsiteY526" fmla="*/ 72023 h 1030680"/>
                <a:gd name="connsiteX527" fmla="*/ 528068 w 2992697"/>
                <a:gd name="connsiteY527" fmla="*/ 74197 h 1030680"/>
                <a:gd name="connsiteX528" fmla="*/ 548868 w 2992697"/>
                <a:gd name="connsiteY528" fmla="*/ 77301 h 1030680"/>
                <a:gd name="connsiteX529" fmla="*/ 566564 w 2992697"/>
                <a:gd name="connsiteY529" fmla="*/ 81647 h 1030680"/>
                <a:gd name="connsiteX530" fmla="*/ 586432 w 2992697"/>
                <a:gd name="connsiteY530" fmla="*/ 83820 h 1030680"/>
                <a:gd name="connsiteX531" fmla="*/ 608474 w 2992697"/>
                <a:gd name="connsiteY531" fmla="*/ 81647 h 1030680"/>
                <a:gd name="connsiteX532" fmla="*/ 608474 w 2992697"/>
                <a:gd name="connsiteY532" fmla="*/ 94376 h 1030680"/>
                <a:gd name="connsiteX533" fmla="*/ 612510 w 2992697"/>
                <a:gd name="connsiteY533" fmla="*/ 94376 h 1030680"/>
                <a:gd name="connsiteX534" fmla="*/ 615614 w 2992697"/>
                <a:gd name="connsiteY534" fmla="*/ 94376 h 1030680"/>
                <a:gd name="connsiteX535" fmla="*/ 617787 w 2992697"/>
                <a:gd name="connsiteY535" fmla="*/ 94376 h 1030680"/>
                <a:gd name="connsiteX536" fmla="*/ 619960 w 2992697"/>
                <a:gd name="connsiteY536" fmla="*/ 96549 h 1030680"/>
                <a:gd name="connsiteX537" fmla="*/ 622133 w 2992697"/>
                <a:gd name="connsiteY537" fmla="*/ 97480 h 1030680"/>
                <a:gd name="connsiteX538" fmla="*/ 618098 w 2992697"/>
                <a:gd name="connsiteY538" fmla="*/ 97480 h 1030680"/>
                <a:gd name="connsiteX539" fmla="*/ 601023 w 2992697"/>
                <a:gd name="connsiteY539" fmla="*/ 108656 h 1030680"/>
                <a:gd name="connsiteX540" fmla="*/ 581155 w 2992697"/>
                <a:gd name="connsiteY540" fmla="*/ 121384 h 1030680"/>
                <a:gd name="connsiteX541" fmla="*/ 557250 w 2992697"/>
                <a:gd name="connsiteY541" fmla="*/ 132871 h 1030680"/>
                <a:gd name="connsiteX542" fmla="*/ 535209 w 2992697"/>
                <a:gd name="connsiteY542" fmla="*/ 145599 h 1030680"/>
                <a:gd name="connsiteX543" fmla="*/ 519686 w 2992697"/>
                <a:gd name="connsiteY543" fmla="*/ 156154 h 1030680"/>
                <a:gd name="connsiteX544" fmla="*/ 508200 w 2992697"/>
                <a:gd name="connsiteY544" fmla="*/ 165778 h 1030680"/>
                <a:gd name="connsiteX545" fmla="*/ 524964 w 2992697"/>
                <a:gd name="connsiteY545" fmla="*/ 165778 h 1030680"/>
                <a:gd name="connsiteX546" fmla="*/ 530241 w 2992697"/>
                <a:gd name="connsiteY546" fmla="*/ 162674 h 1030680"/>
                <a:gd name="connsiteX547" fmla="*/ 535519 w 2992697"/>
                <a:gd name="connsiteY547" fmla="*/ 160500 h 1030680"/>
                <a:gd name="connsiteX548" fmla="*/ 541728 w 2992697"/>
                <a:gd name="connsiteY548" fmla="*/ 158327 h 1030680"/>
                <a:gd name="connsiteX549" fmla="*/ 549179 w 2992697"/>
                <a:gd name="connsiteY549" fmla="*/ 158327 h 1030680"/>
                <a:gd name="connsiteX550" fmla="*/ 549179 w 2992697"/>
                <a:gd name="connsiteY550" fmla="*/ 162674 h 1030680"/>
                <a:gd name="connsiteX551" fmla="*/ 527137 w 2992697"/>
                <a:gd name="connsiteY551" fmla="*/ 178506 h 1030680"/>
                <a:gd name="connsiteX552" fmla="*/ 508200 w 2992697"/>
                <a:gd name="connsiteY552" fmla="*/ 195270 h 1030680"/>
                <a:gd name="connsiteX553" fmla="*/ 492677 w 2992697"/>
                <a:gd name="connsiteY553" fmla="*/ 212034 h 1030680"/>
                <a:gd name="connsiteX554" fmla="*/ 473740 w 2992697"/>
                <a:gd name="connsiteY554" fmla="*/ 226936 h 1030680"/>
                <a:gd name="connsiteX555" fmla="*/ 453872 w 2992697"/>
                <a:gd name="connsiteY555" fmla="*/ 239664 h 1030680"/>
                <a:gd name="connsiteX556" fmla="*/ 427794 w 2992697"/>
                <a:gd name="connsiteY556" fmla="*/ 247115 h 1030680"/>
                <a:gd name="connsiteX557" fmla="*/ 427794 w 2992697"/>
                <a:gd name="connsiteY557" fmla="*/ 259843 h 1030680"/>
                <a:gd name="connsiteX558" fmla="*/ 415377 w 2992697"/>
                <a:gd name="connsiteY558" fmla="*/ 262016 h 1030680"/>
                <a:gd name="connsiteX559" fmla="*/ 400786 w 2992697"/>
                <a:gd name="connsiteY559" fmla="*/ 267294 h 1030680"/>
                <a:gd name="connsiteX560" fmla="*/ 392403 w 2992697"/>
                <a:gd name="connsiteY560" fmla="*/ 274745 h 1030680"/>
                <a:gd name="connsiteX561" fmla="*/ 397681 w 2992697"/>
                <a:gd name="connsiteY561" fmla="*/ 279091 h 1030680"/>
                <a:gd name="connsiteX562" fmla="*/ 400786 w 2992697"/>
                <a:gd name="connsiteY562" fmla="*/ 282195 h 1030680"/>
                <a:gd name="connsiteX563" fmla="*/ 402959 w 2992697"/>
                <a:gd name="connsiteY563" fmla="*/ 284368 h 1030680"/>
                <a:gd name="connsiteX564" fmla="*/ 402959 w 2992697"/>
                <a:gd name="connsiteY564" fmla="*/ 287473 h 1030680"/>
                <a:gd name="connsiteX565" fmla="*/ 402959 w 2992697"/>
                <a:gd name="connsiteY565" fmla="*/ 291819 h 1030680"/>
                <a:gd name="connsiteX566" fmla="*/ 400786 w 2992697"/>
                <a:gd name="connsiteY566" fmla="*/ 297097 h 1030680"/>
                <a:gd name="connsiteX567" fmla="*/ 400786 w 2992697"/>
                <a:gd name="connsiteY567" fmla="*/ 304547 h 1030680"/>
                <a:gd name="connsiteX568" fmla="*/ 361048 w 2992697"/>
                <a:gd name="connsiteY568" fmla="*/ 307652 h 1030680"/>
                <a:gd name="connsiteX569" fmla="*/ 361048 w 2992697"/>
                <a:gd name="connsiteY569" fmla="*/ 311998 h 1030680"/>
                <a:gd name="connsiteX570" fmla="*/ 366326 w 2992697"/>
                <a:gd name="connsiteY570" fmla="*/ 314171 h 1030680"/>
                <a:gd name="connsiteX571" fmla="*/ 368499 w 2992697"/>
                <a:gd name="connsiteY571" fmla="*/ 314171 h 1030680"/>
                <a:gd name="connsiteX572" fmla="*/ 371604 w 2992697"/>
                <a:gd name="connsiteY572" fmla="*/ 314171 h 1030680"/>
                <a:gd name="connsiteX573" fmla="*/ 371604 w 2992697"/>
                <a:gd name="connsiteY573" fmla="*/ 314171 h 1030680"/>
                <a:gd name="connsiteX574" fmla="*/ 373777 w 2992697"/>
                <a:gd name="connsiteY574" fmla="*/ 315103 h 1030680"/>
                <a:gd name="connsiteX575" fmla="*/ 373777 w 2992697"/>
                <a:gd name="connsiteY575" fmla="*/ 317276 h 1030680"/>
                <a:gd name="connsiteX576" fmla="*/ 377813 w 2992697"/>
                <a:gd name="connsiteY576" fmla="*/ 321622 h 1030680"/>
                <a:gd name="connsiteX577" fmla="*/ 371604 w 2992697"/>
                <a:gd name="connsiteY577" fmla="*/ 321622 h 1030680"/>
                <a:gd name="connsiteX578" fmla="*/ 363222 w 2992697"/>
                <a:gd name="connsiteY578" fmla="*/ 324726 h 1030680"/>
                <a:gd name="connsiteX579" fmla="*/ 351735 w 2992697"/>
                <a:gd name="connsiteY579" fmla="*/ 329073 h 1030680"/>
                <a:gd name="connsiteX580" fmla="*/ 341180 w 2992697"/>
                <a:gd name="connsiteY580" fmla="*/ 332177 h 1030680"/>
                <a:gd name="connsiteX581" fmla="*/ 344284 w 2992697"/>
                <a:gd name="connsiteY581" fmla="*/ 334350 h 1030680"/>
                <a:gd name="connsiteX582" fmla="*/ 346458 w 2992697"/>
                <a:gd name="connsiteY582" fmla="*/ 334350 h 1030680"/>
                <a:gd name="connsiteX583" fmla="*/ 348631 w 2992697"/>
                <a:gd name="connsiteY583" fmla="*/ 334350 h 1030680"/>
                <a:gd name="connsiteX584" fmla="*/ 349562 w 2992697"/>
                <a:gd name="connsiteY584" fmla="*/ 336523 h 1030680"/>
                <a:gd name="connsiteX585" fmla="*/ 351735 w 2992697"/>
                <a:gd name="connsiteY585" fmla="*/ 336523 h 1030680"/>
                <a:gd name="connsiteX586" fmla="*/ 349562 w 2992697"/>
                <a:gd name="connsiteY586" fmla="*/ 339628 h 1030680"/>
                <a:gd name="connsiteX587" fmla="*/ 348631 w 2992697"/>
                <a:gd name="connsiteY587" fmla="*/ 343974 h 1030680"/>
                <a:gd name="connsiteX588" fmla="*/ 346458 w 2992697"/>
                <a:gd name="connsiteY588" fmla="*/ 344905 h 1030680"/>
                <a:gd name="connsiteX589" fmla="*/ 348631 w 2992697"/>
                <a:gd name="connsiteY589" fmla="*/ 347078 h 1030680"/>
                <a:gd name="connsiteX590" fmla="*/ 348631 w 2992697"/>
                <a:gd name="connsiteY590" fmla="*/ 349252 h 1030680"/>
                <a:gd name="connsiteX591" fmla="*/ 349562 w 2992697"/>
                <a:gd name="connsiteY591" fmla="*/ 352356 h 1030680"/>
                <a:gd name="connsiteX592" fmla="*/ 351735 w 2992697"/>
                <a:gd name="connsiteY592" fmla="*/ 356702 h 1030680"/>
                <a:gd name="connsiteX593" fmla="*/ 344284 w 2992697"/>
                <a:gd name="connsiteY593" fmla="*/ 358875 h 1030680"/>
                <a:gd name="connsiteX594" fmla="*/ 339007 w 2992697"/>
                <a:gd name="connsiteY594" fmla="*/ 358875 h 1030680"/>
                <a:gd name="connsiteX595" fmla="*/ 333729 w 2992697"/>
                <a:gd name="connsiteY595" fmla="*/ 358875 h 1030680"/>
                <a:gd name="connsiteX596" fmla="*/ 327520 w 2992697"/>
                <a:gd name="connsiteY596" fmla="*/ 361980 h 1030680"/>
                <a:gd name="connsiteX597" fmla="*/ 346458 w 2992697"/>
                <a:gd name="connsiteY597" fmla="*/ 361980 h 1030680"/>
                <a:gd name="connsiteX598" fmla="*/ 361048 w 2992697"/>
                <a:gd name="connsiteY598" fmla="*/ 366326 h 1030680"/>
                <a:gd name="connsiteX599" fmla="*/ 361048 w 2992697"/>
                <a:gd name="connsiteY599" fmla="*/ 373777 h 1030680"/>
                <a:gd name="connsiteX600" fmla="*/ 337144 w 2992697"/>
                <a:gd name="connsiteY600" fmla="*/ 373777 h 1030680"/>
                <a:gd name="connsiteX601" fmla="*/ 334971 w 2992697"/>
                <a:gd name="connsiteY601" fmla="*/ 379054 h 1030680"/>
                <a:gd name="connsiteX602" fmla="*/ 334971 w 2992697"/>
                <a:gd name="connsiteY602" fmla="*/ 381227 h 1030680"/>
                <a:gd name="connsiteX603" fmla="*/ 334971 w 2992697"/>
                <a:gd name="connsiteY603" fmla="*/ 382159 h 1030680"/>
                <a:gd name="connsiteX604" fmla="*/ 334040 w 2992697"/>
                <a:gd name="connsiteY604" fmla="*/ 384332 h 1030680"/>
                <a:gd name="connsiteX605" fmla="*/ 331867 w 2992697"/>
                <a:gd name="connsiteY605" fmla="*/ 386505 h 1030680"/>
                <a:gd name="connsiteX606" fmla="*/ 322553 w 2992697"/>
                <a:gd name="connsiteY606" fmla="*/ 389609 h 1030680"/>
                <a:gd name="connsiteX607" fmla="*/ 310135 w 2992697"/>
                <a:gd name="connsiteY607" fmla="*/ 389609 h 1030680"/>
                <a:gd name="connsiteX608" fmla="*/ 297717 w 2992697"/>
                <a:gd name="connsiteY608" fmla="*/ 389609 h 1030680"/>
                <a:gd name="connsiteX609" fmla="*/ 285300 w 2992697"/>
                <a:gd name="connsiteY609" fmla="*/ 382159 h 1030680"/>
                <a:gd name="connsiteX610" fmla="*/ 268536 w 2992697"/>
                <a:gd name="connsiteY610" fmla="*/ 382159 h 1030680"/>
                <a:gd name="connsiteX611" fmla="*/ 251772 w 2992697"/>
                <a:gd name="connsiteY611" fmla="*/ 384332 h 1030680"/>
                <a:gd name="connsiteX612" fmla="*/ 234076 w 2992697"/>
                <a:gd name="connsiteY612" fmla="*/ 386505 h 1030680"/>
                <a:gd name="connsiteX613" fmla="*/ 217312 w 2992697"/>
                <a:gd name="connsiteY613" fmla="*/ 384332 h 1030680"/>
                <a:gd name="connsiteX614" fmla="*/ 200548 w 2992697"/>
                <a:gd name="connsiteY614" fmla="*/ 379054 h 1030680"/>
                <a:gd name="connsiteX615" fmla="*/ 199617 w 2992697"/>
                <a:gd name="connsiteY615" fmla="*/ 376881 h 1030680"/>
                <a:gd name="connsiteX616" fmla="*/ 199617 w 2992697"/>
                <a:gd name="connsiteY616" fmla="*/ 374708 h 1030680"/>
                <a:gd name="connsiteX617" fmla="*/ 197444 w 2992697"/>
                <a:gd name="connsiteY617" fmla="*/ 374708 h 1030680"/>
                <a:gd name="connsiteX618" fmla="*/ 197444 w 2992697"/>
                <a:gd name="connsiteY618" fmla="*/ 372535 h 1030680"/>
                <a:gd name="connsiteX619" fmla="*/ 197444 w 2992697"/>
                <a:gd name="connsiteY619" fmla="*/ 368189 h 1030680"/>
                <a:gd name="connsiteX620" fmla="*/ 200548 w 2992697"/>
                <a:gd name="connsiteY620" fmla="*/ 368189 h 1030680"/>
                <a:gd name="connsiteX621" fmla="*/ 202721 w 2992697"/>
                <a:gd name="connsiteY621" fmla="*/ 365084 h 1030680"/>
                <a:gd name="connsiteX622" fmla="*/ 206757 w 2992697"/>
                <a:gd name="connsiteY622" fmla="*/ 360738 h 1030680"/>
                <a:gd name="connsiteX623" fmla="*/ 207688 w 2992697"/>
                <a:gd name="connsiteY623" fmla="*/ 358565 h 1030680"/>
                <a:gd name="connsiteX624" fmla="*/ 211724 w 2992697"/>
                <a:gd name="connsiteY624" fmla="*/ 357634 h 1030680"/>
                <a:gd name="connsiteX625" fmla="*/ 213897 w 2992697"/>
                <a:gd name="connsiteY625" fmla="*/ 353287 h 1030680"/>
                <a:gd name="connsiteX626" fmla="*/ 217002 w 2992697"/>
                <a:gd name="connsiteY626" fmla="*/ 348010 h 1030680"/>
                <a:gd name="connsiteX627" fmla="*/ 209551 w 2992697"/>
                <a:gd name="connsiteY627" fmla="*/ 345837 h 1030680"/>
                <a:gd name="connsiteX628" fmla="*/ 204273 w 2992697"/>
                <a:gd name="connsiteY628" fmla="*/ 342732 h 1030680"/>
                <a:gd name="connsiteX629" fmla="*/ 200238 w 2992697"/>
                <a:gd name="connsiteY629" fmla="*/ 336523 h 1030680"/>
                <a:gd name="connsiteX630" fmla="*/ 199306 w 2992697"/>
                <a:gd name="connsiteY630" fmla="*/ 331246 h 1030680"/>
                <a:gd name="connsiteX631" fmla="*/ 197133 w 2992697"/>
                <a:gd name="connsiteY631" fmla="*/ 323795 h 1030680"/>
                <a:gd name="connsiteX632" fmla="*/ 204584 w 2992697"/>
                <a:gd name="connsiteY632" fmla="*/ 323795 h 1030680"/>
                <a:gd name="connsiteX633" fmla="*/ 217002 w 2992697"/>
                <a:gd name="connsiteY633" fmla="*/ 320691 h 1030680"/>
                <a:gd name="connsiteX634" fmla="*/ 231593 w 2992697"/>
                <a:gd name="connsiteY634" fmla="*/ 323795 h 1030680"/>
                <a:gd name="connsiteX635" fmla="*/ 244010 w 2992697"/>
                <a:gd name="connsiteY635" fmla="*/ 329073 h 1030680"/>
                <a:gd name="connsiteX636" fmla="*/ 256428 w 2992697"/>
                <a:gd name="connsiteY636" fmla="*/ 335281 h 1030680"/>
                <a:gd name="connsiteX637" fmla="*/ 256428 w 2992697"/>
                <a:gd name="connsiteY637" fmla="*/ 327831 h 1030680"/>
                <a:gd name="connsiteX638" fmla="*/ 244010 w 2992697"/>
                <a:gd name="connsiteY638" fmla="*/ 321622 h 1030680"/>
                <a:gd name="connsiteX639" fmla="*/ 233455 w 2992697"/>
                <a:gd name="connsiteY639" fmla="*/ 316344 h 1030680"/>
                <a:gd name="connsiteX640" fmla="*/ 224142 w 2992697"/>
                <a:gd name="connsiteY640" fmla="*/ 306720 h 1030680"/>
                <a:gd name="connsiteX641" fmla="*/ 227246 w 2992697"/>
                <a:gd name="connsiteY641" fmla="*/ 306720 h 1030680"/>
                <a:gd name="connsiteX642" fmla="*/ 236560 w 2992697"/>
                <a:gd name="connsiteY642" fmla="*/ 293061 h 1030680"/>
                <a:gd name="connsiteX643" fmla="*/ 248046 w 2992697"/>
                <a:gd name="connsiteY643" fmla="*/ 283437 h 1030680"/>
                <a:gd name="connsiteX644" fmla="*/ 262637 w 2992697"/>
                <a:gd name="connsiteY644" fmla="*/ 275986 h 1030680"/>
                <a:gd name="connsiteX645" fmla="*/ 280333 w 2992697"/>
                <a:gd name="connsiteY645" fmla="*/ 270709 h 1030680"/>
                <a:gd name="connsiteX646" fmla="*/ 280333 w 2992697"/>
                <a:gd name="connsiteY646" fmla="*/ 266983 h 1030680"/>
                <a:gd name="connsiteX647" fmla="*/ 263568 w 2992697"/>
                <a:gd name="connsiteY647" fmla="*/ 261706 h 1030680"/>
                <a:gd name="connsiteX648" fmla="*/ 251151 w 2992697"/>
                <a:gd name="connsiteY648" fmla="*/ 252082 h 1030680"/>
                <a:gd name="connsiteX649" fmla="*/ 240595 w 2992697"/>
                <a:gd name="connsiteY649" fmla="*/ 239354 h 1030680"/>
                <a:gd name="connsiteX650" fmla="*/ 231282 w 2992697"/>
                <a:gd name="connsiteY650" fmla="*/ 226625 h 1030680"/>
                <a:gd name="connsiteX651" fmla="*/ 236560 w 2992697"/>
                <a:gd name="connsiteY651" fmla="*/ 224452 h 1030680"/>
                <a:gd name="connsiteX652" fmla="*/ 240595 w 2992697"/>
                <a:gd name="connsiteY652" fmla="*/ 224452 h 1030680"/>
                <a:gd name="connsiteX653" fmla="*/ 245873 w 2992697"/>
                <a:gd name="connsiteY653" fmla="*/ 222279 h 1030680"/>
                <a:gd name="connsiteX654" fmla="*/ 251151 w 2992697"/>
                <a:gd name="connsiteY654" fmla="*/ 222279 h 1030680"/>
                <a:gd name="connsiteX655" fmla="*/ 258601 w 2992697"/>
                <a:gd name="connsiteY655" fmla="*/ 227557 h 1030680"/>
                <a:gd name="connsiteX656" fmla="*/ 263879 w 2992697"/>
                <a:gd name="connsiteY656" fmla="*/ 233766 h 1030680"/>
                <a:gd name="connsiteX657" fmla="*/ 271330 w 2992697"/>
                <a:gd name="connsiteY657" fmla="*/ 239043 h 1030680"/>
                <a:gd name="connsiteX658" fmla="*/ 271330 w 2992697"/>
                <a:gd name="connsiteY658" fmla="*/ 234697 h 1030680"/>
                <a:gd name="connsiteX659" fmla="*/ 270398 w 2992697"/>
                <a:gd name="connsiteY659" fmla="*/ 231593 h 1030680"/>
                <a:gd name="connsiteX660" fmla="*/ 268225 w 2992697"/>
                <a:gd name="connsiteY660" fmla="*/ 231593 h 1030680"/>
                <a:gd name="connsiteX661" fmla="*/ 268225 w 2992697"/>
                <a:gd name="connsiteY661" fmla="*/ 229419 h 1030680"/>
                <a:gd name="connsiteX662" fmla="*/ 266052 w 2992697"/>
                <a:gd name="connsiteY662" fmla="*/ 227246 h 1030680"/>
                <a:gd name="connsiteX663" fmla="*/ 266052 w 2992697"/>
                <a:gd name="connsiteY663" fmla="*/ 226315 h 1030680"/>
                <a:gd name="connsiteX664" fmla="*/ 263879 w 2992697"/>
                <a:gd name="connsiteY664" fmla="*/ 221969 h 1030680"/>
                <a:gd name="connsiteX665" fmla="*/ 267915 w 2992697"/>
                <a:gd name="connsiteY665" fmla="*/ 221969 h 1030680"/>
                <a:gd name="connsiteX666" fmla="*/ 267915 w 2992697"/>
                <a:gd name="connsiteY666" fmla="*/ 218864 h 1030680"/>
                <a:gd name="connsiteX667" fmla="*/ 284679 w 2992697"/>
                <a:gd name="connsiteY667" fmla="*/ 212655 h 1030680"/>
                <a:gd name="connsiteX668" fmla="*/ 300201 w 2992697"/>
                <a:gd name="connsiteY668" fmla="*/ 209551 h 1030680"/>
                <a:gd name="connsiteX669" fmla="*/ 316965 w 2992697"/>
                <a:gd name="connsiteY669" fmla="*/ 207378 h 1030680"/>
                <a:gd name="connsiteX670" fmla="*/ 336834 w 2992697"/>
                <a:gd name="connsiteY670" fmla="*/ 209551 h 1030680"/>
                <a:gd name="connsiteX671" fmla="*/ 327520 w 2992697"/>
                <a:gd name="connsiteY671" fmla="*/ 198064 h 1030680"/>
                <a:gd name="connsiteX672" fmla="*/ 339007 w 2992697"/>
                <a:gd name="connsiteY672" fmla="*/ 194960 h 1030680"/>
                <a:gd name="connsiteX673" fmla="*/ 351425 w 2992697"/>
                <a:gd name="connsiteY673" fmla="*/ 189682 h 1030680"/>
                <a:gd name="connsiteX674" fmla="*/ 363842 w 2992697"/>
                <a:gd name="connsiteY674" fmla="*/ 184405 h 1030680"/>
                <a:gd name="connsiteX675" fmla="*/ 371293 w 2992697"/>
                <a:gd name="connsiteY675" fmla="*/ 178196 h 1030680"/>
                <a:gd name="connsiteX676" fmla="*/ 377502 w 2992697"/>
                <a:gd name="connsiteY676" fmla="*/ 178196 h 1030680"/>
                <a:gd name="connsiteX677" fmla="*/ 377502 w 2992697"/>
                <a:gd name="connsiteY677" fmla="*/ 175091 h 1030680"/>
                <a:gd name="connsiteX678" fmla="*/ 368189 w 2992697"/>
                <a:gd name="connsiteY678" fmla="*/ 175091 h 1030680"/>
                <a:gd name="connsiteX679" fmla="*/ 364153 w 2992697"/>
                <a:gd name="connsiteY679" fmla="*/ 177265 h 1030680"/>
                <a:gd name="connsiteX680" fmla="*/ 361048 w 2992697"/>
                <a:gd name="connsiteY680" fmla="*/ 178196 h 1030680"/>
                <a:gd name="connsiteX681" fmla="*/ 358875 w 2992697"/>
                <a:gd name="connsiteY681" fmla="*/ 178196 h 1030680"/>
                <a:gd name="connsiteX682" fmla="*/ 356702 w 2992697"/>
                <a:gd name="connsiteY682" fmla="*/ 178196 h 1030680"/>
                <a:gd name="connsiteX683" fmla="*/ 355771 w 2992697"/>
                <a:gd name="connsiteY683" fmla="*/ 178196 h 1030680"/>
                <a:gd name="connsiteX684" fmla="*/ 353598 w 2992697"/>
                <a:gd name="connsiteY684" fmla="*/ 177265 h 1030680"/>
                <a:gd name="connsiteX685" fmla="*/ 351425 w 2992697"/>
                <a:gd name="connsiteY685" fmla="*/ 175091 h 1030680"/>
                <a:gd name="connsiteX686" fmla="*/ 348320 w 2992697"/>
                <a:gd name="connsiteY686" fmla="*/ 175091 h 1030680"/>
                <a:gd name="connsiteX687" fmla="*/ 344284 w 2992697"/>
                <a:gd name="connsiteY687" fmla="*/ 178196 h 1030680"/>
                <a:gd name="connsiteX688" fmla="*/ 339007 w 2992697"/>
                <a:gd name="connsiteY688" fmla="*/ 184405 h 1030680"/>
                <a:gd name="connsiteX689" fmla="*/ 333729 w 2992697"/>
                <a:gd name="connsiteY689" fmla="*/ 189682 h 1030680"/>
                <a:gd name="connsiteX690" fmla="*/ 329693 w 2992697"/>
                <a:gd name="connsiteY690" fmla="*/ 194960 h 1030680"/>
                <a:gd name="connsiteX691" fmla="*/ 324416 w 2992697"/>
                <a:gd name="connsiteY691" fmla="*/ 198064 h 1030680"/>
                <a:gd name="connsiteX692" fmla="*/ 304547 w 2992697"/>
                <a:gd name="connsiteY692" fmla="*/ 204273 h 1030680"/>
                <a:gd name="connsiteX693" fmla="*/ 285610 w 2992697"/>
                <a:gd name="connsiteY693" fmla="*/ 204273 h 1030680"/>
                <a:gd name="connsiteX694" fmla="*/ 267915 w 2992697"/>
                <a:gd name="connsiteY694" fmla="*/ 199927 h 1030680"/>
                <a:gd name="connsiteX695" fmla="*/ 251151 w 2992697"/>
                <a:gd name="connsiteY695" fmla="*/ 192476 h 1030680"/>
                <a:gd name="connsiteX696" fmla="*/ 248978 w 2992697"/>
                <a:gd name="connsiteY696" fmla="*/ 192476 h 1030680"/>
                <a:gd name="connsiteX697" fmla="*/ 245873 w 2992697"/>
                <a:gd name="connsiteY697" fmla="*/ 194650 h 1030680"/>
                <a:gd name="connsiteX698" fmla="*/ 240595 w 2992697"/>
                <a:gd name="connsiteY698" fmla="*/ 196823 h 1030680"/>
                <a:gd name="connsiteX699" fmla="*/ 236560 w 2992697"/>
                <a:gd name="connsiteY699" fmla="*/ 197754 h 1030680"/>
                <a:gd name="connsiteX700" fmla="*/ 233455 w 2992697"/>
                <a:gd name="connsiteY700" fmla="*/ 199927 h 1030680"/>
                <a:gd name="connsiteX701" fmla="*/ 227246 w 2992697"/>
                <a:gd name="connsiteY701" fmla="*/ 202100 h 1030680"/>
                <a:gd name="connsiteX702" fmla="*/ 224142 w 2992697"/>
                <a:gd name="connsiteY702" fmla="*/ 192476 h 1030680"/>
                <a:gd name="connsiteX703" fmla="*/ 227246 w 2992697"/>
                <a:gd name="connsiteY703" fmla="*/ 191545 h 1030680"/>
                <a:gd name="connsiteX704" fmla="*/ 227246 w 2992697"/>
                <a:gd name="connsiteY704" fmla="*/ 191545 h 1030680"/>
                <a:gd name="connsiteX705" fmla="*/ 229419 w 2992697"/>
                <a:gd name="connsiteY705" fmla="*/ 189372 h 1030680"/>
                <a:gd name="connsiteX706" fmla="*/ 231593 w 2992697"/>
                <a:gd name="connsiteY706" fmla="*/ 185026 h 1030680"/>
                <a:gd name="connsiteX707" fmla="*/ 221037 w 2992697"/>
                <a:gd name="connsiteY707" fmla="*/ 185026 h 1030680"/>
                <a:gd name="connsiteX708" fmla="*/ 217002 w 2992697"/>
                <a:gd name="connsiteY708" fmla="*/ 187199 h 1030680"/>
                <a:gd name="connsiteX709" fmla="*/ 211724 w 2992697"/>
                <a:gd name="connsiteY709" fmla="*/ 189372 h 1030680"/>
                <a:gd name="connsiteX710" fmla="*/ 206446 w 2992697"/>
                <a:gd name="connsiteY710" fmla="*/ 189372 h 1030680"/>
                <a:gd name="connsiteX711" fmla="*/ 200238 w 2992697"/>
                <a:gd name="connsiteY711" fmla="*/ 189372 h 1030680"/>
                <a:gd name="connsiteX712" fmla="*/ 197133 w 2992697"/>
                <a:gd name="connsiteY712" fmla="*/ 177885 h 1030680"/>
                <a:gd name="connsiteX713" fmla="*/ 200238 w 2992697"/>
                <a:gd name="connsiteY713" fmla="*/ 176954 h 1030680"/>
                <a:gd name="connsiteX714" fmla="*/ 202411 w 2992697"/>
                <a:gd name="connsiteY714" fmla="*/ 176954 h 1030680"/>
                <a:gd name="connsiteX715" fmla="*/ 204584 w 2992697"/>
                <a:gd name="connsiteY715" fmla="*/ 176954 h 1030680"/>
                <a:gd name="connsiteX716" fmla="*/ 206757 w 2992697"/>
                <a:gd name="connsiteY716" fmla="*/ 174781 h 1030680"/>
                <a:gd name="connsiteX717" fmla="*/ 207688 w 2992697"/>
                <a:gd name="connsiteY717" fmla="*/ 174781 h 1030680"/>
                <a:gd name="connsiteX718" fmla="*/ 184715 w 2992697"/>
                <a:gd name="connsiteY718" fmla="*/ 177885 h 1030680"/>
                <a:gd name="connsiteX719" fmla="*/ 182542 w 2992697"/>
                <a:gd name="connsiteY719" fmla="*/ 172608 h 1030680"/>
                <a:gd name="connsiteX720" fmla="*/ 178506 w 2992697"/>
                <a:gd name="connsiteY720" fmla="*/ 169503 h 1030680"/>
                <a:gd name="connsiteX721" fmla="*/ 177575 w 2992697"/>
                <a:gd name="connsiteY721" fmla="*/ 167330 h 1030680"/>
                <a:gd name="connsiteX722" fmla="*/ 175402 w 2992697"/>
                <a:gd name="connsiteY722" fmla="*/ 162984 h 1030680"/>
                <a:gd name="connsiteX723" fmla="*/ 171366 w 2992697"/>
                <a:gd name="connsiteY723" fmla="*/ 157706 h 1030680"/>
                <a:gd name="connsiteX724" fmla="*/ 177575 w 2992697"/>
                <a:gd name="connsiteY724" fmla="*/ 155533 h 1030680"/>
                <a:gd name="connsiteX725" fmla="*/ 180679 w 2992697"/>
                <a:gd name="connsiteY725" fmla="*/ 155533 h 1030680"/>
                <a:gd name="connsiteX726" fmla="*/ 182853 w 2992697"/>
                <a:gd name="connsiteY726" fmla="*/ 155533 h 1030680"/>
                <a:gd name="connsiteX727" fmla="*/ 185026 w 2992697"/>
                <a:gd name="connsiteY727" fmla="*/ 155533 h 1030680"/>
                <a:gd name="connsiteX728" fmla="*/ 185026 w 2992697"/>
                <a:gd name="connsiteY728" fmla="*/ 155223 h 1030680"/>
                <a:gd name="connsiteX729" fmla="*/ 185957 w 2992697"/>
                <a:gd name="connsiteY729" fmla="*/ 153050 h 1030680"/>
                <a:gd name="connsiteX730" fmla="*/ 188130 w 2992697"/>
                <a:gd name="connsiteY730" fmla="*/ 148704 h 1030680"/>
                <a:gd name="connsiteX731" fmla="*/ 180679 w 2992697"/>
                <a:gd name="connsiteY731" fmla="*/ 147772 h 1030680"/>
                <a:gd name="connsiteX732" fmla="*/ 173229 w 2992697"/>
                <a:gd name="connsiteY732" fmla="*/ 145599 h 1030680"/>
                <a:gd name="connsiteX733" fmla="*/ 170124 w 2992697"/>
                <a:gd name="connsiteY733" fmla="*/ 141253 h 1030680"/>
                <a:gd name="connsiteX734" fmla="*/ 163915 w 2992697"/>
                <a:gd name="connsiteY734" fmla="*/ 138148 h 1030680"/>
                <a:gd name="connsiteX735" fmla="*/ 167951 w 2992697"/>
                <a:gd name="connsiteY735" fmla="*/ 138148 h 1030680"/>
                <a:gd name="connsiteX736" fmla="*/ 167951 w 2992697"/>
                <a:gd name="connsiteY736" fmla="*/ 132871 h 1030680"/>
                <a:gd name="connsiteX737" fmla="*/ 185647 w 2992697"/>
                <a:gd name="connsiteY737" fmla="*/ 135975 h 1030680"/>
                <a:gd name="connsiteX738" fmla="*/ 194960 w 2992697"/>
                <a:gd name="connsiteY738" fmla="*/ 133802 h 1030680"/>
                <a:gd name="connsiteX739" fmla="*/ 202411 w 2992697"/>
                <a:gd name="connsiteY739" fmla="*/ 130698 h 1030680"/>
                <a:gd name="connsiteX740" fmla="*/ 206446 w 2992697"/>
                <a:gd name="connsiteY740" fmla="*/ 125420 h 1030680"/>
                <a:gd name="connsiteX741" fmla="*/ 211724 w 2992697"/>
                <a:gd name="connsiteY741" fmla="*/ 117969 h 1030680"/>
                <a:gd name="connsiteX742" fmla="*/ 221037 w 2992697"/>
                <a:gd name="connsiteY742" fmla="*/ 113623 h 1030680"/>
                <a:gd name="connsiteX743" fmla="*/ 231593 w 2992697"/>
                <a:gd name="connsiteY743" fmla="*/ 110519 h 1030680"/>
                <a:gd name="connsiteX744" fmla="*/ 239043 w 2992697"/>
                <a:gd name="connsiteY744" fmla="*/ 113623 h 1030680"/>
                <a:gd name="connsiteX745" fmla="*/ 248357 w 2992697"/>
                <a:gd name="connsiteY745" fmla="*/ 117969 h 1030680"/>
                <a:gd name="connsiteX746" fmla="*/ 255807 w 2992697"/>
                <a:gd name="connsiteY746" fmla="*/ 118901 h 1030680"/>
                <a:gd name="connsiteX747" fmla="*/ 264189 w 2992697"/>
                <a:gd name="connsiteY747" fmla="*/ 117969 h 1030680"/>
                <a:gd name="connsiteX748" fmla="*/ 261085 w 2992697"/>
                <a:gd name="connsiteY748" fmla="*/ 115796 h 1030680"/>
                <a:gd name="connsiteX749" fmla="*/ 257049 w 2992697"/>
                <a:gd name="connsiteY749" fmla="*/ 113623 h 1030680"/>
                <a:gd name="connsiteX750" fmla="*/ 256118 w 2992697"/>
                <a:gd name="connsiteY750" fmla="*/ 113623 h 1030680"/>
                <a:gd name="connsiteX751" fmla="*/ 256118 w 2992697"/>
                <a:gd name="connsiteY751" fmla="*/ 111760 h 1030680"/>
                <a:gd name="connsiteX752" fmla="*/ 253945 w 2992697"/>
                <a:gd name="connsiteY752" fmla="*/ 110829 h 1030680"/>
                <a:gd name="connsiteX753" fmla="*/ 253945 w 2992697"/>
                <a:gd name="connsiteY753" fmla="*/ 106483 h 1030680"/>
                <a:gd name="connsiteX754" fmla="*/ 251772 w 2992697"/>
                <a:gd name="connsiteY754" fmla="*/ 101205 h 1030680"/>
                <a:gd name="connsiteX755" fmla="*/ 257049 w 2992697"/>
                <a:gd name="connsiteY755" fmla="*/ 99032 h 1030680"/>
                <a:gd name="connsiteX756" fmla="*/ 261085 w 2992697"/>
                <a:gd name="connsiteY756" fmla="*/ 96859 h 1030680"/>
                <a:gd name="connsiteX757" fmla="*/ 264189 w 2992697"/>
                <a:gd name="connsiteY757" fmla="*/ 96859 h 1030680"/>
                <a:gd name="connsiteX758" fmla="*/ 266363 w 2992697"/>
                <a:gd name="connsiteY758" fmla="*/ 95928 h 1030680"/>
                <a:gd name="connsiteX759" fmla="*/ 270398 w 2992697"/>
                <a:gd name="connsiteY759" fmla="*/ 93755 h 1030680"/>
                <a:gd name="connsiteX760" fmla="*/ 277849 w 2992697"/>
                <a:gd name="connsiteY760" fmla="*/ 93755 h 1030680"/>
                <a:gd name="connsiteX761" fmla="*/ 280953 w 2992697"/>
                <a:gd name="connsiteY761" fmla="*/ 95928 h 1030680"/>
                <a:gd name="connsiteX762" fmla="*/ 284989 w 2992697"/>
                <a:gd name="connsiteY762" fmla="*/ 99032 h 1030680"/>
                <a:gd name="connsiteX763" fmla="*/ 288094 w 2992697"/>
                <a:gd name="connsiteY763" fmla="*/ 101205 h 1030680"/>
                <a:gd name="connsiteX764" fmla="*/ 288094 w 2992697"/>
                <a:gd name="connsiteY764" fmla="*/ 96859 h 1030680"/>
                <a:gd name="connsiteX765" fmla="*/ 285921 w 2992697"/>
                <a:gd name="connsiteY765" fmla="*/ 95928 h 1030680"/>
                <a:gd name="connsiteX766" fmla="*/ 285921 w 2992697"/>
                <a:gd name="connsiteY766" fmla="*/ 93755 h 1030680"/>
                <a:gd name="connsiteX767" fmla="*/ 285921 w 2992697"/>
                <a:gd name="connsiteY767" fmla="*/ 93755 h 1030680"/>
                <a:gd name="connsiteX768" fmla="*/ 285921 w 2992697"/>
                <a:gd name="connsiteY768" fmla="*/ 91582 h 1030680"/>
                <a:gd name="connsiteX769" fmla="*/ 284989 w 2992697"/>
                <a:gd name="connsiteY769" fmla="*/ 88477 h 1030680"/>
                <a:gd name="connsiteX770" fmla="*/ 290267 w 2992697"/>
                <a:gd name="connsiteY770" fmla="*/ 86304 h 1030680"/>
                <a:gd name="connsiteX771" fmla="*/ 293371 w 2992697"/>
                <a:gd name="connsiteY771" fmla="*/ 84131 h 1030680"/>
                <a:gd name="connsiteX772" fmla="*/ 299580 w 2992697"/>
                <a:gd name="connsiteY772" fmla="*/ 81026 h 1030680"/>
                <a:gd name="connsiteX773" fmla="*/ 302685 w 2992697"/>
                <a:gd name="connsiteY773" fmla="*/ 76680 h 1030680"/>
                <a:gd name="connsiteX774" fmla="*/ 304858 w 2992697"/>
                <a:gd name="connsiteY774" fmla="*/ 76680 h 1030680"/>
                <a:gd name="connsiteX775" fmla="*/ 312308 w 2992697"/>
                <a:gd name="connsiteY775" fmla="*/ 76680 h 1030680"/>
                <a:gd name="connsiteX776" fmla="*/ 317586 w 2992697"/>
                <a:gd name="connsiteY776" fmla="*/ 78853 h 1030680"/>
                <a:gd name="connsiteX777" fmla="*/ 321622 w 2992697"/>
                <a:gd name="connsiteY777" fmla="*/ 83199 h 1030680"/>
                <a:gd name="connsiteX778" fmla="*/ 327831 w 2992697"/>
                <a:gd name="connsiteY778" fmla="*/ 83199 h 1030680"/>
                <a:gd name="connsiteX779" fmla="*/ 337144 w 2992697"/>
                <a:gd name="connsiteY779" fmla="*/ 81026 h 1030680"/>
                <a:gd name="connsiteX780" fmla="*/ 341180 w 2992697"/>
                <a:gd name="connsiteY780" fmla="*/ 68298 h 1030680"/>
                <a:gd name="connsiteX781" fmla="*/ 346458 w 2992697"/>
                <a:gd name="connsiteY781" fmla="*/ 66125 h 1030680"/>
                <a:gd name="connsiteX782" fmla="*/ 351735 w 2992697"/>
                <a:gd name="connsiteY782" fmla="*/ 66125 h 1030680"/>
                <a:gd name="connsiteX783" fmla="*/ 357013 w 2992697"/>
                <a:gd name="connsiteY783" fmla="*/ 66125 h 1030680"/>
                <a:gd name="connsiteX784" fmla="*/ 361048 w 2992697"/>
                <a:gd name="connsiteY784" fmla="*/ 68298 h 1030680"/>
                <a:gd name="connsiteX785" fmla="*/ 364153 w 2992697"/>
                <a:gd name="connsiteY785" fmla="*/ 68298 h 1030680"/>
                <a:gd name="connsiteX786" fmla="*/ 371604 w 2992697"/>
                <a:gd name="connsiteY786" fmla="*/ 56812 h 1030680"/>
                <a:gd name="connsiteX787" fmla="*/ 383090 w 2992697"/>
                <a:gd name="connsiteY787" fmla="*/ 54638 h 1030680"/>
                <a:gd name="connsiteX788" fmla="*/ 390541 w 2992697"/>
                <a:gd name="connsiteY788" fmla="*/ 58985 h 1030680"/>
                <a:gd name="connsiteX789" fmla="*/ 397992 w 2992697"/>
                <a:gd name="connsiteY789" fmla="*/ 62089 h 1030680"/>
                <a:gd name="connsiteX790" fmla="*/ 405442 w 2992697"/>
                <a:gd name="connsiteY790" fmla="*/ 64262 h 1030680"/>
                <a:gd name="connsiteX791" fmla="*/ 414756 w 2992697"/>
                <a:gd name="connsiteY791" fmla="*/ 61158 h 1030680"/>
                <a:gd name="connsiteX792" fmla="*/ 427173 w 2992697"/>
                <a:gd name="connsiteY792" fmla="*/ 53707 h 1030680"/>
                <a:gd name="connsiteX793" fmla="*/ 439281 w 2992697"/>
                <a:gd name="connsiteY793" fmla="*/ 47498 h 1030680"/>
                <a:gd name="connsiteX794" fmla="*/ 439281 w 2992697"/>
                <a:gd name="connsiteY794" fmla="*/ 47498 h 1030680"/>
                <a:gd name="connsiteX795" fmla="*/ 439281 w 2992697"/>
                <a:gd name="connsiteY795" fmla="*/ 47498 h 1030680"/>
                <a:gd name="connsiteX796" fmla="*/ 2195472 w 2992697"/>
                <a:gd name="connsiteY796" fmla="*/ 44394 h 1030680"/>
                <a:gd name="connsiteX797" fmla="*/ 2202923 w 2992697"/>
                <a:gd name="connsiteY797" fmla="*/ 46567 h 1030680"/>
                <a:gd name="connsiteX798" fmla="*/ 2210374 w 2992697"/>
                <a:gd name="connsiteY798" fmla="*/ 49671 h 1030680"/>
                <a:gd name="connsiteX799" fmla="*/ 2213478 w 2992697"/>
                <a:gd name="connsiteY799" fmla="*/ 54018 h 1030680"/>
                <a:gd name="connsiteX800" fmla="*/ 2218756 w 2992697"/>
                <a:gd name="connsiteY800" fmla="*/ 57122 h 1030680"/>
                <a:gd name="connsiteX801" fmla="*/ 2224965 w 2992697"/>
                <a:gd name="connsiteY801" fmla="*/ 61468 h 1030680"/>
                <a:gd name="connsiteX802" fmla="*/ 2220929 w 2992697"/>
                <a:gd name="connsiteY802" fmla="*/ 72023 h 1030680"/>
                <a:gd name="connsiteX803" fmla="*/ 2198888 w 2992697"/>
                <a:gd name="connsiteY803" fmla="*/ 84752 h 1030680"/>
                <a:gd name="connsiteX804" fmla="*/ 2182123 w 2992697"/>
                <a:gd name="connsiteY804" fmla="*/ 99653 h 1030680"/>
                <a:gd name="connsiteX805" fmla="*/ 2167532 w 2992697"/>
                <a:gd name="connsiteY805" fmla="*/ 118590 h 1030680"/>
                <a:gd name="connsiteX806" fmla="*/ 2164428 w 2992697"/>
                <a:gd name="connsiteY806" fmla="*/ 118590 h 1030680"/>
                <a:gd name="connsiteX807" fmla="*/ 2164428 w 2992697"/>
                <a:gd name="connsiteY807" fmla="*/ 114244 h 1030680"/>
                <a:gd name="connsiteX808" fmla="*/ 2159150 w 2992697"/>
                <a:gd name="connsiteY808" fmla="*/ 111140 h 1030680"/>
                <a:gd name="connsiteX809" fmla="*/ 2155115 w 2992697"/>
                <a:gd name="connsiteY809" fmla="*/ 106793 h 1030680"/>
                <a:gd name="connsiteX810" fmla="*/ 2152942 w 2992697"/>
                <a:gd name="connsiteY810" fmla="*/ 103689 h 1030680"/>
                <a:gd name="connsiteX811" fmla="*/ 2149837 w 2992697"/>
                <a:gd name="connsiteY811" fmla="*/ 99343 h 1030680"/>
                <a:gd name="connsiteX812" fmla="*/ 2147664 w 2992697"/>
                <a:gd name="connsiteY812" fmla="*/ 94065 h 1030680"/>
                <a:gd name="connsiteX813" fmla="*/ 2151700 w 2992697"/>
                <a:gd name="connsiteY813" fmla="*/ 86614 h 1030680"/>
                <a:gd name="connsiteX814" fmla="*/ 2152631 w 2992697"/>
                <a:gd name="connsiteY814" fmla="*/ 81337 h 1030680"/>
                <a:gd name="connsiteX815" fmla="*/ 2154804 w 2992697"/>
                <a:gd name="connsiteY815" fmla="*/ 71713 h 1030680"/>
                <a:gd name="connsiteX816" fmla="*/ 2127795 w 2992697"/>
                <a:gd name="connsiteY816" fmla="*/ 71713 h 1030680"/>
                <a:gd name="connsiteX817" fmla="*/ 2127795 w 2992697"/>
                <a:gd name="connsiteY817" fmla="*/ 64262 h 1030680"/>
                <a:gd name="connsiteX818" fmla="*/ 2142386 w 2992697"/>
                <a:gd name="connsiteY818" fmla="*/ 58985 h 1030680"/>
                <a:gd name="connsiteX819" fmla="*/ 2156977 w 2992697"/>
                <a:gd name="connsiteY819" fmla="*/ 54638 h 1030680"/>
                <a:gd name="connsiteX820" fmla="*/ 2174673 w 2992697"/>
                <a:gd name="connsiteY820" fmla="*/ 51534 h 1030680"/>
                <a:gd name="connsiteX821" fmla="*/ 2176846 w 2992697"/>
                <a:gd name="connsiteY821" fmla="*/ 56812 h 1030680"/>
                <a:gd name="connsiteX822" fmla="*/ 2179019 w 2992697"/>
                <a:gd name="connsiteY822" fmla="*/ 58985 h 1030680"/>
                <a:gd name="connsiteX823" fmla="*/ 2179019 w 2992697"/>
                <a:gd name="connsiteY823" fmla="*/ 61158 h 1030680"/>
                <a:gd name="connsiteX824" fmla="*/ 2181192 w 2992697"/>
                <a:gd name="connsiteY824" fmla="*/ 61158 h 1030680"/>
                <a:gd name="connsiteX825" fmla="*/ 2181192 w 2992697"/>
                <a:gd name="connsiteY825" fmla="*/ 62089 h 1030680"/>
                <a:gd name="connsiteX826" fmla="*/ 2184297 w 2992697"/>
                <a:gd name="connsiteY826" fmla="*/ 64262 h 1030680"/>
                <a:gd name="connsiteX827" fmla="*/ 2186470 w 2992697"/>
                <a:gd name="connsiteY827" fmla="*/ 58985 h 1030680"/>
                <a:gd name="connsiteX828" fmla="*/ 2188643 w 2992697"/>
                <a:gd name="connsiteY828" fmla="*/ 54638 h 1030680"/>
                <a:gd name="connsiteX829" fmla="*/ 2189574 w 2992697"/>
                <a:gd name="connsiteY829" fmla="*/ 51534 h 1030680"/>
                <a:gd name="connsiteX830" fmla="*/ 2193610 w 2992697"/>
                <a:gd name="connsiteY830" fmla="*/ 47188 h 1030680"/>
                <a:gd name="connsiteX831" fmla="*/ 2195472 w 2992697"/>
                <a:gd name="connsiteY831" fmla="*/ 44394 h 1030680"/>
                <a:gd name="connsiteX832" fmla="*/ 2195472 w 2992697"/>
                <a:gd name="connsiteY832" fmla="*/ 44394 h 1030680"/>
                <a:gd name="connsiteX833" fmla="*/ 2195472 w 2992697"/>
                <a:gd name="connsiteY833" fmla="*/ 44394 h 1030680"/>
                <a:gd name="connsiteX834" fmla="*/ 2240487 w 2992697"/>
                <a:gd name="connsiteY834" fmla="*/ 24215 h 1030680"/>
                <a:gd name="connsiteX835" fmla="*/ 2244523 w 2992697"/>
                <a:gd name="connsiteY835" fmla="*/ 25146 h 1030680"/>
                <a:gd name="connsiteX836" fmla="*/ 2245454 w 2992697"/>
                <a:gd name="connsiteY836" fmla="*/ 25146 h 1030680"/>
                <a:gd name="connsiteX837" fmla="*/ 2247628 w 2992697"/>
                <a:gd name="connsiteY837" fmla="*/ 27319 h 1030680"/>
                <a:gd name="connsiteX838" fmla="*/ 2247628 w 2992697"/>
                <a:gd name="connsiteY838" fmla="*/ 27319 h 1030680"/>
                <a:gd name="connsiteX839" fmla="*/ 2249800 w 2992697"/>
                <a:gd name="connsiteY839" fmla="*/ 29492 h 1030680"/>
                <a:gd name="connsiteX840" fmla="*/ 2251974 w 2992697"/>
                <a:gd name="connsiteY840" fmla="*/ 32597 h 1030680"/>
                <a:gd name="connsiteX841" fmla="*/ 2255078 w 2992697"/>
                <a:gd name="connsiteY841" fmla="*/ 38806 h 1030680"/>
                <a:gd name="connsiteX842" fmla="*/ 2259114 w 2992697"/>
                <a:gd name="connsiteY842" fmla="*/ 44083 h 1030680"/>
                <a:gd name="connsiteX843" fmla="*/ 2260045 w 2992697"/>
                <a:gd name="connsiteY843" fmla="*/ 51534 h 1030680"/>
                <a:gd name="connsiteX844" fmla="*/ 2251663 w 2992697"/>
                <a:gd name="connsiteY844" fmla="*/ 51534 h 1030680"/>
                <a:gd name="connsiteX845" fmla="*/ 2251663 w 2992697"/>
                <a:gd name="connsiteY845" fmla="*/ 47188 h 1030680"/>
                <a:gd name="connsiteX846" fmla="*/ 2247628 w 2992697"/>
                <a:gd name="connsiteY846" fmla="*/ 44083 h 1030680"/>
                <a:gd name="connsiteX847" fmla="*/ 2244523 w 2992697"/>
                <a:gd name="connsiteY847" fmla="*/ 39737 h 1030680"/>
                <a:gd name="connsiteX848" fmla="*/ 2242350 w 2992697"/>
                <a:gd name="connsiteY848" fmla="*/ 36633 h 1030680"/>
                <a:gd name="connsiteX849" fmla="*/ 2240177 w 2992697"/>
                <a:gd name="connsiteY849" fmla="*/ 31355 h 1030680"/>
                <a:gd name="connsiteX850" fmla="*/ 2240177 w 2992697"/>
                <a:gd name="connsiteY850" fmla="*/ 24215 h 1030680"/>
                <a:gd name="connsiteX851" fmla="*/ 2240487 w 2992697"/>
                <a:gd name="connsiteY851" fmla="*/ 24215 h 1030680"/>
                <a:gd name="connsiteX852" fmla="*/ 2240487 w 2992697"/>
                <a:gd name="connsiteY852" fmla="*/ 24215 h 1030680"/>
                <a:gd name="connsiteX853" fmla="*/ 984113 w 2992697"/>
                <a:gd name="connsiteY853" fmla="*/ 20179 h 1030680"/>
                <a:gd name="connsiteX854" fmla="*/ 1009259 w 2992697"/>
                <a:gd name="connsiteY854" fmla="*/ 20179 h 1030680"/>
                <a:gd name="connsiteX855" fmla="*/ 1035337 w 2992697"/>
                <a:gd name="connsiteY855" fmla="*/ 24525 h 1030680"/>
                <a:gd name="connsiteX856" fmla="*/ 1058310 w 2992697"/>
                <a:gd name="connsiteY856" fmla="*/ 27630 h 1030680"/>
                <a:gd name="connsiteX857" fmla="*/ 1079110 w 2992697"/>
                <a:gd name="connsiteY857" fmla="*/ 32907 h 1030680"/>
                <a:gd name="connsiteX858" fmla="*/ 1109223 w 2992697"/>
                <a:gd name="connsiteY858" fmla="*/ 27630 h 1030680"/>
                <a:gd name="connsiteX859" fmla="*/ 1113259 w 2992697"/>
                <a:gd name="connsiteY859" fmla="*/ 31976 h 1030680"/>
                <a:gd name="connsiteX860" fmla="*/ 1116363 w 2992697"/>
                <a:gd name="connsiteY860" fmla="*/ 32907 h 1030680"/>
                <a:gd name="connsiteX861" fmla="*/ 1120399 w 2992697"/>
                <a:gd name="connsiteY861" fmla="*/ 39116 h 1030680"/>
                <a:gd name="connsiteX862" fmla="*/ 1122572 w 2992697"/>
                <a:gd name="connsiteY862" fmla="*/ 42221 h 1030680"/>
                <a:gd name="connsiteX863" fmla="*/ 1125676 w 2992697"/>
                <a:gd name="connsiteY863" fmla="*/ 44394 h 1030680"/>
                <a:gd name="connsiteX864" fmla="*/ 1143372 w 2992697"/>
                <a:gd name="connsiteY864" fmla="*/ 51844 h 1030680"/>
                <a:gd name="connsiteX865" fmla="*/ 1164172 w 2992697"/>
                <a:gd name="connsiteY865" fmla="*/ 57122 h 1030680"/>
                <a:gd name="connsiteX866" fmla="*/ 1181867 w 2992697"/>
                <a:gd name="connsiteY866" fmla="*/ 61468 h 1030680"/>
                <a:gd name="connsiteX867" fmla="*/ 1181867 w 2992697"/>
                <a:gd name="connsiteY867" fmla="*/ 68919 h 1030680"/>
                <a:gd name="connsiteX868" fmla="*/ 1152685 w 2992697"/>
                <a:gd name="connsiteY868" fmla="*/ 68919 h 1030680"/>
                <a:gd name="connsiteX869" fmla="*/ 1140267 w 2992697"/>
                <a:gd name="connsiteY869" fmla="*/ 62710 h 1030680"/>
                <a:gd name="connsiteX870" fmla="*/ 1125676 w 2992697"/>
                <a:gd name="connsiteY870" fmla="*/ 62710 h 1030680"/>
                <a:gd name="connsiteX871" fmla="*/ 1108912 w 2992697"/>
                <a:gd name="connsiteY871" fmla="*/ 64883 h 1030680"/>
                <a:gd name="connsiteX872" fmla="*/ 1093390 w 2992697"/>
                <a:gd name="connsiteY872" fmla="*/ 69229 h 1030680"/>
                <a:gd name="connsiteX873" fmla="*/ 1093390 w 2992697"/>
                <a:gd name="connsiteY873" fmla="*/ 77611 h 1030680"/>
                <a:gd name="connsiteX874" fmla="*/ 1113259 w 2992697"/>
                <a:gd name="connsiteY874" fmla="*/ 77611 h 1030680"/>
                <a:gd name="connsiteX875" fmla="*/ 1127850 w 2992697"/>
                <a:gd name="connsiteY875" fmla="*/ 74507 h 1030680"/>
                <a:gd name="connsiteX876" fmla="*/ 1145545 w 2992697"/>
                <a:gd name="connsiteY876" fmla="*/ 72334 h 1030680"/>
                <a:gd name="connsiteX877" fmla="*/ 1167587 w 2992697"/>
                <a:gd name="connsiteY877" fmla="*/ 72334 h 1030680"/>
                <a:gd name="connsiteX878" fmla="*/ 1189628 w 2992697"/>
                <a:gd name="connsiteY878" fmla="*/ 72334 h 1030680"/>
                <a:gd name="connsiteX879" fmla="*/ 1206392 w 2992697"/>
                <a:gd name="connsiteY879" fmla="*/ 72334 h 1030680"/>
                <a:gd name="connsiteX880" fmla="*/ 1220983 w 2992697"/>
                <a:gd name="connsiteY880" fmla="*/ 87235 h 1030680"/>
                <a:gd name="connsiteX881" fmla="*/ 1238679 w 2992697"/>
                <a:gd name="connsiteY881" fmla="*/ 97790 h 1030680"/>
                <a:gd name="connsiteX882" fmla="*/ 1233401 w 2992697"/>
                <a:gd name="connsiteY882" fmla="*/ 109277 h 1030680"/>
                <a:gd name="connsiteX883" fmla="*/ 1222846 w 2992697"/>
                <a:gd name="connsiteY883" fmla="*/ 116728 h 1030680"/>
                <a:gd name="connsiteX884" fmla="*/ 1213533 w 2992697"/>
                <a:gd name="connsiteY884" fmla="*/ 122005 h 1030680"/>
                <a:gd name="connsiteX885" fmla="*/ 1201115 w 2992697"/>
                <a:gd name="connsiteY885" fmla="*/ 126351 h 1030680"/>
                <a:gd name="connsiteX886" fmla="*/ 1182178 w 2992697"/>
                <a:gd name="connsiteY886" fmla="*/ 126351 h 1030680"/>
                <a:gd name="connsiteX887" fmla="*/ 1165413 w 2992697"/>
                <a:gd name="connsiteY887" fmla="*/ 131629 h 1030680"/>
                <a:gd name="connsiteX888" fmla="*/ 1147718 w 2992697"/>
                <a:gd name="connsiteY888" fmla="*/ 131629 h 1030680"/>
                <a:gd name="connsiteX889" fmla="*/ 1127850 w 2992697"/>
                <a:gd name="connsiteY889" fmla="*/ 129456 h 1030680"/>
                <a:gd name="connsiteX890" fmla="*/ 1108912 w 2992697"/>
                <a:gd name="connsiteY890" fmla="*/ 127283 h 1030680"/>
                <a:gd name="connsiteX891" fmla="*/ 1091527 w 2992697"/>
                <a:gd name="connsiteY891" fmla="*/ 127283 h 1030680"/>
                <a:gd name="connsiteX892" fmla="*/ 1076936 w 2992697"/>
                <a:gd name="connsiteY892" fmla="*/ 131629 h 1030680"/>
                <a:gd name="connsiteX893" fmla="*/ 1065450 w 2992697"/>
                <a:gd name="connsiteY893" fmla="*/ 142184 h 1030680"/>
                <a:gd name="connsiteX894" fmla="*/ 1109223 w 2992697"/>
                <a:gd name="connsiteY894" fmla="*/ 142184 h 1030680"/>
                <a:gd name="connsiteX895" fmla="*/ 1122882 w 2992697"/>
                <a:gd name="connsiteY895" fmla="*/ 139080 h 1030680"/>
                <a:gd name="connsiteX896" fmla="*/ 1138405 w 2992697"/>
                <a:gd name="connsiteY896" fmla="*/ 136907 h 1030680"/>
                <a:gd name="connsiteX897" fmla="*/ 1157342 w 2992697"/>
                <a:gd name="connsiteY897" fmla="*/ 139080 h 1030680"/>
                <a:gd name="connsiteX898" fmla="*/ 1169760 w 2992697"/>
                <a:gd name="connsiteY898" fmla="*/ 142184 h 1030680"/>
                <a:gd name="connsiteX899" fmla="*/ 1172864 w 2992697"/>
                <a:gd name="connsiteY899" fmla="*/ 155844 h 1030680"/>
                <a:gd name="connsiteX900" fmla="*/ 1179073 w 2992697"/>
                <a:gd name="connsiteY900" fmla="*/ 153671 h 1030680"/>
                <a:gd name="connsiteX901" fmla="*/ 1187455 w 2992697"/>
                <a:gd name="connsiteY901" fmla="*/ 148393 h 1030680"/>
                <a:gd name="connsiteX902" fmla="*/ 1198942 w 2992697"/>
                <a:gd name="connsiteY902" fmla="*/ 144047 h 1030680"/>
                <a:gd name="connsiteX903" fmla="*/ 1209497 w 2992697"/>
                <a:gd name="connsiteY903" fmla="*/ 141874 h 1030680"/>
                <a:gd name="connsiteX904" fmla="*/ 1211670 w 2992697"/>
                <a:gd name="connsiteY904" fmla="*/ 148083 h 1030680"/>
                <a:gd name="connsiteX905" fmla="*/ 1213843 w 2992697"/>
                <a:gd name="connsiteY905" fmla="*/ 151187 h 1030680"/>
                <a:gd name="connsiteX906" fmla="*/ 1216016 w 2992697"/>
                <a:gd name="connsiteY906" fmla="*/ 153360 h 1030680"/>
                <a:gd name="connsiteX907" fmla="*/ 1219121 w 2992697"/>
                <a:gd name="connsiteY907" fmla="*/ 155533 h 1030680"/>
                <a:gd name="connsiteX908" fmla="*/ 1223156 w 2992697"/>
                <a:gd name="connsiteY908" fmla="*/ 158638 h 1030680"/>
                <a:gd name="connsiteX909" fmla="*/ 1206392 w 2992697"/>
                <a:gd name="connsiteY909" fmla="*/ 189993 h 1030680"/>
                <a:gd name="connsiteX910" fmla="*/ 1213843 w 2992697"/>
                <a:gd name="connsiteY910" fmla="*/ 189993 h 1030680"/>
                <a:gd name="connsiteX911" fmla="*/ 1226261 w 2992697"/>
                <a:gd name="connsiteY911" fmla="*/ 182542 h 1030680"/>
                <a:gd name="connsiteX912" fmla="*/ 1243025 w 2992697"/>
                <a:gd name="connsiteY912" fmla="*/ 172918 h 1030680"/>
                <a:gd name="connsiteX913" fmla="*/ 1262893 w 2992697"/>
                <a:gd name="connsiteY913" fmla="*/ 165468 h 1030680"/>
                <a:gd name="connsiteX914" fmla="*/ 1284935 w 2992697"/>
                <a:gd name="connsiteY914" fmla="*/ 158017 h 1030680"/>
                <a:gd name="connsiteX915" fmla="*/ 1308839 w 2992697"/>
                <a:gd name="connsiteY915" fmla="*/ 152739 h 1030680"/>
                <a:gd name="connsiteX916" fmla="*/ 1329639 w 2992697"/>
                <a:gd name="connsiteY916" fmla="*/ 152739 h 1030680"/>
                <a:gd name="connsiteX917" fmla="*/ 1350439 w 2992697"/>
                <a:gd name="connsiteY917" fmla="*/ 154912 h 1030680"/>
                <a:gd name="connsiteX918" fmla="*/ 1365030 w 2992697"/>
                <a:gd name="connsiteY918" fmla="*/ 163294 h 1030680"/>
                <a:gd name="connsiteX919" fmla="*/ 1373412 w 2992697"/>
                <a:gd name="connsiteY919" fmla="*/ 178196 h 1030680"/>
                <a:gd name="connsiteX920" fmla="*/ 1379621 w 2992697"/>
                <a:gd name="connsiteY920" fmla="*/ 178196 h 1030680"/>
                <a:gd name="connsiteX921" fmla="*/ 1379621 w 2992697"/>
                <a:gd name="connsiteY921" fmla="*/ 180369 h 1030680"/>
                <a:gd name="connsiteX922" fmla="*/ 1379621 w 2992697"/>
                <a:gd name="connsiteY922" fmla="*/ 180369 h 1030680"/>
                <a:gd name="connsiteX923" fmla="*/ 1377448 w 2992697"/>
                <a:gd name="connsiteY923" fmla="*/ 182542 h 1030680"/>
                <a:gd name="connsiteX924" fmla="*/ 1375275 w 2992697"/>
                <a:gd name="connsiteY924" fmla="*/ 182542 h 1030680"/>
                <a:gd name="connsiteX925" fmla="*/ 1375275 w 2992697"/>
                <a:gd name="connsiteY925" fmla="*/ 182542 h 1030680"/>
                <a:gd name="connsiteX926" fmla="*/ 1373102 w 2992697"/>
                <a:gd name="connsiteY926" fmla="*/ 182542 h 1030680"/>
                <a:gd name="connsiteX927" fmla="*/ 1369997 w 2992697"/>
                <a:gd name="connsiteY927" fmla="*/ 185647 h 1030680"/>
                <a:gd name="connsiteX928" fmla="*/ 1364720 w 2992697"/>
                <a:gd name="connsiteY928" fmla="*/ 187820 h 1030680"/>
                <a:gd name="connsiteX929" fmla="*/ 1358511 w 2992697"/>
                <a:gd name="connsiteY929" fmla="*/ 189993 h 1030680"/>
                <a:gd name="connsiteX930" fmla="*/ 1351060 w 2992697"/>
                <a:gd name="connsiteY930" fmla="*/ 192166 h 1030680"/>
                <a:gd name="connsiteX931" fmla="*/ 1345783 w 2992697"/>
                <a:gd name="connsiteY931" fmla="*/ 193097 h 1030680"/>
                <a:gd name="connsiteX932" fmla="*/ 1333365 w 2992697"/>
                <a:gd name="connsiteY932" fmla="*/ 213276 h 1030680"/>
                <a:gd name="connsiteX933" fmla="*/ 1309460 w 2992697"/>
                <a:gd name="connsiteY933" fmla="*/ 228178 h 1030680"/>
                <a:gd name="connsiteX934" fmla="*/ 1282452 w 2992697"/>
                <a:gd name="connsiteY934" fmla="*/ 237801 h 1030680"/>
                <a:gd name="connsiteX935" fmla="*/ 1250165 w 2992697"/>
                <a:gd name="connsiteY935" fmla="*/ 243079 h 1030680"/>
                <a:gd name="connsiteX936" fmla="*/ 1250165 w 2992697"/>
                <a:gd name="connsiteY936" fmla="*/ 249288 h 1030680"/>
                <a:gd name="connsiteX937" fmla="*/ 1250165 w 2992697"/>
                <a:gd name="connsiteY937" fmla="*/ 252392 h 1030680"/>
                <a:gd name="connsiteX938" fmla="*/ 1250165 w 2992697"/>
                <a:gd name="connsiteY938" fmla="*/ 254566 h 1030680"/>
                <a:gd name="connsiteX939" fmla="*/ 1247992 w 2992697"/>
                <a:gd name="connsiteY939" fmla="*/ 256739 h 1030680"/>
                <a:gd name="connsiteX940" fmla="*/ 1250165 w 2992697"/>
                <a:gd name="connsiteY940" fmla="*/ 257670 h 1030680"/>
                <a:gd name="connsiteX941" fmla="*/ 1250165 w 2992697"/>
                <a:gd name="connsiteY941" fmla="*/ 259843 h 1030680"/>
                <a:gd name="connsiteX942" fmla="*/ 1253270 w 2992697"/>
                <a:gd name="connsiteY942" fmla="*/ 264189 h 1030680"/>
                <a:gd name="connsiteX943" fmla="*/ 1258547 w 2992697"/>
                <a:gd name="connsiteY943" fmla="*/ 267294 h 1030680"/>
                <a:gd name="connsiteX944" fmla="*/ 1262583 w 2992697"/>
                <a:gd name="connsiteY944" fmla="*/ 269467 h 1030680"/>
                <a:gd name="connsiteX945" fmla="*/ 1265687 w 2992697"/>
                <a:gd name="connsiteY945" fmla="*/ 272571 h 1030680"/>
                <a:gd name="connsiteX946" fmla="*/ 1269723 w 2992697"/>
                <a:gd name="connsiteY946" fmla="*/ 274745 h 1030680"/>
                <a:gd name="connsiteX947" fmla="*/ 1272828 w 2992697"/>
                <a:gd name="connsiteY947" fmla="*/ 280022 h 1030680"/>
                <a:gd name="connsiteX948" fmla="*/ 1269723 w 2992697"/>
                <a:gd name="connsiteY948" fmla="*/ 287473 h 1030680"/>
                <a:gd name="connsiteX949" fmla="*/ 1265687 w 2992697"/>
                <a:gd name="connsiteY949" fmla="*/ 304237 h 1030680"/>
                <a:gd name="connsiteX950" fmla="*/ 1262583 w 2992697"/>
                <a:gd name="connsiteY950" fmla="*/ 324416 h 1030680"/>
                <a:gd name="connsiteX951" fmla="*/ 1258547 w 2992697"/>
                <a:gd name="connsiteY951" fmla="*/ 344595 h 1030680"/>
                <a:gd name="connsiteX952" fmla="*/ 1258547 w 2992697"/>
                <a:gd name="connsiteY952" fmla="*/ 361359 h 1030680"/>
                <a:gd name="connsiteX953" fmla="*/ 1262583 w 2992697"/>
                <a:gd name="connsiteY953" fmla="*/ 359186 h 1030680"/>
                <a:gd name="connsiteX954" fmla="*/ 1265687 w 2992697"/>
                <a:gd name="connsiteY954" fmla="*/ 359186 h 1030680"/>
                <a:gd name="connsiteX955" fmla="*/ 1267861 w 2992697"/>
                <a:gd name="connsiteY955" fmla="*/ 359186 h 1030680"/>
                <a:gd name="connsiteX956" fmla="*/ 1271896 w 2992697"/>
                <a:gd name="connsiteY956" fmla="*/ 359186 h 1030680"/>
                <a:gd name="connsiteX957" fmla="*/ 1272828 w 2992697"/>
                <a:gd name="connsiteY957" fmla="*/ 359186 h 1030680"/>
                <a:gd name="connsiteX958" fmla="*/ 1279037 w 2992697"/>
                <a:gd name="connsiteY958" fmla="*/ 361359 h 1030680"/>
                <a:gd name="connsiteX959" fmla="*/ 1276864 w 2992697"/>
                <a:gd name="connsiteY959" fmla="*/ 366636 h 1030680"/>
                <a:gd name="connsiteX960" fmla="*/ 1276864 w 2992697"/>
                <a:gd name="connsiteY960" fmla="*/ 368810 h 1030680"/>
                <a:gd name="connsiteX961" fmla="*/ 1276864 w 2992697"/>
                <a:gd name="connsiteY961" fmla="*/ 373156 h 1030680"/>
                <a:gd name="connsiteX962" fmla="*/ 1276864 w 2992697"/>
                <a:gd name="connsiteY962" fmla="*/ 374087 h 1030680"/>
                <a:gd name="connsiteX963" fmla="*/ 1276864 w 2992697"/>
                <a:gd name="connsiteY963" fmla="*/ 378433 h 1030680"/>
                <a:gd name="connsiteX964" fmla="*/ 1279037 w 2992697"/>
                <a:gd name="connsiteY964" fmla="*/ 385884 h 1030680"/>
                <a:gd name="connsiteX965" fmla="*/ 1272828 w 2992697"/>
                <a:gd name="connsiteY965" fmla="*/ 385884 h 1030680"/>
                <a:gd name="connsiteX966" fmla="*/ 1272828 w 2992697"/>
                <a:gd name="connsiteY966" fmla="*/ 388989 h 1030680"/>
                <a:gd name="connsiteX967" fmla="*/ 1269723 w 2992697"/>
                <a:gd name="connsiteY967" fmla="*/ 388057 h 1030680"/>
                <a:gd name="connsiteX968" fmla="*/ 1265687 w 2992697"/>
                <a:gd name="connsiteY968" fmla="*/ 383711 h 1030680"/>
                <a:gd name="connsiteX969" fmla="*/ 1264756 w 2992697"/>
                <a:gd name="connsiteY969" fmla="*/ 381538 h 1030680"/>
                <a:gd name="connsiteX970" fmla="*/ 1260720 w 2992697"/>
                <a:gd name="connsiteY970" fmla="*/ 380607 h 1030680"/>
                <a:gd name="connsiteX971" fmla="*/ 1257616 w 2992697"/>
                <a:gd name="connsiteY971" fmla="*/ 378433 h 1030680"/>
                <a:gd name="connsiteX972" fmla="*/ 1250165 w 2992697"/>
                <a:gd name="connsiteY972" fmla="*/ 378433 h 1030680"/>
                <a:gd name="connsiteX973" fmla="*/ 1246129 w 2992697"/>
                <a:gd name="connsiteY973" fmla="*/ 380607 h 1030680"/>
                <a:gd name="connsiteX974" fmla="*/ 1243025 w 2992697"/>
                <a:gd name="connsiteY974" fmla="*/ 381538 h 1030680"/>
                <a:gd name="connsiteX975" fmla="*/ 1238989 w 2992697"/>
                <a:gd name="connsiteY975" fmla="*/ 383711 h 1030680"/>
                <a:gd name="connsiteX976" fmla="*/ 1236816 w 2992697"/>
                <a:gd name="connsiteY976" fmla="*/ 385884 h 1030680"/>
                <a:gd name="connsiteX977" fmla="*/ 1233711 w 2992697"/>
                <a:gd name="connsiteY977" fmla="*/ 388057 h 1030680"/>
                <a:gd name="connsiteX978" fmla="*/ 1231538 w 2992697"/>
                <a:gd name="connsiteY978" fmla="*/ 391162 h 1030680"/>
                <a:gd name="connsiteX979" fmla="*/ 1229365 w 2992697"/>
                <a:gd name="connsiteY979" fmla="*/ 398612 h 1030680"/>
                <a:gd name="connsiteX980" fmla="*/ 1253270 w 2992697"/>
                <a:gd name="connsiteY980" fmla="*/ 406063 h 1030680"/>
                <a:gd name="connsiteX981" fmla="*/ 1258547 w 2992697"/>
                <a:gd name="connsiteY981" fmla="*/ 438660 h 1030680"/>
                <a:gd name="connsiteX982" fmla="*/ 1253270 w 2992697"/>
                <a:gd name="connsiteY982" fmla="*/ 438660 h 1030680"/>
                <a:gd name="connsiteX983" fmla="*/ 1250165 w 2992697"/>
                <a:gd name="connsiteY983" fmla="*/ 438660 h 1030680"/>
                <a:gd name="connsiteX984" fmla="*/ 1246129 w 2992697"/>
                <a:gd name="connsiteY984" fmla="*/ 440833 h 1030680"/>
                <a:gd name="connsiteX985" fmla="*/ 1243025 w 2992697"/>
                <a:gd name="connsiteY985" fmla="*/ 443006 h 1030680"/>
                <a:gd name="connsiteX986" fmla="*/ 1243025 w 2992697"/>
                <a:gd name="connsiteY986" fmla="*/ 450457 h 1030680"/>
                <a:gd name="connsiteX987" fmla="*/ 1251407 w 2992697"/>
                <a:gd name="connsiteY987" fmla="*/ 455734 h 1030680"/>
                <a:gd name="connsiteX988" fmla="*/ 1257616 w 2992697"/>
                <a:gd name="connsiteY988" fmla="*/ 463185 h 1030680"/>
                <a:gd name="connsiteX989" fmla="*/ 1260720 w 2992697"/>
                <a:gd name="connsiteY989" fmla="*/ 472809 h 1030680"/>
                <a:gd name="connsiteX990" fmla="*/ 1262893 w 2992697"/>
                <a:gd name="connsiteY990" fmla="*/ 487710 h 1030680"/>
                <a:gd name="connsiteX991" fmla="*/ 1253580 w 2992697"/>
                <a:gd name="connsiteY991" fmla="*/ 487710 h 1030680"/>
                <a:gd name="connsiteX992" fmla="*/ 1251407 w 2992697"/>
                <a:gd name="connsiteY992" fmla="*/ 487710 h 1030680"/>
                <a:gd name="connsiteX993" fmla="*/ 1246129 w 2992697"/>
                <a:gd name="connsiteY993" fmla="*/ 485537 h 1030680"/>
                <a:gd name="connsiteX994" fmla="*/ 1243025 w 2992697"/>
                <a:gd name="connsiteY994" fmla="*/ 487710 h 1030680"/>
                <a:gd name="connsiteX995" fmla="*/ 1236816 w 2992697"/>
                <a:gd name="connsiteY995" fmla="*/ 487710 h 1030680"/>
                <a:gd name="connsiteX996" fmla="*/ 1233711 w 2992697"/>
                <a:gd name="connsiteY996" fmla="*/ 490815 h 1030680"/>
                <a:gd name="connsiteX997" fmla="*/ 1229676 w 2992697"/>
                <a:gd name="connsiteY997" fmla="*/ 495161 h 1030680"/>
                <a:gd name="connsiteX998" fmla="*/ 1235885 w 2992697"/>
                <a:gd name="connsiteY998" fmla="*/ 498266 h 1030680"/>
                <a:gd name="connsiteX999" fmla="*/ 1238989 w 2992697"/>
                <a:gd name="connsiteY999" fmla="*/ 500439 h 1030680"/>
                <a:gd name="connsiteX1000" fmla="*/ 1241162 w 2992697"/>
                <a:gd name="connsiteY1000" fmla="*/ 502612 h 1030680"/>
                <a:gd name="connsiteX1001" fmla="*/ 1243335 w 2992697"/>
                <a:gd name="connsiteY1001" fmla="*/ 503543 h 1030680"/>
                <a:gd name="connsiteX1002" fmla="*/ 1244267 w 2992697"/>
                <a:gd name="connsiteY1002" fmla="*/ 509752 h 1030680"/>
                <a:gd name="connsiteX1003" fmla="*/ 1246440 w 2992697"/>
                <a:gd name="connsiteY1003" fmla="*/ 515030 h 1030680"/>
                <a:gd name="connsiteX1004" fmla="*/ 1244267 w 2992697"/>
                <a:gd name="connsiteY1004" fmla="*/ 517203 h 1030680"/>
                <a:gd name="connsiteX1005" fmla="*/ 1244267 w 2992697"/>
                <a:gd name="connsiteY1005" fmla="*/ 518134 h 1030680"/>
                <a:gd name="connsiteX1006" fmla="*/ 1244267 w 2992697"/>
                <a:gd name="connsiteY1006" fmla="*/ 518134 h 1030680"/>
                <a:gd name="connsiteX1007" fmla="*/ 1243335 w 2992697"/>
                <a:gd name="connsiteY1007" fmla="*/ 520307 h 1030680"/>
                <a:gd name="connsiteX1008" fmla="*/ 1243335 w 2992697"/>
                <a:gd name="connsiteY1008" fmla="*/ 524653 h 1030680"/>
                <a:gd name="connsiteX1009" fmla="*/ 1228124 w 2992697"/>
                <a:gd name="connsiteY1009" fmla="*/ 524653 h 1030680"/>
                <a:gd name="connsiteX1010" fmla="*/ 1213533 w 2992697"/>
                <a:gd name="connsiteY1010" fmla="*/ 527758 h 1030680"/>
                <a:gd name="connsiteX1011" fmla="*/ 1202046 w 2992697"/>
                <a:gd name="connsiteY1011" fmla="*/ 532104 h 1030680"/>
                <a:gd name="connsiteX1012" fmla="*/ 1206082 w 2992697"/>
                <a:gd name="connsiteY1012" fmla="*/ 532104 h 1030680"/>
                <a:gd name="connsiteX1013" fmla="*/ 1211359 w 2992697"/>
                <a:gd name="connsiteY1013" fmla="*/ 535209 h 1030680"/>
                <a:gd name="connsiteX1014" fmla="*/ 1215395 w 2992697"/>
                <a:gd name="connsiteY1014" fmla="*/ 537382 h 1030680"/>
                <a:gd name="connsiteX1015" fmla="*/ 1218500 w 2992697"/>
                <a:gd name="connsiteY1015" fmla="*/ 537382 h 1030680"/>
                <a:gd name="connsiteX1016" fmla="*/ 1222536 w 2992697"/>
                <a:gd name="connsiteY1016" fmla="*/ 539555 h 1030680"/>
                <a:gd name="connsiteX1017" fmla="*/ 1225640 w 2992697"/>
                <a:gd name="connsiteY1017" fmla="*/ 542659 h 1030680"/>
                <a:gd name="connsiteX1018" fmla="*/ 1228744 w 2992697"/>
                <a:gd name="connsiteY1018" fmla="*/ 547937 h 1030680"/>
                <a:gd name="connsiteX1019" fmla="*/ 1222536 w 2992697"/>
                <a:gd name="connsiteY1019" fmla="*/ 557561 h 1030680"/>
                <a:gd name="connsiteX1020" fmla="*/ 1218500 w 2992697"/>
                <a:gd name="connsiteY1020" fmla="*/ 569047 h 1030680"/>
                <a:gd name="connsiteX1021" fmla="*/ 1213222 w 2992697"/>
                <a:gd name="connsiteY1021" fmla="*/ 581775 h 1030680"/>
                <a:gd name="connsiteX1022" fmla="*/ 1211049 w 2992697"/>
                <a:gd name="connsiteY1022" fmla="*/ 576498 h 1030680"/>
                <a:gd name="connsiteX1023" fmla="*/ 1207945 w 2992697"/>
                <a:gd name="connsiteY1023" fmla="*/ 572152 h 1030680"/>
                <a:gd name="connsiteX1024" fmla="*/ 1205771 w 2992697"/>
                <a:gd name="connsiteY1024" fmla="*/ 569979 h 1030680"/>
                <a:gd name="connsiteX1025" fmla="*/ 1201736 w 2992697"/>
                <a:gd name="connsiteY1025" fmla="*/ 569979 h 1030680"/>
                <a:gd name="connsiteX1026" fmla="*/ 1196458 w 2992697"/>
                <a:gd name="connsiteY1026" fmla="*/ 569047 h 1030680"/>
                <a:gd name="connsiteX1027" fmla="*/ 1189007 w 2992697"/>
                <a:gd name="connsiteY1027" fmla="*/ 569047 h 1030680"/>
                <a:gd name="connsiteX1028" fmla="*/ 1189007 w 2992697"/>
                <a:gd name="connsiteY1028" fmla="*/ 572152 h 1030680"/>
                <a:gd name="connsiteX1029" fmla="*/ 1193043 w 2992697"/>
                <a:gd name="connsiteY1029" fmla="*/ 572152 h 1030680"/>
                <a:gd name="connsiteX1030" fmla="*/ 1205461 w 2992697"/>
                <a:gd name="connsiteY1030" fmla="*/ 584880 h 1030680"/>
                <a:gd name="connsiteX1031" fmla="*/ 1216016 w 2992697"/>
                <a:gd name="connsiteY1031" fmla="*/ 599781 h 1030680"/>
                <a:gd name="connsiteX1032" fmla="*/ 1222225 w 2992697"/>
                <a:gd name="connsiteY1032" fmla="*/ 618719 h 1030680"/>
                <a:gd name="connsiteX1033" fmla="*/ 1225329 w 2992697"/>
                <a:gd name="connsiteY1033" fmla="*/ 640760 h 1030680"/>
                <a:gd name="connsiteX1034" fmla="*/ 1222225 w 2992697"/>
                <a:gd name="connsiteY1034" fmla="*/ 640760 h 1030680"/>
                <a:gd name="connsiteX1035" fmla="*/ 1222225 w 2992697"/>
                <a:gd name="connsiteY1035" fmla="*/ 646038 h 1030680"/>
                <a:gd name="connsiteX1036" fmla="*/ 1193043 w 2992697"/>
                <a:gd name="connsiteY1036" fmla="*/ 649142 h 1030680"/>
                <a:gd name="connsiteX1037" fmla="*/ 1193043 w 2992697"/>
                <a:gd name="connsiteY1037" fmla="*/ 628963 h 1030680"/>
                <a:gd name="connsiteX1038" fmla="*/ 1189007 w 2992697"/>
                <a:gd name="connsiteY1038" fmla="*/ 625859 h 1030680"/>
                <a:gd name="connsiteX1039" fmla="*/ 1185903 w 2992697"/>
                <a:gd name="connsiteY1039" fmla="*/ 623686 h 1030680"/>
                <a:gd name="connsiteX1040" fmla="*/ 1183730 w 2992697"/>
                <a:gd name="connsiteY1040" fmla="*/ 621513 h 1030680"/>
                <a:gd name="connsiteX1041" fmla="*/ 1178452 w 2992697"/>
                <a:gd name="connsiteY1041" fmla="*/ 618408 h 1030680"/>
                <a:gd name="connsiteX1042" fmla="*/ 1172243 w 2992697"/>
                <a:gd name="connsiteY1042" fmla="*/ 616235 h 1030680"/>
                <a:gd name="connsiteX1043" fmla="*/ 1163861 w 2992697"/>
                <a:gd name="connsiteY1043" fmla="*/ 621513 h 1030680"/>
                <a:gd name="connsiteX1044" fmla="*/ 1152375 w 2992697"/>
                <a:gd name="connsiteY1044" fmla="*/ 625859 h 1030680"/>
                <a:gd name="connsiteX1045" fmla="*/ 1139957 w 2992697"/>
                <a:gd name="connsiteY1045" fmla="*/ 626790 h 1030680"/>
                <a:gd name="connsiteX1046" fmla="*/ 1128470 w 2992697"/>
                <a:gd name="connsiteY1046" fmla="*/ 631136 h 1030680"/>
                <a:gd name="connsiteX1047" fmla="*/ 1122262 w 2992697"/>
                <a:gd name="connsiteY1047" fmla="*/ 636414 h 1030680"/>
                <a:gd name="connsiteX1048" fmla="*/ 1128470 w 2992697"/>
                <a:gd name="connsiteY1048" fmla="*/ 636414 h 1030680"/>
                <a:gd name="connsiteX1049" fmla="*/ 1137784 w 2992697"/>
                <a:gd name="connsiteY1049" fmla="*/ 636414 h 1030680"/>
                <a:gd name="connsiteX1050" fmla="*/ 1152375 w 2992697"/>
                <a:gd name="connsiteY1050" fmla="*/ 634241 h 1030680"/>
                <a:gd name="connsiteX1051" fmla="*/ 1169139 w 2992697"/>
                <a:gd name="connsiteY1051" fmla="*/ 633309 h 1030680"/>
                <a:gd name="connsiteX1052" fmla="*/ 1169139 w 2992697"/>
                <a:gd name="connsiteY1052" fmla="*/ 640760 h 1030680"/>
                <a:gd name="connsiteX1053" fmla="*/ 1132506 w 2992697"/>
                <a:gd name="connsiteY1053" fmla="*/ 653488 h 1030680"/>
                <a:gd name="connsiteX1054" fmla="*/ 1132506 w 2992697"/>
                <a:gd name="connsiteY1054" fmla="*/ 656593 h 1030680"/>
                <a:gd name="connsiteX1055" fmla="*/ 1141820 w 2992697"/>
                <a:gd name="connsiteY1055" fmla="*/ 656593 h 1030680"/>
                <a:gd name="connsiteX1056" fmla="*/ 1147097 w 2992697"/>
                <a:gd name="connsiteY1056" fmla="*/ 655662 h 1030680"/>
                <a:gd name="connsiteX1057" fmla="*/ 1154548 w 2992697"/>
                <a:gd name="connsiteY1057" fmla="*/ 653488 h 1030680"/>
                <a:gd name="connsiteX1058" fmla="*/ 1161999 w 2992697"/>
                <a:gd name="connsiteY1058" fmla="*/ 651315 h 1030680"/>
                <a:gd name="connsiteX1059" fmla="*/ 1169449 w 2992697"/>
                <a:gd name="connsiteY1059" fmla="*/ 649142 h 1030680"/>
                <a:gd name="connsiteX1060" fmla="*/ 1171622 w 2992697"/>
                <a:gd name="connsiteY1060" fmla="*/ 658766 h 1030680"/>
                <a:gd name="connsiteX1061" fmla="*/ 1179073 w 2992697"/>
                <a:gd name="connsiteY1061" fmla="*/ 663112 h 1030680"/>
                <a:gd name="connsiteX1062" fmla="*/ 1186524 w 2992697"/>
                <a:gd name="connsiteY1062" fmla="*/ 664044 h 1030680"/>
                <a:gd name="connsiteX1063" fmla="*/ 1198942 w 2992697"/>
                <a:gd name="connsiteY1063" fmla="*/ 663112 h 1030680"/>
                <a:gd name="connsiteX1064" fmla="*/ 1213533 w 2992697"/>
                <a:gd name="connsiteY1064" fmla="*/ 663112 h 1030680"/>
                <a:gd name="connsiteX1065" fmla="*/ 1213533 w 2992697"/>
                <a:gd name="connsiteY1065" fmla="*/ 666217 h 1030680"/>
                <a:gd name="connsiteX1066" fmla="*/ 1209497 w 2992697"/>
                <a:gd name="connsiteY1066" fmla="*/ 666217 h 1030680"/>
                <a:gd name="connsiteX1067" fmla="*/ 1189628 w 2992697"/>
                <a:gd name="connsiteY1067" fmla="*/ 685154 h 1030680"/>
                <a:gd name="connsiteX1068" fmla="*/ 1167587 w 2992697"/>
                <a:gd name="connsiteY1068" fmla="*/ 703160 h 1030680"/>
                <a:gd name="connsiteX1069" fmla="*/ 1145545 w 2992697"/>
                <a:gd name="connsiteY1069" fmla="*/ 718061 h 1030680"/>
                <a:gd name="connsiteX1070" fmla="*/ 1120399 w 2992697"/>
                <a:gd name="connsiteY1070" fmla="*/ 730789 h 1030680"/>
                <a:gd name="connsiteX1071" fmla="*/ 1093390 w 2992697"/>
                <a:gd name="connsiteY1071" fmla="*/ 736067 h 1030680"/>
                <a:gd name="connsiteX1072" fmla="*/ 1062035 w 2992697"/>
                <a:gd name="connsiteY1072" fmla="*/ 735136 h 1030680"/>
                <a:gd name="connsiteX1073" fmla="*/ 1062035 w 2992697"/>
                <a:gd name="connsiteY1073" fmla="*/ 740413 h 1030680"/>
                <a:gd name="connsiteX1074" fmla="*/ 1062035 w 2992697"/>
                <a:gd name="connsiteY1074" fmla="*/ 745691 h 1030680"/>
                <a:gd name="connsiteX1075" fmla="*/ 1059862 w 2992697"/>
                <a:gd name="connsiteY1075" fmla="*/ 750037 h 1030680"/>
                <a:gd name="connsiteX1076" fmla="*/ 1057689 w 2992697"/>
                <a:gd name="connsiteY1076" fmla="*/ 750968 h 1030680"/>
                <a:gd name="connsiteX1077" fmla="*/ 1056757 w 2992697"/>
                <a:gd name="connsiteY1077" fmla="*/ 750968 h 1030680"/>
                <a:gd name="connsiteX1078" fmla="*/ 1054584 w 2992697"/>
                <a:gd name="connsiteY1078" fmla="*/ 753142 h 1030680"/>
                <a:gd name="connsiteX1079" fmla="*/ 1050548 w 2992697"/>
                <a:gd name="connsiteY1079" fmla="*/ 755315 h 1030680"/>
                <a:gd name="connsiteX1080" fmla="*/ 1047444 w 2992697"/>
                <a:gd name="connsiteY1080" fmla="*/ 757488 h 1030680"/>
                <a:gd name="connsiteX1081" fmla="*/ 1045271 w 2992697"/>
                <a:gd name="connsiteY1081" fmla="*/ 758419 h 1030680"/>
                <a:gd name="connsiteX1082" fmla="*/ 1042166 w 2992697"/>
                <a:gd name="connsiteY1082" fmla="*/ 762765 h 1030680"/>
                <a:gd name="connsiteX1083" fmla="*/ 1038131 w 2992697"/>
                <a:gd name="connsiteY1083" fmla="*/ 773321 h 1030680"/>
                <a:gd name="connsiteX1084" fmla="*/ 1035957 w 2992697"/>
                <a:gd name="connsiteY1084" fmla="*/ 786980 h 1030680"/>
                <a:gd name="connsiteX1085" fmla="*/ 1032853 w 2992697"/>
                <a:gd name="connsiteY1085" fmla="*/ 795362 h 1030680"/>
                <a:gd name="connsiteX1086" fmla="*/ 1023540 w 2992697"/>
                <a:gd name="connsiteY1086" fmla="*/ 804986 h 1030680"/>
                <a:gd name="connsiteX1087" fmla="*/ 1008017 w 2992697"/>
                <a:gd name="connsiteY1087" fmla="*/ 815541 h 1030680"/>
                <a:gd name="connsiteX1088" fmla="*/ 987218 w 2992697"/>
                <a:gd name="connsiteY1088" fmla="*/ 825165 h 1030680"/>
                <a:gd name="connsiteX1089" fmla="*/ 969522 w 2992697"/>
                <a:gd name="connsiteY1089" fmla="*/ 832616 h 1030680"/>
                <a:gd name="connsiteX1090" fmla="*/ 952758 w 2992697"/>
                <a:gd name="connsiteY1090" fmla="*/ 836962 h 1030680"/>
                <a:gd name="connsiteX1091" fmla="*/ 952758 w 2992697"/>
                <a:gd name="connsiteY1091" fmla="*/ 832616 h 1030680"/>
                <a:gd name="connsiteX1092" fmla="*/ 952758 w 2992697"/>
                <a:gd name="connsiteY1092" fmla="*/ 829511 h 1030680"/>
                <a:gd name="connsiteX1093" fmla="*/ 950585 w 2992697"/>
                <a:gd name="connsiteY1093" fmla="*/ 829511 h 1030680"/>
                <a:gd name="connsiteX1094" fmla="*/ 950585 w 2992697"/>
                <a:gd name="connsiteY1094" fmla="*/ 827338 h 1030680"/>
                <a:gd name="connsiteX1095" fmla="*/ 949654 w 2992697"/>
                <a:gd name="connsiteY1095" fmla="*/ 825165 h 1030680"/>
                <a:gd name="connsiteX1096" fmla="*/ 947480 w 2992697"/>
                <a:gd name="connsiteY1096" fmla="*/ 840066 h 1030680"/>
                <a:gd name="connsiteX1097" fmla="*/ 942203 w 2992697"/>
                <a:gd name="connsiteY1097" fmla="*/ 852795 h 1030680"/>
                <a:gd name="connsiteX1098" fmla="*/ 938167 w 2992697"/>
                <a:gd name="connsiteY1098" fmla="*/ 864281 h 1030680"/>
                <a:gd name="connsiteX1099" fmla="*/ 932890 w 2992697"/>
                <a:gd name="connsiteY1099" fmla="*/ 874836 h 1030680"/>
                <a:gd name="connsiteX1100" fmla="*/ 928854 w 2992697"/>
                <a:gd name="connsiteY1100" fmla="*/ 889738 h 1030680"/>
                <a:gd name="connsiteX1101" fmla="*/ 932890 w 2992697"/>
                <a:gd name="connsiteY1101" fmla="*/ 891911 h 1030680"/>
                <a:gd name="connsiteX1102" fmla="*/ 932890 w 2992697"/>
                <a:gd name="connsiteY1102" fmla="*/ 894084 h 1030680"/>
                <a:gd name="connsiteX1103" fmla="*/ 935063 w 2992697"/>
                <a:gd name="connsiteY1103" fmla="*/ 894084 h 1030680"/>
                <a:gd name="connsiteX1104" fmla="*/ 935063 w 2992697"/>
                <a:gd name="connsiteY1104" fmla="*/ 894084 h 1030680"/>
                <a:gd name="connsiteX1105" fmla="*/ 935063 w 2992697"/>
                <a:gd name="connsiteY1105" fmla="*/ 896257 h 1030680"/>
                <a:gd name="connsiteX1106" fmla="*/ 932890 w 2992697"/>
                <a:gd name="connsiteY1106" fmla="*/ 897188 h 1030680"/>
                <a:gd name="connsiteX1107" fmla="*/ 928854 w 2992697"/>
                <a:gd name="connsiteY1107" fmla="*/ 901535 h 1030680"/>
                <a:gd name="connsiteX1108" fmla="*/ 925749 w 2992697"/>
                <a:gd name="connsiteY1108" fmla="*/ 903708 h 1030680"/>
                <a:gd name="connsiteX1109" fmla="*/ 922645 w 2992697"/>
                <a:gd name="connsiteY1109" fmla="*/ 906812 h 1030680"/>
                <a:gd name="connsiteX1110" fmla="*/ 918609 w 2992697"/>
                <a:gd name="connsiteY1110" fmla="*/ 908985 h 1030680"/>
                <a:gd name="connsiteX1111" fmla="*/ 916436 w 2992697"/>
                <a:gd name="connsiteY1111" fmla="*/ 912090 h 1030680"/>
                <a:gd name="connsiteX1112" fmla="*/ 913331 w 2992697"/>
                <a:gd name="connsiteY1112" fmla="*/ 917367 h 1030680"/>
                <a:gd name="connsiteX1113" fmla="*/ 905881 w 2992697"/>
                <a:gd name="connsiteY1113" fmla="*/ 938478 h 1030680"/>
                <a:gd name="connsiteX1114" fmla="*/ 900603 w 2992697"/>
                <a:gd name="connsiteY1114" fmla="*/ 960519 h 1030680"/>
                <a:gd name="connsiteX1115" fmla="*/ 898430 w 2992697"/>
                <a:gd name="connsiteY1115" fmla="*/ 985976 h 1030680"/>
                <a:gd name="connsiteX1116" fmla="*/ 894394 w 2992697"/>
                <a:gd name="connsiteY1116" fmla="*/ 1010191 h 1030680"/>
                <a:gd name="connsiteX1117" fmla="*/ 889117 w 2992697"/>
                <a:gd name="connsiteY1117" fmla="*/ 1032232 h 1030680"/>
                <a:gd name="connsiteX1118" fmla="*/ 886012 w 2992697"/>
                <a:gd name="connsiteY1118" fmla="*/ 1030059 h 1030680"/>
                <a:gd name="connsiteX1119" fmla="*/ 886012 w 2992697"/>
                <a:gd name="connsiteY1119" fmla="*/ 1030059 h 1030680"/>
                <a:gd name="connsiteX1120" fmla="*/ 883839 w 2992697"/>
                <a:gd name="connsiteY1120" fmla="*/ 1030059 h 1030680"/>
                <a:gd name="connsiteX1121" fmla="*/ 883839 w 2992697"/>
                <a:gd name="connsiteY1121" fmla="*/ 1027886 h 1030680"/>
                <a:gd name="connsiteX1122" fmla="*/ 881666 w 2992697"/>
                <a:gd name="connsiteY1122" fmla="*/ 1027886 h 1030680"/>
                <a:gd name="connsiteX1123" fmla="*/ 876388 w 2992697"/>
                <a:gd name="connsiteY1123" fmla="*/ 1024782 h 1030680"/>
                <a:gd name="connsiteX1124" fmla="*/ 867075 w 2992697"/>
                <a:gd name="connsiteY1124" fmla="*/ 1017331 h 1030680"/>
                <a:gd name="connsiteX1125" fmla="*/ 852484 w 2992697"/>
                <a:gd name="connsiteY1125" fmla="*/ 1005844 h 1030680"/>
                <a:gd name="connsiteX1126" fmla="*/ 835720 w 2992697"/>
                <a:gd name="connsiteY1126" fmla="*/ 996221 h 1030680"/>
                <a:gd name="connsiteX1127" fmla="*/ 820198 w 2992697"/>
                <a:gd name="connsiteY1127" fmla="*/ 985665 h 1030680"/>
                <a:gd name="connsiteX1128" fmla="*/ 807780 w 2992697"/>
                <a:gd name="connsiteY1128" fmla="*/ 976042 h 1030680"/>
                <a:gd name="connsiteX1129" fmla="*/ 796294 w 2992697"/>
                <a:gd name="connsiteY1129" fmla="*/ 970764 h 1030680"/>
                <a:gd name="connsiteX1130" fmla="*/ 793189 w 2992697"/>
                <a:gd name="connsiteY1130" fmla="*/ 968591 h 1030680"/>
                <a:gd name="connsiteX1131" fmla="*/ 789153 w 2992697"/>
                <a:gd name="connsiteY1131" fmla="*/ 928543 h 1030680"/>
                <a:gd name="connsiteX1132" fmla="*/ 786980 w 2992697"/>
                <a:gd name="connsiteY1132" fmla="*/ 924197 h 1030680"/>
                <a:gd name="connsiteX1133" fmla="*/ 781703 w 2992697"/>
                <a:gd name="connsiteY1133" fmla="*/ 921093 h 1030680"/>
                <a:gd name="connsiteX1134" fmla="*/ 778598 w 2992697"/>
                <a:gd name="connsiteY1134" fmla="*/ 918920 h 1030680"/>
                <a:gd name="connsiteX1135" fmla="*/ 772389 w 2992697"/>
                <a:gd name="connsiteY1135" fmla="*/ 914573 h 1030680"/>
                <a:gd name="connsiteX1136" fmla="*/ 769285 w 2992697"/>
                <a:gd name="connsiteY1136" fmla="*/ 911469 h 1030680"/>
                <a:gd name="connsiteX1137" fmla="*/ 772389 w 2992697"/>
                <a:gd name="connsiteY1137" fmla="*/ 909296 h 1030680"/>
                <a:gd name="connsiteX1138" fmla="*/ 772389 w 2992697"/>
                <a:gd name="connsiteY1138" fmla="*/ 907123 h 1030680"/>
                <a:gd name="connsiteX1139" fmla="*/ 774562 w 2992697"/>
                <a:gd name="connsiteY1139" fmla="*/ 906191 h 1030680"/>
                <a:gd name="connsiteX1140" fmla="*/ 774562 w 2992697"/>
                <a:gd name="connsiteY1140" fmla="*/ 906191 h 1030680"/>
                <a:gd name="connsiteX1141" fmla="*/ 776735 w 2992697"/>
                <a:gd name="connsiteY1141" fmla="*/ 901845 h 1030680"/>
                <a:gd name="connsiteX1142" fmla="*/ 778908 w 2992697"/>
                <a:gd name="connsiteY1142" fmla="*/ 898741 h 1030680"/>
                <a:gd name="connsiteX1143" fmla="*/ 769595 w 2992697"/>
                <a:gd name="connsiteY1143" fmla="*/ 898741 h 1030680"/>
                <a:gd name="connsiteX1144" fmla="*/ 764317 w 2992697"/>
                <a:gd name="connsiteY1144" fmla="*/ 898741 h 1030680"/>
                <a:gd name="connsiteX1145" fmla="*/ 760282 w 2992697"/>
                <a:gd name="connsiteY1145" fmla="*/ 898741 h 1030680"/>
                <a:gd name="connsiteX1146" fmla="*/ 758109 w 2992697"/>
                <a:gd name="connsiteY1146" fmla="*/ 896567 h 1030680"/>
                <a:gd name="connsiteX1147" fmla="*/ 757177 w 2992697"/>
                <a:gd name="connsiteY1147" fmla="*/ 893463 h 1030680"/>
                <a:gd name="connsiteX1148" fmla="*/ 753141 w 2992697"/>
                <a:gd name="connsiteY1148" fmla="*/ 887254 h 1030680"/>
                <a:gd name="connsiteX1149" fmla="*/ 750968 w 2992697"/>
                <a:gd name="connsiteY1149" fmla="*/ 884150 h 1030680"/>
                <a:gd name="connsiteX1150" fmla="*/ 750968 w 2992697"/>
                <a:gd name="connsiteY1150" fmla="*/ 879803 h 1030680"/>
                <a:gd name="connsiteX1151" fmla="*/ 750968 w 2992697"/>
                <a:gd name="connsiteY1151" fmla="*/ 878872 h 1030680"/>
                <a:gd name="connsiteX1152" fmla="*/ 750968 w 2992697"/>
                <a:gd name="connsiteY1152" fmla="*/ 874526 h 1030680"/>
                <a:gd name="connsiteX1153" fmla="*/ 753141 w 2992697"/>
                <a:gd name="connsiteY1153" fmla="*/ 871421 h 1030680"/>
                <a:gd name="connsiteX1154" fmla="*/ 753141 w 2992697"/>
                <a:gd name="connsiteY1154" fmla="*/ 867075 h 1030680"/>
                <a:gd name="connsiteX1155" fmla="*/ 742586 w 2992697"/>
                <a:gd name="connsiteY1155" fmla="*/ 867075 h 1030680"/>
                <a:gd name="connsiteX1156" fmla="*/ 742586 w 2992697"/>
                <a:gd name="connsiteY1156" fmla="*/ 861798 h 1030680"/>
                <a:gd name="connsiteX1157" fmla="*/ 743518 w 2992697"/>
                <a:gd name="connsiteY1157" fmla="*/ 856520 h 1030680"/>
                <a:gd name="connsiteX1158" fmla="*/ 745691 w 2992697"/>
                <a:gd name="connsiteY1158" fmla="*/ 854347 h 1030680"/>
                <a:gd name="connsiteX1159" fmla="*/ 745691 w 2992697"/>
                <a:gd name="connsiteY1159" fmla="*/ 850622 h 1030680"/>
                <a:gd name="connsiteX1160" fmla="*/ 747864 w 2992697"/>
                <a:gd name="connsiteY1160" fmla="*/ 847517 h 1030680"/>
                <a:gd name="connsiteX1161" fmla="*/ 750037 w 2992697"/>
                <a:gd name="connsiteY1161" fmla="*/ 842239 h 1030680"/>
                <a:gd name="connsiteX1162" fmla="*/ 743828 w 2992697"/>
                <a:gd name="connsiteY1162" fmla="*/ 842239 h 1030680"/>
                <a:gd name="connsiteX1163" fmla="*/ 737619 w 2992697"/>
                <a:gd name="connsiteY1163" fmla="*/ 842239 h 1030680"/>
                <a:gd name="connsiteX1164" fmla="*/ 734515 w 2992697"/>
                <a:gd name="connsiteY1164" fmla="*/ 840066 h 1030680"/>
                <a:gd name="connsiteX1165" fmla="*/ 728306 w 2992697"/>
                <a:gd name="connsiteY1165" fmla="*/ 837893 h 1030680"/>
                <a:gd name="connsiteX1166" fmla="*/ 727375 w 2992697"/>
                <a:gd name="connsiteY1166" fmla="*/ 810574 h 1030680"/>
                <a:gd name="connsiteX1167" fmla="*/ 725201 w 2992697"/>
                <a:gd name="connsiteY1167" fmla="*/ 785117 h 1030680"/>
                <a:gd name="connsiteX1168" fmla="*/ 725201 w 2992697"/>
                <a:gd name="connsiteY1168" fmla="*/ 760903 h 1030680"/>
                <a:gd name="connsiteX1169" fmla="*/ 732652 w 2992697"/>
                <a:gd name="connsiteY1169" fmla="*/ 736688 h 1030680"/>
                <a:gd name="connsiteX1170" fmla="*/ 740103 w 2992697"/>
                <a:gd name="connsiteY1170" fmla="*/ 726133 h 1030680"/>
                <a:gd name="connsiteX1171" fmla="*/ 749416 w 2992697"/>
                <a:gd name="connsiteY1171" fmla="*/ 718682 h 1030680"/>
                <a:gd name="connsiteX1172" fmla="*/ 756867 w 2992697"/>
                <a:gd name="connsiteY1172" fmla="*/ 712473 h 1030680"/>
                <a:gd name="connsiteX1173" fmla="*/ 762144 w 2992697"/>
                <a:gd name="connsiteY1173" fmla="*/ 704091 h 1030680"/>
                <a:gd name="connsiteX1174" fmla="*/ 767422 w 2992697"/>
                <a:gd name="connsiteY1174" fmla="*/ 692605 h 1030680"/>
                <a:gd name="connsiteX1175" fmla="*/ 769595 w 2992697"/>
                <a:gd name="connsiteY1175" fmla="*/ 672426 h 1030680"/>
                <a:gd name="connsiteX1176" fmla="*/ 765559 w 2992697"/>
                <a:gd name="connsiteY1176" fmla="*/ 672426 h 1030680"/>
                <a:gd name="connsiteX1177" fmla="*/ 762455 w 2992697"/>
                <a:gd name="connsiteY1177" fmla="*/ 676772 h 1030680"/>
                <a:gd name="connsiteX1178" fmla="*/ 758419 w 2992697"/>
                <a:gd name="connsiteY1178" fmla="*/ 677703 h 1030680"/>
                <a:gd name="connsiteX1179" fmla="*/ 757488 w 2992697"/>
                <a:gd name="connsiteY1179" fmla="*/ 677703 h 1030680"/>
                <a:gd name="connsiteX1180" fmla="*/ 753452 w 2992697"/>
                <a:gd name="connsiteY1180" fmla="*/ 677703 h 1030680"/>
                <a:gd name="connsiteX1181" fmla="*/ 750347 w 2992697"/>
                <a:gd name="connsiteY1181" fmla="*/ 676772 h 1030680"/>
                <a:gd name="connsiteX1182" fmla="*/ 735757 w 2992697"/>
                <a:gd name="connsiteY1182" fmla="*/ 672426 h 1030680"/>
                <a:gd name="connsiteX1183" fmla="*/ 724270 w 2992697"/>
                <a:gd name="connsiteY1183" fmla="*/ 664975 h 1030680"/>
                <a:gd name="connsiteX1184" fmla="*/ 716819 w 2992697"/>
                <a:gd name="connsiteY1184" fmla="*/ 654420 h 1030680"/>
                <a:gd name="connsiteX1185" fmla="*/ 713715 w 2992697"/>
                <a:gd name="connsiteY1185" fmla="*/ 635483 h 1030680"/>
                <a:gd name="connsiteX1186" fmla="*/ 718992 w 2992697"/>
                <a:gd name="connsiteY1186" fmla="*/ 635483 h 1030680"/>
                <a:gd name="connsiteX1187" fmla="*/ 718992 w 2992697"/>
                <a:gd name="connsiteY1187" fmla="*/ 632378 h 1030680"/>
                <a:gd name="connsiteX1188" fmla="*/ 728306 w 2992697"/>
                <a:gd name="connsiteY1188" fmla="*/ 637656 h 1030680"/>
                <a:gd name="connsiteX1189" fmla="*/ 738861 w 2992697"/>
                <a:gd name="connsiteY1189" fmla="*/ 645106 h 1030680"/>
                <a:gd name="connsiteX1190" fmla="*/ 748174 w 2992697"/>
                <a:gd name="connsiteY1190" fmla="*/ 648211 h 1030680"/>
                <a:gd name="connsiteX1191" fmla="*/ 758729 w 2992697"/>
                <a:gd name="connsiteY1191" fmla="*/ 648211 h 1030680"/>
                <a:gd name="connsiteX1192" fmla="*/ 758729 w 2992697"/>
                <a:gd name="connsiteY1192" fmla="*/ 647280 h 1030680"/>
                <a:gd name="connsiteX1193" fmla="*/ 760903 w 2992697"/>
                <a:gd name="connsiteY1193" fmla="*/ 645106 h 1030680"/>
                <a:gd name="connsiteX1194" fmla="*/ 760903 w 2992697"/>
                <a:gd name="connsiteY1194" fmla="*/ 645106 h 1030680"/>
                <a:gd name="connsiteX1195" fmla="*/ 760903 w 2992697"/>
                <a:gd name="connsiteY1195" fmla="*/ 642623 h 1030680"/>
                <a:gd name="connsiteX1196" fmla="*/ 763076 w 2992697"/>
                <a:gd name="connsiteY1196" fmla="*/ 639518 h 1030680"/>
                <a:gd name="connsiteX1197" fmla="*/ 743207 w 2992697"/>
                <a:gd name="connsiteY1197" fmla="*/ 624617 h 1030680"/>
                <a:gd name="connsiteX1198" fmla="*/ 726443 w 2992697"/>
                <a:gd name="connsiteY1198" fmla="*/ 603507 h 1030680"/>
                <a:gd name="connsiteX1199" fmla="*/ 721166 w 2992697"/>
                <a:gd name="connsiteY1199" fmla="*/ 605680 h 1030680"/>
                <a:gd name="connsiteX1200" fmla="*/ 717130 w 2992697"/>
                <a:gd name="connsiteY1200" fmla="*/ 607853 h 1030680"/>
                <a:gd name="connsiteX1201" fmla="*/ 711852 w 2992697"/>
                <a:gd name="connsiteY1201" fmla="*/ 610026 h 1030680"/>
                <a:gd name="connsiteX1202" fmla="*/ 706575 w 2992697"/>
                <a:gd name="connsiteY1202" fmla="*/ 610957 h 1030680"/>
                <a:gd name="connsiteX1203" fmla="*/ 702539 w 2992697"/>
                <a:gd name="connsiteY1203" fmla="*/ 607853 h 1030680"/>
                <a:gd name="connsiteX1204" fmla="*/ 701608 w 2992697"/>
                <a:gd name="connsiteY1204" fmla="*/ 605680 h 1030680"/>
                <a:gd name="connsiteX1205" fmla="*/ 699434 w 2992697"/>
                <a:gd name="connsiteY1205" fmla="*/ 602575 h 1030680"/>
                <a:gd name="connsiteX1206" fmla="*/ 697261 w 2992697"/>
                <a:gd name="connsiteY1206" fmla="*/ 600402 h 1030680"/>
                <a:gd name="connsiteX1207" fmla="*/ 694157 w 2992697"/>
                <a:gd name="connsiteY1207" fmla="*/ 595125 h 1030680"/>
                <a:gd name="connsiteX1208" fmla="*/ 704712 w 2992697"/>
                <a:gd name="connsiteY1208" fmla="*/ 583638 h 1030680"/>
                <a:gd name="connsiteX1209" fmla="*/ 706885 w 2992697"/>
                <a:gd name="connsiteY1209" fmla="*/ 567805 h 1030680"/>
                <a:gd name="connsiteX1210" fmla="*/ 704712 w 2992697"/>
                <a:gd name="connsiteY1210" fmla="*/ 546695 h 1030680"/>
                <a:gd name="connsiteX1211" fmla="*/ 699434 w 2992697"/>
                <a:gd name="connsiteY1211" fmla="*/ 524653 h 1030680"/>
                <a:gd name="connsiteX1212" fmla="*/ 690121 w 2992697"/>
                <a:gd name="connsiteY1212" fmla="*/ 501370 h 1030680"/>
                <a:gd name="connsiteX1213" fmla="*/ 679566 w 2992697"/>
                <a:gd name="connsiteY1213" fmla="*/ 479328 h 1030680"/>
                <a:gd name="connsiteX1214" fmla="*/ 665906 w 2992697"/>
                <a:gd name="connsiteY1214" fmla="*/ 459149 h 1030680"/>
                <a:gd name="connsiteX1215" fmla="*/ 655351 w 2992697"/>
                <a:gd name="connsiteY1215" fmla="*/ 440212 h 1030680"/>
                <a:gd name="connsiteX1216" fmla="*/ 646038 w 2992697"/>
                <a:gd name="connsiteY1216" fmla="*/ 425311 h 1030680"/>
                <a:gd name="connsiteX1217" fmla="*/ 623996 w 2992697"/>
                <a:gd name="connsiteY1217" fmla="*/ 410409 h 1030680"/>
                <a:gd name="connsiteX1218" fmla="*/ 598850 w 2992697"/>
                <a:gd name="connsiteY1218" fmla="*/ 405132 h 1030680"/>
                <a:gd name="connsiteX1219" fmla="*/ 572772 w 2992697"/>
                <a:gd name="connsiteY1219" fmla="*/ 405132 h 1030680"/>
                <a:gd name="connsiteX1220" fmla="*/ 543591 w 2992697"/>
                <a:gd name="connsiteY1220" fmla="*/ 405132 h 1030680"/>
                <a:gd name="connsiteX1221" fmla="*/ 515340 w 2992697"/>
                <a:gd name="connsiteY1221" fmla="*/ 407305 h 1030680"/>
                <a:gd name="connsiteX1222" fmla="*/ 486158 w 2992697"/>
                <a:gd name="connsiteY1222" fmla="*/ 405132 h 1030680"/>
                <a:gd name="connsiteX1223" fmla="*/ 486158 w 2992697"/>
                <a:gd name="connsiteY1223" fmla="*/ 399854 h 1030680"/>
                <a:gd name="connsiteX1224" fmla="*/ 486158 w 2992697"/>
                <a:gd name="connsiteY1224" fmla="*/ 395508 h 1030680"/>
                <a:gd name="connsiteX1225" fmla="*/ 487089 w 2992697"/>
                <a:gd name="connsiteY1225" fmla="*/ 394577 h 1030680"/>
                <a:gd name="connsiteX1226" fmla="*/ 487089 w 2992697"/>
                <a:gd name="connsiteY1226" fmla="*/ 392404 h 1030680"/>
                <a:gd name="connsiteX1227" fmla="*/ 487089 w 2992697"/>
                <a:gd name="connsiteY1227" fmla="*/ 390230 h 1030680"/>
                <a:gd name="connsiteX1228" fmla="*/ 486158 w 2992697"/>
                <a:gd name="connsiteY1228" fmla="*/ 388057 h 1030680"/>
                <a:gd name="connsiteX1229" fmla="*/ 474672 w 2992697"/>
                <a:gd name="connsiteY1229" fmla="*/ 382780 h 1030680"/>
                <a:gd name="connsiteX1230" fmla="*/ 464116 w 2992697"/>
                <a:gd name="connsiteY1230" fmla="*/ 379675 h 1030680"/>
                <a:gd name="connsiteX1231" fmla="*/ 452630 w 2992697"/>
                <a:gd name="connsiteY1231" fmla="*/ 372225 h 1030680"/>
                <a:gd name="connsiteX1232" fmla="*/ 461943 w 2992697"/>
                <a:gd name="connsiteY1232" fmla="*/ 372225 h 1030680"/>
                <a:gd name="connsiteX1233" fmla="*/ 472499 w 2992697"/>
                <a:gd name="connsiteY1233" fmla="*/ 367878 h 1030680"/>
                <a:gd name="connsiteX1234" fmla="*/ 487089 w 2992697"/>
                <a:gd name="connsiteY1234" fmla="*/ 364774 h 1030680"/>
                <a:gd name="connsiteX1235" fmla="*/ 503854 w 2992697"/>
                <a:gd name="connsiteY1235" fmla="*/ 362601 h 1030680"/>
                <a:gd name="connsiteX1236" fmla="*/ 516271 w 2992697"/>
                <a:gd name="connsiteY1236" fmla="*/ 358254 h 1030680"/>
                <a:gd name="connsiteX1237" fmla="*/ 525585 w 2992697"/>
                <a:gd name="connsiteY1237" fmla="*/ 350804 h 1030680"/>
                <a:gd name="connsiteX1238" fmla="*/ 481812 w 2992697"/>
                <a:gd name="connsiteY1238" fmla="*/ 350804 h 1030680"/>
                <a:gd name="connsiteX1239" fmla="*/ 471257 w 2992697"/>
                <a:gd name="connsiteY1239" fmla="*/ 347699 h 1030680"/>
                <a:gd name="connsiteX1240" fmla="*/ 461943 w 2992697"/>
                <a:gd name="connsiteY1240" fmla="*/ 347699 h 1030680"/>
                <a:gd name="connsiteX1241" fmla="*/ 450457 w 2992697"/>
                <a:gd name="connsiteY1241" fmla="*/ 345526 h 1030680"/>
                <a:gd name="connsiteX1242" fmla="*/ 442075 w 2992697"/>
                <a:gd name="connsiteY1242" fmla="*/ 343353 h 1030680"/>
                <a:gd name="connsiteX1243" fmla="*/ 432761 w 2992697"/>
                <a:gd name="connsiteY1243" fmla="*/ 340249 h 1030680"/>
                <a:gd name="connsiteX1244" fmla="*/ 427484 w 2992697"/>
                <a:gd name="connsiteY1244" fmla="*/ 330625 h 1030680"/>
                <a:gd name="connsiteX1245" fmla="*/ 425311 w 2992697"/>
                <a:gd name="connsiteY1245" fmla="*/ 315723 h 1030680"/>
                <a:gd name="connsiteX1246" fmla="*/ 447352 w 2992697"/>
                <a:gd name="connsiteY1246" fmla="*/ 312619 h 1030680"/>
                <a:gd name="connsiteX1247" fmla="*/ 467221 w 2992697"/>
                <a:gd name="connsiteY1247" fmla="*/ 305168 h 1030680"/>
                <a:gd name="connsiteX1248" fmla="*/ 483985 w 2992697"/>
                <a:gd name="connsiteY1248" fmla="*/ 297718 h 1030680"/>
                <a:gd name="connsiteX1249" fmla="*/ 501680 w 2992697"/>
                <a:gd name="connsiteY1249" fmla="*/ 290267 h 1030680"/>
                <a:gd name="connsiteX1250" fmla="*/ 538313 w 2992697"/>
                <a:gd name="connsiteY1250" fmla="*/ 290267 h 1030680"/>
                <a:gd name="connsiteX1251" fmla="*/ 552904 w 2992697"/>
                <a:gd name="connsiteY1251" fmla="*/ 241837 h 1030680"/>
                <a:gd name="connsiteX1252" fmla="*/ 518444 w 2992697"/>
                <a:gd name="connsiteY1252" fmla="*/ 241837 h 1030680"/>
                <a:gd name="connsiteX1253" fmla="*/ 509131 w 2992697"/>
                <a:gd name="connsiteY1253" fmla="*/ 229109 h 1030680"/>
                <a:gd name="connsiteX1254" fmla="*/ 520618 w 2992697"/>
                <a:gd name="connsiteY1254" fmla="*/ 221658 h 1030680"/>
                <a:gd name="connsiteX1255" fmla="*/ 529000 w 2992697"/>
                <a:gd name="connsiteY1255" fmla="*/ 214208 h 1030680"/>
                <a:gd name="connsiteX1256" fmla="*/ 540486 w 2992697"/>
                <a:gd name="connsiteY1256" fmla="*/ 208930 h 1030680"/>
                <a:gd name="connsiteX1257" fmla="*/ 552904 w 2992697"/>
                <a:gd name="connsiteY1257" fmla="*/ 204584 h 1030680"/>
                <a:gd name="connsiteX1258" fmla="*/ 552904 w 2992697"/>
                <a:gd name="connsiteY1258" fmla="*/ 191856 h 1030680"/>
                <a:gd name="connsiteX1259" fmla="*/ 567495 w 2992697"/>
                <a:gd name="connsiteY1259" fmla="*/ 184405 h 1030680"/>
                <a:gd name="connsiteX1260" fmla="*/ 574946 w 2992697"/>
                <a:gd name="connsiteY1260" fmla="*/ 176023 h 1030680"/>
                <a:gd name="connsiteX1261" fmla="*/ 582396 w 2992697"/>
                <a:gd name="connsiteY1261" fmla="*/ 164536 h 1030680"/>
                <a:gd name="connsiteX1262" fmla="*/ 593883 w 2992697"/>
                <a:gd name="connsiteY1262" fmla="*/ 157086 h 1030680"/>
                <a:gd name="connsiteX1263" fmla="*/ 606301 w 2992697"/>
                <a:gd name="connsiteY1263" fmla="*/ 151808 h 1030680"/>
                <a:gd name="connsiteX1264" fmla="*/ 616856 w 2992697"/>
                <a:gd name="connsiteY1264" fmla="*/ 151808 h 1030680"/>
                <a:gd name="connsiteX1265" fmla="*/ 626169 w 2992697"/>
                <a:gd name="connsiteY1265" fmla="*/ 154912 h 1030680"/>
                <a:gd name="connsiteX1266" fmla="*/ 638587 w 2992697"/>
                <a:gd name="connsiteY1266" fmla="*/ 153981 h 1030680"/>
                <a:gd name="connsiteX1267" fmla="*/ 629274 w 2992697"/>
                <a:gd name="connsiteY1267" fmla="*/ 149635 h 1030680"/>
                <a:gd name="connsiteX1268" fmla="*/ 623996 w 2992697"/>
                <a:gd name="connsiteY1268" fmla="*/ 147462 h 1030680"/>
                <a:gd name="connsiteX1269" fmla="*/ 618718 w 2992697"/>
                <a:gd name="connsiteY1269" fmla="*/ 146530 h 1030680"/>
                <a:gd name="connsiteX1270" fmla="*/ 613441 w 2992697"/>
                <a:gd name="connsiteY1270" fmla="*/ 140322 h 1030680"/>
                <a:gd name="connsiteX1271" fmla="*/ 631136 w 2992697"/>
                <a:gd name="connsiteY1271" fmla="*/ 137217 h 1030680"/>
                <a:gd name="connsiteX1272" fmla="*/ 647900 w 2992697"/>
                <a:gd name="connsiteY1272" fmla="*/ 131939 h 1030680"/>
                <a:gd name="connsiteX1273" fmla="*/ 662491 w 2992697"/>
                <a:gd name="connsiteY1273" fmla="*/ 127593 h 1030680"/>
                <a:gd name="connsiteX1274" fmla="*/ 679255 w 2992697"/>
                <a:gd name="connsiteY1274" fmla="*/ 124489 h 1030680"/>
                <a:gd name="connsiteX1275" fmla="*/ 680187 w 2992697"/>
                <a:gd name="connsiteY1275" fmla="*/ 131939 h 1030680"/>
                <a:gd name="connsiteX1276" fmla="*/ 682360 w 2992697"/>
                <a:gd name="connsiteY1276" fmla="*/ 135044 h 1030680"/>
                <a:gd name="connsiteX1277" fmla="*/ 684533 w 2992697"/>
                <a:gd name="connsiteY1277" fmla="*/ 140322 h 1030680"/>
                <a:gd name="connsiteX1278" fmla="*/ 686706 w 2992697"/>
                <a:gd name="connsiteY1278" fmla="*/ 144668 h 1030680"/>
                <a:gd name="connsiteX1279" fmla="*/ 691984 w 2992697"/>
                <a:gd name="connsiteY1279" fmla="*/ 146841 h 1030680"/>
                <a:gd name="connsiteX1280" fmla="*/ 699434 w 2992697"/>
                <a:gd name="connsiteY1280" fmla="*/ 147772 h 1030680"/>
                <a:gd name="connsiteX1281" fmla="*/ 699434 w 2992697"/>
                <a:gd name="connsiteY1281" fmla="*/ 142495 h 1030680"/>
                <a:gd name="connsiteX1282" fmla="*/ 702539 w 2992697"/>
                <a:gd name="connsiteY1282" fmla="*/ 137217 h 1030680"/>
                <a:gd name="connsiteX1283" fmla="*/ 704712 w 2992697"/>
                <a:gd name="connsiteY1283" fmla="*/ 129766 h 1030680"/>
                <a:gd name="connsiteX1284" fmla="*/ 706885 w 2992697"/>
                <a:gd name="connsiteY1284" fmla="*/ 124489 h 1030680"/>
                <a:gd name="connsiteX1285" fmla="*/ 709989 w 2992697"/>
                <a:gd name="connsiteY1285" fmla="*/ 129766 h 1030680"/>
                <a:gd name="connsiteX1286" fmla="*/ 716198 w 2992697"/>
                <a:gd name="connsiteY1286" fmla="*/ 135044 h 1030680"/>
                <a:gd name="connsiteX1287" fmla="*/ 719303 w 2992697"/>
                <a:gd name="connsiteY1287" fmla="*/ 139390 h 1030680"/>
                <a:gd name="connsiteX1288" fmla="*/ 726754 w 2992697"/>
                <a:gd name="connsiteY1288" fmla="*/ 142495 h 1030680"/>
                <a:gd name="connsiteX1289" fmla="*/ 734204 w 2992697"/>
                <a:gd name="connsiteY1289" fmla="*/ 144668 h 1030680"/>
                <a:gd name="connsiteX1290" fmla="*/ 730168 w 2992697"/>
                <a:gd name="connsiteY1290" fmla="*/ 120453 h 1030680"/>
                <a:gd name="connsiteX1291" fmla="*/ 743828 w 2992697"/>
                <a:gd name="connsiteY1291" fmla="*/ 117349 h 1030680"/>
                <a:gd name="connsiteX1292" fmla="*/ 754383 w 2992697"/>
                <a:gd name="connsiteY1292" fmla="*/ 113002 h 1030680"/>
                <a:gd name="connsiteX1293" fmla="*/ 771147 w 2992697"/>
                <a:gd name="connsiteY1293" fmla="*/ 117349 h 1030680"/>
                <a:gd name="connsiteX1294" fmla="*/ 788843 w 2992697"/>
                <a:gd name="connsiteY1294" fmla="*/ 124799 h 1030680"/>
                <a:gd name="connsiteX1295" fmla="*/ 807780 w 2992697"/>
                <a:gd name="connsiteY1295" fmla="*/ 135354 h 1030680"/>
                <a:gd name="connsiteX1296" fmla="*/ 827648 w 2992697"/>
                <a:gd name="connsiteY1296" fmla="*/ 144978 h 1030680"/>
                <a:gd name="connsiteX1297" fmla="*/ 844413 w 2992697"/>
                <a:gd name="connsiteY1297" fmla="*/ 152429 h 1030680"/>
                <a:gd name="connsiteX1298" fmla="*/ 859935 w 2992697"/>
                <a:gd name="connsiteY1298" fmla="*/ 157706 h 1030680"/>
                <a:gd name="connsiteX1299" fmla="*/ 859935 w 2992697"/>
                <a:gd name="connsiteY1299" fmla="*/ 154602 h 1030680"/>
                <a:gd name="connsiteX1300" fmla="*/ 849380 w 2992697"/>
                <a:gd name="connsiteY1300" fmla="*/ 144978 h 1030680"/>
                <a:gd name="connsiteX1301" fmla="*/ 841929 w 2992697"/>
                <a:gd name="connsiteY1301" fmla="*/ 137527 h 1030680"/>
                <a:gd name="connsiteX1302" fmla="*/ 837893 w 2992697"/>
                <a:gd name="connsiteY1302" fmla="*/ 127904 h 1030680"/>
                <a:gd name="connsiteX1303" fmla="*/ 844102 w 2992697"/>
                <a:gd name="connsiteY1303" fmla="*/ 117349 h 1030680"/>
                <a:gd name="connsiteX1304" fmla="*/ 840066 w 2992697"/>
                <a:gd name="connsiteY1304" fmla="*/ 113002 h 1030680"/>
                <a:gd name="connsiteX1305" fmla="*/ 834789 w 2992697"/>
                <a:gd name="connsiteY1305" fmla="*/ 107725 h 1030680"/>
                <a:gd name="connsiteX1306" fmla="*/ 829511 w 2992697"/>
                <a:gd name="connsiteY1306" fmla="*/ 103378 h 1030680"/>
                <a:gd name="connsiteX1307" fmla="*/ 824234 w 2992697"/>
                <a:gd name="connsiteY1307" fmla="*/ 100274 h 1030680"/>
                <a:gd name="connsiteX1308" fmla="*/ 820198 w 2992697"/>
                <a:gd name="connsiteY1308" fmla="*/ 95928 h 1030680"/>
                <a:gd name="connsiteX1309" fmla="*/ 824234 w 2992697"/>
                <a:gd name="connsiteY1309" fmla="*/ 87546 h 1030680"/>
                <a:gd name="connsiteX1310" fmla="*/ 834789 w 2992697"/>
                <a:gd name="connsiteY1310" fmla="*/ 90650 h 1030680"/>
                <a:gd name="connsiteX1311" fmla="*/ 849380 w 2992697"/>
                <a:gd name="connsiteY1311" fmla="*/ 92823 h 1030680"/>
                <a:gd name="connsiteX1312" fmla="*/ 861797 w 2992697"/>
                <a:gd name="connsiteY1312" fmla="*/ 90650 h 1030680"/>
                <a:gd name="connsiteX1313" fmla="*/ 871111 w 2992697"/>
                <a:gd name="connsiteY1313" fmla="*/ 83199 h 1030680"/>
                <a:gd name="connsiteX1314" fmla="*/ 827338 w 2992697"/>
                <a:gd name="connsiteY1314" fmla="*/ 83199 h 1030680"/>
                <a:gd name="connsiteX1315" fmla="*/ 827338 w 2992697"/>
                <a:gd name="connsiteY1315" fmla="*/ 80095 h 1030680"/>
                <a:gd name="connsiteX1316" fmla="*/ 824234 w 2992697"/>
                <a:gd name="connsiteY1316" fmla="*/ 80095 h 1030680"/>
                <a:gd name="connsiteX1317" fmla="*/ 824234 w 2992697"/>
                <a:gd name="connsiteY1317" fmla="*/ 75749 h 1030680"/>
                <a:gd name="connsiteX1318" fmla="*/ 829511 w 2992697"/>
                <a:gd name="connsiteY1318" fmla="*/ 72644 h 1030680"/>
                <a:gd name="connsiteX1319" fmla="*/ 834789 w 2992697"/>
                <a:gd name="connsiteY1319" fmla="*/ 68298 h 1030680"/>
                <a:gd name="connsiteX1320" fmla="*/ 840066 w 2992697"/>
                <a:gd name="connsiteY1320" fmla="*/ 65194 h 1030680"/>
                <a:gd name="connsiteX1321" fmla="*/ 845344 w 2992697"/>
                <a:gd name="connsiteY1321" fmla="*/ 60847 h 1030680"/>
                <a:gd name="connsiteX1322" fmla="*/ 851553 w 2992697"/>
                <a:gd name="connsiteY1322" fmla="*/ 59916 h 1030680"/>
                <a:gd name="connsiteX1323" fmla="*/ 874526 w 2992697"/>
                <a:gd name="connsiteY1323" fmla="*/ 63020 h 1030680"/>
                <a:gd name="connsiteX1324" fmla="*/ 880735 w 2992697"/>
                <a:gd name="connsiteY1324" fmla="*/ 46256 h 1030680"/>
                <a:gd name="connsiteX1325" fmla="*/ 907743 w 2992697"/>
                <a:gd name="connsiteY1325" fmla="*/ 50603 h 1030680"/>
                <a:gd name="connsiteX1326" fmla="*/ 909917 w 2992697"/>
                <a:gd name="connsiteY1326" fmla="*/ 50603 h 1030680"/>
                <a:gd name="connsiteX1327" fmla="*/ 910848 w 2992697"/>
                <a:gd name="connsiteY1327" fmla="*/ 46256 h 1030680"/>
                <a:gd name="connsiteX1328" fmla="*/ 913021 w 2992697"/>
                <a:gd name="connsiteY1328" fmla="*/ 45325 h 1030680"/>
                <a:gd name="connsiteX1329" fmla="*/ 915194 w 2992697"/>
                <a:gd name="connsiteY1329" fmla="*/ 40979 h 1030680"/>
                <a:gd name="connsiteX1330" fmla="*/ 920472 w 2992697"/>
                <a:gd name="connsiteY1330" fmla="*/ 38806 h 1030680"/>
                <a:gd name="connsiteX1331" fmla="*/ 924508 w 2992697"/>
                <a:gd name="connsiteY1331" fmla="*/ 45015 h 1030680"/>
                <a:gd name="connsiteX1332" fmla="*/ 929785 w 2992697"/>
                <a:gd name="connsiteY1332" fmla="*/ 50292 h 1030680"/>
                <a:gd name="connsiteX1333" fmla="*/ 935063 w 2992697"/>
                <a:gd name="connsiteY1333" fmla="*/ 55570 h 1030680"/>
                <a:gd name="connsiteX1334" fmla="*/ 935063 w 2992697"/>
                <a:gd name="connsiteY1334" fmla="*/ 45946 h 1030680"/>
                <a:gd name="connsiteX1335" fmla="*/ 937236 w 2992697"/>
                <a:gd name="connsiteY1335" fmla="*/ 45015 h 1030680"/>
                <a:gd name="connsiteX1336" fmla="*/ 937236 w 2992697"/>
                <a:gd name="connsiteY1336" fmla="*/ 42842 h 1030680"/>
                <a:gd name="connsiteX1337" fmla="*/ 937236 w 2992697"/>
                <a:gd name="connsiteY1337" fmla="*/ 40668 h 1030680"/>
                <a:gd name="connsiteX1338" fmla="*/ 937236 w 2992697"/>
                <a:gd name="connsiteY1338" fmla="*/ 38495 h 1030680"/>
                <a:gd name="connsiteX1339" fmla="*/ 938167 w 2992697"/>
                <a:gd name="connsiteY1339" fmla="*/ 35391 h 1030680"/>
                <a:gd name="connsiteX1340" fmla="*/ 940340 w 2992697"/>
                <a:gd name="connsiteY1340" fmla="*/ 33218 h 1030680"/>
                <a:gd name="connsiteX1341" fmla="*/ 944376 w 2992697"/>
                <a:gd name="connsiteY1341" fmla="*/ 31045 h 1030680"/>
                <a:gd name="connsiteX1342" fmla="*/ 962071 w 2992697"/>
                <a:gd name="connsiteY1342" fmla="*/ 22663 h 1030680"/>
                <a:gd name="connsiteX1343" fmla="*/ 984113 w 2992697"/>
                <a:gd name="connsiteY1343" fmla="*/ 20179 h 1030680"/>
                <a:gd name="connsiteX1344" fmla="*/ 984113 w 2992697"/>
                <a:gd name="connsiteY1344" fmla="*/ 20179 h 1030680"/>
                <a:gd name="connsiteX1345" fmla="*/ 984113 w 2992697"/>
                <a:gd name="connsiteY1345" fmla="*/ 20179 h 1030680"/>
                <a:gd name="connsiteX1346" fmla="*/ 2301024 w 2992697"/>
                <a:gd name="connsiteY1346" fmla="*/ 16764 h 1030680"/>
                <a:gd name="connsiteX1347" fmla="*/ 2311579 w 2992697"/>
                <a:gd name="connsiteY1347" fmla="*/ 19869 h 1030680"/>
                <a:gd name="connsiteX1348" fmla="*/ 2311579 w 2992697"/>
                <a:gd name="connsiteY1348" fmla="*/ 27319 h 1030680"/>
                <a:gd name="connsiteX1349" fmla="*/ 2296057 w 2992697"/>
                <a:gd name="connsiteY1349" fmla="*/ 27319 h 1030680"/>
                <a:gd name="connsiteX1350" fmla="*/ 2301024 w 2992697"/>
                <a:gd name="connsiteY1350" fmla="*/ 16764 h 1030680"/>
                <a:gd name="connsiteX1351" fmla="*/ 2301024 w 2992697"/>
                <a:gd name="connsiteY1351" fmla="*/ 16764 h 1030680"/>
                <a:gd name="connsiteX1352" fmla="*/ 2301024 w 2992697"/>
                <a:gd name="connsiteY1352" fmla="*/ 16764 h 1030680"/>
                <a:gd name="connsiteX1353" fmla="*/ 2792460 w 2992697"/>
                <a:gd name="connsiteY1353" fmla="*/ 0 h 1030680"/>
                <a:gd name="connsiteX1354" fmla="*/ 2797737 w 2992697"/>
                <a:gd name="connsiteY1354" fmla="*/ 3104 h 1030680"/>
                <a:gd name="connsiteX1355" fmla="*/ 2801773 w 2992697"/>
                <a:gd name="connsiteY1355" fmla="*/ 7451 h 1030680"/>
                <a:gd name="connsiteX1356" fmla="*/ 2803946 w 2992697"/>
                <a:gd name="connsiteY1356" fmla="*/ 10555 h 1030680"/>
                <a:gd name="connsiteX1357" fmla="*/ 2804878 w 2992697"/>
                <a:gd name="connsiteY1357" fmla="*/ 16764 h 1030680"/>
                <a:gd name="connsiteX1358" fmla="*/ 2807051 w 2992697"/>
                <a:gd name="connsiteY1358" fmla="*/ 19869 h 1030680"/>
                <a:gd name="connsiteX1359" fmla="*/ 2809224 w 2992697"/>
                <a:gd name="connsiteY1359" fmla="*/ 25146 h 1030680"/>
                <a:gd name="connsiteX1360" fmla="*/ 2812328 w 2992697"/>
                <a:gd name="connsiteY1360" fmla="*/ 27319 h 1030680"/>
                <a:gd name="connsiteX1361" fmla="*/ 2823815 w 2992697"/>
                <a:gd name="connsiteY1361" fmla="*/ 32597 h 1030680"/>
                <a:gd name="connsiteX1362" fmla="*/ 2834370 w 2992697"/>
                <a:gd name="connsiteY1362" fmla="*/ 34770 h 1030680"/>
                <a:gd name="connsiteX1363" fmla="*/ 2841821 w 2992697"/>
                <a:gd name="connsiteY1363" fmla="*/ 34770 h 1030680"/>
                <a:gd name="connsiteX1364" fmla="*/ 2847098 w 2992697"/>
                <a:gd name="connsiteY1364" fmla="*/ 39116 h 1030680"/>
                <a:gd name="connsiteX1365" fmla="*/ 2851134 w 2992697"/>
                <a:gd name="connsiteY1365" fmla="*/ 46567 h 1030680"/>
                <a:gd name="connsiteX1366" fmla="*/ 2853307 w 2992697"/>
                <a:gd name="connsiteY1366" fmla="*/ 61468 h 1030680"/>
                <a:gd name="connsiteX1367" fmla="*/ 2851134 w 2992697"/>
                <a:gd name="connsiteY1367" fmla="*/ 62400 h 1030680"/>
                <a:gd name="connsiteX1368" fmla="*/ 2851134 w 2992697"/>
                <a:gd name="connsiteY1368" fmla="*/ 62400 h 1030680"/>
                <a:gd name="connsiteX1369" fmla="*/ 2851134 w 2992697"/>
                <a:gd name="connsiteY1369" fmla="*/ 64573 h 1030680"/>
                <a:gd name="connsiteX1370" fmla="*/ 2851134 w 2992697"/>
                <a:gd name="connsiteY1370" fmla="*/ 66746 h 1030680"/>
                <a:gd name="connsiteX1371" fmla="*/ 2848961 w 2992697"/>
                <a:gd name="connsiteY1371" fmla="*/ 68919 h 1030680"/>
                <a:gd name="connsiteX1372" fmla="*/ 2825988 w 2992697"/>
                <a:gd name="connsiteY1372" fmla="*/ 68919 h 1030680"/>
                <a:gd name="connsiteX1373" fmla="*/ 2802084 w 2992697"/>
                <a:gd name="connsiteY1373" fmla="*/ 68919 h 1030680"/>
                <a:gd name="connsiteX1374" fmla="*/ 2782215 w 2992697"/>
                <a:gd name="connsiteY1374" fmla="*/ 77301 h 1030680"/>
                <a:gd name="connsiteX1375" fmla="*/ 2778179 w 2992697"/>
                <a:gd name="connsiteY1375" fmla="*/ 79474 h 1030680"/>
                <a:gd name="connsiteX1376" fmla="*/ 2776006 w 2992697"/>
                <a:gd name="connsiteY1376" fmla="*/ 83820 h 1030680"/>
                <a:gd name="connsiteX1377" fmla="*/ 2775075 w 2992697"/>
                <a:gd name="connsiteY1377" fmla="*/ 84752 h 1030680"/>
                <a:gd name="connsiteX1378" fmla="*/ 2772902 w 2992697"/>
                <a:gd name="connsiteY1378" fmla="*/ 86925 h 1030680"/>
                <a:gd name="connsiteX1379" fmla="*/ 2770729 w 2992697"/>
                <a:gd name="connsiteY1379" fmla="*/ 89098 h 1030680"/>
                <a:gd name="connsiteX1380" fmla="*/ 2767624 w 2992697"/>
                <a:gd name="connsiteY1380" fmla="*/ 91271 h 1030680"/>
                <a:gd name="connsiteX1381" fmla="*/ 2761415 w 2992697"/>
                <a:gd name="connsiteY1381" fmla="*/ 94376 h 1030680"/>
                <a:gd name="connsiteX1382" fmla="*/ 2758311 w 2992697"/>
                <a:gd name="connsiteY1382" fmla="*/ 89098 h 1030680"/>
                <a:gd name="connsiteX1383" fmla="*/ 2756137 w 2992697"/>
                <a:gd name="connsiteY1383" fmla="*/ 84752 h 1030680"/>
                <a:gd name="connsiteX1384" fmla="*/ 2753033 w 2992697"/>
                <a:gd name="connsiteY1384" fmla="*/ 81647 h 1030680"/>
                <a:gd name="connsiteX1385" fmla="*/ 2765451 w 2992697"/>
                <a:gd name="connsiteY1385" fmla="*/ 49982 h 1030680"/>
                <a:gd name="connsiteX1386" fmla="*/ 2777869 w 2992697"/>
                <a:gd name="connsiteY1386" fmla="*/ 24525 h 1030680"/>
                <a:gd name="connsiteX1387" fmla="*/ 2792460 w 2992697"/>
                <a:gd name="connsiteY1387" fmla="*/ 0 h 1030680"/>
                <a:gd name="connsiteX1388" fmla="*/ 2792460 w 2992697"/>
                <a:gd name="connsiteY1388" fmla="*/ 0 h 1030680"/>
                <a:gd name="connsiteX1389" fmla="*/ 2792460 w 2992697"/>
                <a:gd name="connsiteY1389" fmla="*/ 0 h 1030680"/>
                <a:gd name="connsiteX1390" fmla="*/ 2665177 w 2992697"/>
                <a:gd name="connsiteY1390" fmla="*/ 0 h 1030680"/>
                <a:gd name="connsiteX1391" fmla="*/ 2674490 w 2992697"/>
                <a:gd name="connsiteY1391" fmla="*/ 9624 h 1030680"/>
                <a:gd name="connsiteX1392" fmla="*/ 2679768 w 2992697"/>
                <a:gd name="connsiteY1392" fmla="*/ 20179 h 1030680"/>
                <a:gd name="connsiteX1393" fmla="*/ 2685046 w 2992697"/>
                <a:gd name="connsiteY1393" fmla="*/ 32907 h 1030680"/>
                <a:gd name="connsiteX1394" fmla="*/ 2675732 w 2992697"/>
                <a:gd name="connsiteY1394" fmla="*/ 32907 h 1030680"/>
                <a:gd name="connsiteX1395" fmla="*/ 2675732 w 2992697"/>
                <a:gd name="connsiteY1395" fmla="*/ 27319 h 1030680"/>
                <a:gd name="connsiteX1396" fmla="*/ 2672628 w 2992697"/>
                <a:gd name="connsiteY1396" fmla="*/ 24215 h 1030680"/>
                <a:gd name="connsiteX1397" fmla="*/ 2668592 w 2992697"/>
                <a:gd name="connsiteY1397" fmla="*/ 19869 h 1030680"/>
                <a:gd name="connsiteX1398" fmla="*/ 2667660 w 2992697"/>
                <a:gd name="connsiteY1398" fmla="*/ 14591 h 1030680"/>
                <a:gd name="connsiteX1399" fmla="*/ 2665487 w 2992697"/>
                <a:gd name="connsiteY1399" fmla="*/ 9313 h 1030680"/>
                <a:gd name="connsiteX1400" fmla="*/ 2665487 w 2992697"/>
                <a:gd name="connsiteY1400" fmla="*/ 0 h 1030680"/>
                <a:gd name="connsiteX1401" fmla="*/ 2665177 w 2992697"/>
                <a:gd name="connsiteY1401" fmla="*/ 0 h 1030680"/>
                <a:gd name="connsiteX1402" fmla="*/ 2665177 w 2992697"/>
                <a:gd name="connsiteY1402" fmla="*/ 0 h 1030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Lst>
              <a:rect l="l" t="t" r="r" b="b"/>
              <a:pathLst>
                <a:path w="2992697" h="1030680">
                  <a:moveTo>
                    <a:pt x="7140" y="256428"/>
                  </a:moveTo>
                  <a:lnTo>
                    <a:pt x="26077" y="261706"/>
                  </a:lnTo>
                  <a:lnTo>
                    <a:pt x="38495" y="271330"/>
                  </a:lnTo>
                  <a:lnTo>
                    <a:pt x="49050" y="279712"/>
                  </a:lnTo>
                  <a:lnTo>
                    <a:pt x="60537" y="291198"/>
                  </a:lnTo>
                  <a:lnTo>
                    <a:pt x="71092" y="299580"/>
                  </a:lnTo>
                  <a:lnTo>
                    <a:pt x="71092" y="296476"/>
                  </a:lnTo>
                  <a:lnTo>
                    <a:pt x="77301" y="296476"/>
                  </a:lnTo>
                  <a:lnTo>
                    <a:pt x="77301" y="299580"/>
                  </a:lnTo>
                  <a:lnTo>
                    <a:pt x="78232" y="303926"/>
                  </a:lnTo>
                  <a:lnTo>
                    <a:pt x="82268" y="309204"/>
                  </a:lnTo>
                  <a:lnTo>
                    <a:pt x="84441" y="316655"/>
                  </a:lnTo>
                  <a:lnTo>
                    <a:pt x="76991" y="316655"/>
                  </a:lnTo>
                  <a:lnTo>
                    <a:pt x="72955" y="316655"/>
                  </a:lnTo>
                  <a:lnTo>
                    <a:pt x="72955" y="318828"/>
                  </a:lnTo>
                  <a:lnTo>
                    <a:pt x="70782" y="318828"/>
                  </a:lnTo>
                  <a:lnTo>
                    <a:pt x="67677" y="318828"/>
                  </a:lnTo>
                  <a:lnTo>
                    <a:pt x="63641" y="321001"/>
                  </a:lnTo>
                  <a:lnTo>
                    <a:pt x="49050" y="309514"/>
                  </a:lnTo>
                  <a:lnTo>
                    <a:pt x="34460" y="304237"/>
                  </a:lnTo>
                  <a:lnTo>
                    <a:pt x="16764" y="299891"/>
                  </a:lnTo>
                  <a:lnTo>
                    <a:pt x="0" y="291509"/>
                  </a:lnTo>
                  <a:lnTo>
                    <a:pt x="6209" y="286231"/>
                  </a:lnTo>
                  <a:lnTo>
                    <a:pt x="7140" y="280022"/>
                  </a:lnTo>
                  <a:lnTo>
                    <a:pt x="6209" y="274745"/>
                  </a:lnTo>
                  <a:lnTo>
                    <a:pt x="6209" y="266983"/>
                  </a:lnTo>
                  <a:lnTo>
                    <a:pt x="7140" y="256428"/>
                  </a:lnTo>
                  <a:lnTo>
                    <a:pt x="7140" y="256428"/>
                  </a:lnTo>
                  <a:lnTo>
                    <a:pt x="7140" y="256428"/>
                  </a:lnTo>
                  <a:close/>
                  <a:moveTo>
                    <a:pt x="1275001" y="248978"/>
                  </a:moveTo>
                  <a:lnTo>
                    <a:pt x="1279037" y="248978"/>
                  </a:lnTo>
                  <a:lnTo>
                    <a:pt x="1282141" y="249909"/>
                  </a:lnTo>
                  <a:lnTo>
                    <a:pt x="1284314" y="252082"/>
                  </a:lnTo>
                  <a:lnTo>
                    <a:pt x="1286487" y="254255"/>
                  </a:lnTo>
                  <a:lnTo>
                    <a:pt x="1287419" y="256428"/>
                  </a:lnTo>
                  <a:lnTo>
                    <a:pt x="1287419" y="257670"/>
                  </a:lnTo>
                  <a:lnTo>
                    <a:pt x="1287419" y="259843"/>
                  </a:lnTo>
                  <a:lnTo>
                    <a:pt x="1289592" y="264189"/>
                  </a:lnTo>
                  <a:lnTo>
                    <a:pt x="1282141" y="264189"/>
                  </a:lnTo>
                  <a:lnTo>
                    <a:pt x="1279037" y="265121"/>
                  </a:lnTo>
                  <a:lnTo>
                    <a:pt x="1275001" y="265121"/>
                  </a:lnTo>
                  <a:lnTo>
                    <a:pt x="1271896" y="267294"/>
                  </a:lnTo>
                  <a:lnTo>
                    <a:pt x="1265687" y="267294"/>
                  </a:lnTo>
                  <a:lnTo>
                    <a:pt x="1265687" y="264189"/>
                  </a:lnTo>
                  <a:lnTo>
                    <a:pt x="1262583" y="264189"/>
                  </a:lnTo>
                  <a:lnTo>
                    <a:pt x="1262583" y="250530"/>
                  </a:lnTo>
                  <a:lnTo>
                    <a:pt x="1267861" y="250530"/>
                  </a:lnTo>
                  <a:lnTo>
                    <a:pt x="1273138" y="249598"/>
                  </a:lnTo>
                  <a:lnTo>
                    <a:pt x="1275001" y="249598"/>
                  </a:lnTo>
                  <a:lnTo>
                    <a:pt x="1275001" y="248978"/>
                  </a:lnTo>
                  <a:lnTo>
                    <a:pt x="1275001" y="248978"/>
                  </a:lnTo>
                  <a:close/>
                  <a:moveTo>
                    <a:pt x="63641" y="239664"/>
                  </a:moveTo>
                  <a:lnTo>
                    <a:pt x="80405" y="239664"/>
                  </a:lnTo>
                  <a:lnTo>
                    <a:pt x="80405" y="242769"/>
                  </a:lnTo>
                  <a:lnTo>
                    <a:pt x="77301" y="242769"/>
                  </a:lnTo>
                  <a:lnTo>
                    <a:pt x="73265" y="242769"/>
                  </a:lnTo>
                  <a:lnTo>
                    <a:pt x="71092" y="244942"/>
                  </a:lnTo>
                  <a:lnTo>
                    <a:pt x="70161" y="244942"/>
                  </a:lnTo>
                  <a:lnTo>
                    <a:pt x="70161" y="244942"/>
                  </a:lnTo>
                  <a:lnTo>
                    <a:pt x="67988" y="244942"/>
                  </a:lnTo>
                  <a:lnTo>
                    <a:pt x="65815" y="242769"/>
                  </a:lnTo>
                  <a:lnTo>
                    <a:pt x="63641" y="239664"/>
                  </a:lnTo>
                  <a:lnTo>
                    <a:pt x="63641" y="239664"/>
                  </a:lnTo>
                  <a:lnTo>
                    <a:pt x="63641" y="239664"/>
                  </a:lnTo>
                  <a:close/>
                  <a:moveTo>
                    <a:pt x="1790651" y="213276"/>
                  </a:moveTo>
                  <a:lnTo>
                    <a:pt x="1803069" y="213276"/>
                  </a:lnTo>
                  <a:lnTo>
                    <a:pt x="1807105" y="228178"/>
                  </a:lnTo>
                  <a:lnTo>
                    <a:pt x="1810209" y="237801"/>
                  </a:lnTo>
                  <a:lnTo>
                    <a:pt x="1817660" y="242148"/>
                  </a:lnTo>
                  <a:lnTo>
                    <a:pt x="1830078" y="247425"/>
                  </a:lnTo>
                  <a:lnTo>
                    <a:pt x="1824800" y="269467"/>
                  </a:lnTo>
                  <a:lnTo>
                    <a:pt x="1817350" y="291509"/>
                  </a:lnTo>
                  <a:lnTo>
                    <a:pt x="1806794" y="307341"/>
                  </a:lnTo>
                  <a:lnTo>
                    <a:pt x="1806794" y="287162"/>
                  </a:lnTo>
                  <a:lnTo>
                    <a:pt x="1782890" y="287162"/>
                  </a:lnTo>
                  <a:lnTo>
                    <a:pt x="1785063" y="263879"/>
                  </a:lnTo>
                  <a:lnTo>
                    <a:pt x="1787236" y="241837"/>
                  </a:lnTo>
                  <a:lnTo>
                    <a:pt x="1790651" y="213276"/>
                  </a:lnTo>
                  <a:lnTo>
                    <a:pt x="1790651" y="213276"/>
                  </a:lnTo>
                  <a:lnTo>
                    <a:pt x="1790651" y="213276"/>
                  </a:lnTo>
                  <a:close/>
                  <a:moveTo>
                    <a:pt x="2941784" y="165778"/>
                  </a:moveTo>
                  <a:lnTo>
                    <a:pt x="2945820" y="165778"/>
                  </a:lnTo>
                  <a:lnTo>
                    <a:pt x="2945820" y="170124"/>
                  </a:lnTo>
                  <a:lnTo>
                    <a:pt x="2946751" y="175402"/>
                  </a:lnTo>
                  <a:lnTo>
                    <a:pt x="2948925" y="177575"/>
                  </a:lnTo>
                  <a:lnTo>
                    <a:pt x="2951098" y="180679"/>
                  </a:lnTo>
                  <a:lnTo>
                    <a:pt x="2953271" y="182853"/>
                  </a:lnTo>
                  <a:lnTo>
                    <a:pt x="2956375" y="185957"/>
                  </a:lnTo>
                  <a:lnTo>
                    <a:pt x="2960411" y="182853"/>
                  </a:lnTo>
                  <a:lnTo>
                    <a:pt x="2961342" y="178506"/>
                  </a:lnTo>
                  <a:lnTo>
                    <a:pt x="2963515" y="177575"/>
                  </a:lnTo>
                  <a:lnTo>
                    <a:pt x="2967551" y="177575"/>
                  </a:lnTo>
                  <a:lnTo>
                    <a:pt x="2972829" y="175402"/>
                  </a:lnTo>
                  <a:lnTo>
                    <a:pt x="2975933" y="185957"/>
                  </a:lnTo>
                  <a:lnTo>
                    <a:pt x="2982142" y="193408"/>
                  </a:lnTo>
                  <a:lnTo>
                    <a:pt x="2987420" y="200858"/>
                  </a:lnTo>
                  <a:lnTo>
                    <a:pt x="2990524" y="210482"/>
                  </a:lnTo>
                  <a:lnTo>
                    <a:pt x="2992697" y="223211"/>
                  </a:lnTo>
                  <a:lnTo>
                    <a:pt x="2992697" y="225384"/>
                  </a:lnTo>
                  <a:lnTo>
                    <a:pt x="2990524" y="227557"/>
                  </a:lnTo>
                  <a:lnTo>
                    <a:pt x="2990524" y="228488"/>
                  </a:lnTo>
                  <a:lnTo>
                    <a:pt x="2990524" y="230661"/>
                  </a:lnTo>
                  <a:lnTo>
                    <a:pt x="2990524" y="232834"/>
                  </a:lnTo>
                  <a:lnTo>
                    <a:pt x="2989593" y="235939"/>
                  </a:lnTo>
                  <a:lnTo>
                    <a:pt x="2978106" y="243390"/>
                  </a:lnTo>
                  <a:lnTo>
                    <a:pt x="2961342" y="250840"/>
                  </a:lnTo>
                  <a:lnTo>
                    <a:pt x="2941474" y="255186"/>
                  </a:lnTo>
                  <a:lnTo>
                    <a:pt x="2921605" y="258291"/>
                  </a:lnTo>
                  <a:lnTo>
                    <a:pt x="2904841" y="260464"/>
                  </a:lnTo>
                  <a:lnTo>
                    <a:pt x="2907014" y="250840"/>
                  </a:lnTo>
                  <a:lnTo>
                    <a:pt x="2909187" y="247736"/>
                  </a:lnTo>
                  <a:lnTo>
                    <a:pt x="2911360" y="243390"/>
                  </a:lnTo>
                  <a:lnTo>
                    <a:pt x="2912292" y="242458"/>
                  </a:lnTo>
                  <a:lnTo>
                    <a:pt x="2914465" y="242458"/>
                  </a:lnTo>
                  <a:lnTo>
                    <a:pt x="2918501" y="240285"/>
                  </a:lnTo>
                  <a:lnTo>
                    <a:pt x="2919432" y="240285"/>
                  </a:lnTo>
                  <a:lnTo>
                    <a:pt x="2921605" y="238112"/>
                  </a:lnTo>
                  <a:lnTo>
                    <a:pt x="2925641" y="235939"/>
                  </a:lnTo>
                  <a:lnTo>
                    <a:pt x="2930919" y="221037"/>
                  </a:lnTo>
                  <a:lnTo>
                    <a:pt x="2930919" y="206136"/>
                  </a:lnTo>
                  <a:lnTo>
                    <a:pt x="2928746" y="192476"/>
                  </a:lnTo>
                  <a:lnTo>
                    <a:pt x="2931850" y="180990"/>
                  </a:lnTo>
                  <a:lnTo>
                    <a:pt x="2941163" y="170435"/>
                  </a:lnTo>
                  <a:lnTo>
                    <a:pt x="2941163" y="165778"/>
                  </a:lnTo>
                  <a:lnTo>
                    <a:pt x="2941784" y="165778"/>
                  </a:lnTo>
                  <a:lnTo>
                    <a:pt x="2941784" y="165778"/>
                  </a:lnTo>
                  <a:close/>
                  <a:moveTo>
                    <a:pt x="148083" y="158327"/>
                  </a:moveTo>
                  <a:lnTo>
                    <a:pt x="167951" y="180369"/>
                  </a:lnTo>
                  <a:lnTo>
                    <a:pt x="193097" y="197133"/>
                  </a:lnTo>
                  <a:lnTo>
                    <a:pt x="224452" y="209861"/>
                  </a:lnTo>
                  <a:lnTo>
                    <a:pt x="226625" y="227867"/>
                  </a:lnTo>
                  <a:lnTo>
                    <a:pt x="231903" y="241527"/>
                  </a:lnTo>
                  <a:lnTo>
                    <a:pt x="237181" y="248978"/>
                  </a:lnTo>
                  <a:lnTo>
                    <a:pt x="244631" y="256428"/>
                  </a:lnTo>
                  <a:lnTo>
                    <a:pt x="252082" y="266983"/>
                  </a:lnTo>
                  <a:lnTo>
                    <a:pt x="239664" y="269157"/>
                  </a:lnTo>
                  <a:lnTo>
                    <a:pt x="227246" y="271330"/>
                  </a:lnTo>
                  <a:lnTo>
                    <a:pt x="215760" y="276607"/>
                  </a:lnTo>
                  <a:lnTo>
                    <a:pt x="208309" y="284058"/>
                  </a:lnTo>
                  <a:lnTo>
                    <a:pt x="207378" y="287162"/>
                  </a:lnTo>
                  <a:lnTo>
                    <a:pt x="205205" y="291509"/>
                  </a:lnTo>
                  <a:lnTo>
                    <a:pt x="203032" y="294613"/>
                  </a:lnTo>
                  <a:lnTo>
                    <a:pt x="200858" y="296786"/>
                  </a:lnTo>
                  <a:lnTo>
                    <a:pt x="197754" y="299891"/>
                  </a:lnTo>
                  <a:lnTo>
                    <a:pt x="186267" y="302064"/>
                  </a:lnTo>
                  <a:lnTo>
                    <a:pt x="170745" y="304237"/>
                  </a:lnTo>
                  <a:lnTo>
                    <a:pt x="151808" y="302064"/>
                  </a:lnTo>
                  <a:lnTo>
                    <a:pt x="137217" y="299891"/>
                  </a:lnTo>
                  <a:lnTo>
                    <a:pt x="134113" y="289335"/>
                  </a:lnTo>
                  <a:lnTo>
                    <a:pt x="131939" y="281885"/>
                  </a:lnTo>
                  <a:lnTo>
                    <a:pt x="129766" y="276607"/>
                  </a:lnTo>
                  <a:lnTo>
                    <a:pt x="124489" y="266983"/>
                  </a:lnTo>
                  <a:lnTo>
                    <a:pt x="148393" y="259533"/>
                  </a:lnTo>
                  <a:lnTo>
                    <a:pt x="148393" y="256428"/>
                  </a:lnTo>
                  <a:lnTo>
                    <a:pt x="129456" y="254255"/>
                  </a:lnTo>
                  <a:lnTo>
                    <a:pt x="117038" y="249909"/>
                  </a:lnTo>
                  <a:lnTo>
                    <a:pt x="107725" y="242458"/>
                  </a:lnTo>
                  <a:lnTo>
                    <a:pt x="106793" y="237181"/>
                  </a:lnTo>
                  <a:lnTo>
                    <a:pt x="102758" y="231903"/>
                  </a:lnTo>
                  <a:lnTo>
                    <a:pt x="100584" y="226625"/>
                  </a:lnTo>
                  <a:lnTo>
                    <a:pt x="100584" y="220417"/>
                  </a:lnTo>
                  <a:lnTo>
                    <a:pt x="100584" y="217312"/>
                  </a:lnTo>
                  <a:lnTo>
                    <a:pt x="100584" y="212966"/>
                  </a:lnTo>
                  <a:lnTo>
                    <a:pt x="102758" y="212966"/>
                  </a:lnTo>
                  <a:lnTo>
                    <a:pt x="104931" y="212034"/>
                  </a:lnTo>
                  <a:lnTo>
                    <a:pt x="107104" y="212034"/>
                  </a:lnTo>
                  <a:lnTo>
                    <a:pt x="108035" y="212034"/>
                  </a:lnTo>
                  <a:lnTo>
                    <a:pt x="112071" y="209861"/>
                  </a:lnTo>
                  <a:lnTo>
                    <a:pt x="113623" y="204894"/>
                  </a:lnTo>
                  <a:lnTo>
                    <a:pt x="113623" y="198685"/>
                  </a:lnTo>
                  <a:lnTo>
                    <a:pt x="113623" y="195581"/>
                  </a:lnTo>
                  <a:lnTo>
                    <a:pt x="114554" y="193408"/>
                  </a:lnTo>
                  <a:lnTo>
                    <a:pt x="116728" y="190303"/>
                  </a:lnTo>
                  <a:lnTo>
                    <a:pt x="118901" y="190303"/>
                  </a:lnTo>
                  <a:lnTo>
                    <a:pt x="121074" y="188130"/>
                  </a:lnTo>
                  <a:lnTo>
                    <a:pt x="122005" y="188130"/>
                  </a:lnTo>
                  <a:lnTo>
                    <a:pt x="124178" y="188130"/>
                  </a:lnTo>
                  <a:lnTo>
                    <a:pt x="127283" y="185957"/>
                  </a:lnTo>
                  <a:lnTo>
                    <a:pt x="129456" y="178506"/>
                  </a:lnTo>
                  <a:lnTo>
                    <a:pt x="131629" y="173229"/>
                  </a:lnTo>
                  <a:lnTo>
                    <a:pt x="133802" y="167951"/>
                  </a:lnTo>
                  <a:lnTo>
                    <a:pt x="136907" y="162674"/>
                  </a:lnTo>
                  <a:lnTo>
                    <a:pt x="139080" y="160500"/>
                  </a:lnTo>
                  <a:lnTo>
                    <a:pt x="141253" y="160500"/>
                  </a:lnTo>
                  <a:lnTo>
                    <a:pt x="142184" y="158327"/>
                  </a:lnTo>
                  <a:lnTo>
                    <a:pt x="144357" y="158327"/>
                  </a:lnTo>
                  <a:lnTo>
                    <a:pt x="148083" y="158327"/>
                  </a:lnTo>
                  <a:lnTo>
                    <a:pt x="148083" y="158327"/>
                  </a:lnTo>
                  <a:lnTo>
                    <a:pt x="148083" y="158327"/>
                  </a:lnTo>
                  <a:close/>
                  <a:moveTo>
                    <a:pt x="1222846" y="138148"/>
                  </a:moveTo>
                  <a:lnTo>
                    <a:pt x="1228124" y="140322"/>
                  </a:lnTo>
                  <a:lnTo>
                    <a:pt x="1233401" y="141253"/>
                  </a:lnTo>
                  <a:lnTo>
                    <a:pt x="1236506" y="143426"/>
                  </a:lnTo>
                  <a:lnTo>
                    <a:pt x="1242714" y="145599"/>
                  </a:lnTo>
                  <a:lnTo>
                    <a:pt x="1242714" y="150877"/>
                  </a:lnTo>
                  <a:lnTo>
                    <a:pt x="1243646" y="155223"/>
                  </a:lnTo>
                  <a:lnTo>
                    <a:pt x="1243646" y="158327"/>
                  </a:lnTo>
                  <a:lnTo>
                    <a:pt x="1245819" y="162674"/>
                  </a:lnTo>
                  <a:lnTo>
                    <a:pt x="1233401" y="162674"/>
                  </a:lnTo>
                  <a:lnTo>
                    <a:pt x="1231228" y="158327"/>
                  </a:lnTo>
                  <a:lnTo>
                    <a:pt x="1229055" y="155223"/>
                  </a:lnTo>
                  <a:lnTo>
                    <a:pt x="1225950" y="150877"/>
                  </a:lnTo>
                  <a:lnTo>
                    <a:pt x="1223777" y="148704"/>
                  </a:lnTo>
                  <a:lnTo>
                    <a:pt x="1223777" y="143426"/>
                  </a:lnTo>
                  <a:lnTo>
                    <a:pt x="1222846" y="138148"/>
                  </a:lnTo>
                  <a:lnTo>
                    <a:pt x="1222846" y="138148"/>
                  </a:lnTo>
                  <a:lnTo>
                    <a:pt x="1222846" y="138148"/>
                  </a:lnTo>
                  <a:close/>
                  <a:moveTo>
                    <a:pt x="1730114" y="113934"/>
                  </a:moveTo>
                  <a:lnTo>
                    <a:pt x="1736323" y="123557"/>
                  </a:lnTo>
                  <a:lnTo>
                    <a:pt x="1741601" y="141563"/>
                  </a:lnTo>
                  <a:lnTo>
                    <a:pt x="1749051" y="158327"/>
                  </a:lnTo>
                  <a:lnTo>
                    <a:pt x="1758365" y="175091"/>
                  </a:lnTo>
                  <a:lnTo>
                    <a:pt x="1763642" y="182542"/>
                  </a:lnTo>
                  <a:lnTo>
                    <a:pt x="1766747" y="178196"/>
                  </a:lnTo>
                  <a:lnTo>
                    <a:pt x="1768920" y="177265"/>
                  </a:lnTo>
                  <a:lnTo>
                    <a:pt x="1772956" y="177265"/>
                  </a:lnTo>
                  <a:lnTo>
                    <a:pt x="1776060" y="175091"/>
                  </a:lnTo>
                  <a:lnTo>
                    <a:pt x="1783511" y="175091"/>
                  </a:lnTo>
                  <a:lnTo>
                    <a:pt x="1783511" y="178196"/>
                  </a:lnTo>
                  <a:lnTo>
                    <a:pt x="1787547" y="178196"/>
                  </a:lnTo>
                  <a:lnTo>
                    <a:pt x="1787547" y="189682"/>
                  </a:lnTo>
                  <a:lnTo>
                    <a:pt x="1759296" y="192787"/>
                  </a:lnTo>
                  <a:lnTo>
                    <a:pt x="1756192" y="222279"/>
                  </a:lnTo>
                  <a:lnTo>
                    <a:pt x="1746878" y="246494"/>
                  </a:lnTo>
                  <a:lnTo>
                    <a:pt x="1739428" y="270709"/>
                  </a:lnTo>
                  <a:lnTo>
                    <a:pt x="1736323" y="290888"/>
                  </a:lnTo>
                  <a:lnTo>
                    <a:pt x="1734150" y="311067"/>
                  </a:lnTo>
                  <a:lnTo>
                    <a:pt x="1734150" y="327831"/>
                  </a:lnTo>
                  <a:lnTo>
                    <a:pt x="1730114" y="343664"/>
                  </a:lnTo>
                  <a:lnTo>
                    <a:pt x="1727010" y="343664"/>
                  </a:lnTo>
                  <a:lnTo>
                    <a:pt x="1727010" y="340559"/>
                  </a:lnTo>
                  <a:lnTo>
                    <a:pt x="1721732" y="333108"/>
                  </a:lnTo>
                  <a:lnTo>
                    <a:pt x="1712419" y="323485"/>
                  </a:lnTo>
                  <a:lnTo>
                    <a:pt x="1701864" y="310756"/>
                  </a:lnTo>
                  <a:lnTo>
                    <a:pt x="1692550" y="298028"/>
                  </a:lnTo>
                  <a:lnTo>
                    <a:pt x="1685100" y="285300"/>
                  </a:lnTo>
                  <a:lnTo>
                    <a:pt x="1681064" y="273813"/>
                  </a:lnTo>
                  <a:lnTo>
                    <a:pt x="1683237" y="266363"/>
                  </a:lnTo>
                  <a:lnTo>
                    <a:pt x="1687273" y="264189"/>
                  </a:lnTo>
                  <a:lnTo>
                    <a:pt x="1690377" y="264189"/>
                  </a:lnTo>
                  <a:lnTo>
                    <a:pt x="1692550" y="264189"/>
                  </a:lnTo>
                  <a:lnTo>
                    <a:pt x="1694723" y="264189"/>
                  </a:lnTo>
                  <a:lnTo>
                    <a:pt x="1695655" y="264189"/>
                  </a:lnTo>
                  <a:lnTo>
                    <a:pt x="1697828" y="264189"/>
                  </a:lnTo>
                  <a:lnTo>
                    <a:pt x="1700001" y="263879"/>
                  </a:lnTo>
                  <a:lnTo>
                    <a:pt x="1703106" y="259533"/>
                  </a:lnTo>
                  <a:lnTo>
                    <a:pt x="1700001" y="259533"/>
                  </a:lnTo>
                  <a:lnTo>
                    <a:pt x="1700001" y="256428"/>
                  </a:lnTo>
                  <a:lnTo>
                    <a:pt x="1683237" y="254255"/>
                  </a:lnTo>
                  <a:lnTo>
                    <a:pt x="1673924" y="248978"/>
                  </a:lnTo>
                  <a:lnTo>
                    <a:pt x="1666473" y="239354"/>
                  </a:lnTo>
                  <a:lnTo>
                    <a:pt x="1673924" y="237181"/>
                  </a:lnTo>
                  <a:lnTo>
                    <a:pt x="1680132" y="235007"/>
                  </a:lnTo>
                  <a:lnTo>
                    <a:pt x="1683237" y="234076"/>
                  </a:lnTo>
                  <a:lnTo>
                    <a:pt x="1687273" y="231903"/>
                  </a:lnTo>
                  <a:lnTo>
                    <a:pt x="1690377" y="229730"/>
                  </a:lnTo>
                  <a:lnTo>
                    <a:pt x="1694413" y="226625"/>
                  </a:lnTo>
                  <a:lnTo>
                    <a:pt x="1694413" y="222279"/>
                  </a:lnTo>
                  <a:lnTo>
                    <a:pt x="1679822" y="222279"/>
                  </a:lnTo>
                  <a:lnTo>
                    <a:pt x="1675786" y="224452"/>
                  </a:lnTo>
                  <a:lnTo>
                    <a:pt x="1672682" y="224452"/>
                  </a:lnTo>
                  <a:lnTo>
                    <a:pt x="1668646" y="226625"/>
                  </a:lnTo>
                  <a:lnTo>
                    <a:pt x="1663369" y="226625"/>
                  </a:lnTo>
                  <a:lnTo>
                    <a:pt x="1654055" y="209861"/>
                  </a:lnTo>
                  <a:lnTo>
                    <a:pt x="1643500" y="193097"/>
                  </a:lnTo>
                  <a:lnTo>
                    <a:pt x="1644431" y="187820"/>
                  </a:lnTo>
                  <a:lnTo>
                    <a:pt x="1644431" y="184715"/>
                  </a:lnTo>
                  <a:lnTo>
                    <a:pt x="1646604" y="182542"/>
                  </a:lnTo>
                  <a:lnTo>
                    <a:pt x="1648778" y="178196"/>
                  </a:lnTo>
                  <a:lnTo>
                    <a:pt x="1648778" y="175091"/>
                  </a:lnTo>
                  <a:lnTo>
                    <a:pt x="1650951" y="169814"/>
                  </a:lnTo>
                  <a:lnTo>
                    <a:pt x="1646915" y="169814"/>
                  </a:lnTo>
                  <a:lnTo>
                    <a:pt x="1646915" y="165468"/>
                  </a:lnTo>
                  <a:lnTo>
                    <a:pt x="1643810" y="167641"/>
                  </a:lnTo>
                  <a:lnTo>
                    <a:pt x="1641637" y="167641"/>
                  </a:lnTo>
                  <a:lnTo>
                    <a:pt x="1639464" y="167641"/>
                  </a:lnTo>
                  <a:lnTo>
                    <a:pt x="1639464" y="167641"/>
                  </a:lnTo>
                  <a:lnTo>
                    <a:pt x="1637291" y="167641"/>
                  </a:lnTo>
                  <a:lnTo>
                    <a:pt x="1637291" y="165468"/>
                  </a:lnTo>
                  <a:lnTo>
                    <a:pt x="1634187" y="162363"/>
                  </a:lnTo>
                  <a:lnTo>
                    <a:pt x="1632013" y="158017"/>
                  </a:lnTo>
                  <a:lnTo>
                    <a:pt x="1629840" y="154912"/>
                  </a:lnTo>
                  <a:lnTo>
                    <a:pt x="1628909" y="152739"/>
                  </a:lnTo>
                  <a:lnTo>
                    <a:pt x="1628909" y="147462"/>
                  </a:lnTo>
                  <a:lnTo>
                    <a:pt x="1626736" y="141253"/>
                  </a:lnTo>
                  <a:lnTo>
                    <a:pt x="1646604" y="128525"/>
                  </a:lnTo>
                  <a:lnTo>
                    <a:pt x="1666473" y="117969"/>
                  </a:lnTo>
                  <a:lnTo>
                    <a:pt x="1668646" y="123247"/>
                  </a:lnTo>
                  <a:lnTo>
                    <a:pt x="1670819" y="128525"/>
                  </a:lnTo>
                  <a:lnTo>
                    <a:pt x="1672992" y="130698"/>
                  </a:lnTo>
                  <a:lnTo>
                    <a:pt x="1676097" y="132871"/>
                  </a:lnTo>
                  <a:lnTo>
                    <a:pt x="1678270" y="132871"/>
                  </a:lnTo>
                  <a:lnTo>
                    <a:pt x="1680443" y="133802"/>
                  </a:lnTo>
                  <a:lnTo>
                    <a:pt x="1683547" y="135975"/>
                  </a:lnTo>
                  <a:lnTo>
                    <a:pt x="1687583" y="138148"/>
                  </a:lnTo>
                  <a:lnTo>
                    <a:pt x="1690688" y="148704"/>
                  </a:lnTo>
                  <a:lnTo>
                    <a:pt x="1692861" y="162363"/>
                  </a:lnTo>
                  <a:lnTo>
                    <a:pt x="1695034" y="175091"/>
                  </a:lnTo>
                  <a:lnTo>
                    <a:pt x="1703416" y="175091"/>
                  </a:lnTo>
                  <a:lnTo>
                    <a:pt x="1703416" y="165468"/>
                  </a:lnTo>
                  <a:lnTo>
                    <a:pt x="1700311" y="154912"/>
                  </a:lnTo>
                  <a:lnTo>
                    <a:pt x="1700311" y="141253"/>
                  </a:lnTo>
                  <a:lnTo>
                    <a:pt x="1703416" y="128525"/>
                  </a:lnTo>
                  <a:lnTo>
                    <a:pt x="1707452" y="117969"/>
                  </a:lnTo>
                  <a:lnTo>
                    <a:pt x="1730114" y="113934"/>
                  </a:lnTo>
                  <a:lnTo>
                    <a:pt x="1730114" y="113934"/>
                  </a:lnTo>
                  <a:lnTo>
                    <a:pt x="1730114" y="113934"/>
                  </a:lnTo>
                  <a:close/>
                  <a:moveTo>
                    <a:pt x="2755827" y="104620"/>
                  </a:moveTo>
                  <a:lnTo>
                    <a:pt x="2761105" y="108966"/>
                  </a:lnTo>
                  <a:lnTo>
                    <a:pt x="2765140" y="112071"/>
                  </a:lnTo>
                  <a:lnTo>
                    <a:pt x="2770418" y="112071"/>
                  </a:lnTo>
                  <a:lnTo>
                    <a:pt x="2775696" y="112071"/>
                  </a:lnTo>
                  <a:lnTo>
                    <a:pt x="2785009" y="114244"/>
                  </a:lnTo>
                  <a:lnTo>
                    <a:pt x="2782836" y="118590"/>
                  </a:lnTo>
                  <a:lnTo>
                    <a:pt x="2782836" y="119522"/>
                  </a:lnTo>
                  <a:lnTo>
                    <a:pt x="2782836" y="121695"/>
                  </a:lnTo>
                  <a:lnTo>
                    <a:pt x="2781905" y="123868"/>
                  </a:lnTo>
                  <a:lnTo>
                    <a:pt x="2781905" y="126041"/>
                  </a:lnTo>
                  <a:lnTo>
                    <a:pt x="2768245" y="133492"/>
                  </a:lnTo>
                  <a:lnTo>
                    <a:pt x="2750550" y="136596"/>
                  </a:lnTo>
                  <a:lnTo>
                    <a:pt x="2731613" y="138769"/>
                  </a:lnTo>
                  <a:lnTo>
                    <a:pt x="2730681" y="134423"/>
                  </a:lnTo>
                  <a:lnTo>
                    <a:pt x="2730681" y="131319"/>
                  </a:lnTo>
                  <a:lnTo>
                    <a:pt x="2728508" y="126972"/>
                  </a:lnTo>
                  <a:lnTo>
                    <a:pt x="2728508" y="121695"/>
                  </a:lnTo>
                  <a:lnTo>
                    <a:pt x="2733786" y="118590"/>
                  </a:lnTo>
                  <a:lnTo>
                    <a:pt x="2737821" y="114244"/>
                  </a:lnTo>
                  <a:lnTo>
                    <a:pt x="2740926" y="112071"/>
                  </a:lnTo>
                  <a:lnTo>
                    <a:pt x="2744961" y="108966"/>
                  </a:lnTo>
                  <a:lnTo>
                    <a:pt x="2748066" y="106793"/>
                  </a:lnTo>
                  <a:lnTo>
                    <a:pt x="2755827" y="104620"/>
                  </a:lnTo>
                  <a:lnTo>
                    <a:pt x="2755827" y="104620"/>
                  </a:lnTo>
                  <a:lnTo>
                    <a:pt x="2755827" y="104620"/>
                  </a:lnTo>
                  <a:close/>
                  <a:moveTo>
                    <a:pt x="2195472" y="104620"/>
                  </a:moveTo>
                  <a:lnTo>
                    <a:pt x="2210063" y="106793"/>
                  </a:lnTo>
                  <a:lnTo>
                    <a:pt x="2220619" y="112071"/>
                  </a:lnTo>
                  <a:lnTo>
                    <a:pt x="2231174" y="118280"/>
                  </a:lnTo>
                  <a:lnTo>
                    <a:pt x="2228069" y="121384"/>
                  </a:lnTo>
                  <a:lnTo>
                    <a:pt x="2225896" y="126662"/>
                  </a:lnTo>
                  <a:lnTo>
                    <a:pt x="2222792" y="128835"/>
                  </a:lnTo>
                  <a:lnTo>
                    <a:pt x="2217514" y="131008"/>
                  </a:lnTo>
                  <a:lnTo>
                    <a:pt x="2211305" y="133181"/>
                  </a:lnTo>
                  <a:lnTo>
                    <a:pt x="2203855" y="133181"/>
                  </a:lnTo>
                  <a:lnTo>
                    <a:pt x="2198577" y="136286"/>
                  </a:lnTo>
                  <a:lnTo>
                    <a:pt x="2193300" y="136286"/>
                  </a:lnTo>
                  <a:lnTo>
                    <a:pt x="2188022" y="138459"/>
                  </a:lnTo>
                  <a:lnTo>
                    <a:pt x="2180571" y="138459"/>
                  </a:lnTo>
                  <a:lnTo>
                    <a:pt x="2180571" y="126972"/>
                  </a:lnTo>
                  <a:lnTo>
                    <a:pt x="2181502" y="119522"/>
                  </a:lnTo>
                  <a:lnTo>
                    <a:pt x="2188953" y="114244"/>
                  </a:lnTo>
                  <a:lnTo>
                    <a:pt x="2195472" y="104620"/>
                  </a:lnTo>
                  <a:lnTo>
                    <a:pt x="2195472" y="104620"/>
                  </a:lnTo>
                  <a:lnTo>
                    <a:pt x="2195472" y="104620"/>
                  </a:lnTo>
                  <a:close/>
                  <a:moveTo>
                    <a:pt x="798156" y="104620"/>
                  </a:moveTo>
                  <a:lnTo>
                    <a:pt x="812747" y="104620"/>
                  </a:lnTo>
                  <a:lnTo>
                    <a:pt x="815852" y="114244"/>
                  </a:lnTo>
                  <a:lnTo>
                    <a:pt x="819887" y="119522"/>
                  </a:lnTo>
                  <a:lnTo>
                    <a:pt x="822992" y="126972"/>
                  </a:lnTo>
                  <a:lnTo>
                    <a:pt x="825165" y="138459"/>
                  </a:lnTo>
                  <a:lnTo>
                    <a:pt x="822060" y="138459"/>
                  </a:lnTo>
                  <a:lnTo>
                    <a:pt x="810574" y="131008"/>
                  </a:lnTo>
                  <a:lnTo>
                    <a:pt x="803123" y="123557"/>
                  </a:lnTo>
                  <a:lnTo>
                    <a:pt x="797846" y="116107"/>
                  </a:lnTo>
                  <a:lnTo>
                    <a:pt x="797846" y="104620"/>
                  </a:lnTo>
                  <a:lnTo>
                    <a:pt x="798156" y="104620"/>
                  </a:lnTo>
                  <a:lnTo>
                    <a:pt x="798156" y="104620"/>
                  </a:lnTo>
                  <a:close/>
                  <a:moveTo>
                    <a:pt x="2852997" y="81337"/>
                  </a:moveTo>
                  <a:lnTo>
                    <a:pt x="2856101" y="81337"/>
                  </a:lnTo>
                  <a:lnTo>
                    <a:pt x="2860137" y="83510"/>
                  </a:lnTo>
                  <a:lnTo>
                    <a:pt x="2861068" y="83510"/>
                  </a:lnTo>
                  <a:lnTo>
                    <a:pt x="2863241" y="83510"/>
                  </a:lnTo>
                  <a:lnTo>
                    <a:pt x="2865415" y="84441"/>
                  </a:lnTo>
                  <a:lnTo>
                    <a:pt x="2861379" y="88788"/>
                  </a:lnTo>
                  <a:lnTo>
                    <a:pt x="2858274" y="91892"/>
                  </a:lnTo>
                  <a:lnTo>
                    <a:pt x="2856101" y="97170"/>
                  </a:lnTo>
                  <a:lnTo>
                    <a:pt x="2853928" y="101516"/>
                  </a:lnTo>
                  <a:lnTo>
                    <a:pt x="2852997" y="108966"/>
                  </a:lnTo>
                  <a:lnTo>
                    <a:pt x="2856101" y="108966"/>
                  </a:lnTo>
                  <a:lnTo>
                    <a:pt x="2860137" y="103689"/>
                  </a:lnTo>
                  <a:lnTo>
                    <a:pt x="2863241" y="99343"/>
                  </a:lnTo>
                  <a:lnTo>
                    <a:pt x="2867277" y="96238"/>
                  </a:lnTo>
                  <a:lnTo>
                    <a:pt x="2872555" y="94065"/>
                  </a:lnTo>
                  <a:lnTo>
                    <a:pt x="2883110" y="104620"/>
                  </a:lnTo>
                  <a:lnTo>
                    <a:pt x="2896770" y="114244"/>
                  </a:lnTo>
                  <a:lnTo>
                    <a:pt x="2905151" y="121695"/>
                  </a:lnTo>
                  <a:lnTo>
                    <a:pt x="2905151" y="145910"/>
                  </a:lnTo>
                  <a:lnTo>
                    <a:pt x="2911360" y="151187"/>
                  </a:lnTo>
                  <a:lnTo>
                    <a:pt x="2916638" y="155533"/>
                  </a:lnTo>
                  <a:lnTo>
                    <a:pt x="2921916" y="156465"/>
                  </a:lnTo>
                  <a:lnTo>
                    <a:pt x="2925952" y="163915"/>
                  </a:lnTo>
                  <a:lnTo>
                    <a:pt x="2929056" y="178817"/>
                  </a:lnTo>
                  <a:lnTo>
                    <a:pt x="2921605" y="188441"/>
                  </a:lnTo>
                  <a:lnTo>
                    <a:pt x="2918501" y="198064"/>
                  </a:lnTo>
                  <a:lnTo>
                    <a:pt x="2911050" y="203342"/>
                  </a:lnTo>
                  <a:lnTo>
                    <a:pt x="2901737" y="205515"/>
                  </a:lnTo>
                  <a:lnTo>
                    <a:pt x="2884972" y="206446"/>
                  </a:lnTo>
                  <a:lnTo>
                    <a:pt x="2872555" y="195891"/>
                  </a:lnTo>
                  <a:lnTo>
                    <a:pt x="2853618" y="186267"/>
                  </a:lnTo>
                  <a:lnTo>
                    <a:pt x="2833749" y="180990"/>
                  </a:lnTo>
                  <a:lnTo>
                    <a:pt x="2813881" y="173539"/>
                  </a:lnTo>
                  <a:lnTo>
                    <a:pt x="2796185" y="166089"/>
                  </a:lnTo>
                  <a:lnTo>
                    <a:pt x="2784699" y="155533"/>
                  </a:lnTo>
                  <a:lnTo>
                    <a:pt x="2792149" y="151187"/>
                  </a:lnTo>
                  <a:lnTo>
                    <a:pt x="2797427" y="148083"/>
                  </a:lnTo>
                  <a:lnTo>
                    <a:pt x="2801463" y="143736"/>
                  </a:lnTo>
                  <a:lnTo>
                    <a:pt x="2803636" y="138459"/>
                  </a:lnTo>
                  <a:lnTo>
                    <a:pt x="2804567" y="128835"/>
                  </a:lnTo>
                  <a:lnTo>
                    <a:pt x="2803636" y="125731"/>
                  </a:lnTo>
                  <a:lnTo>
                    <a:pt x="2801463" y="119522"/>
                  </a:lnTo>
                  <a:lnTo>
                    <a:pt x="2801463" y="111760"/>
                  </a:lnTo>
                  <a:lnTo>
                    <a:pt x="2801463" y="104310"/>
                  </a:lnTo>
                  <a:lnTo>
                    <a:pt x="2801463" y="103378"/>
                  </a:lnTo>
                  <a:lnTo>
                    <a:pt x="2803636" y="103378"/>
                  </a:lnTo>
                  <a:lnTo>
                    <a:pt x="2803636" y="103378"/>
                  </a:lnTo>
                  <a:lnTo>
                    <a:pt x="2803636" y="103378"/>
                  </a:lnTo>
                  <a:lnTo>
                    <a:pt x="2803636" y="103378"/>
                  </a:lnTo>
                  <a:lnTo>
                    <a:pt x="2804567" y="101205"/>
                  </a:lnTo>
                  <a:lnTo>
                    <a:pt x="2821331" y="96859"/>
                  </a:lnTo>
                  <a:lnTo>
                    <a:pt x="2839027" y="88477"/>
                  </a:lnTo>
                  <a:lnTo>
                    <a:pt x="2852997" y="81337"/>
                  </a:lnTo>
                  <a:lnTo>
                    <a:pt x="2852997" y="81337"/>
                  </a:lnTo>
                  <a:lnTo>
                    <a:pt x="2852997" y="81337"/>
                  </a:lnTo>
                  <a:close/>
                  <a:moveTo>
                    <a:pt x="2621404" y="76991"/>
                  </a:moveTo>
                  <a:lnTo>
                    <a:pt x="2631959" y="76991"/>
                  </a:lnTo>
                  <a:lnTo>
                    <a:pt x="2646550" y="91892"/>
                  </a:lnTo>
                  <a:lnTo>
                    <a:pt x="2665487" y="104620"/>
                  </a:lnTo>
                  <a:lnTo>
                    <a:pt x="2665487" y="108656"/>
                  </a:lnTo>
                  <a:lnTo>
                    <a:pt x="2661451" y="108656"/>
                  </a:lnTo>
                  <a:lnTo>
                    <a:pt x="2661451" y="113934"/>
                  </a:lnTo>
                  <a:lnTo>
                    <a:pt x="2643756" y="104310"/>
                  </a:lnTo>
                  <a:lnTo>
                    <a:pt x="2631338" y="91582"/>
                  </a:lnTo>
                  <a:lnTo>
                    <a:pt x="2621404" y="76991"/>
                  </a:lnTo>
                  <a:lnTo>
                    <a:pt x="2621404" y="76991"/>
                  </a:lnTo>
                  <a:lnTo>
                    <a:pt x="2621404" y="76991"/>
                  </a:lnTo>
                  <a:close/>
                  <a:moveTo>
                    <a:pt x="2255078" y="71713"/>
                  </a:moveTo>
                  <a:lnTo>
                    <a:pt x="2269669" y="76059"/>
                  </a:lnTo>
                  <a:lnTo>
                    <a:pt x="2281155" y="79164"/>
                  </a:lnTo>
                  <a:lnTo>
                    <a:pt x="2291711" y="84441"/>
                  </a:lnTo>
                  <a:lnTo>
                    <a:pt x="2291711" y="94065"/>
                  </a:lnTo>
                  <a:lnTo>
                    <a:pt x="2282397" y="96238"/>
                  </a:lnTo>
                  <a:lnTo>
                    <a:pt x="2274015" y="99343"/>
                  </a:lnTo>
                  <a:lnTo>
                    <a:pt x="2260356" y="101516"/>
                  </a:lnTo>
                  <a:lnTo>
                    <a:pt x="2255078" y="103689"/>
                  </a:lnTo>
                  <a:lnTo>
                    <a:pt x="2251974" y="104620"/>
                  </a:lnTo>
                  <a:lnTo>
                    <a:pt x="2245765" y="104620"/>
                  </a:lnTo>
                  <a:lnTo>
                    <a:pt x="2240487" y="104620"/>
                  </a:lnTo>
                  <a:lnTo>
                    <a:pt x="2240487" y="94065"/>
                  </a:lnTo>
                  <a:lnTo>
                    <a:pt x="2244523" y="88788"/>
                  </a:lnTo>
                  <a:lnTo>
                    <a:pt x="2249800" y="81337"/>
                  </a:lnTo>
                  <a:lnTo>
                    <a:pt x="2255078" y="71713"/>
                  </a:lnTo>
                  <a:lnTo>
                    <a:pt x="2255078" y="71713"/>
                  </a:lnTo>
                  <a:lnTo>
                    <a:pt x="2255078" y="71713"/>
                  </a:lnTo>
                  <a:close/>
                  <a:moveTo>
                    <a:pt x="1810520" y="61158"/>
                  </a:moveTo>
                  <a:lnTo>
                    <a:pt x="1810520" y="81337"/>
                  </a:lnTo>
                  <a:lnTo>
                    <a:pt x="1817970" y="81337"/>
                  </a:lnTo>
                  <a:lnTo>
                    <a:pt x="1822006" y="79164"/>
                  </a:lnTo>
                  <a:lnTo>
                    <a:pt x="1825111" y="79164"/>
                  </a:lnTo>
                  <a:lnTo>
                    <a:pt x="1829146" y="79164"/>
                  </a:lnTo>
                  <a:lnTo>
                    <a:pt x="1830078" y="79164"/>
                  </a:lnTo>
                  <a:lnTo>
                    <a:pt x="1834114" y="81337"/>
                  </a:lnTo>
                  <a:lnTo>
                    <a:pt x="1839391" y="84441"/>
                  </a:lnTo>
                  <a:lnTo>
                    <a:pt x="1839391" y="94065"/>
                  </a:lnTo>
                  <a:lnTo>
                    <a:pt x="1843427" y="96238"/>
                  </a:lnTo>
                  <a:lnTo>
                    <a:pt x="1848705" y="96238"/>
                  </a:lnTo>
                  <a:lnTo>
                    <a:pt x="1851809" y="94065"/>
                  </a:lnTo>
                  <a:lnTo>
                    <a:pt x="1858018" y="94065"/>
                  </a:lnTo>
                  <a:lnTo>
                    <a:pt x="1858949" y="91892"/>
                  </a:lnTo>
                  <a:lnTo>
                    <a:pt x="1862985" y="94065"/>
                  </a:lnTo>
                  <a:lnTo>
                    <a:pt x="1866090" y="97170"/>
                  </a:lnTo>
                  <a:lnTo>
                    <a:pt x="1870125" y="103378"/>
                  </a:lnTo>
                  <a:lnTo>
                    <a:pt x="1873230" y="108656"/>
                  </a:lnTo>
                  <a:lnTo>
                    <a:pt x="1867952" y="121384"/>
                  </a:lnTo>
                  <a:lnTo>
                    <a:pt x="1862675" y="134113"/>
                  </a:lnTo>
                  <a:lnTo>
                    <a:pt x="1858639" y="149014"/>
                  </a:lnTo>
                  <a:lnTo>
                    <a:pt x="1846221" y="149014"/>
                  </a:lnTo>
                  <a:lnTo>
                    <a:pt x="1836908" y="153360"/>
                  </a:lnTo>
                  <a:lnTo>
                    <a:pt x="1828526" y="158638"/>
                  </a:lnTo>
                  <a:lnTo>
                    <a:pt x="1813935" y="162984"/>
                  </a:lnTo>
                  <a:lnTo>
                    <a:pt x="1804621" y="155533"/>
                  </a:lnTo>
                  <a:lnTo>
                    <a:pt x="1792203" y="151187"/>
                  </a:lnTo>
                  <a:lnTo>
                    <a:pt x="1779786" y="145910"/>
                  </a:lnTo>
                  <a:lnTo>
                    <a:pt x="1777613" y="141563"/>
                  </a:lnTo>
                  <a:lnTo>
                    <a:pt x="1777613" y="138459"/>
                  </a:lnTo>
                  <a:lnTo>
                    <a:pt x="1775439" y="134113"/>
                  </a:lnTo>
                  <a:lnTo>
                    <a:pt x="1773266" y="128835"/>
                  </a:lnTo>
                  <a:lnTo>
                    <a:pt x="1767989" y="123557"/>
                  </a:lnTo>
                  <a:lnTo>
                    <a:pt x="1762711" y="118280"/>
                  </a:lnTo>
                  <a:lnTo>
                    <a:pt x="1758675" y="113934"/>
                  </a:lnTo>
                  <a:lnTo>
                    <a:pt x="1755571" y="106483"/>
                  </a:lnTo>
                  <a:lnTo>
                    <a:pt x="1753398" y="93755"/>
                  </a:lnTo>
                  <a:lnTo>
                    <a:pt x="1760848" y="84131"/>
                  </a:lnTo>
                  <a:lnTo>
                    <a:pt x="1766126" y="76680"/>
                  </a:lnTo>
                  <a:lnTo>
                    <a:pt x="1773577" y="76680"/>
                  </a:lnTo>
                  <a:lnTo>
                    <a:pt x="1779786" y="78853"/>
                  </a:lnTo>
                  <a:lnTo>
                    <a:pt x="1787236" y="81026"/>
                  </a:lnTo>
                  <a:lnTo>
                    <a:pt x="1794687" y="81026"/>
                  </a:lnTo>
                  <a:lnTo>
                    <a:pt x="1794687" y="68298"/>
                  </a:lnTo>
                  <a:lnTo>
                    <a:pt x="1797791" y="66125"/>
                  </a:lnTo>
                  <a:lnTo>
                    <a:pt x="1801827" y="63952"/>
                  </a:lnTo>
                  <a:lnTo>
                    <a:pt x="1802759" y="63952"/>
                  </a:lnTo>
                  <a:lnTo>
                    <a:pt x="1806794" y="61779"/>
                  </a:lnTo>
                  <a:lnTo>
                    <a:pt x="1810520" y="61158"/>
                  </a:lnTo>
                  <a:lnTo>
                    <a:pt x="1810520" y="61158"/>
                  </a:lnTo>
                  <a:lnTo>
                    <a:pt x="1810520" y="61158"/>
                  </a:lnTo>
                  <a:close/>
                  <a:moveTo>
                    <a:pt x="2281155" y="47498"/>
                  </a:moveTo>
                  <a:lnTo>
                    <a:pt x="2295747" y="47498"/>
                  </a:lnTo>
                  <a:lnTo>
                    <a:pt x="2304129" y="57122"/>
                  </a:lnTo>
                  <a:lnTo>
                    <a:pt x="2313442" y="62400"/>
                  </a:lnTo>
                  <a:lnTo>
                    <a:pt x="2320893" y="69850"/>
                  </a:lnTo>
                  <a:lnTo>
                    <a:pt x="2328343" y="81337"/>
                  </a:lnTo>
                  <a:lnTo>
                    <a:pt x="2311579" y="81337"/>
                  </a:lnTo>
                  <a:lnTo>
                    <a:pt x="2301024" y="69850"/>
                  </a:lnTo>
                  <a:lnTo>
                    <a:pt x="2289538" y="61468"/>
                  </a:lnTo>
                  <a:lnTo>
                    <a:pt x="2281155" y="47498"/>
                  </a:lnTo>
                  <a:lnTo>
                    <a:pt x="2281155" y="47498"/>
                  </a:lnTo>
                  <a:lnTo>
                    <a:pt x="2281155" y="47498"/>
                  </a:lnTo>
                  <a:close/>
                  <a:moveTo>
                    <a:pt x="439281" y="47498"/>
                  </a:moveTo>
                  <a:lnTo>
                    <a:pt x="451699" y="47498"/>
                  </a:lnTo>
                  <a:lnTo>
                    <a:pt x="456976" y="51844"/>
                  </a:lnTo>
                  <a:lnTo>
                    <a:pt x="461012" y="54949"/>
                  </a:lnTo>
                  <a:lnTo>
                    <a:pt x="463185" y="59295"/>
                  </a:lnTo>
                  <a:lnTo>
                    <a:pt x="466290" y="64573"/>
                  </a:lnTo>
                  <a:lnTo>
                    <a:pt x="468463" y="68919"/>
                  </a:lnTo>
                  <a:lnTo>
                    <a:pt x="477776" y="59295"/>
                  </a:lnTo>
                  <a:lnTo>
                    <a:pt x="488331" y="54949"/>
                  </a:lnTo>
                  <a:lnTo>
                    <a:pt x="505095" y="57122"/>
                  </a:lnTo>
                  <a:lnTo>
                    <a:pt x="505095" y="72023"/>
                  </a:lnTo>
                  <a:lnTo>
                    <a:pt x="528068" y="74197"/>
                  </a:lnTo>
                  <a:lnTo>
                    <a:pt x="548868" y="77301"/>
                  </a:lnTo>
                  <a:lnTo>
                    <a:pt x="566564" y="81647"/>
                  </a:lnTo>
                  <a:lnTo>
                    <a:pt x="586432" y="83820"/>
                  </a:lnTo>
                  <a:lnTo>
                    <a:pt x="608474" y="81647"/>
                  </a:lnTo>
                  <a:lnTo>
                    <a:pt x="608474" y="94376"/>
                  </a:lnTo>
                  <a:lnTo>
                    <a:pt x="612510" y="94376"/>
                  </a:lnTo>
                  <a:lnTo>
                    <a:pt x="615614" y="94376"/>
                  </a:lnTo>
                  <a:lnTo>
                    <a:pt x="617787" y="94376"/>
                  </a:lnTo>
                  <a:lnTo>
                    <a:pt x="619960" y="96549"/>
                  </a:lnTo>
                  <a:lnTo>
                    <a:pt x="622133" y="97480"/>
                  </a:lnTo>
                  <a:lnTo>
                    <a:pt x="618098" y="97480"/>
                  </a:lnTo>
                  <a:lnTo>
                    <a:pt x="601023" y="108656"/>
                  </a:lnTo>
                  <a:lnTo>
                    <a:pt x="581155" y="121384"/>
                  </a:lnTo>
                  <a:lnTo>
                    <a:pt x="557250" y="132871"/>
                  </a:lnTo>
                  <a:lnTo>
                    <a:pt x="535209" y="145599"/>
                  </a:lnTo>
                  <a:lnTo>
                    <a:pt x="519686" y="156154"/>
                  </a:lnTo>
                  <a:lnTo>
                    <a:pt x="508200" y="165778"/>
                  </a:lnTo>
                  <a:lnTo>
                    <a:pt x="524964" y="165778"/>
                  </a:lnTo>
                  <a:lnTo>
                    <a:pt x="530241" y="162674"/>
                  </a:lnTo>
                  <a:lnTo>
                    <a:pt x="535519" y="160500"/>
                  </a:lnTo>
                  <a:lnTo>
                    <a:pt x="541728" y="158327"/>
                  </a:lnTo>
                  <a:lnTo>
                    <a:pt x="549179" y="158327"/>
                  </a:lnTo>
                  <a:lnTo>
                    <a:pt x="549179" y="162674"/>
                  </a:lnTo>
                  <a:lnTo>
                    <a:pt x="527137" y="178506"/>
                  </a:lnTo>
                  <a:lnTo>
                    <a:pt x="508200" y="195270"/>
                  </a:lnTo>
                  <a:lnTo>
                    <a:pt x="492677" y="212034"/>
                  </a:lnTo>
                  <a:lnTo>
                    <a:pt x="473740" y="226936"/>
                  </a:lnTo>
                  <a:lnTo>
                    <a:pt x="453872" y="239664"/>
                  </a:lnTo>
                  <a:lnTo>
                    <a:pt x="427794" y="247115"/>
                  </a:lnTo>
                  <a:lnTo>
                    <a:pt x="427794" y="259843"/>
                  </a:lnTo>
                  <a:lnTo>
                    <a:pt x="415377" y="262016"/>
                  </a:lnTo>
                  <a:lnTo>
                    <a:pt x="400786" y="267294"/>
                  </a:lnTo>
                  <a:lnTo>
                    <a:pt x="392403" y="274745"/>
                  </a:lnTo>
                  <a:lnTo>
                    <a:pt x="397681" y="279091"/>
                  </a:lnTo>
                  <a:lnTo>
                    <a:pt x="400786" y="282195"/>
                  </a:lnTo>
                  <a:lnTo>
                    <a:pt x="402959" y="284368"/>
                  </a:lnTo>
                  <a:lnTo>
                    <a:pt x="402959" y="287473"/>
                  </a:lnTo>
                  <a:lnTo>
                    <a:pt x="402959" y="291819"/>
                  </a:lnTo>
                  <a:lnTo>
                    <a:pt x="400786" y="297097"/>
                  </a:lnTo>
                  <a:lnTo>
                    <a:pt x="400786" y="304547"/>
                  </a:lnTo>
                  <a:lnTo>
                    <a:pt x="361048" y="307652"/>
                  </a:lnTo>
                  <a:lnTo>
                    <a:pt x="361048" y="311998"/>
                  </a:lnTo>
                  <a:lnTo>
                    <a:pt x="366326" y="314171"/>
                  </a:lnTo>
                  <a:lnTo>
                    <a:pt x="368499" y="314171"/>
                  </a:lnTo>
                  <a:lnTo>
                    <a:pt x="371604" y="314171"/>
                  </a:lnTo>
                  <a:lnTo>
                    <a:pt x="371604" y="314171"/>
                  </a:lnTo>
                  <a:lnTo>
                    <a:pt x="373777" y="315103"/>
                  </a:lnTo>
                  <a:lnTo>
                    <a:pt x="373777" y="317276"/>
                  </a:lnTo>
                  <a:lnTo>
                    <a:pt x="377813" y="321622"/>
                  </a:lnTo>
                  <a:lnTo>
                    <a:pt x="371604" y="321622"/>
                  </a:lnTo>
                  <a:lnTo>
                    <a:pt x="363222" y="324726"/>
                  </a:lnTo>
                  <a:lnTo>
                    <a:pt x="351735" y="329073"/>
                  </a:lnTo>
                  <a:lnTo>
                    <a:pt x="341180" y="332177"/>
                  </a:lnTo>
                  <a:lnTo>
                    <a:pt x="344284" y="334350"/>
                  </a:lnTo>
                  <a:lnTo>
                    <a:pt x="346458" y="334350"/>
                  </a:lnTo>
                  <a:lnTo>
                    <a:pt x="348631" y="334350"/>
                  </a:lnTo>
                  <a:lnTo>
                    <a:pt x="349562" y="336523"/>
                  </a:lnTo>
                  <a:lnTo>
                    <a:pt x="351735" y="336523"/>
                  </a:lnTo>
                  <a:lnTo>
                    <a:pt x="349562" y="339628"/>
                  </a:lnTo>
                  <a:lnTo>
                    <a:pt x="348631" y="343974"/>
                  </a:lnTo>
                  <a:lnTo>
                    <a:pt x="346458" y="344905"/>
                  </a:lnTo>
                  <a:lnTo>
                    <a:pt x="348631" y="347078"/>
                  </a:lnTo>
                  <a:lnTo>
                    <a:pt x="348631" y="349252"/>
                  </a:lnTo>
                  <a:lnTo>
                    <a:pt x="349562" y="352356"/>
                  </a:lnTo>
                  <a:lnTo>
                    <a:pt x="351735" y="356702"/>
                  </a:lnTo>
                  <a:lnTo>
                    <a:pt x="344284" y="358875"/>
                  </a:lnTo>
                  <a:lnTo>
                    <a:pt x="339007" y="358875"/>
                  </a:lnTo>
                  <a:lnTo>
                    <a:pt x="333729" y="358875"/>
                  </a:lnTo>
                  <a:lnTo>
                    <a:pt x="327520" y="361980"/>
                  </a:lnTo>
                  <a:lnTo>
                    <a:pt x="346458" y="361980"/>
                  </a:lnTo>
                  <a:lnTo>
                    <a:pt x="361048" y="366326"/>
                  </a:lnTo>
                  <a:lnTo>
                    <a:pt x="361048" y="373777"/>
                  </a:lnTo>
                  <a:lnTo>
                    <a:pt x="337144" y="373777"/>
                  </a:lnTo>
                  <a:lnTo>
                    <a:pt x="334971" y="379054"/>
                  </a:lnTo>
                  <a:lnTo>
                    <a:pt x="334971" y="381227"/>
                  </a:lnTo>
                  <a:lnTo>
                    <a:pt x="334971" y="382159"/>
                  </a:lnTo>
                  <a:lnTo>
                    <a:pt x="334040" y="384332"/>
                  </a:lnTo>
                  <a:lnTo>
                    <a:pt x="331867" y="386505"/>
                  </a:lnTo>
                  <a:lnTo>
                    <a:pt x="322553" y="389609"/>
                  </a:lnTo>
                  <a:lnTo>
                    <a:pt x="310135" y="389609"/>
                  </a:lnTo>
                  <a:lnTo>
                    <a:pt x="297717" y="389609"/>
                  </a:lnTo>
                  <a:lnTo>
                    <a:pt x="285300" y="382159"/>
                  </a:lnTo>
                  <a:lnTo>
                    <a:pt x="268536" y="382159"/>
                  </a:lnTo>
                  <a:lnTo>
                    <a:pt x="251772" y="384332"/>
                  </a:lnTo>
                  <a:lnTo>
                    <a:pt x="234076" y="386505"/>
                  </a:lnTo>
                  <a:lnTo>
                    <a:pt x="217312" y="384332"/>
                  </a:lnTo>
                  <a:lnTo>
                    <a:pt x="200548" y="379054"/>
                  </a:lnTo>
                  <a:lnTo>
                    <a:pt x="199617" y="376881"/>
                  </a:lnTo>
                  <a:lnTo>
                    <a:pt x="199617" y="374708"/>
                  </a:lnTo>
                  <a:lnTo>
                    <a:pt x="197444" y="374708"/>
                  </a:lnTo>
                  <a:lnTo>
                    <a:pt x="197444" y="372535"/>
                  </a:lnTo>
                  <a:lnTo>
                    <a:pt x="197444" y="368189"/>
                  </a:lnTo>
                  <a:lnTo>
                    <a:pt x="200548" y="368189"/>
                  </a:lnTo>
                  <a:lnTo>
                    <a:pt x="202721" y="365084"/>
                  </a:lnTo>
                  <a:lnTo>
                    <a:pt x="206757" y="360738"/>
                  </a:lnTo>
                  <a:lnTo>
                    <a:pt x="207688" y="358565"/>
                  </a:lnTo>
                  <a:lnTo>
                    <a:pt x="211724" y="357634"/>
                  </a:lnTo>
                  <a:lnTo>
                    <a:pt x="213897" y="353287"/>
                  </a:lnTo>
                  <a:lnTo>
                    <a:pt x="217002" y="348010"/>
                  </a:lnTo>
                  <a:lnTo>
                    <a:pt x="209551" y="345837"/>
                  </a:lnTo>
                  <a:lnTo>
                    <a:pt x="204273" y="342732"/>
                  </a:lnTo>
                  <a:lnTo>
                    <a:pt x="200238" y="336523"/>
                  </a:lnTo>
                  <a:lnTo>
                    <a:pt x="199306" y="331246"/>
                  </a:lnTo>
                  <a:lnTo>
                    <a:pt x="197133" y="323795"/>
                  </a:lnTo>
                  <a:lnTo>
                    <a:pt x="204584" y="323795"/>
                  </a:lnTo>
                  <a:lnTo>
                    <a:pt x="217002" y="320691"/>
                  </a:lnTo>
                  <a:lnTo>
                    <a:pt x="231593" y="323795"/>
                  </a:lnTo>
                  <a:lnTo>
                    <a:pt x="244010" y="329073"/>
                  </a:lnTo>
                  <a:lnTo>
                    <a:pt x="256428" y="335281"/>
                  </a:lnTo>
                  <a:lnTo>
                    <a:pt x="256428" y="327831"/>
                  </a:lnTo>
                  <a:lnTo>
                    <a:pt x="244010" y="321622"/>
                  </a:lnTo>
                  <a:lnTo>
                    <a:pt x="233455" y="316344"/>
                  </a:lnTo>
                  <a:lnTo>
                    <a:pt x="224142" y="306720"/>
                  </a:lnTo>
                  <a:lnTo>
                    <a:pt x="227246" y="306720"/>
                  </a:lnTo>
                  <a:lnTo>
                    <a:pt x="236560" y="293061"/>
                  </a:lnTo>
                  <a:lnTo>
                    <a:pt x="248046" y="283437"/>
                  </a:lnTo>
                  <a:lnTo>
                    <a:pt x="262637" y="275986"/>
                  </a:lnTo>
                  <a:lnTo>
                    <a:pt x="280333" y="270709"/>
                  </a:lnTo>
                  <a:lnTo>
                    <a:pt x="280333" y="266983"/>
                  </a:lnTo>
                  <a:lnTo>
                    <a:pt x="263568" y="261706"/>
                  </a:lnTo>
                  <a:lnTo>
                    <a:pt x="251151" y="252082"/>
                  </a:lnTo>
                  <a:lnTo>
                    <a:pt x="240595" y="239354"/>
                  </a:lnTo>
                  <a:lnTo>
                    <a:pt x="231282" y="226625"/>
                  </a:lnTo>
                  <a:lnTo>
                    <a:pt x="236560" y="224452"/>
                  </a:lnTo>
                  <a:lnTo>
                    <a:pt x="240595" y="224452"/>
                  </a:lnTo>
                  <a:lnTo>
                    <a:pt x="245873" y="222279"/>
                  </a:lnTo>
                  <a:lnTo>
                    <a:pt x="251151" y="222279"/>
                  </a:lnTo>
                  <a:lnTo>
                    <a:pt x="258601" y="227557"/>
                  </a:lnTo>
                  <a:lnTo>
                    <a:pt x="263879" y="233766"/>
                  </a:lnTo>
                  <a:lnTo>
                    <a:pt x="271330" y="239043"/>
                  </a:lnTo>
                  <a:lnTo>
                    <a:pt x="271330" y="234697"/>
                  </a:lnTo>
                  <a:lnTo>
                    <a:pt x="270398" y="231593"/>
                  </a:lnTo>
                  <a:lnTo>
                    <a:pt x="268225" y="231593"/>
                  </a:lnTo>
                  <a:lnTo>
                    <a:pt x="268225" y="229419"/>
                  </a:lnTo>
                  <a:lnTo>
                    <a:pt x="266052" y="227246"/>
                  </a:lnTo>
                  <a:lnTo>
                    <a:pt x="266052" y="226315"/>
                  </a:lnTo>
                  <a:lnTo>
                    <a:pt x="263879" y="221969"/>
                  </a:lnTo>
                  <a:lnTo>
                    <a:pt x="267915" y="221969"/>
                  </a:lnTo>
                  <a:lnTo>
                    <a:pt x="267915" y="218864"/>
                  </a:lnTo>
                  <a:lnTo>
                    <a:pt x="284679" y="212655"/>
                  </a:lnTo>
                  <a:lnTo>
                    <a:pt x="300201" y="209551"/>
                  </a:lnTo>
                  <a:lnTo>
                    <a:pt x="316965" y="207378"/>
                  </a:lnTo>
                  <a:lnTo>
                    <a:pt x="336834" y="209551"/>
                  </a:lnTo>
                  <a:lnTo>
                    <a:pt x="327520" y="198064"/>
                  </a:lnTo>
                  <a:lnTo>
                    <a:pt x="339007" y="194960"/>
                  </a:lnTo>
                  <a:lnTo>
                    <a:pt x="351425" y="189682"/>
                  </a:lnTo>
                  <a:lnTo>
                    <a:pt x="363842" y="184405"/>
                  </a:lnTo>
                  <a:lnTo>
                    <a:pt x="371293" y="178196"/>
                  </a:lnTo>
                  <a:lnTo>
                    <a:pt x="377502" y="178196"/>
                  </a:lnTo>
                  <a:lnTo>
                    <a:pt x="377502" y="175091"/>
                  </a:lnTo>
                  <a:lnTo>
                    <a:pt x="368189" y="175091"/>
                  </a:lnTo>
                  <a:lnTo>
                    <a:pt x="364153" y="177265"/>
                  </a:lnTo>
                  <a:lnTo>
                    <a:pt x="361048" y="178196"/>
                  </a:lnTo>
                  <a:lnTo>
                    <a:pt x="358875" y="178196"/>
                  </a:lnTo>
                  <a:lnTo>
                    <a:pt x="356702" y="178196"/>
                  </a:lnTo>
                  <a:lnTo>
                    <a:pt x="355771" y="178196"/>
                  </a:lnTo>
                  <a:lnTo>
                    <a:pt x="353598" y="177265"/>
                  </a:lnTo>
                  <a:lnTo>
                    <a:pt x="351425" y="175091"/>
                  </a:lnTo>
                  <a:lnTo>
                    <a:pt x="348320" y="175091"/>
                  </a:lnTo>
                  <a:lnTo>
                    <a:pt x="344284" y="178196"/>
                  </a:lnTo>
                  <a:lnTo>
                    <a:pt x="339007" y="184405"/>
                  </a:lnTo>
                  <a:lnTo>
                    <a:pt x="333729" y="189682"/>
                  </a:lnTo>
                  <a:lnTo>
                    <a:pt x="329693" y="194960"/>
                  </a:lnTo>
                  <a:lnTo>
                    <a:pt x="324416" y="198064"/>
                  </a:lnTo>
                  <a:lnTo>
                    <a:pt x="304547" y="204273"/>
                  </a:lnTo>
                  <a:lnTo>
                    <a:pt x="285610" y="204273"/>
                  </a:lnTo>
                  <a:lnTo>
                    <a:pt x="267915" y="199927"/>
                  </a:lnTo>
                  <a:lnTo>
                    <a:pt x="251151" y="192476"/>
                  </a:lnTo>
                  <a:lnTo>
                    <a:pt x="248978" y="192476"/>
                  </a:lnTo>
                  <a:lnTo>
                    <a:pt x="245873" y="194650"/>
                  </a:lnTo>
                  <a:lnTo>
                    <a:pt x="240595" y="196823"/>
                  </a:lnTo>
                  <a:lnTo>
                    <a:pt x="236560" y="197754"/>
                  </a:lnTo>
                  <a:lnTo>
                    <a:pt x="233455" y="199927"/>
                  </a:lnTo>
                  <a:lnTo>
                    <a:pt x="227246" y="202100"/>
                  </a:lnTo>
                  <a:lnTo>
                    <a:pt x="224142" y="192476"/>
                  </a:lnTo>
                  <a:lnTo>
                    <a:pt x="227246" y="191545"/>
                  </a:lnTo>
                  <a:lnTo>
                    <a:pt x="227246" y="191545"/>
                  </a:lnTo>
                  <a:lnTo>
                    <a:pt x="229419" y="189372"/>
                  </a:lnTo>
                  <a:lnTo>
                    <a:pt x="231593" y="185026"/>
                  </a:lnTo>
                  <a:lnTo>
                    <a:pt x="221037" y="185026"/>
                  </a:lnTo>
                  <a:lnTo>
                    <a:pt x="217002" y="187199"/>
                  </a:lnTo>
                  <a:lnTo>
                    <a:pt x="211724" y="189372"/>
                  </a:lnTo>
                  <a:lnTo>
                    <a:pt x="206446" y="189372"/>
                  </a:lnTo>
                  <a:lnTo>
                    <a:pt x="200238" y="189372"/>
                  </a:lnTo>
                  <a:lnTo>
                    <a:pt x="197133" y="177885"/>
                  </a:lnTo>
                  <a:lnTo>
                    <a:pt x="200238" y="176954"/>
                  </a:lnTo>
                  <a:lnTo>
                    <a:pt x="202411" y="176954"/>
                  </a:lnTo>
                  <a:lnTo>
                    <a:pt x="204584" y="176954"/>
                  </a:lnTo>
                  <a:lnTo>
                    <a:pt x="206757" y="174781"/>
                  </a:lnTo>
                  <a:lnTo>
                    <a:pt x="207688" y="174781"/>
                  </a:lnTo>
                  <a:lnTo>
                    <a:pt x="184715" y="177885"/>
                  </a:lnTo>
                  <a:lnTo>
                    <a:pt x="182542" y="172608"/>
                  </a:lnTo>
                  <a:lnTo>
                    <a:pt x="178506" y="169503"/>
                  </a:lnTo>
                  <a:lnTo>
                    <a:pt x="177575" y="167330"/>
                  </a:lnTo>
                  <a:lnTo>
                    <a:pt x="175402" y="162984"/>
                  </a:lnTo>
                  <a:lnTo>
                    <a:pt x="171366" y="157706"/>
                  </a:lnTo>
                  <a:lnTo>
                    <a:pt x="177575" y="155533"/>
                  </a:lnTo>
                  <a:lnTo>
                    <a:pt x="180679" y="155533"/>
                  </a:lnTo>
                  <a:lnTo>
                    <a:pt x="182853" y="155533"/>
                  </a:lnTo>
                  <a:lnTo>
                    <a:pt x="185026" y="155533"/>
                  </a:lnTo>
                  <a:lnTo>
                    <a:pt x="185026" y="155223"/>
                  </a:lnTo>
                  <a:lnTo>
                    <a:pt x="185957" y="153050"/>
                  </a:lnTo>
                  <a:lnTo>
                    <a:pt x="188130" y="148704"/>
                  </a:lnTo>
                  <a:lnTo>
                    <a:pt x="180679" y="147772"/>
                  </a:lnTo>
                  <a:lnTo>
                    <a:pt x="173229" y="145599"/>
                  </a:lnTo>
                  <a:lnTo>
                    <a:pt x="170124" y="141253"/>
                  </a:lnTo>
                  <a:lnTo>
                    <a:pt x="163915" y="138148"/>
                  </a:lnTo>
                  <a:lnTo>
                    <a:pt x="167951" y="138148"/>
                  </a:lnTo>
                  <a:lnTo>
                    <a:pt x="167951" y="132871"/>
                  </a:lnTo>
                  <a:lnTo>
                    <a:pt x="185647" y="135975"/>
                  </a:lnTo>
                  <a:lnTo>
                    <a:pt x="194960" y="133802"/>
                  </a:lnTo>
                  <a:lnTo>
                    <a:pt x="202411" y="130698"/>
                  </a:lnTo>
                  <a:lnTo>
                    <a:pt x="206446" y="125420"/>
                  </a:lnTo>
                  <a:lnTo>
                    <a:pt x="211724" y="117969"/>
                  </a:lnTo>
                  <a:lnTo>
                    <a:pt x="221037" y="113623"/>
                  </a:lnTo>
                  <a:lnTo>
                    <a:pt x="231593" y="110519"/>
                  </a:lnTo>
                  <a:lnTo>
                    <a:pt x="239043" y="113623"/>
                  </a:lnTo>
                  <a:lnTo>
                    <a:pt x="248357" y="117969"/>
                  </a:lnTo>
                  <a:lnTo>
                    <a:pt x="255807" y="118901"/>
                  </a:lnTo>
                  <a:lnTo>
                    <a:pt x="264189" y="117969"/>
                  </a:lnTo>
                  <a:lnTo>
                    <a:pt x="261085" y="115796"/>
                  </a:lnTo>
                  <a:lnTo>
                    <a:pt x="257049" y="113623"/>
                  </a:lnTo>
                  <a:lnTo>
                    <a:pt x="256118" y="113623"/>
                  </a:lnTo>
                  <a:lnTo>
                    <a:pt x="256118" y="111760"/>
                  </a:lnTo>
                  <a:lnTo>
                    <a:pt x="253945" y="110829"/>
                  </a:lnTo>
                  <a:lnTo>
                    <a:pt x="253945" y="106483"/>
                  </a:lnTo>
                  <a:lnTo>
                    <a:pt x="251772" y="101205"/>
                  </a:lnTo>
                  <a:lnTo>
                    <a:pt x="257049" y="99032"/>
                  </a:lnTo>
                  <a:lnTo>
                    <a:pt x="261085" y="96859"/>
                  </a:lnTo>
                  <a:lnTo>
                    <a:pt x="264189" y="96859"/>
                  </a:lnTo>
                  <a:lnTo>
                    <a:pt x="266363" y="95928"/>
                  </a:lnTo>
                  <a:lnTo>
                    <a:pt x="270398" y="93755"/>
                  </a:lnTo>
                  <a:lnTo>
                    <a:pt x="277849" y="93755"/>
                  </a:lnTo>
                  <a:lnTo>
                    <a:pt x="280953" y="95928"/>
                  </a:lnTo>
                  <a:lnTo>
                    <a:pt x="284989" y="99032"/>
                  </a:lnTo>
                  <a:lnTo>
                    <a:pt x="288094" y="101205"/>
                  </a:lnTo>
                  <a:lnTo>
                    <a:pt x="288094" y="96859"/>
                  </a:lnTo>
                  <a:lnTo>
                    <a:pt x="285921" y="95928"/>
                  </a:lnTo>
                  <a:lnTo>
                    <a:pt x="285921" y="93755"/>
                  </a:lnTo>
                  <a:lnTo>
                    <a:pt x="285921" y="93755"/>
                  </a:lnTo>
                  <a:lnTo>
                    <a:pt x="285921" y="91582"/>
                  </a:lnTo>
                  <a:lnTo>
                    <a:pt x="284989" y="88477"/>
                  </a:lnTo>
                  <a:lnTo>
                    <a:pt x="290267" y="86304"/>
                  </a:lnTo>
                  <a:lnTo>
                    <a:pt x="293371" y="84131"/>
                  </a:lnTo>
                  <a:lnTo>
                    <a:pt x="299580" y="81026"/>
                  </a:lnTo>
                  <a:lnTo>
                    <a:pt x="302685" y="76680"/>
                  </a:lnTo>
                  <a:lnTo>
                    <a:pt x="304858" y="76680"/>
                  </a:lnTo>
                  <a:lnTo>
                    <a:pt x="312308" y="76680"/>
                  </a:lnTo>
                  <a:lnTo>
                    <a:pt x="317586" y="78853"/>
                  </a:lnTo>
                  <a:lnTo>
                    <a:pt x="321622" y="83199"/>
                  </a:lnTo>
                  <a:lnTo>
                    <a:pt x="327831" y="83199"/>
                  </a:lnTo>
                  <a:lnTo>
                    <a:pt x="337144" y="81026"/>
                  </a:lnTo>
                  <a:lnTo>
                    <a:pt x="341180" y="68298"/>
                  </a:lnTo>
                  <a:lnTo>
                    <a:pt x="346458" y="66125"/>
                  </a:lnTo>
                  <a:lnTo>
                    <a:pt x="351735" y="66125"/>
                  </a:lnTo>
                  <a:lnTo>
                    <a:pt x="357013" y="66125"/>
                  </a:lnTo>
                  <a:lnTo>
                    <a:pt x="361048" y="68298"/>
                  </a:lnTo>
                  <a:lnTo>
                    <a:pt x="364153" y="68298"/>
                  </a:lnTo>
                  <a:lnTo>
                    <a:pt x="371604" y="56812"/>
                  </a:lnTo>
                  <a:lnTo>
                    <a:pt x="383090" y="54638"/>
                  </a:lnTo>
                  <a:lnTo>
                    <a:pt x="390541" y="58985"/>
                  </a:lnTo>
                  <a:lnTo>
                    <a:pt x="397992" y="62089"/>
                  </a:lnTo>
                  <a:lnTo>
                    <a:pt x="405442" y="64262"/>
                  </a:lnTo>
                  <a:lnTo>
                    <a:pt x="414756" y="61158"/>
                  </a:lnTo>
                  <a:lnTo>
                    <a:pt x="427173" y="53707"/>
                  </a:lnTo>
                  <a:lnTo>
                    <a:pt x="439281" y="47498"/>
                  </a:lnTo>
                  <a:lnTo>
                    <a:pt x="439281" y="47498"/>
                  </a:lnTo>
                  <a:lnTo>
                    <a:pt x="439281" y="47498"/>
                  </a:lnTo>
                  <a:close/>
                  <a:moveTo>
                    <a:pt x="2195472" y="44394"/>
                  </a:moveTo>
                  <a:lnTo>
                    <a:pt x="2202923" y="46567"/>
                  </a:lnTo>
                  <a:lnTo>
                    <a:pt x="2210374" y="49671"/>
                  </a:lnTo>
                  <a:lnTo>
                    <a:pt x="2213478" y="54018"/>
                  </a:lnTo>
                  <a:lnTo>
                    <a:pt x="2218756" y="57122"/>
                  </a:lnTo>
                  <a:lnTo>
                    <a:pt x="2224965" y="61468"/>
                  </a:lnTo>
                  <a:lnTo>
                    <a:pt x="2220929" y="72023"/>
                  </a:lnTo>
                  <a:lnTo>
                    <a:pt x="2198888" y="84752"/>
                  </a:lnTo>
                  <a:lnTo>
                    <a:pt x="2182123" y="99653"/>
                  </a:lnTo>
                  <a:lnTo>
                    <a:pt x="2167532" y="118590"/>
                  </a:lnTo>
                  <a:lnTo>
                    <a:pt x="2164428" y="118590"/>
                  </a:lnTo>
                  <a:lnTo>
                    <a:pt x="2164428" y="114244"/>
                  </a:lnTo>
                  <a:lnTo>
                    <a:pt x="2159150" y="111140"/>
                  </a:lnTo>
                  <a:lnTo>
                    <a:pt x="2155115" y="106793"/>
                  </a:lnTo>
                  <a:lnTo>
                    <a:pt x="2152942" y="103689"/>
                  </a:lnTo>
                  <a:lnTo>
                    <a:pt x="2149837" y="99343"/>
                  </a:lnTo>
                  <a:lnTo>
                    <a:pt x="2147664" y="94065"/>
                  </a:lnTo>
                  <a:lnTo>
                    <a:pt x="2151700" y="86614"/>
                  </a:lnTo>
                  <a:lnTo>
                    <a:pt x="2152631" y="81337"/>
                  </a:lnTo>
                  <a:lnTo>
                    <a:pt x="2154804" y="71713"/>
                  </a:lnTo>
                  <a:lnTo>
                    <a:pt x="2127795" y="71713"/>
                  </a:lnTo>
                  <a:lnTo>
                    <a:pt x="2127795" y="64262"/>
                  </a:lnTo>
                  <a:lnTo>
                    <a:pt x="2142386" y="58985"/>
                  </a:lnTo>
                  <a:lnTo>
                    <a:pt x="2156977" y="54638"/>
                  </a:lnTo>
                  <a:lnTo>
                    <a:pt x="2174673" y="51534"/>
                  </a:lnTo>
                  <a:lnTo>
                    <a:pt x="2176846" y="56812"/>
                  </a:lnTo>
                  <a:lnTo>
                    <a:pt x="2179019" y="58985"/>
                  </a:lnTo>
                  <a:lnTo>
                    <a:pt x="2179019" y="61158"/>
                  </a:lnTo>
                  <a:lnTo>
                    <a:pt x="2181192" y="61158"/>
                  </a:lnTo>
                  <a:lnTo>
                    <a:pt x="2181192" y="62089"/>
                  </a:lnTo>
                  <a:lnTo>
                    <a:pt x="2184297" y="64262"/>
                  </a:lnTo>
                  <a:lnTo>
                    <a:pt x="2186470" y="58985"/>
                  </a:lnTo>
                  <a:lnTo>
                    <a:pt x="2188643" y="54638"/>
                  </a:lnTo>
                  <a:lnTo>
                    <a:pt x="2189574" y="51534"/>
                  </a:lnTo>
                  <a:lnTo>
                    <a:pt x="2193610" y="47188"/>
                  </a:lnTo>
                  <a:lnTo>
                    <a:pt x="2195472" y="44394"/>
                  </a:lnTo>
                  <a:lnTo>
                    <a:pt x="2195472" y="44394"/>
                  </a:lnTo>
                  <a:lnTo>
                    <a:pt x="2195472" y="44394"/>
                  </a:lnTo>
                  <a:close/>
                  <a:moveTo>
                    <a:pt x="2240487" y="24215"/>
                  </a:moveTo>
                  <a:lnTo>
                    <a:pt x="2244523" y="25146"/>
                  </a:lnTo>
                  <a:lnTo>
                    <a:pt x="2245454" y="25146"/>
                  </a:lnTo>
                  <a:lnTo>
                    <a:pt x="2247628" y="27319"/>
                  </a:lnTo>
                  <a:lnTo>
                    <a:pt x="2247628" y="27319"/>
                  </a:lnTo>
                  <a:lnTo>
                    <a:pt x="2249800" y="29492"/>
                  </a:lnTo>
                  <a:lnTo>
                    <a:pt x="2251974" y="32597"/>
                  </a:lnTo>
                  <a:lnTo>
                    <a:pt x="2255078" y="38806"/>
                  </a:lnTo>
                  <a:lnTo>
                    <a:pt x="2259114" y="44083"/>
                  </a:lnTo>
                  <a:lnTo>
                    <a:pt x="2260045" y="51534"/>
                  </a:lnTo>
                  <a:lnTo>
                    <a:pt x="2251663" y="51534"/>
                  </a:lnTo>
                  <a:lnTo>
                    <a:pt x="2251663" y="47188"/>
                  </a:lnTo>
                  <a:lnTo>
                    <a:pt x="2247628" y="44083"/>
                  </a:lnTo>
                  <a:lnTo>
                    <a:pt x="2244523" y="39737"/>
                  </a:lnTo>
                  <a:lnTo>
                    <a:pt x="2242350" y="36633"/>
                  </a:lnTo>
                  <a:lnTo>
                    <a:pt x="2240177" y="31355"/>
                  </a:lnTo>
                  <a:lnTo>
                    <a:pt x="2240177" y="24215"/>
                  </a:lnTo>
                  <a:lnTo>
                    <a:pt x="2240487" y="24215"/>
                  </a:lnTo>
                  <a:lnTo>
                    <a:pt x="2240487" y="24215"/>
                  </a:lnTo>
                  <a:close/>
                  <a:moveTo>
                    <a:pt x="984113" y="20179"/>
                  </a:moveTo>
                  <a:lnTo>
                    <a:pt x="1009259" y="20179"/>
                  </a:lnTo>
                  <a:lnTo>
                    <a:pt x="1035337" y="24525"/>
                  </a:lnTo>
                  <a:lnTo>
                    <a:pt x="1058310" y="27630"/>
                  </a:lnTo>
                  <a:lnTo>
                    <a:pt x="1079110" y="32907"/>
                  </a:lnTo>
                  <a:lnTo>
                    <a:pt x="1109223" y="27630"/>
                  </a:lnTo>
                  <a:lnTo>
                    <a:pt x="1113259" y="31976"/>
                  </a:lnTo>
                  <a:lnTo>
                    <a:pt x="1116363" y="32907"/>
                  </a:lnTo>
                  <a:lnTo>
                    <a:pt x="1120399" y="39116"/>
                  </a:lnTo>
                  <a:lnTo>
                    <a:pt x="1122572" y="42221"/>
                  </a:lnTo>
                  <a:lnTo>
                    <a:pt x="1125676" y="44394"/>
                  </a:lnTo>
                  <a:lnTo>
                    <a:pt x="1143372" y="51844"/>
                  </a:lnTo>
                  <a:lnTo>
                    <a:pt x="1164172" y="57122"/>
                  </a:lnTo>
                  <a:lnTo>
                    <a:pt x="1181867" y="61468"/>
                  </a:lnTo>
                  <a:lnTo>
                    <a:pt x="1181867" y="68919"/>
                  </a:lnTo>
                  <a:lnTo>
                    <a:pt x="1152685" y="68919"/>
                  </a:lnTo>
                  <a:lnTo>
                    <a:pt x="1140267" y="62710"/>
                  </a:lnTo>
                  <a:lnTo>
                    <a:pt x="1125676" y="62710"/>
                  </a:lnTo>
                  <a:lnTo>
                    <a:pt x="1108912" y="64883"/>
                  </a:lnTo>
                  <a:lnTo>
                    <a:pt x="1093390" y="69229"/>
                  </a:lnTo>
                  <a:lnTo>
                    <a:pt x="1093390" y="77611"/>
                  </a:lnTo>
                  <a:lnTo>
                    <a:pt x="1113259" y="77611"/>
                  </a:lnTo>
                  <a:lnTo>
                    <a:pt x="1127850" y="74507"/>
                  </a:lnTo>
                  <a:lnTo>
                    <a:pt x="1145545" y="72334"/>
                  </a:lnTo>
                  <a:lnTo>
                    <a:pt x="1167587" y="72334"/>
                  </a:lnTo>
                  <a:lnTo>
                    <a:pt x="1189628" y="72334"/>
                  </a:lnTo>
                  <a:lnTo>
                    <a:pt x="1206392" y="72334"/>
                  </a:lnTo>
                  <a:lnTo>
                    <a:pt x="1220983" y="87235"/>
                  </a:lnTo>
                  <a:lnTo>
                    <a:pt x="1238679" y="97790"/>
                  </a:lnTo>
                  <a:lnTo>
                    <a:pt x="1233401" y="109277"/>
                  </a:lnTo>
                  <a:lnTo>
                    <a:pt x="1222846" y="116728"/>
                  </a:lnTo>
                  <a:lnTo>
                    <a:pt x="1213533" y="122005"/>
                  </a:lnTo>
                  <a:lnTo>
                    <a:pt x="1201115" y="126351"/>
                  </a:lnTo>
                  <a:lnTo>
                    <a:pt x="1182178" y="126351"/>
                  </a:lnTo>
                  <a:lnTo>
                    <a:pt x="1165413" y="131629"/>
                  </a:lnTo>
                  <a:lnTo>
                    <a:pt x="1147718" y="131629"/>
                  </a:lnTo>
                  <a:lnTo>
                    <a:pt x="1127850" y="129456"/>
                  </a:lnTo>
                  <a:lnTo>
                    <a:pt x="1108912" y="127283"/>
                  </a:lnTo>
                  <a:lnTo>
                    <a:pt x="1091527" y="127283"/>
                  </a:lnTo>
                  <a:lnTo>
                    <a:pt x="1076936" y="131629"/>
                  </a:lnTo>
                  <a:lnTo>
                    <a:pt x="1065450" y="142184"/>
                  </a:lnTo>
                  <a:lnTo>
                    <a:pt x="1109223" y="142184"/>
                  </a:lnTo>
                  <a:lnTo>
                    <a:pt x="1122882" y="139080"/>
                  </a:lnTo>
                  <a:lnTo>
                    <a:pt x="1138405" y="136907"/>
                  </a:lnTo>
                  <a:lnTo>
                    <a:pt x="1157342" y="139080"/>
                  </a:lnTo>
                  <a:lnTo>
                    <a:pt x="1169760" y="142184"/>
                  </a:lnTo>
                  <a:lnTo>
                    <a:pt x="1172864" y="155844"/>
                  </a:lnTo>
                  <a:lnTo>
                    <a:pt x="1179073" y="153671"/>
                  </a:lnTo>
                  <a:lnTo>
                    <a:pt x="1187455" y="148393"/>
                  </a:lnTo>
                  <a:lnTo>
                    <a:pt x="1198942" y="144047"/>
                  </a:lnTo>
                  <a:lnTo>
                    <a:pt x="1209497" y="141874"/>
                  </a:lnTo>
                  <a:lnTo>
                    <a:pt x="1211670" y="148083"/>
                  </a:lnTo>
                  <a:lnTo>
                    <a:pt x="1213843" y="151187"/>
                  </a:lnTo>
                  <a:lnTo>
                    <a:pt x="1216016" y="153360"/>
                  </a:lnTo>
                  <a:lnTo>
                    <a:pt x="1219121" y="155533"/>
                  </a:lnTo>
                  <a:lnTo>
                    <a:pt x="1223156" y="158638"/>
                  </a:lnTo>
                  <a:lnTo>
                    <a:pt x="1206392" y="189993"/>
                  </a:lnTo>
                  <a:lnTo>
                    <a:pt x="1213843" y="189993"/>
                  </a:lnTo>
                  <a:lnTo>
                    <a:pt x="1226261" y="182542"/>
                  </a:lnTo>
                  <a:lnTo>
                    <a:pt x="1243025" y="172918"/>
                  </a:lnTo>
                  <a:lnTo>
                    <a:pt x="1262893" y="165468"/>
                  </a:lnTo>
                  <a:lnTo>
                    <a:pt x="1284935" y="158017"/>
                  </a:lnTo>
                  <a:lnTo>
                    <a:pt x="1308839" y="152739"/>
                  </a:lnTo>
                  <a:lnTo>
                    <a:pt x="1329639" y="152739"/>
                  </a:lnTo>
                  <a:lnTo>
                    <a:pt x="1350439" y="154912"/>
                  </a:lnTo>
                  <a:lnTo>
                    <a:pt x="1365030" y="163294"/>
                  </a:lnTo>
                  <a:lnTo>
                    <a:pt x="1373412" y="178196"/>
                  </a:lnTo>
                  <a:lnTo>
                    <a:pt x="1379621" y="178196"/>
                  </a:lnTo>
                  <a:lnTo>
                    <a:pt x="1379621" y="180369"/>
                  </a:lnTo>
                  <a:lnTo>
                    <a:pt x="1379621" y="180369"/>
                  </a:lnTo>
                  <a:lnTo>
                    <a:pt x="1377448" y="182542"/>
                  </a:lnTo>
                  <a:lnTo>
                    <a:pt x="1375275" y="182542"/>
                  </a:lnTo>
                  <a:lnTo>
                    <a:pt x="1375275" y="182542"/>
                  </a:lnTo>
                  <a:lnTo>
                    <a:pt x="1373102" y="182542"/>
                  </a:lnTo>
                  <a:lnTo>
                    <a:pt x="1369997" y="185647"/>
                  </a:lnTo>
                  <a:lnTo>
                    <a:pt x="1364720" y="187820"/>
                  </a:lnTo>
                  <a:lnTo>
                    <a:pt x="1358511" y="189993"/>
                  </a:lnTo>
                  <a:lnTo>
                    <a:pt x="1351060" y="192166"/>
                  </a:lnTo>
                  <a:lnTo>
                    <a:pt x="1345783" y="193097"/>
                  </a:lnTo>
                  <a:lnTo>
                    <a:pt x="1333365" y="213276"/>
                  </a:lnTo>
                  <a:lnTo>
                    <a:pt x="1309460" y="228178"/>
                  </a:lnTo>
                  <a:lnTo>
                    <a:pt x="1282452" y="237801"/>
                  </a:lnTo>
                  <a:lnTo>
                    <a:pt x="1250165" y="243079"/>
                  </a:lnTo>
                  <a:lnTo>
                    <a:pt x="1250165" y="249288"/>
                  </a:lnTo>
                  <a:lnTo>
                    <a:pt x="1250165" y="252392"/>
                  </a:lnTo>
                  <a:lnTo>
                    <a:pt x="1250165" y="254566"/>
                  </a:lnTo>
                  <a:lnTo>
                    <a:pt x="1247992" y="256739"/>
                  </a:lnTo>
                  <a:lnTo>
                    <a:pt x="1250165" y="257670"/>
                  </a:lnTo>
                  <a:lnTo>
                    <a:pt x="1250165" y="259843"/>
                  </a:lnTo>
                  <a:lnTo>
                    <a:pt x="1253270" y="264189"/>
                  </a:lnTo>
                  <a:lnTo>
                    <a:pt x="1258547" y="267294"/>
                  </a:lnTo>
                  <a:lnTo>
                    <a:pt x="1262583" y="269467"/>
                  </a:lnTo>
                  <a:lnTo>
                    <a:pt x="1265687" y="272571"/>
                  </a:lnTo>
                  <a:lnTo>
                    <a:pt x="1269723" y="274745"/>
                  </a:lnTo>
                  <a:lnTo>
                    <a:pt x="1272828" y="280022"/>
                  </a:lnTo>
                  <a:lnTo>
                    <a:pt x="1269723" y="287473"/>
                  </a:lnTo>
                  <a:lnTo>
                    <a:pt x="1265687" y="304237"/>
                  </a:lnTo>
                  <a:lnTo>
                    <a:pt x="1262583" y="324416"/>
                  </a:lnTo>
                  <a:lnTo>
                    <a:pt x="1258547" y="344595"/>
                  </a:lnTo>
                  <a:lnTo>
                    <a:pt x="1258547" y="361359"/>
                  </a:lnTo>
                  <a:lnTo>
                    <a:pt x="1262583" y="359186"/>
                  </a:lnTo>
                  <a:lnTo>
                    <a:pt x="1265687" y="359186"/>
                  </a:lnTo>
                  <a:lnTo>
                    <a:pt x="1267861" y="359186"/>
                  </a:lnTo>
                  <a:lnTo>
                    <a:pt x="1271896" y="359186"/>
                  </a:lnTo>
                  <a:lnTo>
                    <a:pt x="1272828" y="359186"/>
                  </a:lnTo>
                  <a:lnTo>
                    <a:pt x="1279037" y="361359"/>
                  </a:lnTo>
                  <a:lnTo>
                    <a:pt x="1276864" y="366636"/>
                  </a:lnTo>
                  <a:lnTo>
                    <a:pt x="1276864" y="368810"/>
                  </a:lnTo>
                  <a:lnTo>
                    <a:pt x="1276864" y="373156"/>
                  </a:lnTo>
                  <a:lnTo>
                    <a:pt x="1276864" y="374087"/>
                  </a:lnTo>
                  <a:lnTo>
                    <a:pt x="1276864" y="378433"/>
                  </a:lnTo>
                  <a:lnTo>
                    <a:pt x="1279037" y="385884"/>
                  </a:lnTo>
                  <a:lnTo>
                    <a:pt x="1272828" y="385884"/>
                  </a:lnTo>
                  <a:lnTo>
                    <a:pt x="1272828" y="388989"/>
                  </a:lnTo>
                  <a:lnTo>
                    <a:pt x="1269723" y="388057"/>
                  </a:lnTo>
                  <a:lnTo>
                    <a:pt x="1265687" y="383711"/>
                  </a:lnTo>
                  <a:lnTo>
                    <a:pt x="1264756" y="381538"/>
                  </a:lnTo>
                  <a:lnTo>
                    <a:pt x="1260720" y="380607"/>
                  </a:lnTo>
                  <a:lnTo>
                    <a:pt x="1257616" y="378433"/>
                  </a:lnTo>
                  <a:lnTo>
                    <a:pt x="1250165" y="378433"/>
                  </a:lnTo>
                  <a:lnTo>
                    <a:pt x="1246129" y="380607"/>
                  </a:lnTo>
                  <a:lnTo>
                    <a:pt x="1243025" y="381538"/>
                  </a:lnTo>
                  <a:lnTo>
                    <a:pt x="1238989" y="383711"/>
                  </a:lnTo>
                  <a:lnTo>
                    <a:pt x="1236816" y="385884"/>
                  </a:lnTo>
                  <a:lnTo>
                    <a:pt x="1233711" y="388057"/>
                  </a:lnTo>
                  <a:lnTo>
                    <a:pt x="1231538" y="391162"/>
                  </a:lnTo>
                  <a:lnTo>
                    <a:pt x="1229365" y="398612"/>
                  </a:lnTo>
                  <a:lnTo>
                    <a:pt x="1253270" y="406063"/>
                  </a:lnTo>
                  <a:lnTo>
                    <a:pt x="1258547" y="438660"/>
                  </a:lnTo>
                  <a:lnTo>
                    <a:pt x="1253270" y="438660"/>
                  </a:lnTo>
                  <a:lnTo>
                    <a:pt x="1250165" y="438660"/>
                  </a:lnTo>
                  <a:lnTo>
                    <a:pt x="1246129" y="440833"/>
                  </a:lnTo>
                  <a:lnTo>
                    <a:pt x="1243025" y="443006"/>
                  </a:lnTo>
                  <a:lnTo>
                    <a:pt x="1243025" y="450457"/>
                  </a:lnTo>
                  <a:lnTo>
                    <a:pt x="1251407" y="455734"/>
                  </a:lnTo>
                  <a:lnTo>
                    <a:pt x="1257616" y="463185"/>
                  </a:lnTo>
                  <a:lnTo>
                    <a:pt x="1260720" y="472809"/>
                  </a:lnTo>
                  <a:lnTo>
                    <a:pt x="1262893" y="487710"/>
                  </a:lnTo>
                  <a:lnTo>
                    <a:pt x="1253580" y="487710"/>
                  </a:lnTo>
                  <a:lnTo>
                    <a:pt x="1251407" y="487710"/>
                  </a:lnTo>
                  <a:lnTo>
                    <a:pt x="1246129" y="485537"/>
                  </a:lnTo>
                  <a:lnTo>
                    <a:pt x="1243025" y="487710"/>
                  </a:lnTo>
                  <a:lnTo>
                    <a:pt x="1236816" y="487710"/>
                  </a:lnTo>
                  <a:lnTo>
                    <a:pt x="1233711" y="490815"/>
                  </a:lnTo>
                  <a:lnTo>
                    <a:pt x="1229676" y="495161"/>
                  </a:lnTo>
                  <a:lnTo>
                    <a:pt x="1235885" y="498266"/>
                  </a:lnTo>
                  <a:lnTo>
                    <a:pt x="1238989" y="500439"/>
                  </a:lnTo>
                  <a:lnTo>
                    <a:pt x="1241162" y="502612"/>
                  </a:lnTo>
                  <a:lnTo>
                    <a:pt x="1243335" y="503543"/>
                  </a:lnTo>
                  <a:lnTo>
                    <a:pt x="1244267" y="509752"/>
                  </a:lnTo>
                  <a:lnTo>
                    <a:pt x="1246440" y="515030"/>
                  </a:lnTo>
                  <a:lnTo>
                    <a:pt x="1244267" y="517203"/>
                  </a:lnTo>
                  <a:lnTo>
                    <a:pt x="1244267" y="518134"/>
                  </a:lnTo>
                  <a:lnTo>
                    <a:pt x="1244267" y="518134"/>
                  </a:lnTo>
                  <a:lnTo>
                    <a:pt x="1243335" y="520307"/>
                  </a:lnTo>
                  <a:lnTo>
                    <a:pt x="1243335" y="524653"/>
                  </a:lnTo>
                  <a:lnTo>
                    <a:pt x="1228124" y="524653"/>
                  </a:lnTo>
                  <a:lnTo>
                    <a:pt x="1213533" y="527758"/>
                  </a:lnTo>
                  <a:lnTo>
                    <a:pt x="1202046" y="532104"/>
                  </a:lnTo>
                  <a:lnTo>
                    <a:pt x="1206082" y="532104"/>
                  </a:lnTo>
                  <a:lnTo>
                    <a:pt x="1211359" y="535209"/>
                  </a:lnTo>
                  <a:lnTo>
                    <a:pt x="1215395" y="537382"/>
                  </a:lnTo>
                  <a:lnTo>
                    <a:pt x="1218500" y="537382"/>
                  </a:lnTo>
                  <a:lnTo>
                    <a:pt x="1222536" y="539555"/>
                  </a:lnTo>
                  <a:lnTo>
                    <a:pt x="1225640" y="542659"/>
                  </a:lnTo>
                  <a:lnTo>
                    <a:pt x="1228744" y="547937"/>
                  </a:lnTo>
                  <a:lnTo>
                    <a:pt x="1222536" y="557561"/>
                  </a:lnTo>
                  <a:lnTo>
                    <a:pt x="1218500" y="569047"/>
                  </a:lnTo>
                  <a:lnTo>
                    <a:pt x="1213222" y="581775"/>
                  </a:lnTo>
                  <a:lnTo>
                    <a:pt x="1211049" y="576498"/>
                  </a:lnTo>
                  <a:lnTo>
                    <a:pt x="1207945" y="572152"/>
                  </a:lnTo>
                  <a:lnTo>
                    <a:pt x="1205771" y="569979"/>
                  </a:lnTo>
                  <a:lnTo>
                    <a:pt x="1201736" y="569979"/>
                  </a:lnTo>
                  <a:lnTo>
                    <a:pt x="1196458" y="569047"/>
                  </a:lnTo>
                  <a:lnTo>
                    <a:pt x="1189007" y="569047"/>
                  </a:lnTo>
                  <a:lnTo>
                    <a:pt x="1189007" y="572152"/>
                  </a:lnTo>
                  <a:lnTo>
                    <a:pt x="1193043" y="572152"/>
                  </a:lnTo>
                  <a:lnTo>
                    <a:pt x="1205461" y="584880"/>
                  </a:lnTo>
                  <a:lnTo>
                    <a:pt x="1216016" y="599781"/>
                  </a:lnTo>
                  <a:lnTo>
                    <a:pt x="1222225" y="618719"/>
                  </a:lnTo>
                  <a:lnTo>
                    <a:pt x="1225329" y="640760"/>
                  </a:lnTo>
                  <a:lnTo>
                    <a:pt x="1222225" y="640760"/>
                  </a:lnTo>
                  <a:lnTo>
                    <a:pt x="1222225" y="646038"/>
                  </a:lnTo>
                  <a:lnTo>
                    <a:pt x="1193043" y="649142"/>
                  </a:lnTo>
                  <a:lnTo>
                    <a:pt x="1193043" y="628963"/>
                  </a:lnTo>
                  <a:lnTo>
                    <a:pt x="1189007" y="625859"/>
                  </a:lnTo>
                  <a:lnTo>
                    <a:pt x="1185903" y="623686"/>
                  </a:lnTo>
                  <a:lnTo>
                    <a:pt x="1183730" y="621513"/>
                  </a:lnTo>
                  <a:lnTo>
                    <a:pt x="1178452" y="618408"/>
                  </a:lnTo>
                  <a:lnTo>
                    <a:pt x="1172243" y="616235"/>
                  </a:lnTo>
                  <a:lnTo>
                    <a:pt x="1163861" y="621513"/>
                  </a:lnTo>
                  <a:lnTo>
                    <a:pt x="1152375" y="625859"/>
                  </a:lnTo>
                  <a:lnTo>
                    <a:pt x="1139957" y="626790"/>
                  </a:lnTo>
                  <a:lnTo>
                    <a:pt x="1128470" y="631136"/>
                  </a:lnTo>
                  <a:lnTo>
                    <a:pt x="1122262" y="636414"/>
                  </a:lnTo>
                  <a:lnTo>
                    <a:pt x="1128470" y="636414"/>
                  </a:lnTo>
                  <a:lnTo>
                    <a:pt x="1137784" y="636414"/>
                  </a:lnTo>
                  <a:lnTo>
                    <a:pt x="1152375" y="634241"/>
                  </a:lnTo>
                  <a:lnTo>
                    <a:pt x="1169139" y="633309"/>
                  </a:lnTo>
                  <a:lnTo>
                    <a:pt x="1169139" y="640760"/>
                  </a:lnTo>
                  <a:lnTo>
                    <a:pt x="1132506" y="653488"/>
                  </a:lnTo>
                  <a:lnTo>
                    <a:pt x="1132506" y="656593"/>
                  </a:lnTo>
                  <a:lnTo>
                    <a:pt x="1141820" y="656593"/>
                  </a:lnTo>
                  <a:lnTo>
                    <a:pt x="1147097" y="655662"/>
                  </a:lnTo>
                  <a:lnTo>
                    <a:pt x="1154548" y="653488"/>
                  </a:lnTo>
                  <a:lnTo>
                    <a:pt x="1161999" y="651315"/>
                  </a:lnTo>
                  <a:lnTo>
                    <a:pt x="1169449" y="649142"/>
                  </a:lnTo>
                  <a:lnTo>
                    <a:pt x="1171622" y="658766"/>
                  </a:lnTo>
                  <a:lnTo>
                    <a:pt x="1179073" y="663112"/>
                  </a:lnTo>
                  <a:lnTo>
                    <a:pt x="1186524" y="664044"/>
                  </a:lnTo>
                  <a:lnTo>
                    <a:pt x="1198942" y="663112"/>
                  </a:lnTo>
                  <a:lnTo>
                    <a:pt x="1213533" y="663112"/>
                  </a:lnTo>
                  <a:lnTo>
                    <a:pt x="1213533" y="666217"/>
                  </a:lnTo>
                  <a:lnTo>
                    <a:pt x="1209497" y="666217"/>
                  </a:lnTo>
                  <a:lnTo>
                    <a:pt x="1189628" y="685154"/>
                  </a:lnTo>
                  <a:lnTo>
                    <a:pt x="1167587" y="703160"/>
                  </a:lnTo>
                  <a:lnTo>
                    <a:pt x="1145545" y="718061"/>
                  </a:lnTo>
                  <a:lnTo>
                    <a:pt x="1120399" y="730789"/>
                  </a:lnTo>
                  <a:lnTo>
                    <a:pt x="1093390" y="736067"/>
                  </a:lnTo>
                  <a:lnTo>
                    <a:pt x="1062035" y="735136"/>
                  </a:lnTo>
                  <a:lnTo>
                    <a:pt x="1062035" y="740413"/>
                  </a:lnTo>
                  <a:lnTo>
                    <a:pt x="1062035" y="745691"/>
                  </a:lnTo>
                  <a:lnTo>
                    <a:pt x="1059862" y="750037"/>
                  </a:lnTo>
                  <a:lnTo>
                    <a:pt x="1057689" y="750968"/>
                  </a:lnTo>
                  <a:lnTo>
                    <a:pt x="1056757" y="750968"/>
                  </a:lnTo>
                  <a:lnTo>
                    <a:pt x="1054584" y="753142"/>
                  </a:lnTo>
                  <a:lnTo>
                    <a:pt x="1050548" y="755315"/>
                  </a:lnTo>
                  <a:lnTo>
                    <a:pt x="1047444" y="757488"/>
                  </a:lnTo>
                  <a:lnTo>
                    <a:pt x="1045271" y="758419"/>
                  </a:lnTo>
                  <a:lnTo>
                    <a:pt x="1042166" y="762765"/>
                  </a:lnTo>
                  <a:lnTo>
                    <a:pt x="1038131" y="773321"/>
                  </a:lnTo>
                  <a:lnTo>
                    <a:pt x="1035957" y="786980"/>
                  </a:lnTo>
                  <a:lnTo>
                    <a:pt x="1032853" y="795362"/>
                  </a:lnTo>
                  <a:lnTo>
                    <a:pt x="1023540" y="804986"/>
                  </a:lnTo>
                  <a:lnTo>
                    <a:pt x="1008017" y="815541"/>
                  </a:lnTo>
                  <a:lnTo>
                    <a:pt x="987218" y="825165"/>
                  </a:lnTo>
                  <a:lnTo>
                    <a:pt x="969522" y="832616"/>
                  </a:lnTo>
                  <a:lnTo>
                    <a:pt x="952758" y="836962"/>
                  </a:lnTo>
                  <a:lnTo>
                    <a:pt x="952758" y="832616"/>
                  </a:lnTo>
                  <a:lnTo>
                    <a:pt x="952758" y="829511"/>
                  </a:lnTo>
                  <a:lnTo>
                    <a:pt x="950585" y="829511"/>
                  </a:lnTo>
                  <a:lnTo>
                    <a:pt x="950585" y="827338"/>
                  </a:lnTo>
                  <a:lnTo>
                    <a:pt x="949654" y="825165"/>
                  </a:lnTo>
                  <a:lnTo>
                    <a:pt x="947480" y="840066"/>
                  </a:lnTo>
                  <a:lnTo>
                    <a:pt x="942203" y="852795"/>
                  </a:lnTo>
                  <a:lnTo>
                    <a:pt x="938167" y="864281"/>
                  </a:lnTo>
                  <a:lnTo>
                    <a:pt x="932890" y="874836"/>
                  </a:lnTo>
                  <a:lnTo>
                    <a:pt x="928854" y="889738"/>
                  </a:lnTo>
                  <a:lnTo>
                    <a:pt x="932890" y="891911"/>
                  </a:lnTo>
                  <a:lnTo>
                    <a:pt x="932890" y="894084"/>
                  </a:lnTo>
                  <a:lnTo>
                    <a:pt x="935063" y="894084"/>
                  </a:lnTo>
                  <a:lnTo>
                    <a:pt x="935063" y="894084"/>
                  </a:lnTo>
                  <a:lnTo>
                    <a:pt x="935063" y="896257"/>
                  </a:lnTo>
                  <a:lnTo>
                    <a:pt x="932890" y="897188"/>
                  </a:lnTo>
                  <a:lnTo>
                    <a:pt x="928854" y="901535"/>
                  </a:lnTo>
                  <a:lnTo>
                    <a:pt x="925749" y="903708"/>
                  </a:lnTo>
                  <a:lnTo>
                    <a:pt x="922645" y="906812"/>
                  </a:lnTo>
                  <a:lnTo>
                    <a:pt x="918609" y="908985"/>
                  </a:lnTo>
                  <a:lnTo>
                    <a:pt x="916436" y="912090"/>
                  </a:lnTo>
                  <a:lnTo>
                    <a:pt x="913331" y="917367"/>
                  </a:lnTo>
                  <a:lnTo>
                    <a:pt x="905881" y="938478"/>
                  </a:lnTo>
                  <a:lnTo>
                    <a:pt x="900603" y="960519"/>
                  </a:lnTo>
                  <a:lnTo>
                    <a:pt x="898430" y="985976"/>
                  </a:lnTo>
                  <a:lnTo>
                    <a:pt x="894394" y="1010191"/>
                  </a:lnTo>
                  <a:lnTo>
                    <a:pt x="889117" y="1032232"/>
                  </a:lnTo>
                  <a:lnTo>
                    <a:pt x="886012" y="1030059"/>
                  </a:lnTo>
                  <a:lnTo>
                    <a:pt x="886012" y="1030059"/>
                  </a:lnTo>
                  <a:lnTo>
                    <a:pt x="883839" y="1030059"/>
                  </a:lnTo>
                  <a:lnTo>
                    <a:pt x="883839" y="1027886"/>
                  </a:lnTo>
                  <a:lnTo>
                    <a:pt x="881666" y="1027886"/>
                  </a:lnTo>
                  <a:lnTo>
                    <a:pt x="876388" y="1024782"/>
                  </a:lnTo>
                  <a:lnTo>
                    <a:pt x="867075" y="1017331"/>
                  </a:lnTo>
                  <a:lnTo>
                    <a:pt x="852484" y="1005844"/>
                  </a:lnTo>
                  <a:lnTo>
                    <a:pt x="835720" y="996221"/>
                  </a:lnTo>
                  <a:lnTo>
                    <a:pt x="820198" y="985665"/>
                  </a:lnTo>
                  <a:lnTo>
                    <a:pt x="807780" y="976042"/>
                  </a:lnTo>
                  <a:lnTo>
                    <a:pt x="796294" y="970764"/>
                  </a:lnTo>
                  <a:lnTo>
                    <a:pt x="793189" y="968591"/>
                  </a:lnTo>
                  <a:lnTo>
                    <a:pt x="789153" y="928543"/>
                  </a:lnTo>
                  <a:lnTo>
                    <a:pt x="786980" y="924197"/>
                  </a:lnTo>
                  <a:lnTo>
                    <a:pt x="781703" y="921093"/>
                  </a:lnTo>
                  <a:lnTo>
                    <a:pt x="778598" y="918920"/>
                  </a:lnTo>
                  <a:lnTo>
                    <a:pt x="772389" y="914573"/>
                  </a:lnTo>
                  <a:lnTo>
                    <a:pt x="769285" y="911469"/>
                  </a:lnTo>
                  <a:lnTo>
                    <a:pt x="772389" y="909296"/>
                  </a:lnTo>
                  <a:lnTo>
                    <a:pt x="772389" y="907123"/>
                  </a:lnTo>
                  <a:lnTo>
                    <a:pt x="774562" y="906191"/>
                  </a:lnTo>
                  <a:lnTo>
                    <a:pt x="774562" y="906191"/>
                  </a:lnTo>
                  <a:lnTo>
                    <a:pt x="776735" y="901845"/>
                  </a:lnTo>
                  <a:lnTo>
                    <a:pt x="778908" y="898741"/>
                  </a:lnTo>
                  <a:lnTo>
                    <a:pt x="769595" y="898741"/>
                  </a:lnTo>
                  <a:lnTo>
                    <a:pt x="764317" y="898741"/>
                  </a:lnTo>
                  <a:lnTo>
                    <a:pt x="760282" y="898741"/>
                  </a:lnTo>
                  <a:lnTo>
                    <a:pt x="758109" y="896567"/>
                  </a:lnTo>
                  <a:lnTo>
                    <a:pt x="757177" y="893463"/>
                  </a:lnTo>
                  <a:lnTo>
                    <a:pt x="753141" y="887254"/>
                  </a:lnTo>
                  <a:lnTo>
                    <a:pt x="750968" y="884150"/>
                  </a:lnTo>
                  <a:lnTo>
                    <a:pt x="750968" y="879803"/>
                  </a:lnTo>
                  <a:lnTo>
                    <a:pt x="750968" y="878872"/>
                  </a:lnTo>
                  <a:lnTo>
                    <a:pt x="750968" y="874526"/>
                  </a:lnTo>
                  <a:lnTo>
                    <a:pt x="753141" y="871421"/>
                  </a:lnTo>
                  <a:lnTo>
                    <a:pt x="753141" y="867075"/>
                  </a:lnTo>
                  <a:lnTo>
                    <a:pt x="742586" y="867075"/>
                  </a:lnTo>
                  <a:lnTo>
                    <a:pt x="742586" y="861798"/>
                  </a:lnTo>
                  <a:lnTo>
                    <a:pt x="743518" y="856520"/>
                  </a:lnTo>
                  <a:lnTo>
                    <a:pt x="745691" y="854347"/>
                  </a:lnTo>
                  <a:lnTo>
                    <a:pt x="745691" y="850622"/>
                  </a:lnTo>
                  <a:lnTo>
                    <a:pt x="747864" y="847517"/>
                  </a:lnTo>
                  <a:lnTo>
                    <a:pt x="750037" y="842239"/>
                  </a:lnTo>
                  <a:lnTo>
                    <a:pt x="743828" y="842239"/>
                  </a:lnTo>
                  <a:lnTo>
                    <a:pt x="737619" y="842239"/>
                  </a:lnTo>
                  <a:lnTo>
                    <a:pt x="734515" y="840066"/>
                  </a:lnTo>
                  <a:lnTo>
                    <a:pt x="728306" y="837893"/>
                  </a:lnTo>
                  <a:lnTo>
                    <a:pt x="727375" y="810574"/>
                  </a:lnTo>
                  <a:lnTo>
                    <a:pt x="725201" y="785117"/>
                  </a:lnTo>
                  <a:lnTo>
                    <a:pt x="725201" y="760903"/>
                  </a:lnTo>
                  <a:lnTo>
                    <a:pt x="732652" y="736688"/>
                  </a:lnTo>
                  <a:lnTo>
                    <a:pt x="740103" y="726133"/>
                  </a:lnTo>
                  <a:lnTo>
                    <a:pt x="749416" y="718682"/>
                  </a:lnTo>
                  <a:lnTo>
                    <a:pt x="756867" y="712473"/>
                  </a:lnTo>
                  <a:lnTo>
                    <a:pt x="762144" y="704091"/>
                  </a:lnTo>
                  <a:lnTo>
                    <a:pt x="767422" y="692605"/>
                  </a:lnTo>
                  <a:lnTo>
                    <a:pt x="769595" y="672426"/>
                  </a:lnTo>
                  <a:lnTo>
                    <a:pt x="765559" y="672426"/>
                  </a:lnTo>
                  <a:lnTo>
                    <a:pt x="762455" y="676772"/>
                  </a:lnTo>
                  <a:lnTo>
                    <a:pt x="758419" y="677703"/>
                  </a:lnTo>
                  <a:lnTo>
                    <a:pt x="757488" y="677703"/>
                  </a:lnTo>
                  <a:lnTo>
                    <a:pt x="753452" y="677703"/>
                  </a:lnTo>
                  <a:lnTo>
                    <a:pt x="750347" y="676772"/>
                  </a:lnTo>
                  <a:lnTo>
                    <a:pt x="735757" y="672426"/>
                  </a:lnTo>
                  <a:lnTo>
                    <a:pt x="724270" y="664975"/>
                  </a:lnTo>
                  <a:lnTo>
                    <a:pt x="716819" y="654420"/>
                  </a:lnTo>
                  <a:lnTo>
                    <a:pt x="713715" y="635483"/>
                  </a:lnTo>
                  <a:lnTo>
                    <a:pt x="718992" y="635483"/>
                  </a:lnTo>
                  <a:lnTo>
                    <a:pt x="718992" y="632378"/>
                  </a:lnTo>
                  <a:lnTo>
                    <a:pt x="728306" y="637656"/>
                  </a:lnTo>
                  <a:lnTo>
                    <a:pt x="738861" y="645106"/>
                  </a:lnTo>
                  <a:lnTo>
                    <a:pt x="748174" y="648211"/>
                  </a:lnTo>
                  <a:lnTo>
                    <a:pt x="758729" y="648211"/>
                  </a:lnTo>
                  <a:lnTo>
                    <a:pt x="758729" y="647280"/>
                  </a:lnTo>
                  <a:lnTo>
                    <a:pt x="760903" y="645106"/>
                  </a:lnTo>
                  <a:lnTo>
                    <a:pt x="760903" y="645106"/>
                  </a:lnTo>
                  <a:lnTo>
                    <a:pt x="760903" y="642623"/>
                  </a:lnTo>
                  <a:lnTo>
                    <a:pt x="763076" y="639518"/>
                  </a:lnTo>
                  <a:lnTo>
                    <a:pt x="743207" y="624617"/>
                  </a:lnTo>
                  <a:lnTo>
                    <a:pt x="726443" y="603507"/>
                  </a:lnTo>
                  <a:lnTo>
                    <a:pt x="721166" y="605680"/>
                  </a:lnTo>
                  <a:lnTo>
                    <a:pt x="717130" y="607853"/>
                  </a:lnTo>
                  <a:lnTo>
                    <a:pt x="711852" y="610026"/>
                  </a:lnTo>
                  <a:lnTo>
                    <a:pt x="706575" y="610957"/>
                  </a:lnTo>
                  <a:lnTo>
                    <a:pt x="702539" y="607853"/>
                  </a:lnTo>
                  <a:lnTo>
                    <a:pt x="701608" y="605680"/>
                  </a:lnTo>
                  <a:lnTo>
                    <a:pt x="699434" y="602575"/>
                  </a:lnTo>
                  <a:lnTo>
                    <a:pt x="697261" y="600402"/>
                  </a:lnTo>
                  <a:lnTo>
                    <a:pt x="694157" y="595125"/>
                  </a:lnTo>
                  <a:lnTo>
                    <a:pt x="704712" y="583638"/>
                  </a:lnTo>
                  <a:lnTo>
                    <a:pt x="706885" y="567805"/>
                  </a:lnTo>
                  <a:lnTo>
                    <a:pt x="704712" y="546695"/>
                  </a:lnTo>
                  <a:lnTo>
                    <a:pt x="699434" y="524653"/>
                  </a:lnTo>
                  <a:lnTo>
                    <a:pt x="690121" y="501370"/>
                  </a:lnTo>
                  <a:lnTo>
                    <a:pt x="679566" y="479328"/>
                  </a:lnTo>
                  <a:lnTo>
                    <a:pt x="665906" y="459149"/>
                  </a:lnTo>
                  <a:lnTo>
                    <a:pt x="655351" y="440212"/>
                  </a:lnTo>
                  <a:lnTo>
                    <a:pt x="646038" y="425311"/>
                  </a:lnTo>
                  <a:lnTo>
                    <a:pt x="623996" y="410409"/>
                  </a:lnTo>
                  <a:lnTo>
                    <a:pt x="598850" y="405132"/>
                  </a:lnTo>
                  <a:lnTo>
                    <a:pt x="572772" y="405132"/>
                  </a:lnTo>
                  <a:lnTo>
                    <a:pt x="543591" y="405132"/>
                  </a:lnTo>
                  <a:lnTo>
                    <a:pt x="515340" y="407305"/>
                  </a:lnTo>
                  <a:lnTo>
                    <a:pt x="486158" y="405132"/>
                  </a:lnTo>
                  <a:lnTo>
                    <a:pt x="486158" y="399854"/>
                  </a:lnTo>
                  <a:lnTo>
                    <a:pt x="486158" y="395508"/>
                  </a:lnTo>
                  <a:lnTo>
                    <a:pt x="487089" y="394577"/>
                  </a:lnTo>
                  <a:lnTo>
                    <a:pt x="487089" y="392404"/>
                  </a:lnTo>
                  <a:lnTo>
                    <a:pt x="487089" y="390230"/>
                  </a:lnTo>
                  <a:lnTo>
                    <a:pt x="486158" y="388057"/>
                  </a:lnTo>
                  <a:lnTo>
                    <a:pt x="474672" y="382780"/>
                  </a:lnTo>
                  <a:lnTo>
                    <a:pt x="464116" y="379675"/>
                  </a:lnTo>
                  <a:lnTo>
                    <a:pt x="452630" y="372225"/>
                  </a:lnTo>
                  <a:lnTo>
                    <a:pt x="461943" y="372225"/>
                  </a:lnTo>
                  <a:lnTo>
                    <a:pt x="472499" y="367878"/>
                  </a:lnTo>
                  <a:lnTo>
                    <a:pt x="487089" y="364774"/>
                  </a:lnTo>
                  <a:lnTo>
                    <a:pt x="503854" y="362601"/>
                  </a:lnTo>
                  <a:lnTo>
                    <a:pt x="516271" y="358254"/>
                  </a:lnTo>
                  <a:lnTo>
                    <a:pt x="525585" y="350804"/>
                  </a:lnTo>
                  <a:lnTo>
                    <a:pt x="481812" y="350804"/>
                  </a:lnTo>
                  <a:lnTo>
                    <a:pt x="471257" y="347699"/>
                  </a:lnTo>
                  <a:lnTo>
                    <a:pt x="461943" y="347699"/>
                  </a:lnTo>
                  <a:lnTo>
                    <a:pt x="450457" y="345526"/>
                  </a:lnTo>
                  <a:lnTo>
                    <a:pt x="442075" y="343353"/>
                  </a:lnTo>
                  <a:lnTo>
                    <a:pt x="432761" y="340249"/>
                  </a:lnTo>
                  <a:lnTo>
                    <a:pt x="427484" y="330625"/>
                  </a:lnTo>
                  <a:lnTo>
                    <a:pt x="425311" y="315723"/>
                  </a:lnTo>
                  <a:lnTo>
                    <a:pt x="447352" y="312619"/>
                  </a:lnTo>
                  <a:lnTo>
                    <a:pt x="467221" y="305168"/>
                  </a:lnTo>
                  <a:lnTo>
                    <a:pt x="483985" y="297718"/>
                  </a:lnTo>
                  <a:lnTo>
                    <a:pt x="501680" y="290267"/>
                  </a:lnTo>
                  <a:lnTo>
                    <a:pt x="538313" y="290267"/>
                  </a:lnTo>
                  <a:lnTo>
                    <a:pt x="552904" y="241837"/>
                  </a:lnTo>
                  <a:lnTo>
                    <a:pt x="518444" y="241837"/>
                  </a:lnTo>
                  <a:lnTo>
                    <a:pt x="509131" y="229109"/>
                  </a:lnTo>
                  <a:lnTo>
                    <a:pt x="520618" y="221658"/>
                  </a:lnTo>
                  <a:lnTo>
                    <a:pt x="529000" y="214208"/>
                  </a:lnTo>
                  <a:lnTo>
                    <a:pt x="540486" y="208930"/>
                  </a:lnTo>
                  <a:lnTo>
                    <a:pt x="552904" y="204584"/>
                  </a:lnTo>
                  <a:lnTo>
                    <a:pt x="552904" y="191856"/>
                  </a:lnTo>
                  <a:lnTo>
                    <a:pt x="567495" y="184405"/>
                  </a:lnTo>
                  <a:lnTo>
                    <a:pt x="574946" y="176023"/>
                  </a:lnTo>
                  <a:lnTo>
                    <a:pt x="582396" y="164536"/>
                  </a:lnTo>
                  <a:lnTo>
                    <a:pt x="593883" y="157086"/>
                  </a:lnTo>
                  <a:lnTo>
                    <a:pt x="606301" y="151808"/>
                  </a:lnTo>
                  <a:lnTo>
                    <a:pt x="616856" y="151808"/>
                  </a:lnTo>
                  <a:lnTo>
                    <a:pt x="626169" y="154912"/>
                  </a:lnTo>
                  <a:lnTo>
                    <a:pt x="638587" y="153981"/>
                  </a:lnTo>
                  <a:lnTo>
                    <a:pt x="629274" y="149635"/>
                  </a:lnTo>
                  <a:lnTo>
                    <a:pt x="623996" y="147462"/>
                  </a:lnTo>
                  <a:lnTo>
                    <a:pt x="618718" y="146530"/>
                  </a:lnTo>
                  <a:lnTo>
                    <a:pt x="613441" y="140322"/>
                  </a:lnTo>
                  <a:lnTo>
                    <a:pt x="631136" y="137217"/>
                  </a:lnTo>
                  <a:lnTo>
                    <a:pt x="647900" y="131939"/>
                  </a:lnTo>
                  <a:lnTo>
                    <a:pt x="662491" y="127593"/>
                  </a:lnTo>
                  <a:lnTo>
                    <a:pt x="679255" y="124489"/>
                  </a:lnTo>
                  <a:lnTo>
                    <a:pt x="680187" y="131939"/>
                  </a:lnTo>
                  <a:lnTo>
                    <a:pt x="682360" y="135044"/>
                  </a:lnTo>
                  <a:lnTo>
                    <a:pt x="684533" y="140322"/>
                  </a:lnTo>
                  <a:lnTo>
                    <a:pt x="686706" y="144668"/>
                  </a:lnTo>
                  <a:lnTo>
                    <a:pt x="691984" y="146841"/>
                  </a:lnTo>
                  <a:lnTo>
                    <a:pt x="699434" y="147772"/>
                  </a:lnTo>
                  <a:lnTo>
                    <a:pt x="699434" y="142495"/>
                  </a:lnTo>
                  <a:lnTo>
                    <a:pt x="702539" y="137217"/>
                  </a:lnTo>
                  <a:lnTo>
                    <a:pt x="704712" y="129766"/>
                  </a:lnTo>
                  <a:lnTo>
                    <a:pt x="706885" y="124489"/>
                  </a:lnTo>
                  <a:lnTo>
                    <a:pt x="709989" y="129766"/>
                  </a:lnTo>
                  <a:lnTo>
                    <a:pt x="716198" y="135044"/>
                  </a:lnTo>
                  <a:lnTo>
                    <a:pt x="719303" y="139390"/>
                  </a:lnTo>
                  <a:lnTo>
                    <a:pt x="726754" y="142495"/>
                  </a:lnTo>
                  <a:lnTo>
                    <a:pt x="734204" y="144668"/>
                  </a:lnTo>
                  <a:lnTo>
                    <a:pt x="730168" y="120453"/>
                  </a:lnTo>
                  <a:lnTo>
                    <a:pt x="743828" y="117349"/>
                  </a:lnTo>
                  <a:lnTo>
                    <a:pt x="754383" y="113002"/>
                  </a:lnTo>
                  <a:lnTo>
                    <a:pt x="771147" y="117349"/>
                  </a:lnTo>
                  <a:lnTo>
                    <a:pt x="788843" y="124799"/>
                  </a:lnTo>
                  <a:lnTo>
                    <a:pt x="807780" y="135354"/>
                  </a:lnTo>
                  <a:lnTo>
                    <a:pt x="827648" y="144978"/>
                  </a:lnTo>
                  <a:lnTo>
                    <a:pt x="844413" y="152429"/>
                  </a:lnTo>
                  <a:lnTo>
                    <a:pt x="859935" y="157706"/>
                  </a:lnTo>
                  <a:lnTo>
                    <a:pt x="859935" y="154602"/>
                  </a:lnTo>
                  <a:lnTo>
                    <a:pt x="849380" y="144978"/>
                  </a:lnTo>
                  <a:lnTo>
                    <a:pt x="841929" y="137527"/>
                  </a:lnTo>
                  <a:lnTo>
                    <a:pt x="837893" y="127904"/>
                  </a:lnTo>
                  <a:lnTo>
                    <a:pt x="844102" y="117349"/>
                  </a:lnTo>
                  <a:lnTo>
                    <a:pt x="840066" y="113002"/>
                  </a:lnTo>
                  <a:lnTo>
                    <a:pt x="834789" y="107725"/>
                  </a:lnTo>
                  <a:lnTo>
                    <a:pt x="829511" y="103378"/>
                  </a:lnTo>
                  <a:lnTo>
                    <a:pt x="824234" y="100274"/>
                  </a:lnTo>
                  <a:lnTo>
                    <a:pt x="820198" y="95928"/>
                  </a:lnTo>
                  <a:lnTo>
                    <a:pt x="824234" y="87546"/>
                  </a:lnTo>
                  <a:lnTo>
                    <a:pt x="834789" y="90650"/>
                  </a:lnTo>
                  <a:lnTo>
                    <a:pt x="849380" y="92823"/>
                  </a:lnTo>
                  <a:lnTo>
                    <a:pt x="861797" y="90650"/>
                  </a:lnTo>
                  <a:lnTo>
                    <a:pt x="871111" y="83199"/>
                  </a:lnTo>
                  <a:lnTo>
                    <a:pt x="827338" y="83199"/>
                  </a:lnTo>
                  <a:lnTo>
                    <a:pt x="827338" y="80095"/>
                  </a:lnTo>
                  <a:lnTo>
                    <a:pt x="824234" y="80095"/>
                  </a:lnTo>
                  <a:lnTo>
                    <a:pt x="824234" y="75749"/>
                  </a:lnTo>
                  <a:lnTo>
                    <a:pt x="829511" y="72644"/>
                  </a:lnTo>
                  <a:lnTo>
                    <a:pt x="834789" y="68298"/>
                  </a:lnTo>
                  <a:lnTo>
                    <a:pt x="840066" y="65194"/>
                  </a:lnTo>
                  <a:lnTo>
                    <a:pt x="845344" y="60847"/>
                  </a:lnTo>
                  <a:lnTo>
                    <a:pt x="851553" y="59916"/>
                  </a:lnTo>
                  <a:lnTo>
                    <a:pt x="874526" y="63020"/>
                  </a:lnTo>
                  <a:lnTo>
                    <a:pt x="880735" y="46256"/>
                  </a:lnTo>
                  <a:lnTo>
                    <a:pt x="907743" y="50603"/>
                  </a:lnTo>
                  <a:lnTo>
                    <a:pt x="909917" y="50603"/>
                  </a:lnTo>
                  <a:lnTo>
                    <a:pt x="910848" y="46256"/>
                  </a:lnTo>
                  <a:lnTo>
                    <a:pt x="913021" y="45325"/>
                  </a:lnTo>
                  <a:lnTo>
                    <a:pt x="915194" y="40979"/>
                  </a:lnTo>
                  <a:lnTo>
                    <a:pt x="920472" y="38806"/>
                  </a:lnTo>
                  <a:lnTo>
                    <a:pt x="924508" y="45015"/>
                  </a:lnTo>
                  <a:lnTo>
                    <a:pt x="929785" y="50292"/>
                  </a:lnTo>
                  <a:lnTo>
                    <a:pt x="935063" y="55570"/>
                  </a:lnTo>
                  <a:lnTo>
                    <a:pt x="935063" y="45946"/>
                  </a:lnTo>
                  <a:lnTo>
                    <a:pt x="937236" y="45015"/>
                  </a:lnTo>
                  <a:lnTo>
                    <a:pt x="937236" y="42842"/>
                  </a:lnTo>
                  <a:lnTo>
                    <a:pt x="937236" y="40668"/>
                  </a:lnTo>
                  <a:lnTo>
                    <a:pt x="937236" y="38495"/>
                  </a:lnTo>
                  <a:lnTo>
                    <a:pt x="938167" y="35391"/>
                  </a:lnTo>
                  <a:lnTo>
                    <a:pt x="940340" y="33218"/>
                  </a:lnTo>
                  <a:lnTo>
                    <a:pt x="944376" y="31045"/>
                  </a:lnTo>
                  <a:lnTo>
                    <a:pt x="962071" y="22663"/>
                  </a:lnTo>
                  <a:lnTo>
                    <a:pt x="984113" y="20179"/>
                  </a:lnTo>
                  <a:lnTo>
                    <a:pt x="984113" y="20179"/>
                  </a:lnTo>
                  <a:lnTo>
                    <a:pt x="984113" y="20179"/>
                  </a:lnTo>
                  <a:close/>
                  <a:moveTo>
                    <a:pt x="2301024" y="16764"/>
                  </a:moveTo>
                  <a:lnTo>
                    <a:pt x="2311579" y="19869"/>
                  </a:lnTo>
                  <a:lnTo>
                    <a:pt x="2311579" y="27319"/>
                  </a:lnTo>
                  <a:lnTo>
                    <a:pt x="2296057" y="27319"/>
                  </a:lnTo>
                  <a:lnTo>
                    <a:pt x="2301024" y="16764"/>
                  </a:lnTo>
                  <a:lnTo>
                    <a:pt x="2301024" y="16764"/>
                  </a:lnTo>
                  <a:lnTo>
                    <a:pt x="2301024" y="16764"/>
                  </a:lnTo>
                  <a:close/>
                  <a:moveTo>
                    <a:pt x="2792460" y="0"/>
                  </a:moveTo>
                  <a:lnTo>
                    <a:pt x="2797737" y="3104"/>
                  </a:lnTo>
                  <a:lnTo>
                    <a:pt x="2801773" y="7451"/>
                  </a:lnTo>
                  <a:lnTo>
                    <a:pt x="2803946" y="10555"/>
                  </a:lnTo>
                  <a:lnTo>
                    <a:pt x="2804878" y="16764"/>
                  </a:lnTo>
                  <a:lnTo>
                    <a:pt x="2807051" y="19869"/>
                  </a:lnTo>
                  <a:lnTo>
                    <a:pt x="2809224" y="25146"/>
                  </a:lnTo>
                  <a:lnTo>
                    <a:pt x="2812328" y="27319"/>
                  </a:lnTo>
                  <a:lnTo>
                    <a:pt x="2823815" y="32597"/>
                  </a:lnTo>
                  <a:lnTo>
                    <a:pt x="2834370" y="34770"/>
                  </a:lnTo>
                  <a:lnTo>
                    <a:pt x="2841821" y="34770"/>
                  </a:lnTo>
                  <a:lnTo>
                    <a:pt x="2847098" y="39116"/>
                  </a:lnTo>
                  <a:lnTo>
                    <a:pt x="2851134" y="46567"/>
                  </a:lnTo>
                  <a:lnTo>
                    <a:pt x="2853307" y="61468"/>
                  </a:lnTo>
                  <a:lnTo>
                    <a:pt x="2851134" y="62400"/>
                  </a:lnTo>
                  <a:lnTo>
                    <a:pt x="2851134" y="62400"/>
                  </a:lnTo>
                  <a:lnTo>
                    <a:pt x="2851134" y="64573"/>
                  </a:lnTo>
                  <a:lnTo>
                    <a:pt x="2851134" y="66746"/>
                  </a:lnTo>
                  <a:lnTo>
                    <a:pt x="2848961" y="68919"/>
                  </a:lnTo>
                  <a:lnTo>
                    <a:pt x="2825988" y="68919"/>
                  </a:lnTo>
                  <a:lnTo>
                    <a:pt x="2802084" y="68919"/>
                  </a:lnTo>
                  <a:lnTo>
                    <a:pt x="2782215" y="77301"/>
                  </a:lnTo>
                  <a:lnTo>
                    <a:pt x="2778179" y="79474"/>
                  </a:lnTo>
                  <a:lnTo>
                    <a:pt x="2776006" y="83820"/>
                  </a:lnTo>
                  <a:lnTo>
                    <a:pt x="2775075" y="84752"/>
                  </a:lnTo>
                  <a:lnTo>
                    <a:pt x="2772902" y="86925"/>
                  </a:lnTo>
                  <a:lnTo>
                    <a:pt x="2770729" y="89098"/>
                  </a:lnTo>
                  <a:lnTo>
                    <a:pt x="2767624" y="91271"/>
                  </a:lnTo>
                  <a:lnTo>
                    <a:pt x="2761415" y="94376"/>
                  </a:lnTo>
                  <a:lnTo>
                    <a:pt x="2758311" y="89098"/>
                  </a:lnTo>
                  <a:lnTo>
                    <a:pt x="2756137" y="84752"/>
                  </a:lnTo>
                  <a:lnTo>
                    <a:pt x="2753033" y="81647"/>
                  </a:lnTo>
                  <a:lnTo>
                    <a:pt x="2765451" y="49982"/>
                  </a:lnTo>
                  <a:lnTo>
                    <a:pt x="2777869" y="24525"/>
                  </a:lnTo>
                  <a:lnTo>
                    <a:pt x="2792460" y="0"/>
                  </a:lnTo>
                  <a:lnTo>
                    <a:pt x="2792460" y="0"/>
                  </a:lnTo>
                  <a:lnTo>
                    <a:pt x="2792460" y="0"/>
                  </a:lnTo>
                  <a:close/>
                  <a:moveTo>
                    <a:pt x="2665177" y="0"/>
                  </a:moveTo>
                  <a:lnTo>
                    <a:pt x="2674490" y="9624"/>
                  </a:lnTo>
                  <a:lnTo>
                    <a:pt x="2679768" y="20179"/>
                  </a:lnTo>
                  <a:lnTo>
                    <a:pt x="2685046" y="32907"/>
                  </a:lnTo>
                  <a:lnTo>
                    <a:pt x="2675732" y="32907"/>
                  </a:lnTo>
                  <a:lnTo>
                    <a:pt x="2675732" y="27319"/>
                  </a:lnTo>
                  <a:lnTo>
                    <a:pt x="2672628" y="24215"/>
                  </a:lnTo>
                  <a:lnTo>
                    <a:pt x="2668592" y="19869"/>
                  </a:lnTo>
                  <a:lnTo>
                    <a:pt x="2667660" y="14591"/>
                  </a:lnTo>
                  <a:lnTo>
                    <a:pt x="2665487" y="9313"/>
                  </a:lnTo>
                  <a:lnTo>
                    <a:pt x="2665487" y="0"/>
                  </a:lnTo>
                  <a:lnTo>
                    <a:pt x="2665177" y="0"/>
                  </a:lnTo>
                  <a:lnTo>
                    <a:pt x="2665177" y="0"/>
                  </a:lnTo>
                  <a:close/>
                </a:path>
              </a:pathLst>
            </a:custGeom>
            <a:grpFill/>
            <a:ln w="3104"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7785453F-B893-4BCF-A7FE-27B44580DF94}"/>
                </a:ext>
              </a:extLst>
            </p:cNvPr>
            <p:cNvSpPr/>
            <p:nvPr/>
          </p:nvSpPr>
          <p:spPr>
            <a:xfrm>
              <a:off x="3709769" y="4075070"/>
              <a:ext cx="34149" cy="15522"/>
            </a:xfrm>
            <a:custGeom>
              <a:avLst/>
              <a:gdLst>
                <a:gd name="connsiteX0" fmla="*/ 13660 w 34149"/>
                <a:gd name="connsiteY0" fmla="*/ 14591 h 15522"/>
                <a:gd name="connsiteX1" fmla="*/ 20800 w 34149"/>
                <a:gd name="connsiteY1" fmla="*/ 16764 h 15522"/>
                <a:gd name="connsiteX2" fmla="*/ 23904 w 34149"/>
                <a:gd name="connsiteY2" fmla="*/ 16764 h 15522"/>
                <a:gd name="connsiteX3" fmla="*/ 28251 w 34149"/>
                <a:gd name="connsiteY3" fmla="*/ 16764 h 15522"/>
                <a:gd name="connsiteX4" fmla="*/ 36633 w 34149"/>
                <a:gd name="connsiteY4" fmla="*/ 16764 h 15522"/>
                <a:gd name="connsiteX5" fmla="*/ 35391 w 34149"/>
                <a:gd name="connsiteY5" fmla="*/ 10555 h 15522"/>
                <a:gd name="connsiteX6" fmla="*/ 35391 w 34149"/>
                <a:gd name="connsiteY6" fmla="*/ 7140 h 15522"/>
                <a:gd name="connsiteX7" fmla="*/ 33528 w 34149"/>
                <a:gd name="connsiteY7" fmla="*/ 3104 h 15522"/>
                <a:gd name="connsiteX8" fmla="*/ 33528 w 34149"/>
                <a:gd name="connsiteY8" fmla="*/ 0 h 15522"/>
                <a:gd name="connsiteX9" fmla="*/ 0 w 34149"/>
                <a:gd name="connsiteY9" fmla="*/ 0 h 15522"/>
                <a:gd name="connsiteX10" fmla="*/ 0 w 34149"/>
                <a:gd name="connsiteY10" fmla="*/ 12418 h 15522"/>
                <a:gd name="connsiteX11" fmla="*/ 7451 w 34149"/>
                <a:gd name="connsiteY11" fmla="*/ 1459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15522">
                  <a:moveTo>
                    <a:pt x="13660" y="14591"/>
                  </a:moveTo>
                  <a:lnTo>
                    <a:pt x="20800" y="16764"/>
                  </a:lnTo>
                  <a:lnTo>
                    <a:pt x="23904" y="16764"/>
                  </a:lnTo>
                  <a:lnTo>
                    <a:pt x="28251" y="16764"/>
                  </a:lnTo>
                  <a:lnTo>
                    <a:pt x="36633" y="16764"/>
                  </a:lnTo>
                  <a:lnTo>
                    <a:pt x="35391" y="10555"/>
                  </a:lnTo>
                  <a:lnTo>
                    <a:pt x="35391" y="7140"/>
                  </a:lnTo>
                  <a:lnTo>
                    <a:pt x="33528" y="3104"/>
                  </a:lnTo>
                  <a:lnTo>
                    <a:pt x="33528" y="0"/>
                  </a:lnTo>
                  <a:lnTo>
                    <a:pt x="0" y="0"/>
                  </a:lnTo>
                  <a:lnTo>
                    <a:pt x="0" y="12418"/>
                  </a:lnTo>
                  <a:lnTo>
                    <a:pt x="7451" y="14591"/>
                  </a:lnTo>
                  <a:close/>
                </a:path>
              </a:pathLst>
            </a:custGeom>
            <a:grpFill/>
            <a:ln w="3104" cap="flat">
              <a:noFill/>
              <a:prstDash val="solid"/>
              <a:miter/>
            </a:ln>
          </p:spPr>
          <p:txBody>
            <a:bodyPr rtlCol="0" anchor="ctr"/>
            <a:lstStyle/>
            <a:p>
              <a:endParaRPr lang="en-US"/>
            </a:p>
          </p:txBody>
        </p:sp>
        <p:sp>
          <p:nvSpPr>
            <p:cNvPr id="592" name="Freeform: Shape 591">
              <a:extLst>
                <a:ext uri="{FF2B5EF4-FFF2-40B4-BE49-F238E27FC236}">
                  <a16:creationId xmlns:a16="http://schemas.microsoft.com/office/drawing/2014/main" id="{6DBCED0A-E03E-4C36-A180-7930E095EB89}"/>
                </a:ext>
              </a:extLst>
            </p:cNvPr>
            <p:cNvSpPr/>
            <p:nvPr/>
          </p:nvSpPr>
          <p:spPr>
            <a:xfrm>
              <a:off x="3530642" y="4043094"/>
              <a:ext cx="34149" cy="9313"/>
            </a:xfrm>
            <a:custGeom>
              <a:avLst/>
              <a:gdLst>
                <a:gd name="connsiteX0" fmla="*/ 22973 w 34149"/>
                <a:gd name="connsiteY0" fmla="*/ 11797 h 9313"/>
                <a:gd name="connsiteX1" fmla="*/ 32286 w 34149"/>
                <a:gd name="connsiteY1" fmla="*/ 7451 h 9313"/>
                <a:gd name="connsiteX2" fmla="*/ 36633 w 34149"/>
                <a:gd name="connsiteY2" fmla="*/ 7451 h 9313"/>
                <a:gd name="connsiteX3" fmla="*/ 30424 w 34149"/>
                <a:gd name="connsiteY3" fmla="*/ 4346 h 9313"/>
                <a:gd name="connsiteX4" fmla="*/ 22973 w 34149"/>
                <a:gd name="connsiteY4" fmla="*/ 2173 h 9313"/>
                <a:gd name="connsiteX5" fmla="*/ 15833 w 34149"/>
                <a:gd name="connsiteY5" fmla="*/ 0 h 9313"/>
                <a:gd name="connsiteX6" fmla="*/ 12728 w 34149"/>
                <a:gd name="connsiteY6" fmla="*/ 2173 h 9313"/>
                <a:gd name="connsiteX7" fmla="*/ 7451 w 34149"/>
                <a:gd name="connsiteY7" fmla="*/ 4346 h 9313"/>
                <a:gd name="connsiteX8" fmla="*/ 3104 w 34149"/>
                <a:gd name="connsiteY8" fmla="*/ 7451 h 9313"/>
                <a:gd name="connsiteX9" fmla="*/ 0 w 34149"/>
                <a:gd name="connsiteY9" fmla="*/ 7451 h 9313"/>
                <a:gd name="connsiteX10" fmla="*/ 0 w 34149"/>
                <a:gd name="connsiteY10" fmla="*/ 11797 h 9313"/>
                <a:gd name="connsiteX11" fmla="*/ 12728 w 34149"/>
                <a:gd name="connsiteY11" fmla="*/ 11797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9313">
                  <a:moveTo>
                    <a:pt x="22973" y="11797"/>
                  </a:moveTo>
                  <a:lnTo>
                    <a:pt x="32286" y="7451"/>
                  </a:lnTo>
                  <a:lnTo>
                    <a:pt x="36633" y="7451"/>
                  </a:lnTo>
                  <a:lnTo>
                    <a:pt x="30424" y="4346"/>
                  </a:lnTo>
                  <a:lnTo>
                    <a:pt x="22973" y="2173"/>
                  </a:lnTo>
                  <a:lnTo>
                    <a:pt x="15833" y="0"/>
                  </a:lnTo>
                  <a:lnTo>
                    <a:pt x="12728" y="2173"/>
                  </a:lnTo>
                  <a:lnTo>
                    <a:pt x="7451" y="4346"/>
                  </a:lnTo>
                  <a:lnTo>
                    <a:pt x="3104" y="7451"/>
                  </a:lnTo>
                  <a:lnTo>
                    <a:pt x="0" y="7451"/>
                  </a:lnTo>
                  <a:lnTo>
                    <a:pt x="0" y="11797"/>
                  </a:lnTo>
                  <a:lnTo>
                    <a:pt x="12728" y="11797"/>
                  </a:lnTo>
                  <a:close/>
                </a:path>
              </a:pathLst>
            </a:custGeom>
            <a:grpFill/>
            <a:ln w="3104" cap="flat">
              <a:noFill/>
              <a:prstDash val="solid"/>
              <a:miter/>
            </a:ln>
          </p:spPr>
          <p:txBody>
            <a:bodyPr rtlCol="0" anchor="ctr"/>
            <a:lstStyle/>
            <a:p>
              <a:endParaRPr lang="en-US"/>
            </a:p>
          </p:txBody>
        </p:sp>
        <p:sp>
          <p:nvSpPr>
            <p:cNvPr id="593" name="Freeform: Shape 592">
              <a:extLst>
                <a:ext uri="{FF2B5EF4-FFF2-40B4-BE49-F238E27FC236}">
                  <a16:creationId xmlns:a16="http://schemas.microsoft.com/office/drawing/2014/main" id="{6E9DA1FB-8E1E-414A-9986-D8C95E909739}"/>
                </a:ext>
              </a:extLst>
            </p:cNvPr>
            <p:cNvSpPr/>
            <p:nvPr/>
          </p:nvSpPr>
          <p:spPr>
            <a:xfrm>
              <a:off x="3730569" y="4013602"/>
              <a:ext cx="37253" cy="40358"/>
            </a:xfrm>
            <a:custGeom>
              <a:avLst/>
              <a:gdLst>
                <a:gd name="connsiteX0" fmla="*/ 10555 w 37253"/>
                <a:gd name="connsiteY0" fmla="*/ 39116 h 40357"/>
                <a:gd name="connsiteX1" fmla="*/ 14591 w 37253"/>
                <a:gd name="connsiteY1" fmla="*/ 41289 h 40357"/>
                <a:gd name="connsiteX2" fmla="*/ 22042 w 37253"/>
                <a:gd name="connsiteY2" fmla="*/ 41289 h 40357"/>
                <a:gd name="connsiteX3" fmla="*/ 27319 w 37253"/>
                <a:gd name="connsiteY3" fmla="*/ 41289 h 40357"/>
                <a:gd name="connsiteX4" fmla="*/ 29182 w 37253"/>
                <a:gd name="connsiteY4" fmla="*/ 34770 h 40357"/>
                <a:gd name="connsiteX5" fmla="*/ 30424 w 37253"/>
                <a:gd name="connsiteY5" fmla="*/ 31665 h 40357"/>
                <a:gd name="connsiteX6" fmla="*/ 32286 w 37253"/>
                <a:gd name="connsiteY6" fmla="*/ 27630 h 40357"/>
                <a:gd name="connsiteX7" fmla="*/ 34460 w 37253"/>
                <a:gd name="connsiteY7" fmla="*/ 26388 h 40357"/>
                <a:gd name="connsiteX8" fmla="*/ 36633 w 37253"/>
                <a:gd name="connsiteY8" fmla="*/ 24215 h 40357"/>
                <a:gd name="connsiteX9" fmla="*/ 39737 w 37253"/>
                <a:gd name="connsiteY9" fmla="*/ 20179 h 40357"/>
                <a:gd name="connsiteX10" fmla="*/ 32286 w 37253"/>
                <a:gd name="connsiteY10" fmla="*/ 14901 h 40357"/>
                <a:gd name="connsiteX11" fmla="*/ 25146 w 37253"/>
                <a:gd name="connsiteY11" fmla="*/ 7451 h 40357"/>
                <a:gd name="connsiteX12" fmla="*/ 19869 w 37253"/>
                <a:gd name="connsiteY12" fmla="*/ 0 h 40357"/>
                <a:gd name="connsiteX13" fmla="*/ 3104 w 37253"/>
                <a:gd name="connsiteY13" fmla="*/ 0 h 40357"/>
                <a:gd name="connsiteX14" fmla="*/ 3104 w 37253"/>
                <a:gd name="connsiteY14" fmla="*/ 9624 h 40357"/>
                <a:gd name="connsiteX15" fmla="*/ 3104 w 37253"/>
                <a:gd name="connsiteY15" fmla="*/ 16764 h 40357"/>
                <a:gd name="connsiteX16" fmla="*/ 1242 w 37253"/>
                <a:gd name="connsiteY16" fmla="*/ 24215 h 40357"/>
                <a:gd name="connsiteX17" fmla="*/ 0 w 37253"/>
                <a:gd name="connsiteY17" fmla="*/ 29492 h 40357"/>
                <a:gd name="connsiteX18" fmla="*/ 0 w 37253"/>
                <a:gd name="connsiteY18" fmla="*/ 36943 h 40357"/>
                <a:gd name="connsiteX19" fmla="*/ 5278 w 37253"/>
                <a:gd name="connsiteY19" fmla="*/ 39116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7253" h="40357">
                  <a:moveTo>
                    <a:pt x="10555" y="39116"/>
                  </a:moveTo>
                  <a:lnTo>
                    <a:pt x="14591" y="41289"/>
                  </a:lnTo>
                  <a:lnTo>
                    <a:pt x="22042" y="41289"/>
                  </a:lnTo>
                  <a:lnTo>
                    <a:pt x="27319" y="41289"/>
                  </a:lnTo>
                  <a:lnTo>
                    <a:pt x="29182" y="34770"/>
                  </a:lnTo>
                  <a:lnTo>
                    <a:pt x="30424" y="31665"/>
                  </a:lnTo>
                  <a:lnTo>
                    <a:pt x="32286" y="27630"/>
                  </a:lnTo>
                  <a:lnTo>
                    <a:pt x="34460" y="26388"/>
                  </a:lnTo>
                  <a:lnTo>
                    <a:pt x="36633" y="24215"/>
                  </a:lnTo>
                  <a:lnTo>
                    <a:pt x="39737" y="20179"/>
                  </a:lnTo>
                  <a:lnTo>
                    <a:pt x="32286" y="14901"/>
                  </a:lnTo>
                  <a:lnTo>
                    <a:pt x="25146" y="7451"/>
                  </a:lnTo>
                  <a:lnTo>
                    <a:pt x="19869" y="0"/>
                  </a:lnTo>
                  <a:lnTo>
                    <a:pt x="3104" y="0"/>
                  </a:lnTo>
                  <a:lnTo>
                    <a:pt x="3104" y="9624"/>
                  </a:lnTo>
                  <a:lnTo>
                    <a:pt x="3104" y="16764"/>
                  </a:lnTo>
                  <a:lnTo>
                    <a:pt x="1242" y="24215"/>
                  </a:lnTo>
                  <a:lnTo>
                    <a:pt x="0" y="29492"/>
                  </a:lnTo>
                  <a:lnTo>
                    <a:pt x="0" y="36943"/>
                  </a:lnTo>
                  <a:lnTo>
                    <a:pt x="5278" y="39116"/>
                  </a:lnTo>
                  <a:close/>
                </a:path>
              </a:pathLst>
            </a:custGeom>
            <a:grpFill/>
            <a:ln w="3104" cap="flat">
              <a:noFill/>
              <a:prstDash val="solid"/>
              <a:miter/>
            </a:ln>
          </p:spPr>
          <p:txBody>
            <a:bodyPr rtlCol="0" anchor="ctr"/>
            <a:lstStyle/>
            <a:p>
              <a:endParaRPr lang="en-US"/>
            </a:p>
          </p:txBody>
        </p:sp>
        <p:sp>
          <p:nvSpPr>
            <p:cNvPr id="594" name="Freeform: Shape 593">
              <a:extLst>
                <a:ext uri="{FF2B5EF4-FFF2-40B4-BE49-F238E27FC236}">
                  <a16:creationId xmlns:a16="http://schemas.microsoft.com/office/drawing/2014/main" id="{1D58E5CD-F9D5-4B1E-95DF-01B51C4AD3A5}"/>
                </a:ext>
              </a:extLst>
            </p:cNvPr>
            <p:cNvSpPr/>
            <p:nvPr/>
          </p:nvSpPr>
          <p:spPr>
            <a:xfrm>
              <a:off x="3457998" y="4104562"/>
              <a:ext cx="170745" cy="90029"/>
            </a:xfrm>
            <a:custGeom>
              <a:avLst/>
              <a:gdLst>
                <a:gd name="connsiteX0" fmla="*/ 170745 w 170745"/>
                <a:gd name="connsiteY0" fmla="*/ 30734 h 90029"/>
                <a:gd name="connsiteX1" fmla="*/ 170745 w 170745"/>
                <a:gd name="connsiteY1" fmla="*/ 29492 h 90029"/>
                <a:gd name="connsiteX2" fmla="*/ 168572 w 170745"/>
                <a:gd name="connsiteY2" fmla="*/ 27630 h 90029"/>
                <a:gd name="connsiteX3" fmla="*/ 165468 w 170745"/>
                <a:gd name="connsiteY3" fmla="*/ 25457 h 90029"/>
                <a:gd name="connsiteX4" fmla="*/ 163294 w 170745"/>
                <a:gd name="connsiteY4" fmla="*/ 25457 h 90029"/>
                <a:gd name="connsiteX5" fmla="*/ 161121 w 170745"/>
                <a:gd name="connsiteY5" fmla="*/ 25457 h 90029"/>
                <a:gd name="connsiteX6" fmla="*/ 159259 w 170745"/>
                <a:gd name="connsiteY6" fmla="*/ 27630 h 90029"/>
                <a:gd name="connsiteX7" fmla="*/ 156154 w 170745"/>
                <a:gd name="connsiteY7" fmla="*/ 30734 h 90029"/>
                <a:gd name="connsiteX8" fmla="*/ 148704 w 170745"/>
                <a:gd name="connsiteY8" fmla="*/ 30734 h 90029"/>
                <a:gd name="connsiteX9" fmla="*/ 143426 w 170745"/>
                <a:gd name="connsiteY9" fmla="*/ 30734 h 90029"/>
                <a:gd name="connsiteX10" fmla="*/ 137217 w 170745"/>
                <a:gd name="connsiteY10" fmla="*/ 29492 h 90029"/>
                <a:gd name="connsiteX11" fmla="*/ 132250 w 170745"/>
                <a:gd name="connsiteY11" fmla="*/ 27630 h 90029"/>
                <a:gd name="connsiteX12" fmla="*/ 128835 w 170745"/>
                <a:gd name="connsiteY12" fmla="*/ 27630 h 90029"/>
                <a:gd name="connsiteX13" fmla="*/ 128835 w 170745"/>
                <a:gd name="connsiteY13" fmla="*/ 23283 h 90029"/>
                <a:gd name="connsiteX14" fmla="*/ 132250 w 170745"/>
                <a:gd name="connsiteY14" fmla="*/ 23283 h 90029"/>
                <a:gd name="connsiteX15" fmla="*/ 132250 w 170745"/>
                <a:gd name="connsiteY15" fmla="*/ 17075 h 90029"/>
                <a:gd name="connsiteX16" fmla="*/ 130077 w 170745"/>
                <a:gd name="connsiteY16" fmla="*/ 12728 h 90029"/>
                <a:gd name="connsiteX17" fmla="*/ 130077 w 170745"/>
                <a:gd name="connsiteY17" fmla="*/ 9624 h 90029"/>
                <a:gd name="connsiteX18" fmla="*/ 128835 w 170745"/>
                <a:gd name="connsiteY18" fmla="*/ 5278 h 90029"/>
                <a:gd name="connsiteX19" fmla="*/ 126972 w 170745"/>
                <a:gd name="connsiteY19" fmla="*/ 3104 h 90029"/>
                <a:gd name="connsiteX20" fmla="*/ 124799 w 170745"/>
                <a:gd name="connsiteY20" fmla="*/ 0 h 90029"/>
                <a:gd name="connsiteX21" fmla="*/ 117659 w 170745"/>
                <a:gd name="connsiteY21" fmla="*/ 0 h 90029"/>
                <a:gd name="connsiteX22" fmla="*/ 112381 w 170745"/>
                <a:gd name="connsiteY22" fmla="*/ 0 h 90029"/>
                <a:gd name="connsiteX23" fmla="*/ 109277 w 170745"/>
                <a:gd name="connsiteY23" fmla="*/ 2173 h 90029"/>
                <a:gd name="connsiteX24" fmla="*/ 104931 w 170745"/>
                <a:gd name="connsiteY24" fmla="*/ 3104 h 90029"/>
                <a:gd name="connsiteX25" fmla="*/ 107104 w 170745"/>
                <a:gd name="connsiteY25" fmla="*/ 17075 h 90029"/>
                <a:gd name="connsiteX26" fmla="*/ 109277 w 170745"/>
                <a:gd name="connsiteY26" fmla="*/ 22352 h 90029"/>
                <a:gd name="connsiteX27" fmla="*/ 112381 w 170745"/>
                <a:gd name="connsiteY27" fmla="*/ 29492 h 90029"/>
                <a:gd name="connsiteX28" fmla="*/ 115486 w 170745"/>
                <a:gd name="connsiteY28" fmla="*/ 38185 h 90029"/>
                <a:gd name="connsiteX29" fmla="*/ 95617 w 170745"/>
                <a:gd name="connsiteY29" fmla="*/ 36943 h 90029"/>
                <a:gd name="connsiteX30" fmla="*/ 80095 w 170745"/>
                <a:gd name="connsiteY30" fmla="*/ 30734 h 90029"/>
                <a:gd name="connsiteX31" fmla="*/ 65504 w 170745"/>
                <a:gd name="connsiteY31" fmla="*/ 23283 h 90029"/>
                <a:gd name="connsiteX32" fmla="*/ 48740 w 170745"/>
                <a:gd name="connsiteY32" fmla="*/ 17075 h 90029"/>
                <a:gd name="connsiteX33" fmla="*/ 28871 w 170745"/>
                <a:gd name="connsiteY33" fmla="*/ 10555 h 90029"/>
                <a:gd name="connsiteX34" fmla="*/ 27009 w 170745"/>
                <a:gd name="connsiteY34" fmla="*/ 12728 h 90029"/>
                <a:gd name="connsiteX35" fmla="*/ 24836 w 170745"/>
                <a:gd name="connsiteY35" fmla="*/ 12728 h 90029"/>
                <a:gd name="connsiteX36" fmla="*/ 22663 w 170745"/>
                <a:gd name="connsiteY36" fmla="*/ 14901 h 90029"/>
                <a:gd name="connsiteX37" fmla="*/ 19558 w 170745"/>
                <a:gd name="connsiteY37" fmla="*/ 14901 h 90029"/>
                <a:gd name="connsiteX38" fmla="*/ 21731 w 170745"/>
                <a:gd name="connsiteY38" fmla="*/ 18006 h 90029"/>
                <a:gd name="connsiteX39" fmla="*/ 22663 w 170745"/>
                <a:gd name="connsiteY39" fmla="*/ 20179 h 90029"/>
                <a:gd name="connsiteX40" fmla="*/ 22663 w 170745"/>
                <a:gd name="connsiteY40" fmla="*/ 22352 h 90029"/>
                <a:gd name="connsiteX41" fmla="*/ 24836 w 170745"/>
                <a:gd name="connsiteY41" fmla="*/ 23283 h 90029"/>
                <a:gd name="connsiteX42" fmla="*/ 27009 w 170745"/>
                <a:gd name="connsiteY42" fmla="*/ 25457 h 90029"/>
                <a:gd name="connsiteX43" fmla="*/ 28871 w 170745"/>
                <a:gd name="connsiteY43" fmla="*/ 27630 h 90029"/>
                <a:gd name="connsiteX44" fmla="*/ 24836 w 170745"/>
                <a:gd name="connsiteY44" fmla="*/ 29492 h 90029"/>
                <a:gd name="connsiteX45" fmla="*/ 21731 w 170745"/>
                <a:gd name="connsiteY45" fmla="*/ 29492 h 90029"/>
                <a:gd name="connsiteX46" fmla="*/ 17695 w 170745"/>
                <a:gd name="connsiteY46" fmla="*/ 30734 h 90029"/>
                <a:gd name="connsiteX47" fmla="*/ 12418 w 170745"/>
                <a:gd name="connsiteY47" fmla="*/ 30734 h 90029"/>
                <a:gd name="connsiteX48" fmla="*/ 12418 w 170745"/>
                <a:gd name="connsiteY48" fmla="*/ 34770 h 90029"/>
                <a:gd name="connsiteX49" fmla="*/ 15522 w 170745"/>
                <a:gd name="connsiteY49" fmla="*/ 34770 h 90029"/>
                <a:gd name="connsiteX50" fmla="*/ 14280 w 170745"/>
                <a:gd name="connsiteY50" fmla="*/ 40047 h 90029"/>
                <a:gd name="connsiteX51" fmla="*/ 10245 w 170745"/>
                <a:gd name="connsiteY51" fmla="*/ 42221 h 90029"/>
                <a:gd name="connsiteX52" fmla="*/ 9313 w 170745"/>
                <a:gd name="connsiteY52" fmla="*/ 44394 h 90029"/>
                <a:gd name="connsiteX53" fmla="*/ 4967 w 170745"/>
                <a:gd name="connsiteY53" fmla="*/ 45636 h 90029"/>
                <a:gd name="connsiteX54" fmla="*/ 0 w 170745"/>
                <a:gd name="connsiteY54" fmla="*/ 47498 h 90029"/>
                <a:gd name="connsiteX55" fmla="*/ 0 w 170745"/>
                <a:gd name="connsiteY55" fmla="*/ 51844 h 90029"/>
                <a:gd name="connsiteX56" fmla="*/ 4967 w 170745"/>
                <a:gd name="connsiteY56" fmla="*/ 51844 h 90029"/>
                <a:gd name="connsiteX57" fmla="*/ 15522 w 170745"/>
                <a:gd name="connsiteY57" fmla="*/ 57122 h 90029"/>
                <a:gd name="connsiteX58" fmla="*/ 32286 w 170745"/>
                <a:gd name="connsiteY58" fmla="*/ 59295 h 90029"/>
                <a:gd name="connsiteX59" fmla="*/ 46567 w 170745"/>
                <a:gd name="connsiteY59" fmla="*/ 57122 h 90029"/>
                <a:gd name="connsiteX60" fmla="*/ 59295 w 170745"/>
                <a:gd name="connsiteY60" fmla="*/ 51844 h 90029"/>
                <a:gd name="connsiteX61" fmla="*/ 80095 w 170745"/>
                <a:gd name="connsiteY61" fmla="*/ 51844 h 90029"/>
                <a:gd name="connsiteX62" fmla="*/ 77922 w 170745"/>
                <a:gd name="connsiteY62" fmla="*/ 57122 h 90029"/>
                <a:gd name="connsiteX63" fmla="*/ 73886 w 170745"/>
                <a:gd name="connsiteY63" fmla="*/ 62400 h 90029"/>
                <a:gd name="connsiteX64" fmla="*/ 70782 w 170745"/>
                <a:gd name="connsiteY64" fmla="*/ 67677 h 90029"/>
                <a:gd name="connsiteX65" fmla="*/ 65504 w 170745"/>
                <a:gd name="connsiteY65" fmla="*/ 72023 h 90029"/>
                <a:gd name="connsiteX66" fmla="*/ 59295 w 170745"/>
                <a:gd name="connsiteY66" fmla="*/ 75128 h 90029"/>
                <a:gd name="connsiteX67" fmla="*/ 61158 w 170745"/>
                <a:gd name="connsiteY67" fmla="*/ 81337 h 90029"/>
                <a:gd name="connsiteX68" fmla="*/ 61158 w 170745"/>
                <a:gd name="connsiteY68" fmla="*/ 84752 h 90029"/>
                <a:gd name="connsiteX69" fmla="*/ 63331 w 170745"/>
                <a:gd name="connsiteY69" fmla="*/ 88787 h 90029"/>
                <a:gd name="connsiteX70" fmla="*/ 65504 w 170745"/>
                <a:gd name="connsiteY70" fmla="*/ 91892 h 90029"/>
                <a:gd name="connsiteX71" fmla="*/ 81026 w 170745"/>
                <a:gd name="connsiteY71" fmla="*/ 86614 h 90029"/>
                <a:gd name="connsiteX72" fmla="*/ 92513 w 170745"/>
                <a:gd name="connsiteY72" fmla="*/ 77301 h 90029"/>
                <a:gd name="connsiteX73" fmla="*/ 104931 w 170745"/>
                <a:gd name="connsiteY73" fmla="*/ 67677 h 90029"/>
                <a:gd name="connsiteX74" fmla="*/ 115486 w 170745"/>
                <a:gd name="connsiteY74" fmla="*/ 60226 h 90029"/>
                <a:gd name="connsiteX75" fmla="*/ 130077 w 170745"/>
                <a:gd name="connsiteY75" fmla="*/ 57122 h 90029"/>
                <a:gd name="connsiteX76" fmla="*/ 144668 w 170745"/>
                <a:gd name="connsiteY76" fmla="*/ 57122 h 90029"/>
                <a:gd name="connsiteX77" fmla="*/ 158017 w 170745"/>
                <a:gd name="connsiteY77" fmla="*/ 57122 h 90029"/>
                <a:gd name="connsiteX78" fmla="*/ 168572 w 170745"/>
                <a:gd name="connsiteY78" fmla="*/ 51844 h 90029"/>
                <a:gd name="connsiteX79" fmla="*/ 170745 w 170745"/>
                <a:gd name="connsiteY79" fmla="*/ 47498 h 90029"/>
                <a:gd name="connsiteX80" fmla="*/ 170745 w 170745"/>
                <a:gd name="connsiteY80" fmla="*/ 45636 h 90029"/>
                <a:gd name="connsiteX81" fmla="*/ 170745 w 170745"/>
                <a:gd name="connsiteY81" fmla="*/ 44394 h 90029"/>
                <a:gd name="connsiteX82" fmla="*/ 170745 w 170745"/>
                <a:gd name="connsiteY82" fmla="*/ 42221 h 90029"/>
                <a:gd name="connsiteX83" fmla="*/ 172608 w 170745"/>
                <a:gd name="connsiteY83" fmla="*/ 38185 h 90029"/>
                <a:gd name="connsiteX84" fmla="*/ 172608 w 170745"/>
                <a:gd name="connsiteY84" fmla="*/ 34770 h 90029"/>
                <a:gd name="connsiteX85" fmla="*/ 170745 w 170745"/>
                <a:gd name="connsiteY85" fmla="*/ 32907 h 9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70745" h="90029">
                  <a:moveTo>
                    <a:pt x="170745" y="30734"/>
                  </a:moveTo>
                  <a:lnTo>
                    <a:pt x="170745" y="29492"/>
                  </a:lnTo>
                  <a:lnTo>
                    <a:pt x="168572" y="27630"/>
                  </a:lnTo>
                  <a:lnTo>
                    <a:pt x="165468" y="25457"/>
                  </a:lnTo>
                  <a:lnTo>
                    <a:pt x="163294" y="25457"/>
                  </a:lnTo>
                  <a:lnTo>
                    <a:pt x="161121" y="25457"/>
                  </a:lnTo>
                  <a:lnTo>
                    <a:pt x="159259" y="27630"/>
                  </a:lnTo>
                  <a:lnTo>
                    <a:pt x="156154" y="30734"/>
                  </a:lnTo>
                  <a:lnTo>
                    <a:pt x="148704" y="30734"/>
                  </a:lnTo>
                  <a:lnTo>
                    <a:pt x="143426" y="30734"/>
                  </a:lnTo>
                  <a:lnTo>
                    <a:pt x="137217" y="29492"/>
                  </a:lnTo>
                  <a:lnTo>
                    <a:pt x="132250" y="27630"/>
                  </a:lnTo>
                  <a:lnTo>
                    <a:pt x="128835" y="27630"/>
                  </a:lnTo>
                  <a:lnTo>
                    <a:pt x="128835" y="23283"/>
                  </a:lnTo>
                  <a:lnTo>
                    <a:pt x="132250" y="23283"/>
                  </a:lnTo>
                  <a:lnTo>
                    <a:pt x="132250" y="17075"/>
                  </a:lnTo>
                  <a:lnTo>
                    <a:pt x="130077" y="12728"/>
                  </a:lnTo>
                  <a:lnTo>
                    <a:pt x="130077" y="9624"/>
                  </a:lnTo>
                  <a:lnTo>
                    <a:pt x="128835" y="5278"/>
                  </a:lnTo>
                  <a:lnTo>
                    <a:pt x="126972" y="3104"/>
                  </a:lnTo>
                  <a:lnTo>
                    <a:pt x="124799" y="0"/>
                  </a:lnTo>
                  <a:lnTo>
                    <a:pt x="117659" y="0"/>
                  </a:lnTo>
                  <a:lnTo>
                    <a:pt x="112381" y="0"/>
                  </a:lnTo>
                  <a:lnTo>
                    <a:pt x="109277" y="2173"/>
                  </a:lnTo>
                  <a:lnTo>
                    <a:pt x="104931" y="3104"/>
                  </a:lnTo>
                  <a:lnTo>
                    <a:pt x="107104" y="17075"/>
                  </a:lnTo>
                  <a:lnTo>
                    <a:pt x="109277" y="22352"/>
                  </a:lnTo>
                  <a:lnTo>
                    <a:pt x="112381" y="29492"/>
                  </a:lnTo>
                  <a:lnTo>
                    <a:pt x="115486" y="38185"/>
                  </a:lnTo>
                  <a:lnTo>
                    <a:pt x="95617" y="36943"/>
                  </a:lnTo>
                  <a:lnTo>
                    <a:pt x="80095" y="30734"/>
                  </a:lnTo>
                  <a:lnTo>
                    <a:pt x="65504" y="23283"/>
                  </a:lnTo>
                  <a:lnTo>
                    <a:pt x="48740" y="17075"/>
                  </a:lnTo>
                  <a:lnTo>
                    <a:pt x="28871" y="10555"/>
                  </a:lnTo>
                  <a:lnTo>
                    <a:pt x="27009" y="12728"/>
                  </a:lnTo>
                  <a:lnTo>
                    <a:pt x="24836" y="12728"/>
                  </a:lnTo>
                  <a:lnTo>
                    <a:pt x="22663" y="14901"/>
                  </a:lnTo>
                  <a:lnTo>
                    <a:pt x="19558" y="14901"/>
                  </a:lnTo>
                  <a:lnTo>
                    <a:pt x="21731" y="18006"/>
                  </a:lnTo>
                  <a:lnTo>
                    <a:pt x="22663" y="20179"/>
                  </a:lnTo>
                  <a:lnTo>
                    <a:pt x="22663" y="22352"/>
                  </a:lnTo>
                  <a:lnTo>
                    <a:pt x="24836" y="23283"/>
                  </a:lnTo>
                  <a:lnTo>
                    <a:pt x="27009" y="25457"/>
                  </a:lnTo>
                  <a:lnTo>
                    <a:pt x="28871" y="27630"/>
                  </a:lnTo>
                  <a:lnTo>
                    <a:pt x="24836" y="29492"/>
                  </a:lnTo>
                  <a:lnTo>
                    <a:pt x="21731" y="29492"/>
                  </a:lnTo>
                  <a:lnTo>
                    <a:pt x="17695" y="30734"/>
                  </a:lnTo>
                  <a:lnTo>
                    <a:pt x="12418" y="30734"/>
                  </a:lnTo>
                  <a:lnTo>
                    <a:pt x="12418" y="34770"/>
                  </a:lnTo>
                  <a:lnTo>
                    <a:pt x="15522" y="34770"/>
                  </a:lnTo>
                  <a:lnTo>
                    <a:pt x="14280" y="40047"/>
                  </a:lnTo>
                  <a:lnTo>
                    <a:pt x="10245" y="42221"/>
                  </a:lnTo>
                  <a:lnTo>
                    <a:pt x="9313" y="44394"/>
                  </a:lnTo>
                  <a:lnTo>
                    <a:pt x="4967" y="45636"/>
                  </a:lnTo>
                  <a:lnTo>
                    <a:pt x="0" y="47498"/>
                  </a:lnTo>
                  <a:lnTo>
                    <a:pt x="0" y="51844"/>
                  </a:lnTo>
                  <a:lnTo>
                    <a:pt x="4967" y="51844"/>
                  </a:lnTo>
                  <a:lnTo>
                    <a:pt x="15522" y="57122"/>
                  </a:lnTo>
                  <a:lnTo>
                    <a:pt x="32286" y="59295"/>
                  </a:lnTo>
                  <a:lnTo>
                    <a:pt x="46567" y="57122"/>
                  </a:lnTo>
                  <a:lnTo>
                    <a:pt x="59295" y="51844"/>
                  </a:lnTo>
                  <a:lnTo>
                    <a:pt x="80095" y="51844"/>
                  </a:lnTo>
                  <a:lnTo>
                    <a:pt x="77922" y="57122"/>
                  </a:lnTo>
                  <a:lnTo>
                    <a:pt x="73886" y="62400"/>
                  </a:lnTo>
                  <a:lnTo>
                    <a:pt x="70782" y="67677"/>
                  </a:lnTo>
                  <a:lnTo>
                    <a:pt x="65504" y="72023"/>
                  </a:lnTo>
                  <a:lnTo>
                    <a:pt x="59295" y="75128"/>
                  </a:lnTo>
                  <a:lnTo>
                    <a:pt x="61158" y="81337"/>
                  </a:lnTo>
                  <a:lnTo>
                    <a:pt x="61158" y="84752"/>
                  </a:lnTo>
                  <a:lnTo>
                    <a:pt x="63331" y="88787"/>
                  </a:lnTo>
                  <a:lnTo>
                    <a:pt x="65504" y="91892"/>
                  </a:lnTo>
                  <a:lnTo>
                    <a:pt x="81026" y="86614"/>
                  </a:lnTo>
                  <a:lnTo>
                    <a:pt x="92513" y="77301"/>
                  </a:lnTo>
                  <a:lnTo>
                    <a:pt x="104931" y="67677"/>
                  </a:lnTo>
                  <a:lnTo>
                    <a:pt x="115486" y="60226"/>
                  </a:lnTo>
                  <a:lnTo>
                    <a:pt x="130077" y="57122"/>
                  </a:lnTo>
                  <a:lnTo>
                    <a:pt x="144668" y="57122"/>
                  </a:lnTo>
                  <a:lnTo>
                    <a:pt x="158017" y="57122"/>
                  </a:lnTo>
                  <a:lnTo>
                    <a:pt x="168572" y="51844"/>
                  </a:lnTo>
                  <a:lnTo>
                    <a:pt x="170745" y="47498"/>
                  </a:lnTo>
                  <a:lnTo>
                    <a:pt x="170745" y="45636"/>
                  </a:lnTo>
                  <a:lnTo>
                    <a:pt x="170745" y="44394"/>
                  </a:lnTo>
                  <a:lnTo>
                    <a:pt x="170745" y="42221"/>
                  </a:lnTo>
                  <a:lnTo>
                    <a:pt x="172608" y="38185"/>
                  </a:lnTo>
                  <a:lnTo>
                    <a:pt x="172608" y="34770"/>
                  </a:lnTo>
                  <a:lnTo>
                    <a:pt x="170745" y="32907"/>
                  </a:lnTo>
                  <a:close/>
                </a:path>
              </a:pathLst>
            </a:custGeom>
            <a:grpFill/>
            <a:ln w="3104" cap="flat">
              <a:noFill/>
              <a:prstDash val="solid"/>
              <a:miter/>
            </a:ln>
          </p:spPr>
          <p:txBody>
            <a:bodyPr rtlCol="0" anchor="ctr"/>
            <a:lstStyle/>
            <a:p>
              <a:endParaRPr lang="en-US"/>
            </a:p>
          </p:txBody>
        </p:sp>
        <p:sp>
          <p:nvSpPr>
            <p:cNvPr id="595" name="Freeform: Shape 594">
              <a:extLst>
                <a:ext uri="{FF2B5EF4-FFF2-40B4-BE49-F238E27FC236}">
                  <a16:creationId xmlns:a16="http://schemas.microsoft.com/office/drawing/2014/main" id="{7D5F7513-E90F-4823-A28E-11D4ABE5D0C7}"/>
                </a:ext>
              </a:extLst>
            </p:cNvPr>
            <p:cNvSpPr/>
            <p:nvPr/>
          </p:nvSpPr>
          <p:spPr>
            <a:xfrm>
              <a:off x="3317366" y="4178759"/>
              <a:ext cx="139701" cy="152118"/>
            </a:xfrm>
            <a:custGeom>
              <a:avLst/>
              <a:gdLst>
                <a:gd name="connsiteX0" fmla="*/ 133181 w 139700"/>
                <a:gd name="connsiteY0" fmla="*/ 30424 h 152118"/>
                <a:gd name="connsiteX1" fmla="*/ 129145 w 139700"/>
                <a:gd name="connsiteY1" fmla="*/ 22042 h 152118"/>
                <a:gd name="connsiteX2" fmla="*/ 126041 w 139700"/>
                <a:gd name="connsiteY2" fmla="*/ 14591 h 152118"/>
                <a:gd name="connsiteX3" fmla="*/ 109277 w 139700"/>
                <a:gd name="connsiteY3" fmla="*/ 14591 h 152118"/>
                <a:gd name="connsiteX4" fmla="*/ 94686 w 139700"/>
                <a:gd name="connsiteY4" fmla="*/ 14591 h 152118"/>
                <a:gd name="connsiteX5" fmla="*/ 76991 w 139700"/>
                <a:gd name="connsiteY5" fmla="*/ 14591 h 152118"/>
                <a:gd name="connsiteX6" fmla="*/ 76991 w 139700"/>
                <a:gd name="connsiteY6" fmla="*/ 931 h 152118"/>
                <a:gd name="connsiteX7" fmla="*/ 62400 w 139700"/>
                <a:gd name="connsiteY7" fmla="*/ 0 h 152118"/>
                <a:gd name="connsiteX8" fmla="*/ 50913 w 139700"/>
                <a:gd name="connsiteY8" fmla="*/ 931 h 152118"/>
                <a:gd name="connsiteX9" fmla="*/ 42531 w 139700"/>
                <a:gd name="connsiteY9" fmla="*/ 5278 h 152118"/>
                <a:gd name="connsiteX10" fmla="*/ 31045 w 139700"/>
                <a:gd name="connsiteY10" fmla="*/ 7140 h 152118"/>
                <a:gd name="connsiteX11" fmla="*/ 16454 w 139700"/>
                <a:gd name="connsiteY11" fmla="*/ 10555 h 152118"/>
                <a:gd name="connsiteX12" fmla="*/ 18627 w 139700"/>
                <a:gd name="connsiteY12" fmla="*/ 17695 h 152118"/>
                <a:gd name="connsiteX13" fmla="*/ 20800 w 139700"/>
                <a:gd name="connsiteY13" fmla="*/ 25146 h 152118"/>
                <a:gd name="connsiteX14" fmla="*/ 21731 w 139700"/>
                <a:gd name="connsiteY14" fmla="*/ 29492 h 152118"/>
                <a:gd name="connsiteX15" fmla="*/ 23904 w 139700"/>
                <a:gd name="connsiteY15" fmla="*/ 34770 h 152118"/>
                <a:gd name="connsiteX16" fmla="*/ 29182 w 139700"/>
                <a:gd name="connsiteY16" fmla="*/ 37874 h 152118"/>
                <a:gd name="connsiteX17" fmla="*/ 21731 w 139700"/>
                <a:gd name="connsiteY17" fmla="*/ 60227 h 152118"/>
                <a:gd name="connsiteX18" fmla="*/ 13349 w 139700"/>
                <a:gd name="connsiteY18" fmla="*/ 80095 h 152118"/>
                <a:gd name="connsiteX19" fmla="*/ 0 w 139700"/>
                <a:gd name="connsiteY19" fmla="*/ 94996 h 152118"/>
                <a:gd name="connsiteX20" fmla="*/ 0 w 139700"/>
                <a:gd name="connsiteY20" fmla="*/ 106793 h 152118"/>
                <a:gd name="connsiteX21" fmla="*/ 6209 w 139700"/>
                <a:gd name="connsiteY21" fmla="*/ 106793 h 152118"/>
                <a:gd name="connsiteX22" fmla="*/ 7140 w 139700"/>
                <a:gd name="connsiteY22" fmla="*/ 106793 h 152118"/>
                <a:gd name="connsiteX23" fmla="*/ 9313 w 139700"/>
                <a:gd name="connsiteY23" fmla="*/ 106793 h 152118"/>
                <a:gd name="connsiteX24" fmla="*/ 11486 w 139700"/>
                <a:gd name="connsiteY24" fmla="*/ 106793 h 152118"/>
                <a:gd name="connsiteX25" fmla="*/ 13349 w 139700"/>
                <a:gd name="connsiteY25" fmla="*/ 106793 h 152118"/>
                <a:gd name="connsiteX26" fmla="*/ 16454 w 139700"/>
                <a:gd name="connsiteY26" fmla="*/ 109898 h 152118"/>
                <a:gd name="connsiteX27" fmla="*/ 18627 w 139700"/>
                <a:gd name="connsiteY27" fmla="*/ 112071 h 152118"/>
                <a:gd name="connsiteX28" fmla="*/ 18627 w 139700"/>
                <a:gd name="connsiteY28" fmla="*/ 114244 h 152118"/>
                <a:gd name="connsiteX29" fmla="*/ 20800 w 139700"/>
                <a:gd name="connsiteY29" fmla="*/ 116107 h 152118"/>
                <a:gd name="connsiteX30" fmla="*/ 20800 w 139700"/>
                <a:gd name="connsiteY30" fmla="*/ 117349 h 152118"/>
                <a:gd name="connsiteX31" fmla="*/ 20800 w 139700"/>
                <a:gd name="connsiteY31" fmla="*/ 123557 h 152118"/>
                <a:gd name="connsiteX32" fmla="*/ 33218 w 139700"/>
                <a:gd name="connsiteY32" fmla="*/ 123557 h 152118"/>
                <a:gd name="connsiteX33" fmla="*/ 33218 w 139700"/>
                <a:gd name="connsiteY33" fmla="*/ 126662 h 152118"/>
                <a:gd name="connsiteX34" fmla="*/ 31045 w 139700"/>
                <a:gd name="connsiteY34" fmla="*/ 131008 h 152118"/>
                <a:gd name="connsiteX35" fmla="*/ 31045 w 139700"/>
                <a:gd name="connsiteY35" fmla="*/ 131939 h 152118"/>
                <a:gd name="connsiteX36" fmla="*/ 31045 w 139700"/>
                <a:gd name="connsiteY36" fmla="*/ 134113 h 152118"/>
                <a:gd name="connsiteX37" fmla="*/ 29182 w 139700"/>
                <a:gd name="connsiteY37" fmla="*/ 136286 h 152118"/>
                <a:gd name="connsiteX38" fmla="*/ 31045 w 139700"/>
                <a:gd name="connsiteY38" fmla="*/ 139390 h 152118"/>
                <a:gd name="connsiteX39" fmla="*/ 31045 w 139700"/>
                <a:gd name="connsiteY39" fmla="*/ 143736 h 152118"/>
                <a:gd name="connsiteX40" fmla="*/ 33218 w 139700"/>
                <a:gd name="connsiteY40" fmla="*/ 145910 h 152118"/>
                <a:gd name="connsiteX41" fmla="*/ 35391 w 139700"/>
                <a:gd name="connsiteY41" fmla="*/ 149014 h 152118"/>
                <a:gd name="connsiteX42" fmla="*/ 36322 w 139700"/>
                <a:gd name="connsiteY42" fmla="*/ 152118 h 152118"/>
                <a:gd name="connsiteX43" fmla="*/ 54949 w 139700"/>
                <a:gd name="connsiteY43" fmla="*/ 146841 h 152118"/>
                <a:gd name="connsiteX44" fmla="*/ 69540 w 139700"/>
                <a:gd name="connsiteY44" fmla="*/ 141563 h 152118"/>
                <a:gd name="connsiteX45" fmla="*/ 85373 w 139700"/>
                <a:gd name="connsiteY45" fmla="*/ 139390 h 152118"/>
                <a:gd name="connsiteX46" fmla="*/ 82268 w 139700"/>
                <a:gd name="connsiteY46" fmla="*/ 123557 h 152118"/>
                <a:gd name="connsiteX47" fmla="*/ 84131 w 139700"/>
                <a:gd name="connsiteY47" fmla="*/ 106793 h 152118"/>
                <a:gd name="connsiteX48" fmla="*/ 91582 w 139700"/>
                <a:gd name="connsiteY48" fmla="*/ 91892 h 152118"/>
                <a:gd name="connsiteX49" fmla="*/ 99964 w 139700"/>
                <a:gd name="connsiteY49" fmla="*/ 74817 h 152118"/>
                <a:gd name="connsiteX50" fmla="*/ 114554 w 139700"/>
                <a:gd name="connsiteY50" fmla="*/ 69540 h 152118"/>
                <a:gd name="connsiteX51" fmla="*/ 129145 w 139700"/>
                <a:gd name="connsiteY51" fmla="*/ 64262 h 152118"/>
                <a:gd name="connsiteX52" fmla="*/ 140632 w 139700"/>
                <a:gd name="connsiteY52" fmla="*/ 50603 h 152118"/>
                <a:gd name="connsiteX53" fmla="*/ 140632 w 139700"/>
                <a:gd name="connsiteY53" fmla="*/ 47498 h 152118"/>
                <a:gd name="connsiteX54" fmla="*/ 136286 w 139700"/>
                <a:gd name="connsiteY54" fmla="*/ 4004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39700" h="152118">
                  <a:moveTo>
                    <a:pt x="133181" y="30424"/>
                  </a:moveTo>
                  <a:lnTo>
                    <a:pt x="129145" y="22042"/>
                  </a:lnTo>
                  <a:lnTo>
                    <a:pt x="126041" y="14591"/>
                  </a:lnTo>
                  <a:lnTo>
                    <a:pt x="109277" y="14591"/>
                  </a:lnTo>
                  <a:lnTo>
                    <a:pt x="94686" y="14591"/>
                  </a:lnTo>
                  <a:lnTo>
                    <a:pt x="76991" y="14591"/>
                  </a:lnTo>
                  <a:lnTo>
                    <a:pt x="76991" y="931"/>
                  </a:lnTo>
                  <a:lnTo>
                    <a:pt x="62400" y="0"/>
                  </a:lnTo>
                  <a:lnTo>
                    <a:pt x="50913" y="931"/>
                  </a:lnTo>
                  <a:lnTo>
                    <a:pt x="42531" y="5278"/>
                  </a:lnTo>
                  <a:lnTo>
                    <a:pt x="31045" y="7140"/>
                  </a:lnTo>
                  <a:lnTo>
                    <a:pt x="16454" y="10555"/>
                  </a:lnTo>
                  <a:lnTo>
                    <a:pt x="18627" y="17695"/>
                  </a:lnTo>
                  <a:lnTo>
                    <a:pt x="20800" y="25146"/>
                  </a:lnTo>
                  <a:lnTo>
                    <a:pt x="21731" y="29492"/>
                  </a:lnTo>
                  <a:lnTo>
                    <a:pt x="23904" y="34770"/>
                  </a:lnTo>
                  <a:lnTo>
                    <a:pt x="29182" y="37874"/>
                  </a:lnTo>
                  <a:lnTo>
                    <a:pt x="21731" y="60227"/>
                  </a:lnTo>
                  <a:lnTo>
                    <a:pt x="13349" y="80095"/>
                  </a:lnTo>
                  <a:lnTo>
                    <a:pt x="0" y="94996"/>
                  </a:lnTo>
                  <a:lnTo>
                    <a:pt x="0" y="106793"/>
                  </a:lnTo>
                  <a:lnTo>
                    <a:pt x="6209" y="106793"/>
                  </a:lnTo>
                  <a:lnTo>
                    <a:pt x="7140" y="106793"/>
                  </a:lnTo>
                  <a:lnTo>
                    <a:pt x="9313" y="106793"/>
                  </a:lnTo>
                  <a:lnTo>
                    <a:pt x="11486" y="106793"/>
                  </a:lnTo>
                  <a:lnTo>
                    <a:pt x="13349" y="106793"/>
                  </a:lnTo>
                  <a:lnTo>
                    <a:pt x="16454" y="109898"/>
                  </a:lnTo>
                  <a:lnTo>
                    <a:pt x="18627" y="112071"/>
                  </a:lnTo>
                  <a:lnTo>
                    <a:pt x="18627" y="114244"/>
                  </a:lnTo>
                  <a:lnTo>
                    <a:pt x="20800" y="116107"/>
                  </a:lnTo>
                  <a:lnTo>
                    <a:pt x="20800" y="117349"/>
                  </a:lnTo>
                  <a:lnTo>
                    <a:pt x="20800" y="123557"/>
                  </a:lnTo>
                  <a:lnTo>
                    <a:pt x="33218" y="123557"/>
                  </a:lnTo>
                  <a:lnTo>
                    <a:pt x="33218" y="126662"/>
                  </a:lnTo>
                  <a:lnTo>
                    <a:pt x="31045" y="131008"/>
                  </a:lnTo>
                  <a:lnTo>
                    <a:pt x="31045" y="131939"/>
                  </a:lnTo>
                  <a:lnTo>
                    <a:pt x="31045" y="134113"/>
                  </a:lnTo>
                  <a:lnTo>
                    <a:pt x="29182" y="136286"/>
                  </a:lnTo>
                  <a:lnTo>
                    <a:pt x="31045" y="139390"/>
                  </a:lnTo>
                  <a:lnTo>
                    <a:pt x="31045" y="143736"/>
                  </a:lnTo>
                  <a:lnTo>
                    <a:pt x="33218" y="145910"/>
                  </a:lnTo>
                  <a:lnTo>
                    <a:pt x="35391" y="149014"/>
                  </a:lnTo>
                  <a:lnTo>
                    <a:pt x="36322" y="152118"/>
                  </a:lnTo>
                  <a:lnTo>
                    <a:pt x="54949" y="146841"/>
                  </a:lnTo>
                  <a:lnTo>
                    <a:pt x="69540" y="141563"/>
                  </a:lnTo>
                  <a:lnTo>
                    <a:pt x="85373" y="139390"/>
                  </a:lnTo>
                  <a:lnTo>
                    <a:pt x="82268" y="123557"/>
                  </a:lnTo>
                  <a:lnTo>
                    <a:pt x="84131" y="106793"/>
                  </a:lnTo>
                  <a:lnTo>
                    <a:pt x="91582" y="91892"/>
                  </a:lnTo>
                  <a:lnTo>
                    <a:pt x="99964" y="74817"/>
                  </a:lnTo>
                  <a:lnTo>
                    <a:pt x="114554" y="69540"/>
                  </a:lnTo>
                  <a:lnTo>
                    <a:pt x="129145" y="64262"/>
                  </a:lnTo>
                  <a:lnTo>
                    <a:pt x="140632" y="50603"/>
                  </a:lnTo>
                  <a:lnTo>
                    <a:pt x="140632" y="47498"/>
                  </a:lnTo>
                  <a:lnTo>
                    <a:pt x="136286" y="40048"/>
                  </a:lnTo>
                  <a:close/>
                </a:path>
              </a:pathLst>
            </a:custGeom>
            <a:grpFill/>
            <a:ln w="3104" cap="flat">
              <a:noFill/>
              <a:prstDash val="solid"/>
              <a:miter/>
            </a:ln>
          </p:spPr>
          <p:txBody>
            <a:bodyPr rtlCol="0" anchor="ctr"/>
            <a:lstStyle/>
            <a:p>
              <a:endParaRPr lang="en-US"/>
            </a:p>
          </p:txBody>
        </p:sp>
        <p:sp>
          <p:nvSpPr>
            <p:cNvPr id="610" name="Freeform: Shape 609">
              <a:extLst>
                <a:ext uri="{FF2B5EF4-FFF2-40B4-BE49-F238E27FC236}">
                  <a16:creationId xmlns:a16="http://schemas.microsoft.com/office/drawing/2014/main" id="{0A140DF0-4A60-4AD2-9B86-0908103E042D}"/>
                </a:ext>
              </a:extLst>
            </p:cNvPr>
            <p:cNvSpPr/>
            <p:nvPr/>
          </p:nvSpPr>
          <p:spPr>
            <a:xfrm>
              <a:off x="3770306" y="4054891"/>
              <a:ext cx="24836" cy="12418"/>
            </a:xfrm>
            <a:custGeom>
              <a:avLst/>
              <a:gdLst>
                <a:gd name="connsiteX0" fmla="*/ 3104 w 24835"/>
                <a:gd name="connsiteY0" fmla="*/ 12728 h 12417"/>
                <a:gd name="connsiteX1" fmla="*/ 27009 w 24835"/>
                <a:gd name="connsiteY1" fmla="*/ 7451 h 12417"/>
                <a:gd name="connsiteX2" fmla="*/ 27009 w 24835"/>
                <a:gd name="connsiteY2" fmla="*/ 0 h 12417"/>
                <a:gd name="connsiteX3" fmla="*/ 21731 w 24835"/>
                <a:gd name="connsiteY3" fmla="*/ 0 h 12417"/>
                <a:gd name="connsiteX4" fmla="*/ 17695 w 24835"/>
                <a:gd name="connsiteY4" fmla="*/ 0 h 12417"/>
                <a:gd name="connsiteX5" fmla="*/ 14591 w 24835"/>
                <a:gd name="connsiteY5" fmla="*/ 0 h 12417"/>
                <a:gd name="connsiteX6" fmla="*/ 12418 w 24835"/>
                <a:gd name="connsiteY6" fmla="*/ 0 h 12417"/>
                <a:gd name="connsiteX7" fmla="*/ 9313 w 24835"/>
                <a:gd name="connsiteY7" fmla="*/ 0 h 12417"/>
                <a:gd name="connsiteX8" fmla="*/ 5278 w 24835"/>
                <a:gd name="connsiteY8" fmla="*/ 0 h 12417"/>
                <a:gd name="connsiteX9" fmla="*/ 0 w 24835"/>
                <a:gd name="connsiteY9"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12417">
                  <a:moveTo>
                    <a:pt x="3104" y="12728"/>
                  </a:moveTo>
                  <a:lnTo>
                    <a:pt x="27009" y="7451"/>
                  </a:lnTo>
                  <a:lnTo>
                    <a:pt x="27009" y="0"/>
                  </a:lnTo>
                  <a:lnTo>
                    <a:pt x="21731" y="0"/>
                  </a:lnTo>
                  <a:lnTo>
                    <a:pt x="17695" y="0"/>
                  </a:lnTo>
                  <a:lnTo>
                    <a:pt x="14591" y="0"/>
                  </a:lnTo>
                  <a:lnTo>
                    <a:pt x="12418" y="0"/>
                  </a:lnTo>
                  <a:lnTo>
                    <a:pt x="9313" y="0"/>
                  </a:lnTo>
                  <a:lnTo>
                    <a:pt x="5278" y="0"/>
                  </a:lnTo>
                  <a:lnTo>
                    <a:pt x="0" y="0"/>
                  </a:lnTo>
                  <a:close/>
                </a:path>
              </a:pathLst>
            </a:custGeom>
            <a:grpFill/>
            <a:ln w="3104" cap="flat">
              <a:noFill/>
              <a:prstDash val="solid"/>
              <a:miter/>
            </a:ln>
          </p:spPr>
          <p:txBody>
            <a:bodyPr rtlCol="0" anchor="ctr"/>
            <a:lstStyle/>
            <a:p>
              <a:endParaRPr lang="en-US"/>
            </a:p>
          </p:txBody>
        </p:sp>
        <p:sp>
          <p:nvSpPr>
            <p:cNvPr id="611" name="Freeform: Shape 610">
              <a:extLst>
                <a:ext uri="{FF2B5EF4-FFF2-40B4-BE49-F238E27FC236}">
                  <a16:creationId xmlns:a16="http://schemas.microsoft.com/office/drawing/2014/main" id="{E0E00EBC-B7CB-475C-A34B-0111A7CB2064}"/>
                </a:ext>
              </a:extLst>
            </p:cNvPr>
            <p:cNvSpPr/>
            <p:nvPr/>
          </p:nvSpPr>
          <p:spPr>
            <a:xfrm>
              <a:off x="3430679" y="4132192"/>
              <a:ext cx="12418" cy="6209"/>
            </a:xfrm>
            <a:custGeom>
              <a:avLst/>
              <a:gdLst>
                <a:gd name="connsiteX0" fmla="*/ 7451 w 12417"/>
                <a:gd name="connsiteY0" fmla="*/ 1863 h 6208"/>
                <a:gd name="connsiteX1" fmla="*/ 3104 w 12417"/>
                <a:gd name="connsiteY1" fmla="*/ 0 h 6208"/>
                <a:gd name="connsiteX2" fmla="*/ 0 w 12417"/>
                <a:gd name="connsiteY2" fmla="*/ 0 h 6208"/>
                <a:gd name="connsiteX3" fmla="*/ 0 w 12417"/>
                <a:gd name="connsiteY3" fmla="*/ 7140 h 6208"/>
                <a:gd name="connsiteX4" fmla="*/ 12728 w 12417"/>
                <a:gd name="connsiteY4" fmla="*/ 7140 h 6208"/>
                <a:gd name="connsiteX5" fmla="*/ 10555 w 12417"/>
                <a:gd name="connsiteY5" fmla="*/ 3104 h 6208"/>
                <a:gd name="connsiteX6" fmla="*/ 8382 w 12417"/>
                <a:gd name="connsiteY6" fmla="*/ 1863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7" h="6208">
                  <a:moveTo>
                    <a:pt x="7451" y="1863"/>
                  </a:moveTo>
                  <a:lnTo>
                    <a:pt x="3104" y="0"/>
                  </a:lnTo>
                  <a:lnTo>
                    <a:pt x="0" y="0"/>
                  </a:lnTo>
                  <a:lnTo>
                    <a:pt x="0" y="7140"/>
                  </a:lnTo>
                  <a:lnTo>
                    <a:pt x="12728" y="7140"/>
                  </a:lnTo>
                  <a:lnTo>
                    <a:pt x="10555" y="3104"/>
                  </a:lnTo>
                  <a:lnTo>
                    <a:pt x="8382" y="1863"/>
                  </a:lnTo>
                  <a:close/>
                </a:path>
              </a:pathLst>
            </a:custGeom>
            <a:grpFill/>
            <a:ln w="3104" cap="flat">
              <a:noFill/>
              <a:prstDash val="solid"/>
              <a:miter/>
            </a:ln>
          </p:spPr>
          <p:txBody>
            <a:bodyPr rtlCol="0" anchor="ctr"/>
            <a:lstStyle/>
            <a:p>
              <a:endParaRPr lang="en-US"/>
            </a:p>
          </p:txBody>
        </p:sp>
        <p:sp>
          <p:nvSpPr>
            <p:cNvPr id="612" name="Freeform: Shape 611">
              <a:extLst>
                <a:ext uri="{FF2B5EF4-FFF2-40B4-BE49-F238E27FC236}">
                  <a16:creationId xmlns:a16="http://schemas.microsoft.com/office/drawing/2014/main" id="{C330205A-8D0D-45B9-8127-FC22CA752B4D}"/>
                </a:ext>
              </a:extLst>
            </p:cNvPr>
            <p:cNvSpPr/>
            <p:nvPr/>
          </p:nvSpPr>
          <p:spPr>
            <a:xfrm>
              <a:off x="3367348" y="4082210"/>
              <a:ext cx="96238" cy="58985"/>
            </a:xfrm>
            <a:custGeom>
              <a:avLst/>
              <a:gdLst>
                <a:gd name="connsiteX0" fmla="*/ 24836 w 96238"/>
                <a:gd name="connsiteY0" fmla="*/ 60537 h 58984"/>
                <a:gd name="connsiteX1" fmla="*/ 35391 w 96238"/>
                <a:gd name="connsiteY1" fmla="*/ 60537 h 58984"/>
                <a:gd name="connsiteX2" fmla="*/ 48740 w 96238"/>
                <a:gd name="connsiteY2" fmla="*/ 57122 h 58984"/>
                <a:gd name="connsiteX3" fmla="*/ 54018 w 96238"/>
                <a:gd name="connsiteY3" fmla="*/ 47809 h 58984"/>
                <a:gd name="connsiteX4" fmla="*/ 56191 w 96238"/>
                <a:gd name="connsiteY4" fmla="*/ 29803 h 58984"/>
                <a:gd name="connsiteX5" fmla="*/ 59295 w 96238"/>
                <a:gd name="connsiteY5" fmla="*/ 32907 h 58984"/>
                <a:gd name="connsiteX6" fmla="*/ 61468 w 96238"/>
                <a:gd name="connsiteY6" fmla="*/ 35080 h 58984"/>
                <a:gd name="connsiteX7" fmla="*/ 64573 w 96238"/>
                <a:gd name="connsiteY7" fmla="*/ 37253 h 58984"/>
                <a:gd name="connsiteX8" fmla="*/ 68608 w 96238"/>
                <a:gd name="connsiteY8" fmla="*/ 39427 h 58984"/>
                <a:gd name="connsiteX9" fmla="*/ 76059 w 96238"/>
                <a:gd name="connsiteY9" fmla="*/ 42531 h 58984"/>
                <a:gd name="connsiteX10" fmla="*/ 79164 w 96238"/>
                <a:gd name="connsiteY10" fmla="*/ 37253 h 58984"/>
                <a:gd name="connsiteX11" fmla="*/ 85373 w 96238"/>
                <a:gd name="connsiteY11" fmla="*/ 32907 h 58984"/>
                <a:gd name="connsiteX12" fmla="*/ 90650 w 96238"/>
                <a:gd name="connsiteY12" fmla="*/ 29803 h 58984"/>
                <a:gd name="connsiteX13" fmla="*/ 95617 w 96238"/>
                <a:gd name="connsiteY13" fmla="*/ 25457 h 58984"/>
                <a:gd name="connsiteX14" fmla="*/ 95617 w 96238"/>
                <a:gd name="connsiteY14" fmla="*/ 22352 h 58984"/>
                <a:gd name="connsiteX15" fmla="*/ 97790 w 96238"/>
                <a:gd name="connsiteY15" fmla="*/ 18006 h 58984"/>
                <a:gd name="connsiteX16" fmla="*/ 95617 w 96238"/>
                <a:gd name="connsiteY16" fmla="*/ 12728 h 58984"/>
                <a:gd name="connsiteX17" fmla="*/ 95617 w 96238"/>
                <a:gd name="connsiteY17" fmla="*/ 7451 h 58984"/>
                <a:gd name="connsiteX18" fmla="*/ 95617 w 96238"/>
                <a:gd name="connsiteY18" fmla="*/ 0 h 58984"/>
                <a:gd name="connsiteX19" fmla="*/ 66435 w 96238"/>
                <a:gd name="connsiteY19" fmla="*/ 7451 h 58984"/>
                <a:gd name="connsiteX20" fmla="*/ 41600 w 96238"/>
                <a:gd name="connsiteY20" fmla="*/ 18006 h 58984"/>
                <a:gd name="connsiteX21" fmla="*/ 19558 w 96238"/>
                <a:gd name="connsiteY21" fmla="*/ 31976 h 58984"/>
                <a:gd name="connsiteX22" fmla="*/ 0 w 96238"/>
                <a:gd name="connsiteY22" fmla="*/ 45636 h 58984"/>
                <a:gd name="connsiteX23" fmla="*/ 0 w 96238"/>
                <a:gd name="connsiteY23" fmla="*/ 60537 h 58984"/>
                <a:gd name="connsiteX24" fmla="*/ 13349 w 96238"/>
                <a:gd name="connsiteY24" fmla="*/ 60537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6238" h="58984">
                  <a:moveTo>
                    <a:pt x="24836" y="60537"/>
                  </a:moveTo>
                  <a:lnTo>
                    <a:pt x="35391" y="60537"/>
                  </a:lnTo>
                  <a:lnTo>
                    <a:pt x="48740" y="57122"/>
                  </a:lnTo>
                  <a:lnTo>
                    <a:pt x="54018" y="47809"/>
                  </a:lnTo>
                  <a:lnTo>
                    <a:pt x="56191" y="29803"/>
                  </a:lnTo>
                  <a:lnTo>
                    <a:pt x="59295" y="32907"/>
                  </a:lnTo>
                  <a:lnTo>
                    <a:pt x="61468" y="35080"/>
                  </a:lnTo>
                  <a:lnTo>
                    <a:pt x="64573" y="37253"/>
                  </a:lnTo>
                  <a:lnTo>
                    <a:pt x="68608" y="39427"/>
                  </a:lnTo>
                  <a:lnTo>
                    <a:pt x="76059" y="42531"/>
                  </a:lnTo>
                  <a:lnTo>
                    <a:pt x="79164" y="37253"/>
                  </a:lnTo>
                  <a:lnTo>
                    <a:pt x="85373" y="32907"/>
                  </a:lnTo>
                  <a:lnTo>
                    <a:pt x="90650" y="29803"/>
                  </a:lnTo>
                  <a:lnTo>
                    <a:pt x="95617" y="25457"/>
                  </a:lnTo>
                  <a:lnTo>
                    <a:pt x="95617" y="22352"/>
                  </a:lnTo>
                  <a:lnTo>
                    <a:pt x="97790" y="18006"/>
                  </a:lnTo>
                  <a:lnTo>
                    <a:pt x="95617" y="12728"/>
                  </a:lnTo>
                  <a:lnTo>
                    <a:pt x="95617" y="7451"/>
                  </a:lnTo>
                  <a:lnTo>
                    <a:pt x="95617" y="0"/>
                  </a:lnTo>
                  <a:lnTo>
                    <a:pt x="66435" y="7451"/>
                  </a:lnTo>
                  <a:lnTo>
                    <a:pt x="41600" y="18006"/>
                  </a:lnTo>
                  <a:lnTo>
                    <a:pt x="19558" y="31976"/>
                  </a:lnTo>
                  <a:lnTo>
                    <a:pt x="0" y="45636"/>
                  </a:lnTo>
                  <a:lnTo>
                    <a:pt x="0" y="60537"/>
                  </a:lnTo>
                  <a:lnTo>
                    <a:pt x="13349" y="60537"/>
                  </a:lnTo>
                  <a:close/>
                </a:path>
              </a:pathLst>
            </a:custGeom>
            <a:grpFill/>
            <a:ln w="3104" cap="flat">
              <a:noFill/>
              <a:prstDash val="solid"/>
              <a:miter/>
            </a:ln>
          </p:spPr>
          <p:txBody>
            <a:bodyPr rtlCol="0" anchor="ctr"/>
            <a:lstStyle/>
            <a:p>
              <a:endParaRPr lang="en-US"/>
            </a:p>
          </p:txBody>
        </p:sp>
        <p:sp>
          <p:nvSpPr>
            <p:cNvPr id="613" name="Freeform: Shape 612">
              <a:extLst>
                <a:ext uri="{FF2B5EF4-FFF2-40B4-BE49-F238E27FC236}">
                  <a16:creationId xmlns:a16="http://schemas.microsoft.com/office/drawing/2014/main" id="{FB70326B-E666-4DA1-89FC-97DF4C71591E}"/>
                </a:ext>
              </a:extLst>
            </p:cNvPr>
            <p:cNvSpPr/>
            <p:nvPr/>
          </p:nvSpPr>
          <p:spPr>
            <a:xfrm>
              <a:off x="3502702" y="4062342"/>
              <a:ext cx="43462" cy="27940"/>
            </a:xfrm>
            <a:custGeom>
              <a:avLst/>
              <a:gdLst>
                <a:gd name="connsiteX0" fmla="*/ 4036 w 43462"/>
                <a:gd name="connsiteY0" fmla="*/ 25146 h 27940"/>
                <a:gd name="connsiteX1" fmla="*/ 7140 w 43462"/>
                <a:gd name="connsiteY1" fmla="*/ 29492 h 27940"/>
                <a:gd name="connsiteX2" fmla="*/ 13349 w 43462"/>
                <a:gd name="connsiteY2" fmla="*/ 30734 h 27940"/>
                <a:gd name="connsiteX3" fmla="*/ 16454 w 43462"/>
                <a:gd name="connsiteY3" fmla="*/ 30734 h 27940"/>
                <a:gd name="connsiteX4" fmla="*/ 21731 w 43462"/>
                <a:gd name="connsiteY4" fmla="*/ 29492 h 27940"/>
                <a:gd name="connsiteX5" fmla="*/ 27940 w 43462"/>
                <a:gd name="connsiteY5" fmla="*/ 25146 h 27940"/>
                <a:gd name="connsiteX6" fmla="*/ 33218 w 43462"/>
                <a:gd name="connsiteY6" fmla="*/ 19869 h 27940"/>
                <a:gd name="connsiteX7" fmla="*/ 36322 w 43462"/>
                <a:gd name="connsiteY7" fmla="*/ 15833 h 27940"/>
                <a:gd name="connsiteX8" fmla="*/ 40668 w 43462"/>
                <a:gd name="connsiteY8" fmla="*/ 10555 h 27940"/>
                <a:gd name="connsiteX9" fmla="*/ 43773 w 43462"/>
                <a:gd name="connsiteY9" fmla="*/ 5278 h 27940"/>
                <a:gd name="connsiteX10" fmla="*/ 38495 w 43462"/>
                <a:gd name="connsiteY10" fmla="*/ 3104 h 27940"/>
                <a:gd name="connsiteX11" fmla="*/ 31045 w 43462"/>
                <a:gd name="connsiteY11" fmla="*/ 931 h 27940"/>
                <a:gd name="connsiteX12" fmla="*/ 23904 w 43462"/>
                <a:gd name="connsiteY12" fmla="*/ 931 h 27940"/>
                <a:gd name="connsiteX13" fmla="*/ 14591 w 43462"/>
                <a:gd name="connsiteY13" fmla="*/ 0 h 27940"/>
                <a:gd name="connsiteX14" fmla="*/ 7140 w 43462"/>
                <a:gd name="connsiteY14" fmla="*/ 7451 h 27940"/>
                <a:gd name="connsiteX15" fmla="*/ 0 w 43462"/>
                <a:gd name="connsiteY15" fmla="*/ 12728 h 27940"/>
                <a:gd name="connsiteX16" fmla="*/ 0 w 43462"/>
                <a:gd name="connsiteY16" fmla="*/ 18006 h 27940"/>
                <a:gd name="connsiteX17" fmla="*/ 1863 w 43462"/>
                <a:gd name="connsiteY17" fmla="*/ 22042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462" h="27940">
                  <a:moveTo>
                    <a:pt x="4036" y="25146"/>
                  </a:moveTo>
                  <a:lnTo>
                    <a:pt x="7140" y="29492"/>
                  </a:lnTo>
                  <a:lnTo>
                    <a:pt x="13349" y="30734"/>
                  </a:lnTo>
                  <a:lnTo>
                    <a:pt x="16454" y="30734"/>
                  </a:lnTo>
                  <a:lnTo>
                    <a:pt x="21731" y="29492"/>
                  </a:lnTo>
                  <a:lnTo>
                    <a:pt x="27940" y="25146"/>
                  </a:lnTo>
                  <a:lnTo>
                    <a:pt x="33218" y="19869"/>
                  </a:lnTo>
                  <a:lnTo>
                    <a:pt x="36322" y="15833"/>
                  </a:lnTo>
                  <a:lnTo>
                    <a:pt x="40668" y="10555"/>
                  </a:lnTo>
                  <a:lnTo>
                    <a:pt x="43773" y="5278"/>
                  </a:lnTo>
                  <a:lnTo>
                    <a:pt x="38495" y="3104"/>
                  </a:lnTo>
                  <a:lnTo>
                    <a:pt x="31045" y="931"/>
                  </a:lnTo>
                  <a:lnTo>
                    <a:pt x="23904" y="931"/>
                  </a:lnTo>
                  <a:lnTo>
                    <a:pt x="14591" y="0"/>
                  </a:lnTo>
                  <a:lnTo>
                    <a:pt x="7140" y="7451"/>
                  </a:lnTo>
                  <a:lnTo>
                    <a:pt x="0" y="12728"/>
                  </a:lnTo>
                  <a:lnTo>
                    <a:pt x="0" y="18006"/>
                  </a:lnTo>
                  <a:lnTo>
                    <a:pt x="1863" y="22042"/>
                  </a:lnTo>
                  <a:close/>
                </a:path>
              </a:pathLst>
            </a:custGeom>
            <a:grpFill/>
            <a:ln w="3104" cap="flat">
              <a:noFill/>
              <a:prstDash val="solid"/>
              <a:miter/>
            </a:ln>
          </p:spPr>
          <p:txBody>
            <a:bodyPr rtlCol="0" anchor="ctr"/>
            <a:lstStyle/>
            <a:p>
              <a:endParaRPr lang="en-US"/>
            </a:p>
          </p:txBody>
        </p:sp>
        <p:sp>
          <p:nvSpPr>
            <p:cNvPr id="614" name="Freeform: Shape 613">
              <a:extLst>
                <a:ext uri="{FF2B5EF4-FFF2-40B4-BE49-F238E27FC236}">
                  <a16:creationId xmlns:a16="http://schemas.microsoft.com/office/drawing/2014/main" id="{091CCD0A-2F9A-4BBA-96CF-00D5E6D28520}"/>
                </a:ext>
              </a:extLst>
            </p:cNvPr>
            <p:cNvSpPr/>
            <p:nvPr/>
          </p:nvSpPr>
          <p:spPr>
            <a:xfrm>
              <a:off x="5862400" y="4041231"/>
              <a:ext cx="260774" cy="310446"/>
            </a:xfrm>
            <a:custGeom>
              <a:avLst/>
              <a:gdLst>
                <a:gd name="connsiteX0" fmla="*/ 16454 w 260774"/>
                <a:gd name="connsiteY0" fmla="*/ 264189 h 310445"/>
                <a:gd name="connsiteX1" fmla="*/ 24836 w 260774"/>
                <a:gd name="connsiteY1" fmla="*/ 273813 h 310445"/>
                <a:gd name="connsiteX2" fmla="*/ 34149 w 260774"/>
                <a:gd name="connsiteY2" fmla="*/ 286541 h 310445"/>
                <a:gd name="connsiteX3" fmla="*/ 39427 w 260774"/>
                <a:gd name="connsiteY3" fmla="*/ 301443 h 310445"/>
                <a:gd name="connsiteX4" fmla="*/ 56191 w 260774"/>
                <a:gd name="connsiteY4" fmla="*/ 304547 h 310445"/>
                <a:gd name="connsiteX5" fmla="*/ 70782 w 260774"/>
                <a:gd name="connsiteY5" fmla="*/ 310756 h 310445"/>
                <a:gd name="connsiteX6" fmla="*/ 74818 w 260774"/>
                <a:gd name="connsiteY6" fmla="*/ 301443 h 310445"/>
                <a:gd name="connsiteX7" fmla="*/ 80095 w 260774"/>
                <a:gd name="connsiteY7" fmla="*/ 301443 h 310445"/>
                <a:gd name="connsiteX8" fmla="*/ 80095 w 260774"/>
                <a:gd name="connsiteY8" fmla="*/ 297097 h 310445"/>
                <a:gd name="connsiteX9" fmla="*/ 68609 w 260774"/>
                <a:gd name="connsiteY9" fmla="*/ 288715 h 310445"/>
                <a:gd name="connsiteX10" fmla="*/ 60226 w 260774"/>
                <a:gd name="connsiteY10" fmla="*/ 276918 h 310445"/>
                <a:gd name="connsiteX11" fmla="*/ 53086 w 260774"/>
                <a:gd name="connsiteY11" fmla="*/ 266362 h 310445"/>
                <a:gd name="connsiteX12" fmla="*/ 50913 w 260774"/>
                <a:gd name="connsiteY12" fmla="*/ 257049 h 310445"/>
                <a:gd name="connsiteX13" fmla="*/ 56191 w 260774"/>
                <a:gd name="connsiteY13" fmla="*/ 229419 h 310445"/>
                <a:gd name="connsiteX14" fmla="*/ 67677 w 260774"/>
                <a:gd name="connsiteY14" fmla="*/ 199927 h 310445"/>
                <a:gd name="connsiteX15" fmla="*/ 83199 w 260774"/>
                <a:gd name="connsiteY15" fmla="*/ 170124 h 310445"/>
                <a:gd name="connsiteX16" fmla="*/ 104000 w 260774"/>
                <a:gd name="connsiteY16" fmla="*/ 140632 h 310445"/>
                <a:gd name="connsiteX17" fmla="*/ 124799 w 260774"/>
                <a:gd name="connsiteY17" fmla="*/ 115175 h 310445"/>
                <a:gd name="connsiteX18" fmla="*/ 145599 w 260774"/>
                <a:gd name="connsiteY18" fmla="*/ 92823 h 310445"/>
                <a:gd name="connsiteX19" fmla="*/ 163295 w 260774"/>
                <a:gd name="connsiteY19" fmla="*/ 78232 h 310445"/>
                <a:gd name="connsiteX20" fmla="*/ 180059 w 260774"/>
                <a:gd name="connsiteY20" fmla="*/ 70782 h 310445"/>
                <a:gd name="connsiteX21" fmla="*/ 197754 w 260774"/>
                <a:gd name="connsiteY21" fmla="*/ 63331 h 310445"/>
                <a:gd name="connsiteX22" fmla="*/ 217623 w 260774"/>
                <a:gd name="connsiteY22" fmla="*/ 55880 h 310445"/>
                <a:gd name="connsiteX23" fmla="*/ 234076 w 260774"/>
                <a:gd name="connsiteY23" fmla="*/ 46256 h 310445"/>
                <a:gd name="connsiteX24" fmla="*/ 248667 w 260774"/>
                <a:gd name="connsiteY24" fmla="*/ 35701 h 310445"/>
                <a:gd name="connsiteX25" fmla="*/ 260154 w 260774"/>
                <a:gd name="connsiteY25" fmla="*/ 21110 h 310445"/>
                <a:gd name="connsiteX26" fmla="*/ 261395 w 260774"/>
                <a:gd name="connsiteY26" fmla="*/ 18937 h 310445"/>
                <a:gd name="connsiteX27" fmla="*/ 261395 w 260774"/>
                <a:gd name="connsiteY27" fmla="*/ 16764 h 310445"/>
                <a:gd name="connsiteX28" fmla="*/ 263258 w 260774"/>
                <a:gd name="connsiteY28" fmla="*/ 13660 h 310445"/>
                <a:gd name="connsiteX29" fmla="*/ 260154 w 260774"/>
                <a:gd name="connsiteY29" fmla="*/ 9313 h 310445"/>
                <a:gd name="connsiteX30" fmla="*/ 258291 w 260774"/>
                <a:gd name="connsiteY30" fmla="*/ 6209 h 310445"/>
                <a:gd name="connsiteX31" fmla="*/ 253945 w 260774"/>
                <a:gd name="connsiteY31" fmla="*/ 1863 h 310445"/>
                <a:gd name="connsiteX32" fmla="*/ 236249 w 260774"/>
                <a:gd name="connsiteY32" fmla="*/ 0 h 310445"/>
                <a:gd name="connsiteX33" fmla="*/ 223832 w 260774"/>
                <a:gd name="connsiteY33" fmla="*/ 4036 h 310445"/>
                <a:gd name="connsiteX34" fmla="*/ 216381 w 260774"/>
                <a:gd name="connsiteY34" fmla="*/ 7140 h 310445"/>
                <a:gd name="connsiteX35" fmla="*/ 210172 w 260774"/>
                <a:gd name="connsiteY35" fmla="*/ 11486 h 310445"/>
                <a:gd name="connsiteX36" fmla="*/ 205205 w 260774"/>
                <a:gd name="connsiteY36" fmla="*/ 18937 h 310445"/>
                <a:gd name="connsiteX37" fmla="*/ 197754 w 260774"/>
                <a:gd name="connsiteY37" fmla="*/ 24215 h 310445"/>
                <a:gd name="connsiteX38" fmla="*/ 187199 w 260774"/>
                <a:gd name="connsiteY38" fmla="*/ 29492 h 310445"/>
                <a:gd name="connsiteX39" fmla="*/ 153981 w 260774"/>
                <a:gd name="connsiteY39" fmla="*/ 29492 h 310445"/>
                <a:gd name="connsiteX40" fmla="*/ 134113 w 260774"/>
                <a:gd name="connsiteY40" fmla="*/ 39116 h 310445"/>
                <a:gd name="connsiteX41" fmla="*/ 110208 w 260774"/>
                <a:gd name="connsiteY41" fmla="*/ 51844 h 310445"/>
                <a:gd name="connsiteX42" fmla="*/ 87235 w 260774"/>
                <a:gd name="connsiteY42" fmla="*/ 68609 h 310445"/>
                <a:gd name="connsiteX43" fmla="*/ 68609 w 260774"/>
                <a:gd name="connsiteY43" fmla="*/ 85683 h 310445"/>
                <a:gd name="connsiteX44" fmla="*/ 54017 w 260774"/>
                <a:gd name="connsiteY44" fmla="*/ 101516 h 310445"/>
                <a:gd name="connsiteX45" fmla="*/ 53086 w 260774"/>
                <a:gd name="connsiteY45" fmla="*/ 107725 h 310445"/>
                <a:gd name="connsiteX46" fmla="*/ 53086 w 260774"/>
                <a:gd name="connsiteY46" fmla="*/ 110829 h 310445"/>
                <a:gd name="connsiteX47" fmla="*/ 53086 w 260774"/>
                <a:gd name="connsiteY47" fmla="*/ 116107 h 310445"/>
                <a:gd name="connsiteX48" fmla="*/ 54017 w 260774"/>
                <a:gd name="connsiteY48" fmla="*/ 118280 h 310445"/>
                <a:gd name="connsiteX49" fmla="*/ 54017 w 260774"/>
                <a:gd name="connsiteY49" fmla="*/ 122626 h 310445"/>
                <a:gd name="connsiteX50" fmla="*/ 56191 w 260774"/>
                <a:gd name="connsiteY50" fmla="*/ 127904 h 310445"/>
                <a:gd name="connsiteX51" fmla="*/ 54017 w 260774"/>
                <a:gd name="connsiteY51" fmla="*/ 131008 h 310445"/>
                <a:gd name="connsiteX52" fmla="*/ 48740 w 260774"/>
                <a:gd name="connsiteY52" fmla="*/ 144668 h 310445"/>
                <a:gd name="connsiteX53" fmla="*/ 39427 w 260774"/>
                <a:gd name="connsiteY53" fmla="*/ 153360 h 310445"/>
                <a:gd name="connsiteX54" fmla="*/ 31045 w 260774"/>
                <a:gd name="connsiteY54" fmla="*/ 162674 h 310445"/>
                <a:gd name="connsiteX55" fmla="*/ 31045 w 260774"/>
                <a:gd name="connsiteY55" fmla="*/ 164847 h 310445"/>
                <a:gd name="connsiteX56" fmla="*/ 31045 w 260774"/>
                <a:gd name="connsiteY56" fmla="*/ 167020 h 310445"/>
                <a:gd name="connsiteX57" fmla="*/ 32286 w 260774"/>
                <a:gd name="connsiteY57" fmla="*/ 167020 h 310445"/>
                <a:gd name="connsiteX58" fmla="*/ 32286 w 260774"/>
                <a:gd name="connsiteY58" fmla="*/ 167951 h 310445"/>
                <a:gd name="connsiteX59" fmla="*/ 36322 w 260774"/>
                <a:gd name="connsiteY59" fmla="*/ 170124 h 310445"/>
                <a:gd name="connsiteX60" fmla="*/ 39427 w 260774"/>
                <a:gd name="connsiteY60" fmla="*/ 172297 h 310445"/>
                <a:gd name="connsiteX61" fmla="*/ 34149 w 260774"/>
                <a:gd name="connsiteY61" fmla="*/ 182853 h 310445"/>
                <a:gd name="connsiteX62" fmla="*/ 27009 w 260774"/>
                <a:gd name="connsiteY62" fmla="*/ 190303 h 310445"/>
                <a:gd name="connsiteX63" fmla="*/ 19558 w 260774"/>
                <a:gd name="connsiteY63" fmla="*/ 195581 h 310445"/>
                <a:gd name="connsiteX64" fmla="*/ 14591 w 260774"/>
                <a:gd name="connsiteY64" fmla="*/ 205205 h 310445"/>
                <a:gd name="connsiteX65" fmla="*/ 12418 w 260774"/>
                <a:gd name="connsiteY65" fmla="*/ 212345 h 310445"/>
                <a:gd name="connsiteX66" fmla="*/ 14591 w 260774"/>
                <a:gd name="connsiteY66" fmla="*/ 219796 h 310445"/>
                <a:gd name="connsiteX67" fmla="*/ 16454 w 260774"/>
                <a:gd name="connsiteY67" fmla="*/ 224142 h 310445"/>
                <a:gd name="connsiteX68" fmla="*/ 16454 w 260774"/>
                <a:gd name="connsiteY68" fmla="*/ 229419 h 310445"/>
                <a:gd name="connsiteX69" fmla="*/ 10245 w 260774"/>
                <a:gd name="connsiteY69" fmla="*/ 232524 h 310445"/>
                <a:gd name="connsiteX70" fmla="*/ 0 w 260774"/>
                <a:gd name="connsiteY70" fmla="*/ 239975 h 310445"/>
                <a:gd name="connsiteX71" fmla="*/ 7140 w 260774"/>
                <a:gd name="connsiteY71" fmla="*/ 254876 h 31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60774" h="310445">
                  <a:moveTo>
                    <a:pt x="16454" y="264189"/>
                  </a:moveTo>
                  <a:lnTo>
                    <a:pt x="24836" y="273813"/>
                  </a:lnTo>
                  <a:lnTo>
                    <a:pt x="34149" y="286541"/>
                  </a:lnTo>
                  <a:lnTo>
                    <a:pt x="39427" y="301443"/>
                  </a:lnTo>
                  <a:lnTo>
                    <a:pt x="56191" y="304547"/>
                  </a:lnTo>
                  <a:lnTo>
                    <a:pt x="70782" y="310756"/>
                  </a:lnTo>
                  <a:lnTo>
                    <a:pt x="74818" y="301443"/>
                  </a:lnTo>
                  <a:lnTo>
                    <a:pt x="80095" y="301443"/>
                  </a:lnTo>
                  <a:lnTo>
                    <a:pt x="80095" y="297097"/>
                  </a:lnTo>
                  <a:lnTo>
                    <a:pt x="68609" y="288715"/>
                  </a:lnTo>
                  <a:lnTo>
                    <a:pt x="60226" y="276918"/>
                  </a:lnTo>
                  <a:lnTo>
                    <a:pt x="53086" y="266362"/>
                  </a:lnTo>
                  <a:lnTo>
                    <a:pt x="50913" y="257049"/>
                  </a:lnTo>
                  <a:lnTo>
                    <a:pt x="56191" y="229419"/>
                  </a:lnTo>
                  <a:lnTo>
                    <a:pt x="67677" y="199927"/>
                  </a:lnTo>
                  <a:lnTo>
                    <a:pt x="83199" y="170124"/>
                  </a:lnTo>
                  <a:lnTo>
                    <a:pt x="104000" y="140632"/>
                  </a:lnTo>
                  <a:lnTo>
                    <a:pt x="124799" y="115175"/>
                  </a:lnTo>
                  <a:lnTo>
                    <a:pt x="145599" y="92823"/>
                  </a:lnTo>
                  <a:lnTo>
                    <a:pt x="163295" y="78232"/>
                  </a:lnTo>
                  <a:lnTo>
                    <a:pt x="180059" y="70782"/>
                  </a:lnTo>
                  <a:lnTo>
                    <a:pt x="197754" y="63331"/>
                  </a:lnTo>
                  <a:lnTo>
                    <a:pt x="217623" y="55880"/>
                  </a:lnTo>
                  <a:lnTo>
                    <a:pt x="234076" y="46256"/>
                  </a:lnTo>
                  <a:lnTo>
                    <a:pt x="248667" y="35701"/>
                  </a:lnTo>
                  <a:lnTo>
                    <a:pt x="260154" y="21110"/>
                  </a:lnTo>
                  <a:lnTo>
                    <a:pt x="261395" y="18937"/>
                  </a:lnTo>
                  <a:lnTo>
                    <a:pt x="261395" y="16764"/>
                  </a:lnTo>
                  <a:lnTo>
                    <a:pt x="263258" y="13660"/>
                  </a:lnTo>
                  <a:lnTo>
                    <a:pt x="260154" y="9313"/>
                  </a:lnTo>
                  <a:lnTo>
                    <a:pt x="258291" y="6209"/>
                  </a:lnTo>
                  <a:lnTo>
                    <a:pt x="253945" y="1863"/>
                  </a:lnTo>
                  <a:lnTo>
                    <a:pt x="236249" y="0"/>
                  </a:lnTo>
                  <a:lnTo>
                    <a:pt x="223832" y="4036"/>
                  </a:lnTo>
                  <a:lnTo>
                    <a:pt x="216381" y="7140"/>
                  </a:lnTo>
                  <a:lnTo>
                    <a:pt x="210172" y="11486"/>
                  </a:lnTo>
                  <a:lnTo>
                    <a:pt x="205205" y="18937"/>
                  </a:lnTo>
                  <a:lnTo>
                    <a:pt x="197754" y="24215"/>
                  </a:lnTo>
                  <a:lnTo>
                    <a:pt x="187199" y="29492"/>
                  </a:lnTo>
                  <a:lnTo>
                    <a:pt x="153981" y="29492"/>
                  </a:lnTo>
                  <a:lnTo>
                    <a:pt x="134113" y="39116"/>
                  </a:lnTo>
                  <a:lnTo>
                    <a:pt x="110208" y="51844"/>
                  </a:lnTo>
                  <a:lnTo>
                    <a:pt x="87235" y="68609"/>
                  </a:lnTo>
                  <a:lnTo>
                    <a:pt x="68609" y="85683"/>
                  </a:lnTo>
                  <a:lnTo>
                    <a:pt x="54017" y="101516"/>
                  </a:lnTo>
                  <a:lnTo>
                    <a:pt x="53086" y="107725"/>
                  </a:lnTo>
                  <a:lnTo>
                    <a:pt x="53086" y="110829"/>
                  </a:lnTo>
                  <a:lnTo>
                    <a:pt x="53086" y="116107"/>
                  </a:lnTo>
                  <a:lnTo>
                    <a:pt x="54017" y="118280"/>
                  </a:lnTo>
                  <a:lnTo>
                    <a:pt x="54017" y="122626"/>
                  </a:lnTo>
                  <a:lnTo>
                    <a:pt x="56191" y="127904"/>
                  </a:lnTo>
                  <a:lnTo>
                    <a:pt x="54017" y="131008"/>
                  </a:lnTo>
                  <a:lnTo>
                    <a:pt x="48740" y="144668"/>
                  </a:lnTo>
                  <a:lnTo>
                    <a:pt x="39427" y="153360"/>
                  </a:lnTo>
                  <a:lnTo>
                    <a:pt x="31045" y="162674"/>
                  </a:lnTo>
                  <a:lnTo>
                    <a:pt x="31045" y="164847"/>
                  </a:lnTo>
                  <a:lnTo>
                    <a:pt x="31045" y="167020"/>
                  </a:lnTo>
                  <a:lnTo>
                    <a:pt x="32286" y="167020"/>
                  </a:lnTo>
                  <a:lnTo>
                    <a:pt x="32286" y="167951"/>
                  </a:lnTo>
                  <a:lnTo>
                    <a:pt x="36322" y="170124"/>
                  </a:lnTo>
                  <a:lnTo>
                    <a:pt x="39427" y="172297"/>
                  </a:lnTo>
                  <a:lnTo>
                    <a:pt x="34149" y="182853"/>
                  </a:lnTo>
                  <a:lnTo>
                    <a:pt x="27009" y="190303"/>
                  </a:lnTo>
                  <a:lnTo>
                    <a:pt x="19558" y="195581"/>
                  </a:lnTo>
                  <a:lnTo>
                    <a:pt x="14591" y="205205"/>
                  </a:lnTo>
                  <a:lnTo>
                    <a:pt x="12418" y="212345"/>
                  </a:lnTo>
                  <a:lnTo>
                    <a:pt x="14591" y="219796"/>
                  </a:lnTo>
                  <a:lnTo>
                    <a:pt x="16454" y="224142"/>
                  </a:lnTo>
                  <a:lnTo>
                    <a:pt x="16454" y="229419"/>
                  </a:lnTo>
                  <a:lnTo>
                    <a:pt x="10245" y="232524"/>
                  </a:lnTo>
                  <a:lnTo>
                    <a:pt x="0" y="239975"/>
                  </a:lnTo>
                  <a:lnTo>
                    <a:pt x="7140" y="254876"/>
                  </a:lnTo>
                  <a:close/>
                </a:path>
              </a:pathLst>
            </a:custGeom>
            <a:grpFill/>
            <a:ln w="3104" cap="flat">
              <a:noFill/>
              <a:prstDash val="solid"/>
              <a:miter/>
            </a:ln>
          </p:spPr>
          <p:txBody>
            <a:bodyPr rtlCol="0" anchor="ctr"/>
            <a:lstStyle/>
            <a:p>
              <a:endParaRPr lang="en-US"/>
            </a:p>
          </p:txBody>
        </p:sp>
        <p:sp>
          <p:nvSpPr>
            <p:cNvPr id="615" name="Freeform: Shape 614">
              <a:extLst>
                <a:ext uri="{FF2B5EF4-FFF2-40B4-BE49-F238E27FC236}">
                  <a16:creationId xmlns:a16="http://schemas.microsoft.com/office/drawing/2014/main" id="{F7C62B9D-CFD2-4462-8F4C-B677D2F5D247}"/>
                </a:ext>
              </a:extLst>
            </p:cNvPr>
            <p:cNvSpPr/>
            <p:nvPr/>
          </p:nvSpPr>
          <p:spPr>
            <a:xfrm>
              <a:off x="7125604" y="4179690"/>
              <a:ext cx="15522" cy="12418"/>
            </a:xfrm>
            <a:custGeom>
              <a:avLst/>
              <a:gdLst>
                <a:gd name="connsiteX0" fmla="*/ 0 w 15522"/>
                <a:gd name="connsiteY0" fmla="*/ 13660 h 12417"/>
                <a:gd name="connsiteX1" fmla="*/ 16454 w 15522"/>
                <a:gd name="connsiteY1" fmla="*/ 13660 h 12417"/>
                <a:gd name="connsiteX2" fmla="*/ 16454 w 15522"/>
                <a:gd name="connsiteY2" fmla="*/ 6209 h 12417"/>
                <a:gd name="connsiteX3" fmla="*/ 4036 w 15522"/>
                <a:gd name="connsiteY3" fmla="*/ 0 h 12417"/>
              </a:gdLst>
              <a:ahLst/>
              <a:cxnLst>
                <a:cxn ang="0">
                  <a:pos x="connsiteX0" y="connsiteY0"/>
                </a:cxn>
                <a:cxn ang="0">
                  <a:pos x="connsiteX1" y="connsiteY1"/>
                </a:cxn>
                <a:cxn ang="0">
                  <a:pos x="connsiteX2" y="connsiteY2"/>
                </a:cxn>
                <a:cxn ang="0">
                  <a:pos x="connsiteX3" y="connsiteY3"/>
                </a:cxn>
              </a:cxnLst>
              <a:rect l="l" t="t" r="r" b="b"/>
              <a:pathLst>
                <a:path w="15522" h="12417">
                  <a:moveTo>
                    <a:pt x="0" y="13660"/>
                  </a:moveTo>
                  <a:lnTo>
                    <a:pt x="16454" y="13660"/>
                  </a:lnTo>
                  <a:lnTo>
                    <a:pt x="16454" y="6209"/>
                  </a:lnTo>
                  <a:lnTo>
                    <a:pt x="4036" y="0"/>
                  </a:lnTo>
                  <a:close/>
                </a:path>
              </a:pathLst>
            </a:custGeom>
            <a:grpFill/>
            <a:ln w="3104" cap="flat">
              <a:noFill/>
              <a:prstDash val="solid"/>
              <a:miter/>
            </a:ln>
          </p:spPr>
          <p:txBody>
            <a:bodyPr rtlCol="0" anchor="ctr"/>
            <a:lstStyle/>
            <a:p>
              <a:endParaRPr lang="en-US"/>
            </a:p>
          </p:txBody>
        </p:sp>
        <p:sp>
          <p:nvSpPr>
            <p:cNvPr id="616" name="Freeform: Shape 615">
              <a:extLst>
                <a:ext uri="{FF2B5EF4-FFF2-40B4-BE49-F238E27FC236}">
                  <a16:creationId xmlns:a16="http://schemas.microsoft.com/office/drawing/2014/main" id="{FB5073ED-99F9-4E5A-B050-355F411D2E23}"/>
                </a:ext>
              </a:extLst>
            </p:cNvPr>
            <p:cNvSpPr/>
            <p:nvPr/>
          </p:nvSpPr>
          <p:spPr>
            <a:xfrm>
              <a:off x="3826497" y="4062342"/>
              <a:ext cx="15522" cy="6209"/>
            </a:xfrm>
            <a:custGeom>
              <a:avLst/>
              <a:gdLst>
                <a:gd name="connsiteX0" fmla="*/ 0 w 15522"/>
                <a:gd name="connsiteY0" fmla="*/ 0 h 6208"/>
                <a:gd name="connsiteX1" fmla="*/ 16764 w 15522"/>
                <a:gd name="connsiteY1" fmla="*/ 0 h 6208"/>
                <a:gd name="connsiteX2" fmla="*/ 16764 w 15522"/>
                <a:gd name="connsiteY2" fmla="*/ 8382 h 6208"/>
                <a:gd name="connsiteX3" fmla="*/ 0 w 15522"/>
                <a:gd name="connsiteY3" fmla="*/ 8382 h 6208"/>
              </a:gdLst>
              <a:ahLst/>
              <a:cxnLst>
                <a:cxn ang="0">
                  <a:pos x="connsiteX0" y="connsiteY0"/>
                </a:cxn>
                <a:cxn ang="0">
                  <a:pos x="connsiteX1" y="connsiteY1"/>
                </a:cxn>
                <a:cxn ang="0">
                  <a:pos x="connsiteX2" y="connsiteY2"/>
                </a:cxn>
                <a:cxn ang="0">
                  <a:pos x="connsiteX3" y="connsiteY3"/>
                </a:cxn>
              </a:cxnLst>
              <a:rect l="l" t="t" r="r" b="b"/>
              <a:pathLst>
                <a:path w="15522" h="6208">
                  <a:moveTo>
                    <a:pt x="0" y="0"/>
                  </a:moveTo>
                  <a:lnTo>
                    <a:pt x="16764" y="0"/>
                  </a:lnTo>
                  <a:lnTo>
                    <a:pt x="16764" y="8382"/>
                  </a:lnTo>
                  <a:lnTo>
                    <a:pt x="0" y="8382"/>
                  </a:lnTo>
                  <a:close/>
                </a:path>
              </a:pathLst>
            </a:custGeom>
            <a:grpFill/>
            <a:ln w="3104" cap="flat">
              <a:noFill/>
              <a:prstDash val="solid"/>
              <a:miter/>
            </a:ln>
          </p:spPr>
          <p:txBody>
            <a:bodyPr rtlCol="0" anchor="ctr"/>
            <a:lstStyle/>
            <a:p>
              <a:endParaRPr lang="en-US"/>
            </a:p>
          </p:txBody>
        </p:sp>
        <p:sp>
          <p:nvSpPr>
            <p:cNvPr id="617" name="Freeform: Shape 616">
              <a:extLst>
                <a:ext uri="{FF2B5EF4-FFF2-40B4-BE49-F238E27FC236}">
                  <a16:creationId xmlns:a16="http://schemas.microsoft.com/office/drawing/2014/main" id="{979EC961-9568-4294-B955-C41ADCCE4249}"/>
                </a:ext>
              </a:extLst>
            </p:cNvPr>
            <p:cNvSpPr/>
            <p:nvPr/>
          </p:nvSpPr>
          <p:spPr>
            <a:xfrm>
              <a:off x="7212839" y="4119464"/>
              <a:ext cx="71403" cy="49671"/>
            </a:xfrm>
            <a:custGeom>
              <a:avLst/>
              <a:gdLst>
                <a:gd name="connsiteX0" fmla="*/ 27009 w 71402"/>
                <a:gd name="connsiteY0" fmla="*/ 37874 h 49671"/>
                <a:gd name="connsiteX1" fmla="*/ 49050 w 71402"/>
                <a:gd name="connsiteY1" fmla="*/ 45325 h 49671"/>
                <a:gd name="connsiteX2" fmla="*/ 72955 w 71402"/>
                <a:gd name="connsiteY2" fmla="*/ 49671 h 49671"/>
                <a:gd name="connsiteX3" fmla="*/ 68919 w 71402"/>
                <a:gd name="connsiteY3" fmla="*/ 32597 h 49671"/>
                <a:gd name="connsiteX4" fmla="*/ 61468 w 71402"/>
                <a:gd name="connsiteY4" fmla="*/ 19869 h 49671"/>
                <a:gd name="connsiteX5" fmla="*/ 51224 w 71402"/>
                <a:gd name="connsiteY5" fmla="*/ 10555 h 49671"/>
                <a:gd name="connsiteX6" fmla="*/ 36632 w 71402"/>
                <a:gd name="connsiteY6" fmla="*/ 5278 h 49671"/>
                <a:gd name="connsiteX7" fmla="*/ 19868 w 71402"/>
                <a:gd name="connsiteY7" fmla="*/ 2173 h 49671"/>
                <a:gd name="connsiteX8" fmla="*/ 3104 w 71402"/>
                <a:gd name="connsiteY8" fmla="*/ 0 h 49671"/>
                <a:gd name="connsiteX9" fmla="*/ 3104 w 71402"/>
                <a:gd name="connsiteY9" fmla="*/ 3104 h 49671"/>
                <a:gd name="connsiteX10" fmla="*/ 3104 w 71402"/>
                <a:gd name="connsiteY10" fmla="*/ 7451 h 49671"/>
                <a:gd name="connsiteX11" fmla="*/ 2173 w 71402"/>
                <a:gd name="connsiteY11" fmla="*/ 8382 h 49671"/>
                <a:gd name="connsiteX12" fmla="*/ 2173 w 71402"/>
                <a:gd name="connsiteY12" fmla="*/ 10555 h 49671"/>
                <a:gd name="connsiteX13" fmla="*/ 0 w 71402"/>
                <a:gd name="connsiteY13" fmla="*/ 12728 h 49671"/>
                <a:gd name="connsiteX14" fmla="*/ 10555 w 71402"/>
                <a:gd name="connsiteY14" fmla="*/ 27319 h 4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402" h="49671">
                  <a:moveTo>
                    <a:pt x="27009" y="37874"/>
                  </a:moveTo>
                  <a:lnTo>
                    <a:pt x="49050" y="45325"/>
                  </a:lnTo>
                  <a:lnTo>
                    <a:pt x="72955" y="49671"/>
                  </a:lnTo>
                  <a:lnTo>
                    <a:pt x="68919" y="32597"/>
                  </a:lnTo>
                  <a:lnTo>
                    <a:pt x="61468" y="19869"/>
                  </a:lnTo>
                  <a:lnTo>
                    <a:pt x="51224" y="10555"/>
                  </a:lnTo>
                  <a:lnTo>
                    <a:pt x="36632" y="5278"/>
                  </a:lnTo>
                  <a:lnTo>
                    <a:pt x="19868" y="2173"/>
                  </a:lnTo>
                  <a:lnTo>
                    <a:pt x="3104" y="0"/>
                  </a:lnTo>
                  <a:lnTo>
                    <a:pt x="3104" y="3104"/>
                  </a:lnTo>
                  <a:lnTo>
                    <a:pt x="3104" y="7451"/>
                  </a:lnTo>
                  <a:lnTo>
                    <a:pt x="2173" y="8382"/>
                  </a:lnTo>
                  <a:lnTo>
                    <a:pt x="2173" y="10555"/>
                  </a:lnTo>
                  <a:lnTo>
                    <a:pt x="0" y="12728"/>
                  </a:lnTo>
                  <a:lnTo>
                    <a:pt x="10555" y="27319"/>
                  </a:lnTo>
                  <a:close/>
                </a:path>
              </a:pathLst>
            </a:custGeom>
            <a:grpFill/>
            <a:ln w="3104" cap="flat">
              <a:noFill/>
              <a:prstDash val="solid"/>
              <a:miter/>
            </a:ln>
          </p:spPr>
          <p:txBody>
            <a:bodyPr rtlCol="0" anchor="ctr"/>
            <a:lstStyle/>
            <a:p>
              <a:endParaRPr lang="en-US"/>
            </a:p>
          </p:txBody>
        </p:sp>
        <p:sp>
          <p:nvSpPr>
            <p:cNvPr id="618" name="Freeform: Shape 617">
              <a:extLst>
                <a:ext uri="{FF2B5EF4-FFF2-40B4-BE49-F238E27FC236}">
                  <a16:creationId xmlns:a16="http://schemas.microsoft.com/office/drawing/2014/main" id="{652785C3-1BD8-4F19-98C3-02D31E81FEEA}"/>
                </a:ext>
              </a:extLst>
            </p:cNvPr>
            <p:cNvSpPr/>
            <p:nvPr/>
          </p:nvSpPr>
          <p:spPr>
            <a:xfrm>
              <a:off x="7085867" y="4082210"/>
              <a:ext cx="108656" cy="80716"/>
            </a:xfrm>
            <a:custGeom>
              <a:avLst/>
              <a:gdLst>
                <a:gd name="connsiteX0" fmla="*/ 14591 w 108656"/>
                <a:gd name="connsiteY0" fmla="*/ 72023 h 80715"/>
                <a:gd name="connsiteX1" fmla="*/ 27009 w 108656"/>
                <a:gd name="connsiteY1" fmla="*/ 82579 h 80715"/>
                <a:gd name="connsiteX2" fmla="*/ 32286 w 108656"/>
                <a:gd name="connsiteY2" fmla="*/ 81647 h 80715"/>
                <a:gd name="connsiteX3" fmla="*/ 43773 w 108656"/>
                <a:gd name="connsiteY3" fmla="*/ 79474 h 80715"/>
                <a:gd name="connsiteX4" fmla="*/ 58364 w 108656"/>
                <a:gd name="connsiteY4" fmla="*/ 77301 h 80715"/>
                <a:gd name="connsiteX5" fmla="*/ 76059 w 108656"/>
                <a:gd name="connsiteY5" fmla="*/ 75128 h 80715"/>
                <a:gd name="connsiteX6" fmla="*/ 93754 w 108656"/>
                <a:gd name="connsiteY6" fmla="*/ 74197 h 80715"/>
                <a:gd name="connsiteX7" fmla="*/ 107414 w 108656"/>
                <a:gd name="connsiteY7" fmla="*/ 74197 h 80715"/>
                <a:gd name="connsiteX8" fmla="*/ 108346 w 108656"/>
                <a:gd name="connsiteY8" fmla="*/ 72023 h 80715"/>
                <a:gd name="connsiteX9" fmla="*/ 110519 w 108656"/>
                <a:gd name="connsiteY9" fmla="*/ 72023 h 80715"/>
                <a:gd name="connsiteX10" fmla="*/ 110519 w 108656"/>
                <a:gd name="connsiteY10" fmla="*/ 69850 h 80715"/>
                <a:gd name="connsiteX11" fmla="*/ 110519 w 108656"/>
                <a:gd name="connsiteY11" fmla="*/ 12728 h 80715"/>
                <a:gd name="connsiteX12" fmla="*/ 95928 w 108656"/>
                <a:gd name="connsiteY12" fmla="*/ 20179 h 80715"/>
                <a:gd name="connsiteX13" fmla="*/ 83199 w 108656"/>
                <a:gd name="connsiteY13" fmla="*/ 27630 h 80715"/>
                <a:gd name="connsiteX14" fmla="*/ 66746 w 108656"/>
                <a:gd name="connsiteY14" fmla="*/ 32907 h 80715"/>
                <a:gd name="connsiteX15" fmla="*/ 66746 w 108656"/>
                <a:gd name="connsiteY15" fmla="*/ 20179 h 80715"/>
                <a:gd name="connsiteX16" fmla="*/ 66746 w 108656"/>
                <a:gd name="connsiteY16" fmla="*/ 9624 h 80715"/>
                <a:gd name="connsiteX17" fmla="*/ 63641 w 108656"/>
                <a:gd name="connsiteY17" fmla="*/ 0 h 80715"/>
                <a:gd name="connsiteX18" fmla="*/ 54018 w 108656"/>
                <a:gd name="connsiteY18" fmla="*/ 0 h 80715"/>
                <a:gd name="connsiteX19" fmla="*/ 39737 w 108656"/>
                <a:gd name="connsiteY19" fmla="*/ 2173 h 80715"/>
                <a:gd name="connsiteX20" fmla="*/ 25146 w 108656"/>
                <a:gd name="connsiteY20" fmla="*/ 7451 h 80715"/>
                <a:gd name="connsiteX21" fmla="*/ 15522 w 108656"/>
                <a:gd name="connsiteY21" fmla="*/ 12728 h 80715"/>
                <a:gd name="connsiteX22" fmla="*/ 8382 w 108656"/>
                <a:gd name="connsiteY22" fmla="*/ 17075 h 80715"/>
                <a:gd name="connsiteX23" fmla="*/ 7451 w 108656"/>
                <a:gd name="connsiteY23" fmla="*/ 20179 h 80715"/>
                <a:gd name="connsiteX24" fmla="*/ 5277 w 108656"/>
                <a:gd name="connsiteY24" fmla="*/ 24525 h 80715"/>
                <a:gd name="connsiteX25" fmla="*/ 3104 w 108656"/>
                <a:gd name="connsiteY25" fmla="*/ 27630 h 80715"/>
                <a:gd name="connsiteX26" fmla="*/ 931 w 108656"/>
                <a:gd name="connsiteY26" fmla="*/ 31976 h 80715"/>
                <a:gd name="connsiteX27" fmla="*/ 0 w 108656"/>
                <a:gd name="connsiteY27" fmla="*/ 37253 h 80715"/>
                <a:gd name="connsiteX28" fmla="*/ 5277 w 108656"/>
                <a:gd name="connsiteY28" fmla="*/ 57122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656" h="80715">
                  <a:moveTo>
                    <a:pt x="14591" y="72023"/>
                  </a:moveTo>
                  <a:lnTo>
                    <a:pt x="27009" y="82579"/>
                  </a:lnTo>
                  <a:lnTo>
                    <a:pt x="32286" y="81647"/>
                  </a:lnTo>
                  <a:lnTo>
                    <a:pt x="43773" y="79474"/>
                  </a:lnTo>
                  <a:lnTo>
                    <a:pt x="58364" y="77301"/>
                  </a:lnTo>
                  <a:lnTo>
                    <a:pt x="76059" y="75128"/>
                  </a:lnTo>
                  <a:lnTo>
                    <a:pt x="93754" y="74197"/>
                  </a:lnTo>
                  <a:lnTo>
                    <a:pt x="107414" y="74197"/>
                  </a:lnTo>
                  <a:lnTo>
                    <a:pt x="108346" y="72023"/>
                  </a:lnTo>
                  <a:lnTo>
                    <a:pt x="110519" y="72023"/>
                  </a:lnTo>
                  <a:lnTo>
                    <a:pt x="110519" y="69850"/>
                  </a:lnTo>
                  <a:lnTo>
                    <a:pt x="110519" y="12728"/>
                  </a:lnTo>
                  <a:lnTo>
                    <a:pt x="95928" y="20179"/>
                  </a:lnTo>
                  <a:lnTo>
                    <a:pt x="83199" y="27630"/>
                  </a:lnTo>
                  <a:lnTo>
                    <a:pt x="66746" y="32907"/>
                  </a:lnTo>
                  <a:lnTo>
                    <a:pt x="66746" y="20179"/>
                  </a:lnTo>
                  <a:lnTo>
                    <a:pt x="66746" y="9624"/>
                  </a:lnTo>
                  <a:lnTo>
                    <a:pt x="63641" y="0"/>
                  </a:lnTo>
                  <a:lnTo>
                    <a:pt x="54018" y="0"/>
                  </a:lnTo>
                  <a:lnTo>
                    <a:pt x="39737" y="2173"/>
                  </a:lnTo>
                  <a:lnTo>
                    <a:pt x="25146" y="7451"/>
                  </a:lnTo>
                  <a:lnTo>
                    <a:pt x="15522" y="12728"/>
                  </a:lnTo>
                  <a:lnTo>
                    <a:pt x="8382" y="17075"/>
                  </a:lnTo>
                  <a:lnTo>
                    <a:pt x="7451" y="20179"/>
                  </a:lnTo>
                  <a:lnTo>
                    <a:pt x="5277" y="24525"/>
                  </a:lnTo>
                  <a:lnTo>
                    <a:pt x="3104" y="27630"/>
                  </a:lnTo>
                  <a:lnTo>
                    <a:pt x="931" y="31976"/>
                  </a:lnTo>
                  <a:lnTo>
                    <a:pt x="0" y="37253"/>
                  </a:lnTo>
                  <a:lnTo>
                    <a:pt x="5277" y="57122"/>
                  </a:lnTo>
                  <a:close/>
                </a:path>
              </a:pathLst>
            </a:custGeom>
            <a:grpFill/>
            <a:ln w="3104" cap="flat">
              <a:noFill/>
              <a:prstDash val="solid"/>
              <a:miter/>
            </a:ln>
          </p:spPr>
          <p:txBody>
            <a:bodyPr rtlCol="0" anchor="ctr"/>
            <a:lstStyle/>
            <a:p>
              <a:endParaRPr lang="en-US"/>
            </a:p>
          </p:txBody>
        </p:sp>
        <p:sp>
          <p:nvSpPr>
            <p:cNvPr id="619" name="Freeform: Shape 618">
              <a:extLst>
                <a:ext uri="{FF2B5EF4-FFF2-40B4-BE49-F238E27FC236}">
                  <a16:creationId xmlns:a16="http://schemas.microsoft.com/office/drawing/2014/main" id="{134AC2E1-76F5-4B1C-A8E7-0D02ECA3B825}"/>
                </a:ext>
              </a:extLst>
            </p:cNvPr>
            <p:cNvSpPr/>
            <p:nvPr/>
          </p:nvSpPr>
          <p:spPr>
            <a:xfrm>
              <a:off x="4090065" y="4082210"/>
              <a:ext cx="12418" cy="9313"/>
            </a:xfrm>
            <a:custGeom>
              <a:avLst/>
              <a:gdLst>
                <a:gd name="connsiteX0" fmla="*/ 4036 w 12417"/>
                <a:gd name="connsiteY0" fmla="*/ 9624 h 9313"/>
                <a:gd name="connsiteX1" fmla="*/ 7140 w 12417"/>
                <a:gd name="connsiteY1" fmla="*/ 9624 h 9313"/>
                <a:gd name="connsiteX2" fmla="*/ 12418 w 12417"/>
                <a:gd name="connsiteY2" fmla="*/ 9624 h 9313"/>
                <a:gd name="connsiteX3" fmla="*/ 12418 w 12417"/>
                <a:gd name="connsiteY3" fmla="*/ 5278 h 9313"/>
                <a:gd name="connsiteX4" fmla="*/ 0 w 12417"/>
                <a:gd name="connsiteY4" fmla="*/ 0 h 9313"/>
                <a:gd name="connsiteX5" fmla="*/ 0 w 12417"/>
                <a:gd name="connsiteY5" fmla="*/ 5278 h 9313"/>
                <a:gd name="connsiteX6" fmla="*/ 0 w 12417"/>
                <a:gd name="connsiteY6" fmla="*/ 7451 h 9313"/>
                <a:gd name="connsiteX7" fmla="*/ 1863 w 12417"/>
                <a:gd name="connsiteY7" fmla="*/ 9624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17" h="9313">
                  <a:moveTo>
                    <a:pt x="4036" y="9624"/>
                  </a:moveTo>
                  <a:lnTo>
                    <a:pt x="7140" y="9624"/>
                  </a:lnTo>
                  <a:lnTo>
                    <a:pt x="12418" y="9624"/>
                  </a:lnTo>
                  <a:lnTo>
                    <a:pt x="12418" y="5278"/>
                  </a:lnTo>
                  <a:lnTo>
                    <a:pt x="0" y="0"/>
                  </a:lnTo>
                  <a:lnTo>
                    <a:pt x="0" y="5278"/>
                  </a:lnTo>
                  <a:lnTo>
                    <a:pt x="0" y="7451"/>
                  </a:lnTo>
                  <a:lnTo>
                    <a:pt x="1863" y="9624"/>
                  </a:lnTo>
                  <a:close/>
                </a:path>
              </a:pathLst>
            </a:custGeom>
            <a:grpFill/>
            <a:ln w="3104" cap="flat">
              <a:noFill/>
              <a:prstDash val="solid"/>
              <a:miter/>
            </a:ln>
          </p:spPr>
          <p:txBody>
            <a:bodyPr rtlCol="0" anchor="ctr"/>
            <a:lstStyle/>
            <a:p>
              <a:endParaRPr lang="en-US"/>
            </a:p>
          </p:txBody>
        </p:sp>
        <p:sp>
          <p:nvSpPr>
            <p:cNvPr id="620" name="Freeform: Shape 619">
              <a:extLst>
                <a:ext uri="{FF2B5EF4-FFF2-40B4-BE49-F238E27FC236}">
                  <a16:creationId xmlns:a16="http://schemas.microsoft.com/office/drawing/2014/main" id="{8DF43594-1733-4667-B39E-C29D6B4D1D65}"/>
                </a:ext>
              </a:extLst>
            </p:cNvPr>
            <p:cNvSpPr/>
            <p:nvPr/>
          </p:nvSpPr>
          <p:spPr>
            <a:xfrm>
              <a:off x="6122554" y="4209183"/>
              <a:ext cx="12418" cy="12418"/>
            </a:xfrm>
            <a:custGeom>
              <a:avLst/>
              <a:gdLst>
                <a:gd name="connsiteX0" fmla="*/ 1242 w 12417"/>
                <a:gd name="connsiteY0" fmla="*/ 4346 h 12417"/>
                <a:gd name="connsiteX1" fmla="*/ 0 w 12417"/>
                <a:gd name="connsiteY1" fmla="*/ 6519 h 12417"/>
                <a:gd name="connsiteX2" fmla="*/ 0 w 12417"/>
                <a:gd name="connsiteY2" fmla="*/ 9624 h 12417"/>
                <a:gd name="connsiteX3" fmla="*/ 0 w 12417"/>
                <a:gd name="connsiteY3" fmla="*/ 14901 h 12417"/>
                <a:gd name="connsiteX4" fmla="*/ 3104 w 12417"/>
                <a:gd name="connsiteY4" fmla="*/ 14901 h 12417"/>
                <a:gd name="connsiteX5" fmla="*/ 5278 w 12417"/>
                <a:gd name="connsiteY5" fmla="*/ 14901 h 12417"/>
                <a:gd name="connsiteX6" fmla="*/ 7451 w 12417"/>
                <a:gd name="connsiteY6" fmla="*/ 14901 h 12417"/>
                <a:gd name="connsiteX7" fmla="*/ 8382 w 12417"/>
                <a:gd name="connsiteY7" fmla="*/ 13970 h 12417"/>
                <a:gd name="connsiteX8" fmla="*/ 10555 w 12417"/>
                <a:gd name="connsiteY8" fmla="*/ 11797 h 12417"/>
                <a:gd name="connsiteX9" fmla="*/ 14591 w 12417"/>
                <a:gd name="connsiteY9" fmla="*/ 11797 h 12417"/>
                <a:gd name="connsiteX10" fmla="*/ 14591 w 12417"/>
                <a:gd name="connsiteY10" fmla="*/ 4346 h 12417"/>
                <a:gd name="connsiteX11" fmla="*/ 3104 w 12417"/>
                <a:gd name="connsiteY11"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12417">
                  <a:moveTo>
                    <a:pt x="1242" y="4346"/>
                  </a:moveTo>
                  <a:lnTo>
                    <a:pt x="0" y="6519"/>
                  </a:lnTo>
                  <a:lnTo>
                    <a:pt x="0" y="9624"/>
                  </a:lnTo>
                  <a:lnTo>
                    <a:pt x="0" y="14901"/>
                  </a:lnTo>
                  <a:lnTo>
                    <a:pt x="3104" y="14901"/>
                  </a:lnTo>
                  <a:lnTo>
                    <a:pt x="5278" y="14901"/>
                  </a:lnTo>
                  <a:lnTo>
                    <a:pt x="7451" y="14901"/>
                  </a:lnTo>
                  <a:lnTo>
                    <a:pt x="8382" y="13970"/>
                  </a:lnTo>
                  <a:lnTo>
                    <a:pt x="10555" y="11797"/>
                  </a:lnTo>
                  <a:lnTo>
                    <a:pt x="14591" y="11797"/>
                  </a:lnTo>
                  <a:lnTo>
                    <a:pt x="14591" y="4346"/>
                  </a:lnTo>
                  <a:lnTo>
                    <a:pt x="3104" y="0"/>
                  </a:lnTo>
                  <a:close/>
                </a:path>
              </a:pathLst>
            </a:custGeom>
            <a:grpFill/>
            <a:ln w="3104" cap="flat">
              <a:noFill/>
              <a:prstDash val="solid"/>
              <a:miter/>
            </a:ln>
          </p:spPr>
          <p:txBody>
            <a:bodyPr rtlCol="0" anchor="ctr"/>
            <a:lstStyle/>
            <a:p>
              <a:endParaRPr lang="en-US"/>
            </a:p>
          </p:txBody>
        </p:sp>
        <p:sp>
          <p:nvSpPr>
            <p:cNvPr id="621" name="Freeform: Shape 620">
              <a:extLst>
                <a:ext uri="{FF2B5EF4-FFF2-40B4-BE49-F238E27FC236}">
                  <a16:creationId xmlns:a16="http://schemas.microsoft.com/office/drawing/2014/main" id="{E75A67A3-4E80-42BB-A7B0-0A4800C061FF}"/>
                </a:ext>
              </a:extLst>
            </p:cNvPr>
            <p:cNvSpPr/>
            <p:nvPr/>
          </p:nvSpPr>
          <p:spPr>
            <a:xfrm>
              <a:off x="4937582" y="4135296"/>
              <a:ext cx="15522" cy="6209"/>
            </a:xfrm>
            <a:custGeom>
              <a:avLst/>
              <a:gdLst>
                <a:gd name="connsiteX0" fmla="*/ 5277 w 15522"/>
                <a:gd name="connsiteY0" fmla="*/ 6209 h 6208"/>
                <a:gd name="connsiteX1" fmla="*/ 7451 w 15522"/>
                <a:gd name="connsiteY1" fmla="*/ 6209 h 6208"/>
                <a:gd name="connsiteX2" fmla="*/ 8382 w 15522"/>
                <a:gd name="connsiteY2" fmla="*/ 6209 h 6208"/>
                <a:gd name="connsiteX3" fmla="*/ 12418 w 15522"/>
                <a:gd name="connsiteY3" fmla="*/ 4036 h 6208"/>
                <a:gd name="connsiteX4" fmla="*/ 15522 w 15522"/>
                <a:gd name="connsiteY4" fmla="*/ 4036 h 6208"/>
                <a:gd name="connsiteX5" fmla="*/ 15522 w 15522"/>
                <a:gd name="connsiteY5" fmla="*/ 0 h 6208"/>
                <a:gd name="connsiteX6" fmla="*/ 0 w 15522"/>
                <a:gd name="connsiteY6" fmla="*/ 0 h 6208"/>
                <a:gd name="connsiteX7" fmla="*/ 3104 w 15522"/>
                <a:gd name="connsiteY7" fmla="*/ 4036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22" h="6208">
                  <a:moveTo>
                    <a:pt x="5277" y="6209"/>
                  </a:moveTo>
                  <a:lnTo>
                    <a:pt x="7451" y="6209"/>
                  </a:lnTo>
                  <a:lnTo>
                    <a:pt x="8382" y="6209"/>
                  </a:lnTo>
                  <a:lnTo>
                    <a:pt x="12418" y="4036"/>
                  </a:lnTo>
                  <a:lnTo>
                    <a:pt x="15522" y="4036"/>
                  </a:lnTo>
                  <a:lnTo>
                    <a:pt x="15522" y="0"/>
                  </a:lnTo>
                  <a:lnTo>
                    <a:pt x="0" y="0"/>
                  </a:lnTo>
                  <a:lnTo>
                    <a:pt x="3104" y="4036"/>
                  </a:lnTo>
                  <a:close/>
                </a:path>
              </a:pathLst>
            </a:custGeom>
            <a:grpFill/>
            <a:ln w="3104" cap="flat">
              <a:noFill/>
              <a:prstDash val="solid"/>
              <a:miter/>
            </a:ln>
          </p:spPr>
          <p:txBody>
            <a:bodyPr rtlCol="0" anchor="ctr"/>
            <a:lstStyle/>
            <a:p>
              <a:endParaRPr lang="en-US"/>
            </a:p>
          </p:txBody>
        </p:sp>
        <p:sp>
          <p:nvSpPr>
            <p:cNvPr id="622" name="Freeform: Shape 621">
              <a:extLst>
                <a:ext uri="{FF2B5EF4-FFF2-40B4-BE49-F238E27FC236}">
                  <a16:creationId xmlns:a16="http://schemas.microsoft.com/office/drawing/2014/main" id="{D9F1E136-1687-4452-BF86-852D36E648A9}"/>
                </a:ext>
              </a:extLst>
            </p:cNvPr>
            <p:cNvSpPr/>
            <p:nvPr/>
          </p:nvSpPr>
          <p:spPr>
            <a:xfrm>
              <a:off x="5256410" y="5105129"/>
              <a:ext cx="12418" cy="24836"/>
            </a:xfrm>
            <a:custGeom>
              <a:avLst/>
              <a:gdLst>
                <a:gd name="connsiteX0" fmla="*/ 9313 w 12417"/>
                <a:gd name="connsiteY0" fmla="*/ 22352 h 24835"/>
                <a:gd name="connsiteX1" fmla="*/ 10245 w 12417"/>
                <a:gd name="connsiteY1" fmla="*/ 18006 h 24835"/>
                <a:gd name="connsiteX2" fmla="*/ 10245 w 12417"/>
                <a:gd name="connsiteY2" fmla="*/ 12728 h 24835"/>
                <a:gd name="connsiteX3" fmla="*/ 10245 w 12417"/>
                <a:gd name="connsiteY3" fmla="*/ 7451 h 24835"/>
                <a:gd name="connsiteX4" fmla="*/ 12418 w 12417"/>
                <a:gd name="connsiteY4" fmla="*/ 0 h 24835"/>
                <a:gd name="connsiteX5" fmla="*/ 3104 w 12417"/>
                <a:gd name="connsiteY5" fmla="*/ 0 h 24835"/>
                <a:gd name="connsiteX6" fmla="*/ 2173 w 12417"/>
                <a:gd name="connsiteY6" fmla="*/ 5588 h 24835"/>
                <a:gd name="connsiteX7" fmla="*/ 2173 w 12417"/>
                <a:gd name="connsiteY7" fmla="*/ 12728 h 24835"/>
                <a:gd name="connsiteX8" fmla="*/ 0 w 12417"/>
                <a:gd name="connsiteY8" fmla="*/ 20179 h 24835"/>
                <a:gd name="connsiteX9" fmla="*/ 0 w 12417"/>
                <a:gd name="connsiteY9" fmla="*/ 27630 h 24835"/>
                <a:gd name="connsiteX10" fmla="*/ 7140 w 12417"/>
                <a:gd name="connsiteY10"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17" h="24835">
                  <a:moveTo>
                    <a:pt x="9313" y="22352"/>
                  </a:moveTo>
                  <a:lnTo>
                    <a:pt x="10245" y="18006"/>
                  </a:lnTo>
                  <a:lnTo>
                    <a:pt x="10245" y="12728"/>
                  </a:lnTo>
                  <a:lnTo>
                    <a:pt x="10245" y="7451"/>
                  </a:lnTo>
                  <a:lnTo>
                    <a:pt x="12418" y="0"/>
                  </a:lnTo>
                  <a:lnTo>
                    <a:pt x="3104" y="0"/>
                  </a:lnTo>
                  <a:lnTo>
                    <a:pt x="2173" y="5588"/>
                  </a:lnTo>
                  <a:lnTo>
                    <a:pt x="2173" y="12728"/>
                  </a:lnTo>
                  <a:lnTo>
                    <a:pt x="0" y="20179"/>
                  </a:lnTo>
                  <a:lnTo>
                    <a:pt x="0" y="27630"/>
                  </a:lnTo>
                  <a:lnTo>
                    <a:pt x="7140" y="27630"/>
                  </a:lnTo>
                  <a:close/>
                </a:path>
              </a:pathLst>
            </a:custGeom>
            <a:grpFill/>
            <a:ln w="3104" cap="flat">
              <a:noFill/>
              <a:prstDash val="solid"/>
              <a:miter/>
            </a:ln>
          </p:spPr>
          <p:txBody>
            <a:bodyPr rtlCol="0" anchor="ctr"/>
            <a:lstStyle/>
            <a:p>
              <a:endParaRPr lang="en-US"/>
            </a:p>
          </p:txBody>
        </p:sp>
        <p:sp>
          <p:nvSpPr>
            <p:cNvPr id="623" name="Freeform: Shape 622">
              <a:extLst>
                <a:ext uri="{FF2B5EF4-FFF2-40B4-BE49-F238E27FC236}">
                  <a16:creationId xmlns:a16="http://schemas.microsoft.com/office/drawing/2014/main" id="{5C83AFFA-10E0-4A4A-B367-9DFDE7114D7F}"/>
                </a:ext>
              </a:extLst>
            </p:cNvPr>
            <p:cNvSpPr/>
            <p:nvPr/>
          </p:nvSpPr>
          <p:spPr>
            <a:xfrm>
              <a:off x="3850401" y="4200801"/>
              <a:ext cx="406684" cy="447042"/>
            </a:xfrm>
            <a:custGeom>
              <a:avLst/>
              <a:gdLst>
                <a:gd name="connsiteX0" fmla="*/ 395818 w 406683"/>
                <a:gd name="connsiteY0" fmla="*/ 287783 h 447041"/>
                <a:gd name="connsiteX1" fmla="*/ 392714 w 406683"/>
                <a:gd name="connsiteY1" fmla="*/ 285610 h 447041"/>
                <a:gd name="connsiteX2" fmla="*/ 387436 w 406683"/>
                <a:gd name="connsiteY2" fmla="*/ 283437 h 447041"/>
                <a:gd name="connsiteX3" fmla="*/ 383401 w 406683"/>
                <a:gd name="connsiteY3" fmla="*/ 282506 h 447041"/>
                <a:gd name="connsiteX4" fmla="*/ 381227 w 406683"/>
                <a:gd name="connsiteY4" fmla="*/ 280333 h 447041"/>
                <a:gd name="connsiteX5" fmla="*/ 381227 w 406683"/>
                <a:gd name="connsiteY5" fmla="*/ 278159 h 447041"/>
                <a:gd name="connsiteX6" fmla="*/ 381227 w 406683"/>
                <a:gd name="connsiteY6" fmla="*/ 275986 h 447041"/>
                <a:gd name="connsiteX7" fmla="*/ 383401 w 406683"/>
                <a:gd name="connsiteY7" fmla="*/ 275055 h 447041"/>
                <a:gd name="connsiteX8" fmla="*/ 381227 w 406683"/>
                <a:gd name="connsiteY8" fmla="*/ 270709 h 447041"/>
                <a:gd name="connsiteX9" fmla="*/ 379986 w 406683"/>
                <a:gd name="connsiteY9" fmla="*/ 268846 h 447041"/>
                <a:gd name="connsiteX10" fmla="*/ 375950 w 406683"/>
                <a:gd name="connsiteY10" fmla="*/ 265431 h 447041"/>
                <a:gd name="connsiteX11" fmla="*/ 372845 w 406683"/>
                <a:gd name="connsiteY11" fmla="*/ 263568 h 447041"/>
                <a:gd name="connsiteX12" fmla="*/ 366636 w 406683"/>
                <a:gd name="connsiteY12" fmla="*/ 261395 h 447041"/>
                <a:gd name="connsiteX13" fmla="*/ 363532 w 406683"/>
                <a:gd name="connsiteY13" fmla="*/ 258291 h 447041"/>
                <a:gd name="connsiteX14" fmla="*/ 359186 w 406683"/>
                <a:gd name="connsiteY14" fmla="*/ 256118 h 447041"/>
                <a:gd name="connsiteX15" fmla="*/ 358254 w 406683"/>
                <a:gd name="connsiteY15" fmla="*/ 253945 h 447041"/>
                <a:gd name="connsiteX16" fmla="*/ 358254 w 406683"/>
                <a:gd name="connsiteY16" fmla="*/ 252703 h 447041"/>
                <a:gd name="connsiteX17" fmla="*/ 356081 w 406683"/>
                <a:gd name="connsiteY17" fmla="*/ 250840 h 447041"/>
                <a:gd name="connsiteX18" fmla="*/ 356081 w 406683"/>
                <a:gd name="connsiteY18" fmla="*/ 248667 h 447041"/>
                <a:gd name="connsiteX19" fmla="*/ 356081 w 406683"/>
                <a:gd name="connsiteY19" fmla="*/ 243389 h 447041"/>
                <a:gd name="connsiteX20" fmla="*/ 341490 w 406683"/>
                <a:gd name="connsiteY20" fmla="*/ 238112 h 447041"/>
                <a:gd name="connsiteX21" fmla="*/ 330004 w 406683"/>
                <a:gd name="connsiteY21" fmla="*/ 228488 h 447041"/>
                <a:gd name="connsiteX22" fmla="*/ 322864 w 406683"/>
                <a:gd name="connsiteY22" fmla="*/ 215760 h 447041"/>
                <a:gd name="connsiteX23" fmla="*/ 325037 w 406683"/>
                <a:gd name="connsiteY23" fmla="*/ 211724 h 447041"/>
                <a:gd name="connsiteX24" fmla="*/ 326899 w 406683"/>
                <a:gd name="connsiteY24" fmla="*/ 206446 h 447041"/>
                <a:gd name="connsiteX25" fmla="*/ 330004 w 406683"/>
                <a:gd name="connsiteY25" fmla="*/ 203032 h 447041"/>
                <a:gd name="connsiteX26" fmla="*/ 336523 w 406683"/>
                <a:gd name="connsiteY26" fmla="*/ 195581 h 447041"/>
                <a:gd name="connsiteX27" fmla="*/ 326899 w 406683"/>
                <a:gd name="connsiteY27" fmla="*/ 184094 h 447041"/>
                <a:gd name="connsiteX28" fmla="*/ 319759 w 406683"/>
                <a:gd name="connsiteY28" fmla="*/ 171366 h 447041"/>
                <a:gd name="connsiteX29" fmla="*/ 310446 w 406683"/>
                <a:gd name="connsiteY29" fmla="*/ 158638 h 447041"/>
                <a:gd name="connsiteX30" fmla="*/ 302995 w 406683"/>
                <a:gd name="connsiteY30" fmla="*/ 147151 h 447041"/>
                <a:gd name="connsiteX31" fmla="*/ 290577 w 406683"/>
                <a:gd name="connsiteY31" fmla="*/ 139701 h 447041"/>
                <a:gd name="connsiteX32" fmla="*/ 275986 w 406683"/>
                <a:gd name="connsiteY32" fmla="*/ 134423 h 447041"/>
                <a:gd name="connsiteX33" fmla="*/ 275986 w 406683"/>
                <a:gd name="connsiteY33" fmla="*/ 121695 h 447041"/>
                <a:gd name="connsiteX34" fmla="*/ 259222 w 406683"/>
                <a:gd name="connsiteY34" fmla="*/ 106793 h 447041"/>
                <a:gd name="connsiteX35" fmla="*/ 244631 w 406683"/>
                <a:gd name="connsiteY35" fmla="*/ 90029 h 447041"/>
                <a:gd name="connsiteX36" fmla="*/ 226936 w 406683"/>
                <a:gd name="connsiteY36" fmla="*/ 77301 h 447041"/>
                <a:gd name="connsiteX37" fmla="*/ 222900 w 406683"/>
                <a:gd name="connsiteY37" fmla="*/ 75128 h 447041"/>
                <a:gd name="connsiteX38" fmla="*/ 219796 w 406683"/>
                <a:gd name="connsiteY38" fmla="*/ 75128 h 447041"/>
                <a:gd name="connsiteX39" fmla="*/ 214518 w 406683"/>
                <a:gd name="connsiteY39" fmla="*/ 75128 h 447041"/>
                <a:gd name="connsiteX40" fmla="*/ 209240 w 406683"/>
                <a:gd name="connsiteY40" fmla="*/ 75128 h 447041"/>
                <a:gd name="connsiteX41" fmla="*/ 203032 w 406683"/>
                <a:gd name="connsiteY41" fmla="*/ 75128 h 447041"/>
                <a:gd name="connsiteX42" fmla="*/ 199927 w 406683"/>
                <a:gd name="connsiteY42" fmla="*/ 72955 h 447041"/>
                <a:gd name="connsiteX43" fmla="*/ 192787 w 406683"/>
                <a:gd name="connsiteY43" fmla="*/ 64573 h 447041"/>
                <a:gd name="connsiteX44" fmla="*/ 187509 w 406683"/>
                <a:gd name="connsiteY44" fmla="*/ 50913 h 447041"/>
                <a:gd name="connsiteX45" fmla="*/ 180059 w 406683"/>
                <a:gd name="connsiteY45" fmla="*/ 36012 h 447041"/>
                <a:gd name="connsiteX46" fmla="*/ 172918 w 406683"/>
                <a:gd name="connsiteY46" fmla="*/ 23283 h 447041"/>
                <a:gd name="connsiteX47" fmla="*/ 166709 w 406683"/>
                <a:gd name="connsiteY47" fmla="*/ 22352 h 447041"/>
                <a:gd name="connsiteX48" fmla="*/ 161432 w 406683"/>
                <a:gd name="connsiteY48" fmla="*/ 20179 h 447041"/>
                <a:gd name="connsiteX49" fmla="*/ 156154 w 406683"/>
                <a:gd name="connsiteY49" fmla="*/ 18006 h 447041"/>
                <a:gd name="connsiteX50" fmla="*/ 152118 w 406683"/>
                <a:gd name="connsiteY50" fmla="*/ 15833 h 447041"/>
                <a:gd name="connsiteX51" fmla="*/ 146841 w 406683"/>
                <a:gd name="connsiteY51" fmla="*/ 12728 h 447041"/>
                <a:gd name="connsiteX52" fmla="*/ 141563 w 406683"/>
                <a:gd name="connsiteY52" fmla="*/ 12728 h 447041"/>
                <a:gd name="connsiteX53" fmla="*/ 137527 w 406683"/>
                <a:gd name="connsiteY53" fmla="*/ 14901 h 447041"/>
                <a:gd name="connsiteX54" fmla="*/ 136596 w 406683"/>
                <a:gd name="connsiteY54" fmla="*/ 14901 h 447041"/>
                <a:gd name="connsiteX55" fmla="*/ 132250 w 406683"/>
                <a:gd name="connsiteY55" fmla="*/ 15833 h 447041"/>
                <a:gd name="connsiteX56" fmla="*/ 136596 w 406683"/>
                <a:gd name="connsiteY56" fmla="*/ 28561 h 447041"/>
                <a:gd name="connsiteX57" fmla="*/ 139701 w 406683"/>
                <a:gd name="connsiteY57" fmla="*/ 38185 h 447041"/>
                <a:gd name="connsiteX58" fmla="*/ 141563 w 406683"/>
                <a:gd name="connsiteY58" fmla="*/ 49671 h 447041"/>
                <a:gd name="connsiteX59" fmla="*/ 143736 w 406683"/>
                <a:gd name="connsiteY59" fmla="*/ 65504 h 447041"/>
                <a:gd name="connsiteX60" fmla="*/ 154291 w 406683"/>
                <a:gd name="connsiteY60" fmla="*/ 62400 h 447041"/>
                <a:gd name="connsiteX61" fmla="*/ 161432 w 406683"/>
                <a:gd name="connsiteY61" fmla="*/ 57122 h 447041"/>
                <a:gd name="connsiteX62" fmla="*/ 166709 w 406683"/>
                <a:gd name="connsiteY62" fmla="*/ 52776 h 447041"/>
                <a:gd name="connsiteX63" fmla="*/ 176023 w 406683"/>
                <a:gd name="connsiteY63" fmla="*/ 49671 h 447041"/>
                <a:gd name="connsiteX64" fmla="*/ 176023 w 406683"/>
                <a:gd name="connsiteY64" fmla="*/ 52776 h 447041"/>
                <a:gd name="connsiteX65" fmla="*/ 180059 w 406683"/>
                <a:gd name="connsiteY65" fmla="*/ 52776 h 447041"/>
                <a:gd name="connsiteX66" fmla="*/ 176023 w 406683"/>
                <a:gd name="connsiteY66" fmla="*/ 54949 h 447041"/>
                <a:gd name="connsiteX67" fmla="*/ 172918 w 406683"/>
                <a:gd name="connsiteY67" fmla="*/ 58053 h 447041"/>
                <a:gd name="connsiteX68" fmla="*/ 166709 w 406683"/>
                <a:gd name="connsiteY68" fmla="*/ 60226 h 447041"/>
                <a:gd name="connsiteX69" fmla="*/ 163605 w 406683"/>
                <a:gd name="connsiteY69" fmla="*/ 62400 h 447041"/>
                <a:gd name="connsiteX70" fmla="*/ 159259 w 406683"/>
                <a:gd name="connsiteY70" fmla="*/ 65504 h 447041"/>
                <a:gd name="connsiteX71" fmla="*/ 158327 w 406683"/>
                <a:gd name="connsiteY71" fmla="*/ 69850 h 447041"/>
                <a:gd name="connsiteX72" fmla="*/ 156154 w 406683"/>
                <a:gd name="connsiteY72" fmla="*/ 75128 h 447041"/>
                <a:gd name="connsiteX73" fmla="*/ 154291 w 406683"/>
                <a:gd name="connsiteY73" fmla="*/ 80405 h 447041"/>
                <a:gd name="connsiteX74" fmla="*/ 152118 w 406683"/>
                <a:gd name="connsiteY74" fmla="*/ 84752 h 447041"/>
                <a:gd name="connsiteX75" fmla="*/ 150877 w 406683"/>
                <a:gd name="connsiteY75" fmla="*/ 86614 h 447041"/>
                <a:gd name="connsiteX76" fmla="*/ 149014 w 406683"/>
                <a:gd name="connsiteY76" fmla="*/ 87856 h 447041"/>
                <a:gd name="connsiteX77" fmla="*/ 146841 w 406683"/>
                <a:gd name="connsiteY77" fmla="*/ 87856 h 447041"/>
                <a:gd name="connsiteX78" fmla="*/ 143736 w 406683"/>
                <a:gd name="connsiteY78" fmla="*/ 90029 h 447041"/>
                <a:gd name="connsiteX79" fmla="*/ 143736 w 406683"/>
                <a:gd name="connsiteY79" fmla="*/ 82579 h 447041"/>
                <a:gd name="connsiteX80" fmla="*/ 141563 w 406683"/>
                <a:gd name="connsiteY80" fmla="*/ 69850 h 447041"/>
                <a:gd name="connsiteX81" fmla="*/ 139701 w 406683"/>
                <a:gd name="connsiteY81" fmla="*/ 58053 h 447041"/>
                <a:gd name="connsiteX82" fmla="*/ 139701 w 406683"/>
                <a:gd name="connsiteY82" fmla="*/ 52776 h 447041"/>
                <a:gd name="connsiteX83" fmla="*/ 126972 w 406683"/>
                <a:gd name="connsiteY83" fmla="*/ 49671 h 447041"/>
                <a:gd name="connsiteX84" fmla="*/ 119832 w 406683"/>
                <a:gd name="connsiteY84" fmla="*/ 38185 h 447041"/>
                <a:gd name="connsiteX85" fmla="*/ 112381 w 406683"/>
                <a:gd name="connsiteY85" fmla="*/ 25457 h 447041"/>
                <a:gd name="connsiteX86" fmla="*/ 107414 w 406683"/>
                <a:gd name="connsiteY86" fmla="*/ 12728 h 447041"/>
                <a:gd name="connsiteX87" fmla="*/ 80095 w 406683"/>
                <a:gd name="connsiteY87" fmla="*/ 12728 h 447041"/>
                <a:gd name="connsiteX88" fmla="*/ 80095 w 406683"/>
                <a:gd name="connsiteY88" fmla="*/ 57122 h 447041"/>
                <a:gd name="connsiteX89" fmla="*/ 73886 w 406683"/>
                <a:gd name="connsiteY89" fmla="*/ 57122 h 447041"/>
                <a:gd name="connsiteX90" fmla="*/ 70782 w 406683"/>
                <a:gd name="connsiteY90" fmla="*/ 54949 h 447041"/>
                <a:gd name="connsiteX91" fmla="*/ 66746 w 406683"/>
                <a:gd name="connsiteY91" fmla="*/ 54949 h 447041"/>
                <a:gd name="connsiteX92" fmla="*/ 63641 w 406683"/>
                <a:gd name="connsiteY92" fmla="*/ 52776 h 447041"/>
                <a:gd name="connsiteX93" fmla="*/ 56191 w 406683"/>
                <a:gd name="connsiteY93" fmla="*/ 38185 h 447041"/>
                <a:gd name="connsiteX94" fmla="*/ 54328 w 406683"/>
                <a:gd name="connsiteY94" fmla="*/ 22352 h 447041"/>
                <a:gd name="connsiteX95" fmla="*/ 56191 w 406683"/>
                <a:gd name="connsiteY95" fmla="*/ 3104 h 447041"/>
                <a:gd name="connsiteX96" fmla="*/ 52155 w 406683"/>
                <a:gd name="connsiteY96" fmla="*/ 3104 h 447041"/>
                <a:gd name="connsiteX97" fmla="*/ 52155 w 406683"/>
                <a:gd name="connsiteY97" fmla="*/ 0 h 447041"/>
                <a:gd name="connsiteX98" fmla="*/ 22973 w 406683"/>
                <a:gd name="connsiteY98" fmla="*/ 3104 h 447041"/>
                <a:gd name="connsiteX99" fmla="*/ 19869 w 406683"/>
                <a:gd name="connsiteY99" fmla="*/ 28561 h 447041"/>
                <a:gd name="connsiteX100" fmla="*/ 16764 w 406683"/>
                <a:gd name="connsiteY100" fmla="*/ 54949 h 447041"/>
                <a:gd name="connsiteX101" fmla="*/ 9313 w 406683"/>
                <a:gd name="connsiteY101" fmla="*/ 79474 h 447041"/>
                <a:gd name="connsiteX102" fmla="*/ 0 w 406683"/>
                <a:gd name="connsiteY102" fmla="*/ 97480 h 447041"/>
                <a:gd name="connsiteX103" fmla="*/ 3104 w 406683"/>
                <a:gd name="connsiteY103" fmla="*/ 104620 h 447041"/>
                <a:gd name="connsiteX104" fmla="*/ 7451 w 406683"/>
                <a:gd name="connsiteY104" fmla="*/ 109898 h 447041"/>
                <a:gd name="connsiteX105" fmla="*/ 12418 w 406683"/>
                <a:gd name="connsiteY105" fmla="*/ 114244 h 447041"/>
                <a:gd name="connsiteX106" fmla="*/ 19869 w 406683"/>
                <a:gd name="connsiteY106" fmla="*/ 116417 h 447041"/>
                <a:gd name="connsiteX107" fmla="*/ 27009 w 406683"/>
                <a:gd name="connsiteY107" fmla="*/ 117349 h 447041"/>
                <a:gd name="connsiteX108" fmla="*/ 27009 w 406683"/>
                <a:gd name="connsiteY108" fmla="*/ 121695 h 447041"/>
                <a:gd name="connsiteX109" fmla="*/ 27009 w 406683"/>
                <a:gd name="connsiteY109" fmla="*/ 123868 h 447041"/>
                <a:gd name="connsiteX110" fmla="*/ 25146 w 406683"/>
                <a:gd name="connsiteY110" fmla="*/ 123868 h 447041"/>
                <a:gd name="connsiteX111" fmla="*/ 25146 w 406683"/>
                <a:gd name="connsiteY111" fmla="*/ 124799 h 447041"/>
                <a:gd name="connsiteX112" fmla="*/ 22973 w 406683"/>
                <a:gd name="connsiteY112" fmla="*/ 126972 h 447041"/>
                <a:gd name="connsiteX113" fmla="*/ 30113 w 406683"/>
                <a:gd name="connsiteY113" fmla="*/ 141874 h 447041"/>
                <a:gd name="connsiteX114" fmla="*/ 41600 w 406683"/>
                <a:gd name="connsiteY114" fmla="*/ 151187 h 447041"/>
                <a:gd name="connsiteX115" fmla="*/ 56191 w 406683"/>
                <a:gd name="connsiteY115" fmla="*/ 156465 h 447041"/>
                <a:gd name="connsiteX116" fmla="*/ 72955 w 406683"/>
                <a:gd name="connsiteY116" fmla="*/ 161742 h 447041"/>
                <a:gd name="connsiteX117" fmla="*/ 90650 w 406683"/>
                <a:gd name="connsiteY117" fmla="*/ 166089 h 447041"/>
                <a:gd name="connsiteX118" fmla="*/ 107414 w 406683"/>
                <a:gd name="connsiteY118" fmla="*/ 171366 h 447041"/>
                <a:gd name="connsiteX119" fmla="*/ 119832 w 406683"/>
                <a:gd name="connsiteY119" fmla="*/ 178817 h 447041"/>
                <a:gd name="connsiteX120" fmla="*/ 132250 w 406683"/>
                <a:gd name="connsiteY120" fmla="*/ 174471 h 447041"/>
                <a:gd name="connsiteX121" fmla="*/ 139701 w 406683"/>
                <a:gd name="connsiteY121" fmla="*/ 169193 h 447041"/>
                <a:gd name="connsiteX122" fmla="*/ 144668 w 406683"/>
                <a:gd name="connsiteY122" fmla="*/ 163915 h 447041"/>
                <a:gd name="connsiteX123" fmla="*/ 150877 w 406683"/>
                <a:gd name="connsiteY123" fmla="*/ 158638 h 447041"/>
                <a:gd name="connsiteX124" fmla="*/ 159259 w 406683"/>
                <a:gd name="connsiteY124" fmla="*/ 154602 h 447041"/>
                <a:gd name="connsiteX125" fmla="*/ 168882 w 406683"/>
                <a:gd name="connsiteY125" fmla="*/ 156465 h 447041"/>
                <a:gd name="connsiteX126" fmla="*/ 178196 w 406683"/>
                <a:gd name="connsiteY126" fmla="*/ 163915 h 447041"/>
                <a:gd name="connsiteX127" fmla="*/ 188441 w 406683"/>
                <a:gd name="connsiteY127" fmla="*/ 171366 h 447041"/>
                <a:gd name="connsiteX128" fmla="*/ 203032 w 406683"/>
                <a:gd name="connsiteY128" fmla="*/ 174471 h 447041"/>
                <a:gd name="connsiteX129" fmla="*/ 212345 w 406683"/>
                <a:gd name="connsiteY129" fmla="*/ 218864 h 447041"/>
                <a:gd name="connsiteX130" fmla="*/ 219796 w 406683"/>
                <a:gd name="connsiteY130" fmla="*/ 228488 h 447041"/>
                <a:gd name="connsiteX131" fmla="*/ 230040 w 406683"/>
                <a:gd name="connsiteY131" fmla="*/ 235939 h 447041"/>
                <a:gd name="connsiteX132" fmla="*/ 239664 w 406683"/>
                <a:gd name="connsiteY132" fmla="*/ 243389 h 447041"/>
                <a:gd name="connsiteX133" fmla="*/ 246804 w 406683"/>
                <a:gd name="connsiteY133" fmla="*/ 256118 h 447041"/>
                <a:gd name="connsiteX134" fmla="*/ 248977 w 406683"/>
                <a:gd name="connsiteY134" fmla="*/ 265431 h 447041"/>
                <a:gd name="connsiteX135" fmla="*/ 246804 w 406683"/>
                <a:gd name="connsiteY135" fmla="*/ 278159 h 447041"/>
                <a:gd name="connsiteX136" fmla="*/ 243700 w 406683"/>
                <a:gd name="connsiteY136" fmla="*/ 295234 h 447041"/>
                <a:gd name="connsiteX137" fmla="*/ 237491 w 406683"/>
                <a:gd name="connsiteY137" fmla="*/ 311998 h 447041"/>
                <a:gd name="connsiteX138" fmla="*/ 232213 w 406683"/>
                <a:gd name="connsiteY138" fmla="*/ 326899 h 447041"/>
                <a:gd name="connsiteX139" fmla="*/ 226936 w 406683"/>
                <a:gd name="connsiteY139" fmla="*/ 337455 h 447041"/>
                <a:gd name="connsiteX140" fmla="*/ 209240 w 406683"/>
                <a:gd name="connsiteY140" fmla="*/ 342732 h 447041"/>
                <a:gd name="connsiteX141" fmla="*/ 188441 w 406683"/>
                <a:gd name="connsiteY141" fmla="*/ 348010 h 447041"/>
                <a:gd name="connsiteX142" fmla="*/ 172918 w 406683"/>
                <a:gd name="connsiteY142" fmla="*/ 354529 h 447041"/>
                <a:gd name="connsiteX143" fmla="*/ 172918 w 406683"/>
                <a:gd name="connsiteY143" fmla="*/ 361669 h 447041"/>
                <a:gd name="connsiteX144" fmla="*/ 172918 w 406683"/>
                <a:gd name="connsiteY144" fmla="*/ 367257 h 447041"/>
                <a:gd name="connsiteX145" fmla="*/ 173850 w 406683"/>
                <a:gd name="connsiteY145" fmla="*/ 372535 h 447041"/>
                <a:gd name="connsiteX146" fmla="*/ 176023 w 406683"/>
                <a:gd name="connsiteY146" fmla="*/ 377813 h 447041"/>
                <a:gd name="connsiteX147" fmla="*/ 197754 w 406683"/>
                <a:gd name="connsiteY147" fmla="*/ 376571 h 447041"/>
                <a:gd name="connsiteX148" fmla="*/ 216691 w 406683"/>
                <a:gd name="connsiteY148" fmla="*/ 370362 h 447041"/>
                <a:gd name="connsiteX149" fmla="*/ 232213 w 406683"/>
                <a:gd name="connsiteY149" fmla="*/ 361669 h 447041"/>
                <a:gd name="connsiteX150" fmla="*/ 243700 w 406683"/>
                <a:gd name="connsiteY150" fmla="*/ 372535 h 447041"/>
                <a:gd name="connsiteX151" fmla="*/ 254255 w 406683"/>
                <a:gd name="connsiteY151" fmla="*/ 387126 h 447041"/>
                <a:gd name="connsiteX152" fmla="*/ 261395 w 406683"/>
                <a:gd name="connsiteY152" fmla="*/ 402027 h 447041"/>
                <a:gd name="connsiteX153" fmla="*/ 268846 w 406683"/>
                <a:gd name="connsiteY153" fmla="*/ 418791 h 447041"/>
                <a:gd name="connsiteX154" fmla="*/ 280022 w 406683"/>
                <a:gd name="connsiteY154" fmla="*/ 429657 h 447041"/>
                <a:gd name="connsiteX155" fmla="*/ 292750 w 406683"/>
                <a:gd name="connsiteY155" fmla="*/ 436797 h 447041"/>
                <a:gd name="connsiteX156" fmla="*/ 310446 w 406683"/>
                <a:gd name="connsiteY156" fmla="*/ 441143 h 447041"/>
                <a:gd name="connsiteX157" fmla="*/ 326899 w 406683"/>
                <a:gd name="connsiteY157" fmla="*/ 444248 h 447041"/>
                <a:gd name="connsiteX158" fmla="*/ 339628 w 406683"/>
                <a:gd name="connsiteY158" fmla="*/ 449526 h 447041"/>
                <a:gd name="connsiteX159" fmla="*/ 343663 w 406683"/>
                <a:gd name="connsiteY159" fmla="*/ 449526 h 447041"/>
                <a:gd name="connsiteX160" fmla="*/ 336523 w 406683"/>
                <a:gd name="connsiteY160" fmla="*/ 433693 h 447041"/>
                <a:gd name="connsiteX161" fmla="*/ 326899 w 406683"/>
                <a:gd name="connsiteY161" fmla="*/ 420964 h 447041"/>
                <a:gd name="connsiteX162" fmla="*/ 316655 w 406683"/>
                <a:gd name="connsiteY162" fmla="*/ 406374 h 447041"/>
                <a:gd name="connsiteX163" fmla="*/ 319759 w 406683"/>
                <a:gd name="connsiteY163" fmla="*/ 406374 h 447041"/>
                <a:gd name="connsiteX164" fmla="*/ 322864 w 406683"/>
                <a:gd name="connsiteY164" fmla="*/ 407305 h 447041"/>
                <a:gd name="connsiteX165" fmla="*/ 330004 w 406683"/>
                <a:gd name="connsiteY165" fmla="*/ 411651 h 447041"/>
                <a:gd name="connsiteX166" fmla="*/ 339628 w 406683"/>
                <a:gd name="connsiteY166" fmla="*/ 416929 h 447041"/>
                <a:gd name="connsiteX167" fmla="*/ 348941 w 406683"/>
                <a:gd name="connsiteY167" fmla="*/ 422206 h 447041"/>
                <a:gd name="connsiteX168" fmla="*/ 356081 w 406683"/>
                <a:gd name="connsiteY168" fmla="*/ 426242 h 447041"/>
                <a:gd name="connsiteX169" fmla="*/ 359186 w 406683"/>
                <a:gd name="connsiteY169" fmla="*/ 424379 h 447041"/>
                <a:gd name="connsiteX170" fmla="*/ 361359 w 406683"/>
                <a:gd name="connsiteY170" fmla="*/ 422206 h 447041"/>
                <a:gd name="connsiteX171" fmla="*/ 363532 w 406683"/>
                <a:gd name="connsiteY171" fmla="*/ 420964 h 447041"/>
                <a:gd name="connsiteX172" fmla="*/ 363532 w 406683"/>
                <a:gd name="connsiteY172" fmla="*/ 418791 h 447041"/>
                <a:gd name="connsiteX173" fmla="*/ 365395 w 406683"/>
                <a:gd name="connsiteY173" fmla="*/ 416929 h 447041"/>
                <a:gd name="connsiteX174" fmla="*/ 366636 w 406683"/>
                <a:gd name="connsiteY174" fmla="*/ 414756 h 447041"/>
                <a:gd name="connsiteX175" fmla="*/ 365395 w 406683"/>
                <a:gd name="connsiteY175" fmla="*/ 394577 h 447041"/>
                <a:gd name="connsiteX176" fmla="*/ 359186 w 406683"/>
                <a:gd name="connsiteY176" fmla="*/ 379675 h 447041"/>
                <a:gd name="connsiteX177" fmla="*/ 352045 w 406683"/>
                <a:gd name="connsiteY177" fmla="*/ 365084 h 447041"/>
                <a:gd name="connsiteX178" fmla="*/ 339628 w 406683"/>
                <a:gd name="connsiteY178" fmla="*/ 365084 h 447041"/>
                <a:gd name="connsiteX179" fmla="*/ 332177 w 406683"/>
                <a:gd name="connsiteY179" fmla="*/ 333108 h 447041"/>
                <a:gd name="connsiteX180" fmla="*/ 322864 w 406683"/>
                <a:gd name="connsiteY180" fmla="*/ 304547 h 447041"/>
                <a:gd name="connsiteX181" fmla="*/ 329073 w 406683"/>
                <a:gd name="connsiteY181" fmla="*/ 302685 h 447041"/>
                <a:gd name="connsiteX182" fmla="*/ 334350 w 406683"/>
                <a:gd name="connsiteY182" fmla="*/ 302685 h 447041"/>
                <a:gd name="connsiteX183" fmla="*/ 339628 w 406683"/>
                <a:gd name="connsiteY183" fmla="*/ 300512 h 447041"/>
                <a:gd name="connsiteX184" fmla="*/ 346768 w 406683"/>
                <a:gd name="connsiteY184" fmla="*/ 300512 h 447041"/>
                <a:gd name="connsiteX185" fmla="*/ 352045 w 406683"/>
                <a:gd name="connsiteY185" fmla="*/ 313240 h 447041"/>
                <a:gd name="connsiteX186" fmla="*/ 359186 w 406683"/>
                <a:gd name="connsiteY186" fmla="*/ 322553 h 447041"/>
                <a:gd name="connsiteX187" fmla="*/ 368810 w 406683"/>
                <a:gd name="connsiteY187" fmla="*/ 332177 h 447041"/>
                <a:gd name="connsiteX188" fmla="*/ 375950 w 406683"/>
                <a:gd name="connsiteY188" fmla="*/ 340559 h 447041"/>
                <a:gd name="connsiteX189" fmla="*/ 383401 w 406683"/>
                <a:gd name="connsiteY189" fmla="*/ 340559 h 447041"/>
                <a:gd name="connsiteX190" fmla="*/ 388368 w 406683"/>
                <a:gd name="connsiteY190" fmla="*/ 339628 h 447041"/>
                <a:gd name="connsiteX191" fmla="*/ 394577 w 406683"/>
                <a:gd name="connsiteY191" fmla="*/ 339628 h 447041"/>
                <a:gd name="connsiteX192" fmla="*/ 399854 w 406683"/>
                <a:gd name="connsiteY192" fmla="*/ 337455 h 447041"/>
                <a:gd name="connsiteX193" fmla="*/ 407305 w 406683"/>
                <a:gd name="connsiteY193" fmla="*/ 287783 h 447041"/>
                <a:gd name="connsiteX194" fmla="*/ 402027 w 406683"/>
                <a:gd name="connsiteY194" fmla="*/ 287783 h 447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406683" h="447041">
                  <a:moveTo>
                    <a:pt x="395818" y="287783"/>
                  </a:moveTo>
                  <a:lnTo>
                    <a:pt x="392714" y="285610"/>
                  </a:lnTo>
                  <a:lnTo>
                    <a:pt x="387436" y="283437"/>
                  </a:lnTo>
                  <a:lnTo>
                    <a:pt x="383401" y="282506"/>
                  </a:lnTo>
                  <a:lnTo>
                    <a:pt x="381227" y="280333"/>
                  </a:lnTo>
                  <a:lnTo>
                    <a:pt x="381227" y="278159"/>
                  </a:lnTo>
                  <a:lnTo>
                    <a:pt x="381227" y="275986"/>
                  </a:lnTo>
                  <a:lnTo>
                    <a:pt x="383401" y="275055"/>
                  </a:lnTo>
                  <a:lnTo>
                    <a:pt x="381227" y="270709"/>
                  </a:lnTo>
                  <a:lnTo>
                    <a:pt x="379986" y="268846"/>
                  </a:lnTo>
                  <a:lnTo>
                    <a:pt x="375950" y="265431"/>
                  </a:lnTo>
                  <a:lnTo>
                    <a:pt x="372845" y="263568"/>
                  </a:lnTo>
                  <a:lnTo>
                    <a:pt x="366636" y="261395"/>
                  </a:lnTo>
                  <a:lnTo>
                    <a:pt x="363532" y="258291"/>
                  </a:lnTo>
                  <a:lnTo>
                    <a:pt x="359186" y="256118"/>
                  </a:lnTo>
                  <a:lnTo>
                    <a:pt x="358254" y="253945"/>
                  </a:lnTo>
                  <a:lnTo>
                    <a:pt x="358254" y="252703"/>
                  </a:lnTo>
                  <a:lnTo>
                    <a:pt x="356081" y="250840"/>
                  </a:lnTo>
                  <a:lnTo>
                    <a:pt x="356081" y="248667"/>
                  </a:lnTo>
                  <a:lnTo>
                    <a:pt x="356081" y="243389"/>
                  </a:lnTo>
                  <a:lnTo>
                    <a:pt x="341490" y="238112"/>
                  </a:lnTo>
                  <a:lnTo>
                    <a:pt x="330004" y="228488"/>
                  </a:lnTo>
                  <a:lnTo>
                    <a:pt x="322864" y="215760"/>
                  </a:lnTo>
                  <a:lnTo>
                    <a:pt x="325037" y="211724"/>
                  </a:lnTo>
                  <a:lnTo>
                    <a:pt x="326899" y="206446"/>
                  </a:lnTo>
                  <a:lnTo>
                    <a:pt x="330004" y="203032"/>
                  </a:lnTo>
                  <a:lnTo>
                    <a:pt x="336523" y="195581"/>
                  </a:lnTo>
                  <a:lnTo>
                    <a:pt x="326899" y="184094"/>
                  </a:lnTo>
                  <a:lnTo>
                    <a:pt x="319759" y="171366"/>
                  </a:lnTo>
                  <a:lnTo>
                    <a:pt x="310446" y="158638"/>
                  </a:lnTo>
                  <a:lnTo>
                    <a:pt x="302995" y="147151"/>
                  </a:lnTo>
                  <a:lnTo>
                    <a:pt x="290577" y="139701"/>
                  </a:lnTo>
                  <a:lnTo>
                    <a:pt x="275986" y="134423"/>
                  </a:lnTo>
                  <a:lnTo>
                    <a:pt x="275986" y="121695"/>
                  </a:lnTo>
                  <a:lnTo>
                    <a:pt x="259222" y="106793"/>
                  </a:lnTo>
                  <a:lnTo>
                    <a:pt x="244631" y="90029"/>
                  </a:lnTo>
                  <a:lnTo>
                    <a:pt x="226936" y="77301"/>
                  </a:lnTo>
                  <a:lnTo>
                    <a:pt x="222900" y="75128"/>
                  </a:lnTo>
                  <a:lnTo>
                    <a:pt x="219796" y="75128"/>
                  </a:lnTo>
                  <a:lnTo>
                    <a:pt x="214518" y="75128"/>
                  </a:lnTo>
                  <a:lnTo>
                    <a:pt x="209240" y="75128"/>
                  </a:lnTo>
                  <a:lnTo>
                    <a:pt x="203032" y="75128"/>
                  </a:lnTo>
                  <a:lnTo>
                    <a:pt x="199927" y="72955"/>
                  </a:lnTo>
                  <a:lnTo>
                    <a:pt x="192787" y="64573"/>
                  </a:lnTo>
                  <a:lnTo>
                    <a:pt x="187509" y="50913"/>
                  </a:lnTo>
                  <a:lnTo>
                    <a:pt x="180059" y="36012"/>
                  </a:lnTo>
                  <a:lnTo>
                    <a:pt x="172918" y="23283"/>
                  </a:lnTo>
                  <a:lnTo>
                    <a:pt x="166709" y="22352"/>
                  </a:lnTo>
                  <a:lnTo>
                    <a:pt x="161432" y="20179"/>
                  </a:lnTo>
                  <a:lnTo>
                    <a:pt x="156154" y="18006"/>
                  </a:lnTo>
                  <a:lnTo>
                    <a:pt x="152118" y="15833"/>
                  </a:lnTo>
                  <a:lnTo>
                    <a:pt x="146841" y="12728"/>
                  </a:lnTo>
                  <a:lnTo>
                    <a:pt x="141563" y="12728"/>
                  </a:lnTo>
                  <a:lnTo>
                    <a:pt x="137527" y="14901"/>
                  </a:lnTo>
                  <a:lnTo>
                    <a:pt x="136596" y="14901"/>
                  </a:lnTo>
                  <a:lnTo>
                    <a:pt x="132250" y="15833"/>
                  </a:lnTo>
                  <a:lnTo>
                    <a:pt x="136596" y="28561"/>
                  </a:lnTo>
                  <a:lnTo>
                    <a:pt x="139701" y="38185"/>
                  </a:lnTo>
                  <a:lnTo>
                    <a:pt x="141563" y="49671"/>
                  </a:lnTo>
                  <a:lnTo>
                    <a:pt x="143736" y="65504"/>
                  </a:lnTo>
                  <a:lnTo>
                    <a:pt x="154291" y="62400"/>
                  </a:lnTo>
                  <a:lnTo>
                    <a:pt x="161432" y="57122"/>
                  </a:lnTo>
                  <a:lnTo>
                    <a:pt x="166709" y="52776"/>
                  </a:lnTo>
                  <a:lnTo>
                    <a:pt x="176023" y="49671"/>
                  </a:lnTo>
                  <a:lnTo>
                    <a:pt x="176023" y="52776"/>
                  </a:lnTo>
                  <a:lnTo>
                    <a:pt x="180059" y="52776"/>
                  </a:lnTo>
                  <a:lnTo>
                    <a:pt x="176023" y="54949"/>
                  </a:lnTo>
                  <a:lnTo>
                    <a:pt x="172918" y="58053"/>
                  </a:lnTo>
                  <a:lnTo>
                    <a:pt x="166709" y="60226"/>
                  </a:lnTo>
                  <a:lnTo>
                    <a:pt x="163605" y="62400"/>
                  </a:lnTo>
                  <a:lnTo>
                    <a:pt x="159259" y="65504"/>
                  </a:lnTo>
                  <a:lnTo>
                    <a:pt x="158327" y="69850"/>
                  </a:lnTo>
                  <a:lnTo>
                    <a:pt x="156154" y="75128"/>
                  </a:lnTo>
                  <a:lnTo>
                    <a:pt x="154291" y="80405"/>
                  </a:lnTo>
                  <a:lnTo>
                    <a:pt x="152118" y="84752"/>
                  </a:lnTo>
                  <a:lnTo>
                    <a:pt x="150877" y="86614"/>
                  </a:lnTo>
                  <a:lnTo>
                    <a:pt x="149014" y="87856"/>
                  </a:lnTo>
                  <a:lnTo>
                    <a:pt x="146841" y="87856"/>
                  </a:lnTo>
                  <a:lnTo>
                    <a:pt x="143736" y="90029"/>
                  </a:lnTo>
                  <a:lnTo>
                    <a:pt x="143736" y="82579"/>
                  </a:lnTo>
                  <a:lnTo>
                    <a:pt x="141563" y="69850"/>
                  </a:lnTo>
                  <a:lnTo>
                    <a:pt x="139701" y="58053"/>
                  </a:lnTo>
                  <a:lnTo>
                    <a:pt x="139701" y="52776"/>
                  </a:lnTo>
                  <a:lnTo>
                    <a:pt x="126972" y="49671"/>
                  </a:lnTo>
                  <a:lnTo>
                    <a:pt x="119832" y="38185"/>
                  </a:lnTo>
                  <a:lnTo>
                    <a:pt x="112381" y="25457"/>
                  </a:lnTo>
                  <a:lnTo>
                    <a:pt x="107414" y="12728"/>
                  </a:lnTo>
                  <a:lnTo>
                    <a:pt x="80095" y="12728"/>
                  </a:lnTo>
                  <a:lnTo>
                    <a:pt x="80095" y="57122"/>
                  </a:lnTo>
                  <a:lnTo>
                    <a:pt x="73886" y="57122"/>
                  </a:lnTo>
                  <a:lnTo>
                    <a:pt x="70782" y="54949"/>
                  </a:lnTo>
                  <a:lnTo>
                    <a:pt x="66746" y="54949"/>
                  </a:lnTo>
                  <a:lnTo>
                    <a:pt x="63641" y="52776"/>
                  </a:lnTo>
                  <a:lnTo>
                    <a:pt x="56191" y="38185"/>
                  </a:lnTo>
                  <a:lnTo>
                    <a:pt x="54328" y="22352"/>
                  </a:lnTo>
                  <a:lnTo>
                    <a:pt x="56191" y="3104"/>
                  </a:lnTo>
                  <a:lnTo>
                    <a:pt x="52155" y="3104"/>
                  </a:lnTo>
                  <a:lnTo>
                    <a:pt x="52155" y="0"/>
                  </a:lnTo>
                  <a:lnTo>
                    <a:pt x="22973" y="3104"/>
                  </a:lnTo>
                  <a:lnTo>
                    <a:pt x="19869" y="28561"/>
                  </a:lnTo>
                  <a:lnTo>
                    <a:pt x="16764" y="54949"/>
                  </a:lnTo>
                  <a:lnTo>
                    <a:pt x="9313" y="79474"/>
                  </a:lnTo>
                  <a:lnTo>
                    <a:pt x="0" y="97480"/>
                  </a:lnTo>
                  <a:lnTo>
                    <a:pt x="3104" y="104620"/>
                  </a:lnTo>
                  <a:lnTo>
                    <a:pt x="7451" y="109898"/>
                  </a:lnTo>
                  <a:lnTo>
                    <a:pt x="12418" y="114244"/>
                  </a:lnTo>
                  <a:lnTo>
                    <a:pt x="19869" y="116417"/>
                  </a:lnTo>
                  <a:lnTo>
                    <a:pt x="27009" y="117349"/>
                  </a:lnTo>
                  <a:lnTo>
                    <a:pt x="27009" y="121695"/>
                  </a:lnTo>
                  <a:lnTo>
                    <a:pt x="27009" y="123868"/>
                  </a:lnTo>
                  <a:lnTo>
                    <a:pt x="25146" y="123868"/>
                  </a:lnTo>
                  <a:lnTo>
                    <a:pt x="25146" y="124799"/>
                  </a:lnTo>
                  <a:lnTo>
                    <a:pt x="22973" y="126972"/>
                  </a:lnTo>
                  <a:lnTo>
                    <a:pt x="30113" y="141874"/>
                  </a:lnTo>
                  <a:lnTo>
                    <a:pt x="41600" y="151187"/>
                  </a:lnTo>
                  <a:lnTo>
                    <a:pt x="56191" y="156465"/>
                  </a:lnTo>
                  <a:lnTo>
                    <a:pt x="72955" y="161742"/>
                  </a:lnTo>
                  <a:lnTo>
                    <a:pt x="90650" y="166089"/>
                  </a:lnTo>
                  <a:lnTo>
                    <a:pt x="107414" y="171366"/>
                  </a:lnTo>
                  <a:lnTo>
                    <a:pt x="119832" y="178817"/>
                  </a:lnTo>
                  <a:lnTo>
                    <a:pt x="132250" y="174471"/>
                  </a:lnTo>
                  <a:lnTo>
                    <a:pt x="139701" y="169193"/>
                  </a:lnTo>
                  <a:lnTo>
                    <a:pt x="144668" y="163915"/>
                  </a:lnTo>
                  <a:lnTo>
                    <a:pt x="150877" y="158638"/>
                  </a:lnTo>
                  <a:lnTo>
                    <a:pt x="159259" y="154602"/>
                  </a:lnTo>
                  <a:lnTo>
                    <a:pt x="168882" y="156465"/>
                  </a:lnTo>
                  <a:lnTo>
                    <a:pt x="178196" y="163915"/>
                  </a:lnTo>
                  <a:lnTo>
                    <a:pt x="188441" y="171366"/>
                  </a:lnTo>
                  <a:lnTo>
                    <a:pt x="203032" y="174471"/>
                  </a:lnTo>
                  <a:lnTo>
                    <a:pt x="212345" y="218864"/>
                  </a:lnTo>
                  <a:lnTo>
                    <a:pt x="219796" y="228488"/>
                  </a:lnTo>
                  <a:lnTo>
                    <a:pt x="230040" y="235939"/>
                  </a:lnTo>
                  <a:lnTo>
                    <a:pt x="239664" y="243389"/>
                  </a:lnTo>
                  <a:lnTo>
                    <a:pt x="246804" y="256118"/>
                  </a:lnTo>
                  <a:lnTo>
                    <a:pt x="248977" y="265431"/>
                  </a:lnTo>
                  <a:lnTo>
                    <a:pt x="246804" y="278159"/>
                  </a:lnTo>
                  <a:lnTo>
                    <a:pt x="243700" y="295234"/>
                  </a:lnTo>
                  <a:lnTo>
                    <a:pt x="237491" y="311998"/>
                  </a:lnTo>
                  <a:lnTo>
                    <a:pt x="232213" y="326899"/>
                  </a:lnTo>
                  <a:lnTo>
                    <a:pt x="226936" y="337455"/>
                  </a:lnTo>
                  <a:lnTo>
                    <a:pt x="209240" y="342732"/>
                  </a:lnTo>
                  <a:lnTo>
                    <a:pt x="188441" y="348010"/>
                  </a:lnTo>
                  <a:lnTo>
                    <a:pt x="172918" y="354529"/>
                  </a:lnTo>
                  <a:lnTo>
                    <a:pt x="172918" y="361669"/>
                  </a:lnTo>
                  <a:lnTo>
                    <a:pt x="172918" y="367257"/>
                  </a:lnTo>
                  <a:lnTo>
                    <a:pt x="173850" y="372535"/>
                  </a:lnTo>
                  <a:lnTo>
                    <a:pt x="176023" y="377813"/>
                  </a:lnTo>
                  <a:lnTo>
                    <a:pt x="197754" y="376571"/>
                  </a:lnTo>
                  <a:lnTo>
                    <a:pt x="216691" y="370362"/>
                  </a:lnTo>
                  <a:lnTo>
                    <a:pt x="232213" y="361669"/>
                  </a:lnTo>
                  <a:lnTo>
                    <a:pt x="243700" y="372535"/>
                  </a:lnTo>
                  <a:lnTo>
                    <a:pt x="254255" y="387126"/>
                  </a:lnTo>
                  <a:lnTo>
                    <a:pt x="261395" y="402027"/>
                  </a:lnTo>
                  <a:lnTo>
                    <a:pt x="268846" y="418791"/>
                  </a:lnTo>
                  <a:lnTo>
                    <a:pt x="280022" y="429657"/>
                  </a:lnTo>
                  <a:lnTo>
                    <a:pt x="292750" y="436797"/>
                  </a:lnTo>
                  <a:lnTo>
                    <a:pt x="310446" y="441143"/>
                  </a:lnTo>
                  <a:lnTo>
                    <a:pt x="326899" y="444248"/>
                  </a:lnTo>
                  <a:lnTo>
                    <a:pt x="339628" y="449526"/>
                  </a:lnTo>
                  <a:lnTo>
                    <a:pt x="343663" y="449526"/>
                  </a:lnTo>
                  <a:lnTo>
                    <a:pt x="336523" y="433693"/>
                  </a:lnTo>
                  <a:lnTo>
                    <a:pt x="326899" y="420964"/>
                  </a:lnTo>
                  <a:lnTo>
                    <a:pt x="316655" y="406374"/>
                  </a:lnTo>
                  <a:lnTo>
                    <a:pt x="319759" y="406374"/>
                  </a:lnTo>
                  <a:lnTo>
                    <a:pt x="322864" y="407305"/>
                  </a:lnTo>
                  <a:lnTo>
                    <a:pt x="330004" y="411651"/>
                  </a:lnTo>
                  <a:lnTo>
                    <a:pt x="339628" y="416929"/>
                  </a:lnTo>
                  <a:lnTo>
                    <a:pt x="348941" y="422206"/>
                  </a:lnTo>
                  <a:lnTo>
                    <a:pt x="356081" y="426242"/>
                  </a:lnTo>
                  <a:lnTo>
                    <a:pt x="359186" y="424379"/>
                  </a:lnTo>
                  <a:lnTo>
                    <a:pt x="361359" y="422206"/>
                  </a:lnTo>
                  <a:lnTo>
                    <a:pt x="363532" y="420964"/>
                  </a:lnTo>
                  <a:lnTo>
                    <a:pt x="363532" y="418791"/>
                  </a:lnTo>
                  <a:lnTo>
                    <a:pt x="365395" y="416929"/>
                  </a:lnTo>
                  <a:lnTo>
                    <a:pt x="366636" y="414756"/>
                  </a:lnTo>
                  <a:lnTo>
                    <a:pt x="365395" y="394577"/>
                  </a:lnTo>
                  <a:lnTo>
                    <a:pt x="359186" y="379675"/>
                  </a:lnTo>
                  <a:lnTo>
                    <a:pt x="352045" y="365084"/>
                  </a:lnTo>
                  <a:lnTo>
                    <a:pt x="339628" y="365084"/>
                  </a:lnTo>
                  <a:lnTo>
                    <a:pt x="332177" y="333108"/>
                  </a:lnTo>
                  <a:lnTo>
                    <a:pt x="322864" y="304547"/>
                  </a:lnTo>
                  <a:lnTo>
                    <a:pt x="329073" y="302685"/>
                  </a:lnTo>
                  <a:lnTo>
                    <a:pt x="334350" y="302685"/>
                  </a:lnTo>
                  <a:lnTo>
                    <a:pt x="339628" y="300512"/>
                  </a:lnTo>
                  <a:lnTo>
                    <a:pt x="346768" y="300512"/>
                  </a:lnTo>
                  <a:lnTo>
                    <a:pt x="352045" y="313240"/>
                  </a:lnTo>
                  <a:lnTo>
                    <a:pt x="359186" y="322553"/>
                  </a:lnTo>
                  <a:lnTo>
                    <a:pt x="368810" y="332177"/>
                  </a:lnTo>
                  <a:lnTo>
                    <a:pt x="375950" y="340559"/>
                  </a:lnTo>
                  <a:lnTo>
                    <a:pt x="383401" y="340559"/>
                  </a:lnTo>
                  <a:lnTo>
                    <a:pt x="388368" y="339628"/>
                  </a:lnTo>
                  <a:lnTo>
                    <a:pt x="394577" y="339628"/>
                  </a:lnTo>
                  <a:lnTo>
                    <a:pt x="399854" y="337455"/>
                  </a:lnTo>
                  <a:lnTo>
                    <a:pt x="407305" y="287783"/>
                  </a:lnTo>
                  <a:lnTo>
                    <a:pt x="402027" y="287783"/>
                  </a:lnTo>
                  <a:close/>
                </a:path>
              </a:pathLst>
            </a:custGeom>
            <a:grpFill/>
            <a:ln w="3104" cap="flat">
              <a:noFill/>
              <a:prstDash val="solid"/>
              <a:miter/>
            </a:ln>
          </p:spPr>
          <p:txBody>
            <a:bodyPr rtlCol="0" anchor="ctr"/>
            <a:lstStyle/>
            <a:p>
              <a:endParaRPr lang="en-US"/>
            </a:p>
          </p:txBody>
        </p:sp>
        <p:sp>
          <p:nvSpPr>
            <p:cNvPr id="624" name="Freeform: Shape 623">
              <a:extLst>
                <a:ext uri="{FF2B5EF4-FFF2-40B4-BE49-F238E27FC236}">
                  <a16:creationId xmlns:a16="http://schemas.microsoft.com/office/drawing/2014/main" id="{2C5D39C6-7DCB-4B15-8C19-7DAB73413960}"/>
                </a:ext>
              </a:extLst>
            </p:cNvPr>
            <p:cNvSpPr/>
            <p:nvPr/>
          </p:nvSpPr>
          <p:spPr>
            <a:xfrm>
              <a:off x="5463788" y="5234275"/>
              <a:ext cx="43462" cy="15522"/>
            </a:xfrm>
            <a:custGeom>
              <a:avLst/>
              <a:gdLst>
                <a:gd name="connsiteX0" fmla="*/ 24836 w 43462"/>
                <a:gd name="connsiteY0" fmla="*/ 7451 h 15522"/>
                <a:gd name="connsiteX1" fmla="*/ 14591 w 43462"/>
                <a:gd name="connsiteY1" fmla="*/ 3415 h 15522"/>
                <a:gd name="connsiteX2" fmla="*/ 4967 w 43462"/>
                <a:gd name="connsiteY2" fmla="*/ 0 h 15522"/>
                <a:gd name="connsiteX3" fmla="*/ 3104 w 43462"/>
                <a:gd name="connsiteY3" fmla="*/ 3415 h 15522"/>
                <a:gd name="connsiteX4" fmla="*/ 3104 w 43462"/>
                <a:gd name="connsiteY4" fmla="*/ 5278 h 15522"/>
                <a:gd name="connsiteX5" fmla="*/ 1863 w 43462"/>
                <a:gd name="connsiteY5" fmla="*/ 7451 h 15522"/>
                <a:gd name="connsiteX6" fmla="*/ 0 w 43462"/>
                <a:gd name="connsiteY6" fmla="*/ 8692 h 15522"/>
                <a:gd name="connsiteX7" fmla="*/ 0 w 43462"/>
                <a:gd name="connsiteY7" fmla="*/ 12728 h 15522"/>
                <a:gd name="connsiteX8" fmla="*/ 7140 w 43462"/>
                <a:gd name="connsiteY8" fmla="*/ 12728 h 15522"/>
                <a:gd name="connsiteX9" fmla="*/ 10245 w 43462"/>
                <a:gd name="connsiteY9" fmla="*/ 14901 h 15522"/>
                <a:gd name="connsiteX10" fmla="*/ 12418 w 43462"/>
                <a:gd name="connsiteY10" fmla="*/ 14901 h 15522"/>
                <a:gd name="connsiteX11" fmla="*/ 15522 w 43462"/>
                <a:gd name="connsiteY11" fmla="*/ 15833 h 15522"/>
                <a:gd name="connsiteX12" fmla="*/ 44704 w 43462"/>
                <a:gd name="connsiteY12" fmla="*/ 15833 h 15522"/>
                <a:gd name="connsiteX13" fmla="*/ 37253 w 43462"/>
                <a:gd name="connsiteY13" fmla="*/ 1055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462" h="15522">
                  <a:moveTo>
                    <a:pt x="24836" y="7451"/>
                  </a:moveTo>
                  <a:lnTo>
                    <a:pt x="14591" y="3415"/>
                  </a:lnTo>
                  <a:lnTo>
                    <a:pt x="4967" y="0"/>
                  </a:lnTo>
                  <a:lnTo>
                    <a:pt x="3104" y="3415"/>
                  </a:lnTo>
                  <a:lnTo>
                    <a:pt x="3104" y="5278"/>
                  </a:lnTo>
                  <a:lnTo>
                    <a:pt x="1863" y="7451"/>
                  </a:lnTo>
                  <a:lnTo>
                    <a:pt x="0" y="8692"/>
                  </a:lnTo>
                  <a:lnTo>
                    <a:pt x="0" y="12728"/>
                  </a:lnTo>
                  <a:lnTo>
                    <a:pt x="7140" y="12728"/>
                  </a:lnTo>
                  <a:lnTo>
                    <a:pt x="10245" y="14901"/>
                  </a:lnTo>
                  <a:lnTo>
                    <a:pt x="12418" y="14901"/>
                  </a:lnTo>
                  <a:lnTo>
                    <a:pt x="15522" y="15833"/>
                  </a:lnTo>
                  <a:lnTo>
                    <a:pt x="44704" y="15833"/>
                  </a:lnTo>
                  <a:lnTo>
                    <a:pt x="37253" y="10555"/>
                  </a:lnTo>
                  <a:close/>
                </a:path>
              </a:pathLst>
            </a:custGeom>
            <a:grpFill/>
            <a:ln w="3104" cap="flat">
              <a:noFill/>
              <a:prstDash val="solid"/>
              <a:miter/>
            </a:ln>
          </p:spPr>
          <p:txBody>
            <a:bodyPr rtlCol="0" anchor="ctr"/>
            <a:lstStyle/>
            <a:p>
              <a:endParaRPr lang="en-US"/>
            </a:p>
          </p:txBody>
        </p:sp>
        <p:sp>
          <p:nvSpPr>
            <p:cNvPr id="625" name="Freeform: Shape 624">
              <a:extLst>
                <a:ext uri="{FF2B5EF4-FFF2-40B4-BE49-F238E27FC236}">
                  <a16:creationId xmlns:a16="http://schemas.microsoft.com/office/drawing/2014/main" id="{5FB89C87-382A-4541-8CDE-3F2CD702D725}"/>
                </a:ext>
              </a:extLst>
            </p:cNvPr>
            <p:cNvSpPr/>
            <p:nvPr/>
          </p:nvSpPr>
          <p:spPr>
            <a:xfrm>
              <a:off x="5144029" y="5162562"/>
              <a:ext cx="24836" cy="9313"/>
            </a:xfrm>
            <a:custGeom>
              <a:avLst/>
              <a:gdLst>
                <a:gd name="connsiteX0" fmla="*/ 4967 w 24835"/>
                <a:gd name="connsiteY0" fmla="*/ 10555 h 9313"/>
                <a:gd name="connsiteX1" fmla="*/ 10245 w 24835"/>
                <a:gd name="connsiteY1" fmla="*/ 10555 h 9313"/>
                <a:gd name="connsiteX2" fmla="*/ 14280 w 24835"/>
                <a:gd name="connsiteY2" fmla="*/ 8382 h 9313"/>
                <a:gd name="connsiteX3" fmla="*/ 17695 w 24835"/>
                <a:gd name="connsiteY3" fmla="*/ 7140 h 9313"/>
                <a:gd name="connsiteX4" fmla="*/ 19558 w 24835"/>
                <a:gd name="connsiteY4" fmla="*/ 5278 h 9313"/>
                <a:gd name="connsiteX5" fmla="*/ 24836 w 24835"/>
                <a:gd name="connsiteY5" fmla="*/ 3104 h 9313"/>
                <a:gd name="connsiteX6" fmla="*/ 24836 w 24835"/>
                <a:gd name="connsiteY6" fmla="*/ 0 h 9313"/>
                <a:gd name="connsiteX7" fmla="*/ 0 w 24835"/>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35" h="9313">
                  <a:moveTo>
                    <a:pt x="4967" y="10555"/>
                  </a:moveTo>
                  <a:lnTo>
                    <a:pt x="10245" y="10555"/>
                  </a:lnTo>
                  <a:lnTo>
                    <a:pt x="14280" y="8382"/>
                  </a:lnTo>
                  <a:lnTo>
                    <a:pt x="17695" y="7140"/>
                  </a:lnTo>
                  <a:lnTo>
                    <a:pt x="19558" y="5278"/>
                  </a:lnTo>
                  <a:lnTo>
                    <a:pt x="24836" y="3104"/>
                  </a:lnTo>
                  <a:lnTo>
                    <a:pt x="24836" y="0"/>
                  </a:lnTo>
                  <a:lnTo>
                    <a:pt x="0" y="0"/>
                  </a:lnTo>
                  <a:close/>
                </a:path>
              </a:pathLst>
            </a:custGeom>
            <a:grpFill/>
            <a:ln w="3104" cap="flat">
              <a:noFill/>
              <a:prstDash val="solid"/>
              <a:miter/>
            </a:ln>
          </p:spPr>
          <p:txBody>
            <a:bodyPr rtlCol="0" anchor="ctr"/>
            <a:lstStyle/>
            <a:p>
              <a:endParaRPr lang="en-US"/>
            </a:p>
          </p:txBody>
        </p:sp>
        <p:sp>
          <p:nvSpPr>
            <p:cNvPr id="626" name="Freeform: Shape 625">
              <a:extLst>
                <a:ext uri="{FF2B5EF4-FFF2-40B4-BE49-F238E27FC236}">
                  <a16:creationId xmlns:a16="http://schemas.microsoft.com/office/drawing/2014/main" id="{5D8AE70F-77F6-48C8-97C0-741309448B33}"/>
                </a:ext>
              </a:extLst>
            </p:cNvPr>
            <p:cNvSpPr/>
            <p:nvPr/>
          </p:nvSpPr>
          <p:spPr>
            <a:xfrm>
              <a:off x="5247097" y="5141141"/>
              <a:ext cx="24836" cy="40358"/>
            </a:xfrm>
            <a:custGeom>
              <a:avLst/>
              <a:gdLst>
                <a:gd name="connsiteX0" fmla="*/ 21731 w 24835"/>
                <a:gd name="connsiteY0" fmla="*/ 0 h 40357"/>
                <a:gd name="connsiteX1" fmla="*/ 14591 w 24835"/>
                <a:gd name="connsiteY1" fmla="*/ 0 h 40357"/>
                <a:gd name="connsiteX2" fmla="*/ 9313 w 24835"/>
                <a:gd name="connsiteY2" fmla="*/ 0 h 40357"/>
                <a:gd name="connsiteX3" fmla="*/ 4967 w 24835"/>
                <a:gd name="connsiteY3" fmla="*/ 2173 h 40357"/>
                <a:gd name="connsiteX4" fmla="*/ 1863 w 24835"/>
                <a:gd name="connsiteY4" fmla="*/ 4346 h 40357"/>
                <a:gd name="connsiteX5" fmla="*/ 0 w 24835"/>
                <a:gd name="connsiteY5" fmla="*/ 11797 h 40357"/>
                <a:gd name="connsiteX6" fmla="*/ 0 w 24835"/>
                <a:gd name="connsiteY6" fmla="*/ 26698 h 40357"/>
                <a:gd name="connsiteX7" fmla="*/ 1863 w 24835"/>
                <a:gd name="connsiteY7" fmla="*/ 41289 h 40357"/>
                <a:gd name="connsiteX8" fmla="*/ 7140 w 24835"/>
                <a:gd name="connsiteY8" fmla="*/ 39116 h 40357"/>
                <a:gd name="connsiteX9" fmla="*/ 11487 w 24835"/>
                <a:gd name="connsiteY9" fmla="*/ 39116 h 40357"/>
                <a:gd name="connsiteX10" fmla="*/ 14591 w 24835"/>
                <a:gd name="connsiteY10" fmla="*/ 39116 h 40357"/>
                <a:gd name="connsiteX11" fmla="*/ 16454 w 24835"/>
                <a:gd name="connsiteY11" fmla="*/ 37253 h 40357"/>
                <a:gd name="connsiteX12" fmla="*/ 26078 w 24835"/>
                <a:gd name="connsiteY12" fmla="*/ 37253 h 40357"/>
                <a:gd name="connsiteX13" fmla="*/ 23904 w 24835"/>
                <a:gd name="connsiteY13" fmla="*/ 17075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835" h="40357">
                  <a:moveTo>
                    <a:pt x="21731" y="0"/>
                  </a:moveTo>
                  <a:lnTo>
                    <a:pt x="14591" y="0"/>
                  </a:lnTo>
                  <a:lnTo>
                    <a:pt x="9313" y="0"/>
                  </a:lnTo>
                  <a:lnTo>
                    <a:pt x="4967" y="2173"/>
                  </a:lnTo>
                  <a:lnTo>
                    <a:pt x="1863" y="4346"/>
                  </a:lnTo>
                  <a:lnTo>
                    <a:pt x="0" y="11797"/>
                  </a:lnTo>
                  <a:lnTo>
                    <a:pt x="0" y="26698"/>
                  </a:lnTo>
                  <a:lnTo>
                    <a:pt x="1863" y="41289"/>
                  </a:lnTo>
                  <a:lnTo>
                    <a:pt x="7140" y="39116"/>
                  </a:lnTo>
                  <a:lnTo>
                    <a:pt x="11487" y="39116"/>
                  </a:lnTo>
                  <a:lnTo>
                    <a:pt x="14591" y="39116"/>
                  </a:lnTo>
                  <a:lnTo>
                    <a:pt x="16454" y="37253"/>
                  </a:lnTo>
                  <a:lnTo>
                    <a:pt x="26078" y="37253"/>
                  </a:lnTo>
                  <a:lnTo>
                    <a:pt x="23904" y="17075"/>
                  </a:lnTo>
                  <a:close/>
                </a:path>
              </a:pathLst>
            </a:custGeom>
            <a:grpFill/>
            <a:ln w="3104" cap="flat">
              <a:noFill/>
              <a:prstDash val="solid"/>
              <a:miter/>
            </a:ln>
          </p:spPr>
          <p:txBody>
            <a:bodyPr rtlCol="0" anchor="ctr"/>
            <a:lstStyle/>
            <a:p>
              <a:endParaRPr lang="en-US"/>
            </a:p>
          </p:txBody>
        </p:sp>
        <p:sp>
          <p:nvSpPr>
            <p:cNvPr id="627" name="Freeform: Shape 626">
              <a:extLst>
                <a:ext uri="{FF2B5EF4-FFF2-40B4-BE49-F238E27FC236}">
                  <a16:creationId xmlns:a16="http://schemas.microsoft.com/office/drawing/2014/main" id="{821A750F-99F5-4008-A845-36E36D22AF8F}"/>
                </a:ext>
              </a:extLst>
            </p:cNvPr>
            <p:cNvSpPr/>
            <p:nvPr/>
          </p:nvSpPr>
          <p:spPr>
            <a:xfrm>
              <a:off x="5592933" y="5239552"/>
              <a:ext cx="34149" cy="21731"/>
            </a:xfrm>
            <a:custGeom>
              <a:avLst/>
              <a:gdLst>
                <a:gd name="connsiteX0" fmla="*/ 21731 w 34149"/>
                <a:gd name="connsiteY0" fmla="*/ 3415 h 21731"/>
                <a:gd name="connsiteX1" fmla="*/ 14591 w 34149"/>
                <a:gd name="connsiteY1" fmla="*/ 5278 h 21731"/>
                <a:gd name="connsiteX2" fmla="*/ 7140 w 34149"/>
                <a:gd name="connsiteY2" fmla="*/ 9624 h 21731"/>
                <a:gd name="connsiteX3" fmla="*/ 0 w 34149"/>
                <a:gd name="connsiteY3" fmla="*/ 10555 h 21731"/>
                <a:gd name="connsiteX4" fmla="*/ 3104 w 34149"/>
                <a:gd name="connsiteY4" fmla="*/ 24525 h 21731"/>
                <a:gd name="connsiteX5" fmla="*/ 7140 w 34149"/>
                <a:gd name="connsiteY5" fmla="*/ 22352 h 21731"/>
                <a:gd name="connsiteX6" fmla="*/ 10245 w 34149"/>
                <a:gd name="connsiteY6" fmla="*/ 22352 h 21731"/>
                <a:gd name="connsiteX7" fmla="*/ 12418 w 34149"/>
                <a:gd name="connsiteY7" fmla="*/ 22352 h 21731"/>
                <a:gd name="connsiteX8" fmla="*/ 12418 w 34149"/>
                <a:gd name="connsiteY8" fmla="*/ 20179 h 21731"/>
                <a:gd name="connsiteX9" fmla="*/ 15522 w 34149"/>
                <a:gd name="connsiteY9" fmla="*/ 20179 h 21731"/>
                <a:gd name="connsiteX10" fmla="*/ 21731 w 34149"/>
                <a:gd name="connsiteY10" fmla="*/ 17075 h 21731"/>
                <a:gd name="connsiteX11" fmla="*/ 24836 w 34149"/>
                <a:gd name="connsiteY11" fmla="*/ 12728 h 21731"/>
                <a:gd name="connsiteX12" fmla="*/ 29182 w 34149"/>
                <a:gd name="connsiteY12" fmla="*/ 9624 h 21731"/>
                <a:gd name="connsiteX13" fmla="*/ 32286 w 34149"/>
                <a:gd name="connsiteY13" fmla="*/ 5278 h 21731"/>
                <a:gd name="connsiteX14" fmla="*/ 36322 w 34149"/>
                <a:gd name="connsiteY14" fmla="*/ 0 h 21731"/>
                <a:gd name="connsiteX15" fmla="*/ 27009 w 34149"/>
                <a:gd name="connsiteY15" fmla="*/ 0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21731">
                  <a:moveTo>
                    <a:pt x="21731" y="3415"/>
                  </a:moveTo>
                  <a:lnTo>
                    <a:pt x="14591" y="5278"/>
                  </a:lnTo>
                  <a:lnTo>
                    <a:pt x="7140" y="9624"/>
                  </a:lnTo>
                  <a:lnTo>
                    <a:pt x="0" y="10555"/>
                  </a:lnTo>
                  <a:lnTo>
                    <a:pt x="3104" y="24525"/>
                  </a:lnTo>
                  <a:lnTo>
                    <a:pt x="7140" y="22352"/>
                  </a:lnTo>
                  <a:lnTo>
                    <a:pt x="10245" y="22352"/>
                  </a:lnTo>
                  <a:lnTo>
                    <a:pt x="12418" y="22352"/>
                  </a:lnTo>
                  <a:lnTo>
                    <a:pt x="12418" y="20179"/>
                  </a:lnTo>
                  <a:lnTo>
                    <a:pt x="15522" y="20179"/>
                  </a:lnTo>
                  <a:lnTo>
                    <a:pt x="21731" y="17075"/>
                  </a:lnTo>
                  <a:lnTo>
                    <a:pt x="24836" y="12728"/>
                  </a:lnTo>
                  <a:lnTo>
                    <a:pt x="29182" y="9624"/>
                  </a:lnTo>
                  <a:lnTo>
                    <a:pt x="32286" y="5278"/>
                  </a:lnTo>
                  <a:lnTo>
                    <a:pt x="36322" y="0"/>
                  </a:lnTo>
                  <a:lnTo>
                    <a:pt x="27009" y="0"/>
                  </a:lnTo>
                  <a:close/>
                </a:path>
              </a:pathLst>
            </a:custGeom>
            <a:grpFill/>
            <a:ln w="3104" cap="flat">
              <a:noFill/>
              <a:prstDash val="solid"/>
              <a:miter/>
            </a:ln>
          </p:spPr>
          <p:txBody>
            <a:bodyPr rtlCol="0" anchor="ctr"/>
            <a:lstStyle/>
            <a:p>
              <a:endParaRPr lang="en-US"/>
            </a:p>
          </p:txBody>
        </p:sp>
        <p:sp>
          <p:nvSpPr>
            <p:cNvPr id="628" name="Freeform: Shape 627">
              <a:extLst>
                <a:ext uri="{FF2B5EF4-FFF2-40B4-BE49-F238E27FC236}">
                  <a16:creationId xmlns:a16="http://schemas.microsoft.com/office/drawing/2014/main" id="{846EF7EF-41FF-49FD-99C8-18ABB8DD0547}"/>
                </a:ext>
              </a:extLst>
            </p:cNvPr>
            <p:cNvSpPr/>
            <p:nvPr/>
          </p:nvSpPr>
          <p:spPr>
            <a:xfrm>
              <a:off x="4877977" y="3996527"/>
              <a:ext cx="2967861" cy="2340761"/>
            </a:xfrm>
            <a:custGeom>
              <a:avLst/>
              <a:gdLst>
                <a:gd name="connsiteX0" fmla="*/ 2965999 w 2967861"/>
                <a:gd name="connsiteY0" fmla="*/ 516271 h 2340761"/>
                <a:gd name="connsiteX1" fmla="*/ 2956685 w 2967861"/>
                <a:gd name="connsiteY1" fmla="*/ 502612 h 2340761"/>
                <a:gd name="connsiteX2" fmla="*/ 2945199 w 2967861"/>
                <a:gd name="connsiteY2" fmla="*/ 489883 h 2340761"/>
                <a:gd name="connsiteX3" fmla="*/ 2934644 w 2967861"/>
                <a:gd name="connsiteY3" fmla="*/ 477155 h 2340761"/>
                <a:gd name="connsiteX4" fmla="*/ 2930608 w 2967861"/>
                <a:gd name="connsiteY4" fmla="*/ 477155 h 2340761"/>
                <a:gd name="connsiteX5" fmla="*/ 2929677 w 2967861"/>
                <a:gd name="connsiteY5" fmla="*/ 477155 h 2340761"/>
                <a:gd name="connsiteX6" fmla="*/ 2927503 w 2967861"/>
                <a:gd name="connsiteY6" fmla="*/ 479328 h 2340761"/>
                <a:gd name="connsiteX7" fmla="*/ 2925330 w 2967861"/>
                <a:gd name="connsiteY7" fmla="*/ 479328 h 2340761"/>
                <a:gd name="connsiteX8" fmla="*/ 2923158 w 2967861"/>
                <a:gd name="connsiteY8" fmla="*/ 480260 h 2340761"/>
                <a:gd name="connsiteX9" fmla="*/ 2905462 w 2967861"/>
                <a:gd name="connsiteY9" fmla="*/ 477155 h 2340761"/>
                <a:gd name="connsiteX10" fmla="*/ 2896149 w 2967861"/>
                <a:gd name="connsiteY10" fmla="*/ 469705 h 2340761"/>
                <a:gd name="connsiteX11" fmla="*/ 2889008 w 2967861"/>
                <a:gd name="connsiteY11" fmla="*/ 460081 h 2340761"/>
                <a:gd name="connsiteX12" fmla="*/ 2881868 w 2967861"/>
                <a:gd name="connsiteY12" fmla="*/ 449526 h 2340761"/>
                <a:gd name="connsiteX13" fmla="*/ 2871313 w 2967861"/>
                <a:gd name="connsiteY13" fmla="*/ 439902 h 2340761"/>
                <a:gd name="connsiteX14" fmla="*/ 2866035 w 2967861"/>
                <a:gd name="connsiteY14" fmla="*/ 435555 h 2340761"/>
                <a:gd name="connsiteX15" fmla="*/ 2859827 w 2967861"/>
                <a:gd name="connsiteY15" fmla="*/ 435555 h 2340761"/>
                <a:gd name="connsiteX16" fmla="*/ 2854549 w 2967861"/>
                <a:gd name="connsiteY16" fmla="*/ 434624 h 2340761"/>
                <a:gd name="connsiteX17" fmla="*/ 2849271 w 2967861"/>
                <a:gd name="connsiteY17" fmla="*/ 434624 h 2340761"/>
                <a:gd name="connsiteX18" fmla="*/ 2843994 w 2967861"/>
                <a:gd name="connsiteY18" fmla="*/ 430278 h 2340761"/>
                <a:gd name="connsiteX19" fmla="*/ 2810776 w 2967861"/>
                <a:gd name="connsiteY19" fmla="*/ 395508 h 2340761"/>
                <a:gd name="connsiteX20" fmla="*/ 2751481 w 2967861"/>
                <a:gd name="connsiteY20" fmla="*/ 370051 h 2340761"/>
                <a:gd name="connsiteX21" fmla="*/ 2747445 w 2967861"/>
                <a:gd name="connsiteY21" fmla="*/ 370983 h 2340761"/>
                <a:gd name="connsiteX22" fmla="*/ 2744340 w 2967861"/>
                <a:gd name="connsiteY22" fmla="*/ 373156 h 2340761"/>
                <a:gd name="connsiteX23" fmla="*/ 2740305 w 2967861"/>
                <a:gd name="connsiteY23" fmla="*/ 377502 h 2340761"/>
                <a:gd name="connsiteX24" fmla="*/ 2735027 w 2967861"/>
                <a:gd name="connsiteY24" fmla="*/ 378433 h 2340761"/>
                <a:gd name="connsiteX25" fmla="*/ 2729750 w 2967861"/>
                <a:gd name="connsiteY25" fmla="*/ 378433 h 2340761"/>
                <a:gd name="connsiteX26" fmla="*/ 2723541 w 2967861"/>
                <a:gd name="connsiteY26" fmla="*/ 378433 h 2340761"/>
                <a:gd name="connsiteX27" fmla="*/ 2708950 w 2967861"/>
                <a:gd name="connsiteY27" fmla="*/ 373156 h 2340761"/>
                <a:gd name="connsiteX28" fmla="*/ 2696532 w 2967861"/>
                <a:gd name="connsiteY28" fmla="*/ 365705 h 2340761"/>
                <a:gd name="connsiteX29" fmla="*/ 2678836 w 2967861"/>
                <a:gd name="connsiteY29" fmla="*/ 362601 h 2340761"/>
                <a:gd name="connsiteX30" fmla="*/ 2678836 w 2967861"/>
                <a:gd name="connsiteY30" fmla="*/ 367878 h 2340761"/>
                <a:gd name="connsiteX31" fmla="*/ 2678836 w 2967861"/>
                <a:gd name="connsiteY31" fmla="*/ 373156 h 2340761"/>
                <a:gd name="connsiteX32" fmla="*/ 2676664 w 2967861"/>
                <a:gd name="connsiteY32" fmla="*/ 377502 h 2340761"/>
                <a:gd name="connsiteX33" fmla="*/ 2676664 w 2967861"/>
                <a:gd name="connsiteY33" fmla="*/ 380607 h 2340761"/>
                <a:gd name="connsiteX34" fmla="*/ 2678836 w 2967861"/>
                <a:gd name="connsiteY34" fmla="*/ 382780 h 2340761"/>
                <a:gd name="connsiteX35" fmla="*/ 2681010 w 2967861"/>
                <a:gd name="connsiteY35" fmla="*/ 385884 h 2340761"/>
                <a:gd name="connsiteX36" fmla="*/ 2684114 w 2967861"/>
                <a:gd name="connsiteY36" fmla="*/ 392093 h 2340761"/>
                <a:gd name="connsiteX37" fmla="*/ 2681941 w 2967861"/>
                <a:gd name="connsiteY37" fmla="*/ 397371 h 2340761"/>
                <a:gd name="connsiteX38" fmla="*/ 2681941 w 2967861"/>
                <a:gd name="connsiteY38" fmla="*/ 400475 h 2340761"/>
                <a:gd name="connsiteX39" fmla="*/ 2681010 w 2967861"/>
                <a:gd name="connsiteY39" fmla="*/ 404821 h 2340761"/>
                <a:gd name="connsiteX40" fmla="*/ 2678836 w 2967861"/>
                <a:gd name="connsiteY40" fmla="*/ 406994 h 2340761"/>
                <a:gd name="connsiteX41" fmla="*/ 2678836 w 2967861"/>
                <a:gd name="connsiteY41" fmla="*/ 412272 h 2340761"/>
                <a:gd name="connsiteX42" fmla="*/ 2671696 w 2967861"/>
                <a:gd name="connsiteY42" fmla="*/ 406994 h 2340761"/>
                <a:gd name="connsiteX43" fmla="*/ 2666419 w 2967861"/>
                <a:gd name="connsiteY43" fmla="*/ 402648 h 2340761"/>
                <a:gd name="connsiteX44" fmla="*/ 2660210 w 2967861"/>
                <a:gd name="connsiteY44" fmla="*/ 395198 h 2340761"/>
                <a:gd name="connsiteX45" fmla="*/ 2654932 w 2967861"/>
                <a:gd name="connsiteY45" fmla="*/ 389920 h 2340761"/>
                <a:gd name="connsiteX46" fmla="*/ 2651828 w 2967861"/>
                <a:gd name="connsiteY46" fmla="*/ 382469 h 2340761"/>
                <a:gd name="connsiteX47" fmla="*/ 2616437 w 2967861"/>
                <a:gd name="connsiteY47" fmla="*/ 382469 h 2340761"/>
                <a:gd name="connsiteX48" fmla="*/ 2581978 w 2967861"/>
                <a:gd name="connsiteY48" fmla="*/ 382469 h 2340761"/>
                <a:gd name="connsiteX49" fmla="*/ 2547518 w 2967861"/>
                <a:gd name="connsiteY49" fmla="*/ 385574 h 2340761"/>
                <a:gd name="connsiteX50" fmla="*/ 2544414 w 2967861"/>
                <a:gd name="connsiteY50" fmla="*/ 384642 h 2340761"/>
                <a:gd name="connsiteX51" fmla="*/ 2542240 w 2967861"/>
                <a:gd name="connsiteY51" fmla="*/ 380296 h 2340761"/>
                <a:gd name="connsiteX52" fmla="*/ 2538205 w 2967861"/>
                <a:gd name="connsiteY52" fmla="*/ 378123 h 2340761"/>
                <a:gd name="connsiteX53" fmla="*/ 2535100 w 2967861"/>
                <a:gd name="connsiteY53" fmla="*/ 365395 h 2340761"/>
                <a:gd name="connsiteX54" fmla="*/ 2532927 w 2967861"/>
                <a:gd name="connsiteY54" fmla="*/ 350493 h 2340761"/>
                <a:gd name="connsiteX55" fmla="*/ 2527650 w 2967861"/>
                <a:gd name="connsiteY55" fmla="*/ 333419 h 2340761"/>
                <a:gd name="connsiteX56" fmla="*/ 2515232 w 2967861"/>
                <a:gd name="connsiteY56" fmla="*/ 330314 h 2340761"/>
                <a:gd name="connsiteX57" fmla="*/ 2498468 w 2967861"/>
                <a:gd name="connsiteY57" fmla="*/ 327210 h 2340761"/>
                <a:gd name="connsiteX58" fmla="*/ 2481703 w 2967861"/>
                <a:gd name="connsiteY58" fmla="*/ 325037 h 2340761"/>
                <a:gd name="connsiteX59" fmla="*/ 2464008 w 2967861"/>
                <a:gd name="connsiteY59" fmla="*/ 325037 h 2340761"/>
                <a:gd name="connsiteX60" fmla="*/ 2451590 w 2967861"/>
                <a:gd name="connsiteY60" fmla="*/ 330314 h 2340761"/>
                <a:gd name="connsiteX61" fmla="*/ 2437931 w 2967861"/>
                <a:gd name="connsiteY61" fmla="*/ 325037 h 2340761"/>
                <a:gd name="connsiteX62" fmla="*/ 2427375 w 2967861"/>
                <a:gd name="connsiteY62" fmla="*/ 315413 h 2340761"/>
                <a:gd name="connsiteX63" fmla="*/ 2420235 w 2967861"/>
                <a:gd name="connsiteY63" fmla="*/ 304858 h 2340761"/>
                <a:gd name="connsiteX64" fmla="*/ 2414958 w 2967861"/>
                <a:gd name="connsiteY64" fmla="*/ 293371 h 2340761"/>
                <a:gd name="connsiteX65" fmla="*/ 2401298 w 2967861"/>
                <a:gd name="connsiteY65" fmla="*/ 293371 h 2340761"/>
                <a:gd name="connsiteX66" fmla="*/ 2388880 w 2967861"/>
                <a:gd name="connsiteY66" fmla="*/ 293371 h 2340761"/>
                <a:gd name="connsiteX67" fmla="*/ 2378325 w 2967861"/>
                <a:gd name="connsiteY67" fmla="*/ 297718 h 2340761"/>
                <a:gd name="connsiteX68" fmla="*/ 2373047 w 2967861"/>
                <a:gd name="connsiteY68" fmla="*/ 295544 h 2340761"/>
                <a:gd name="connsiteX69" fmla="*/ 2369012 w 2967861"/>
                <a:gd name="connsiteY69" fmla="*/ 293371 h 2340761"/>
                <a:gd name="connsiteX70" fmla="*/ 2365907 w 2967861"/>
                <a:gd name="connsiteY70" fmla="*/ 291198 h 2340761"/>
                <a:gd name="connsiteX71" fmla="*/ 2365907 w 2967861"/>
                <a:gd name="connsiteY71" fmla="*/ 288094 h 2340761"/>
                <a:gd name="connsiteX72" fmla="*/ 2363734 w 2967861"/>
                <a:gd name="connsiteY72" fmla="*/ 285921 h 2340761"/>
                <a:gd name="connsiteX73" fmla="*/ 2363734 w 2967861"/>
                <a:gd name="connsiteY73" fmla="*/ 282816 h 2340761"/>
                <a:gd name="connsiteX74" fmla="*/ 2361561 w 2967861"/>
                <a:gd name="connsiteY74" fmla="*/ 276607 h 2340761"/>
                <a:gd name="connsiteX75" fmla="*/ 2358457 w 2967861"/>
                <a:gd name="connsiteY75" fmla="*/ 273503 h 2340761"/>
                <a:gd name="connsiteX76" fmla="*/ 2351316 w 2967861"/>
                <a:gd name="connsiteY76" fmla="*/ 268225 h 2340761"/>
                <a:gd name="connsiteX77" fmla="*/ 2334552 w 2967861"/>
                <a:gd name="connsiteY77" fmla="*/ 262016 h 2340761"/>
                <a:gd name="connsiteX78" fmla="*/ 2315925 w 2967861"/>
                <a:gd name="connsiteY78" fmla="*/ 256739 h 2340761"/>
                <a:gd name="connsiteX79" fmla="*/ 2296057 w 2967861"/>
                <a:gd name="connsiteY79" fmla="*/ 251461 h 2340761"/>
                <a:gd name="connsiteX80" fmla="*/ 2276188 w 2967861"/>
                <a:gd name="connsiteY80" fmla="*/ 249288 h 2340761"/>
                <a:gd name="connsiteX81" fmla="*/ 2258493 w 2967861"/>
                <a:gd name="connsiteY81" fmla="*/ 249288 h 2340761"/>
                <a:gd name="connsiteX82" fmla="*/ 2247007 w 2967861"/>
                <a:gd name="connsiteY82" fmla="*/ 253634 h 2340761"/>
                <a:gd name="connsiteX83" fmla="*/ 2234589 w 2967861"/>
                <a:gd name="connsiteY83" fmla="*/ 256739 h 2340761"/>
                <a:gd name="connsiteX84" fmla="*/ 2237693 w 2967861"/>
                <a:gd name="connsiteY84" fmla="*/ 273813 h 2340761"/>
                <a:gd name="connsiteX85" fmla="*/ 2241729 w 2967861"/>
                <a:gd name="connsiteY85" fmla="*/ 286541 h 2340761"/>
                <a:gd name="connsiteX86" fmla="*/ 2243902 w 2967861"/>
                <a:gd name="connsiteY86" fmla="*/ 305479 h 2340761"/>
                <a:gd name="connsiteX87" fmla="*/ 2236762 w 2967861"/>
                <a:gd name="connsiteY87" fmla="*/ 305479 h 2340761"/>
                <a:gd name="connsiteX88" fmla="*/ 2232726 w 2967861"/>
                <a:gd name="connsiteY88" fmla="*/ 303306 h 2340761"/>
                <a:gd name="connsiteX89" fmla="*/ 2227448 w 2967861"/>
                <a:gd name="connsiteY89" fmla="*/ 303306 h 2340761"/>
                <a:gd name="connsiteX90" fmla="*/ 2225275 w 2967861"/>
                <a:gd name="connsiteY90" fmla="*/ 303306 h 2340761"/>
                <a:gd name="connsiteX91" fmla="*/ 2222171 w 2967861"/>
                <a:gd name="connsiteY91" fmla="*/ 303306 h 2340761"/>
                <a:gd name="connsiteX92" fmla="*/ 2218135 w 2967861"/>
                <a:gd name="connsiteY92" fmla="*/ 306410 h 2340761"/>
                <a:gd name="connsiteX93" fmla="*/ 2215030 w 2967861"/>
                <a:gd name="connsiteY93" fmla="*/ 310756 h 2340761"/>
                <a:gd name="connsiteX94" fmla="*/ 2207890 w 2967861"/>
                <a:gd name="connsiteY94" fmla="*/ 306410 h 2340761"/>
                <a:gd name="connsiteX95" fmla="*/ 2201681 w 2967861"/>
                <a:gd name="connsiteY95" fmla="*/ 303306 h 2340761"/>
                <a:gd name="connsiteX96" fmla="*/ 2198577 w 2967861"/>
                <a:gd name="connsiteY96" fmla="*/ 298028 h 2340761"/>
                <a:gd name="connsiteX97" fmla="*/ 2193299 w 2967861"/>
                <a:gd name="connsiteY97" fmla="*/ 293682 h 2340761"/>
                <a:gd name="connsiteX98" fmla="*/ 2188022 w 2967861"/>
                <a:gd name="connsiteY98" fmla="*/ 288404 h 2340761"/>
                <a:gd name="connsiteX99" fmla="*/ 2174362 w 2967861"/>
                <a:gd name="connsiteY99" fmla="*/ 310756 h 2340761"/>
                <a:gd name="connsiteX100" fmla="*/ 2165980 w 2967861"/>
                <a:gd name="connsiteY100" fmla="*/ 308583 h 2340761"/>
                <a:gd name="connsiteX101" fmla="*/ 2158840 w 2967861"/>
                <a:gd name="connsiteY101" fmla="*/ 306410 h 2340761"/>
                <a:gd name="connsiteX102" fmla="*/ 2152631 w 2967861"/>
                <a:gd name="connsiteY102" fmla="*/ 303306 h 2340761"/>
                <a:gd name="connsiteX103" fmla="*/ 2149526 w 2967861"/>
                <a:gd name="connsiteY103" fmla="*/ 298028 h 2340761"/>
                <a:gd name="connsiteX104" fmla="*/ 2147353 w 2967861"/>
                <a:gd name="connsiteY104" fmla="*/ 290577 h 2340761"/>
                <a:gd name="connsiteX105" fmla="*/ 2147353 w 2967861"/>
                <a:gd name="connsiteY105" fmla="*/ 280953 h 2340761"/>
                <a:gd name="connsiteX106" fmla="*/ 2140213 w 2967861"/>
                <a:gd name="connsiteY106" fmla="*/ 290577 h 2340761"/>
                <a:gd name="connsiteX107" fmla="*/ 2137109 w 2967861"/>
                <a:gd name="connsiteY107" fmla="*/ 301132 h 2340761"/>
                <a:gd name="connsiteX108" fmla="*/ 2133073 w 2967861"/>
                <a:gd name="connsiteY108" fmla="*/ 312619 h 2340761"/>
                <a:gd name="connsiteX109" fmla="*/ 2127795 w 2967861"/>
                <a:gd name="connsiteY109" fmla="*/ 321001 h 2340761"/>
                <a:gd name="connsiteX110" fmla="*/ 2125622 w 2967861"/>
                <a:gd name="connsiteY110" fmla="*/ 323174 h 2340761"/>
                <a:gd name="connsiteX111" fmla="*/ 2123449 w 2967861"/>
                <a:gd name="connsiteY111" fmla="*/ 325347 h 2340761"/>
                <a:gd name="connsiteX112" fmla="*/ 2112894 w 2967861"/>
                <a:gd name="connsiteY112" fmla="*/ 317896 h 2340761"/>
                <a:gd name="connsiteX113" fmla="*/ 2100476 w 2967861"/>
                <a:gd name="connsiteY113" fmla="*/ 310446 h 2340761"/>
                <a:gd name="connsiteX114" fmla="*/ 2091163 w 2967861"/>
                <a:gd name="connsiteY114" fmla="*/ 300822 h 2340761"/>
                <a:gd name="connsiteX115" fmla="*/ 2088989 w 2967861"/>
                <a:gd name="connsiteY115" fmla="*/ 295544 h 2340761"/>
                <a:gd name="connsiteX116" fmla="*/ 2088058 w 2967861"/>
                <a:gd name="connsiteY116" fmla="*/ 291198 h 2340761"/>
                <a:gd name="connsiteX117" fmla="*/ 2088058 w 2967861"/>
                <a:gd name="connsiteY117" fmla="*/ 288094 h 2340761"/>
                <a:gd name="connsiteX118" fmla="*/ 2085885 w 2967861"/>
                <a:gd name="connsiteY118" fmla="*/ 283747 h 2340761"/>
                <a:gd name="connsiteX119" fmla="*/ 2083712 w 2967861"/>
                <a:gd name="connsiteY119" fmla="*/ 280643 h 2340761"/>
                <a:gd name="connsiteX120" fmla="*/ 2090852 w 2967861"/>
                <a:gd name="connsiteY120" fmla="*/ 261706 h 2340761"/>
                <a:gd name="connsiteX121" fmla="*/ 2103270 w 2967861"/>
                <a:gd name="connsiteY121" fmla="*/ 248978 h 2340761"/>
                <a:gd name="connsiteX122" fmla="*/ 2093957 w 2967861"/>
                <a:gd name="connsiteY122" fmla="*/ 212034 h 2340761"/>
                <a:gd name="connsiteX123" fmla="*/ 2090852 w 2967861"/>
                <a:gd name="connsiteY123" fmla="*/ 212034 h 2340761"/>
                <a:gd name="connsiteX124" fmla="*/ 2090852 w 2967861"/>
                <a:gd name="connsiteY124" fmla="*/ 206757 h 2340761"/>
                <a:gd name="connsiteX125" fmla="*/ 2070984 w 2967861"/>
                <a:gd name="connsiteY125" fmla="*/ 208930 h 2340761"/>
                <a:gd name="connsiteX126" fmla="*/ 2058566 w 2967861"/>
                <a:gd name="connsiteY126" fmla="*/ 214208 h 2340761"/>
                <a:gd name="connsiteX127" fmla="*/ 2047079 w 2967861"/>
                <a:gd name="connsiteY127" fmla="*/ 223831 h 2340761"/>
                <a:gd name="connsiteX128" fmla="*/ 2036524 w 2967861"/>
                <a:gd name="connsiteY128" fmla="*/ 218554 h 2340761"/>
                <a:gd name="connsiteX129" fmla="*/ 2025038 w 2967861"/>
                <a:gd name="connsiteY129" fmla="*/ 212345 h 2340761"/>
                <a:gd name="connsiteX130" fmla="*/ 2014482 w 2967861"/>
                <a:gd name="connsiteY130" fmla="*/ 207067 h 2340761"/>
                <a:gd name="connsiteX131" fmla="*/ 2012310 w 2967861"/>
                <a:gd name="connsiteY131" fmla="*/ 209240 h 2340761"/>
                <a:gd name="connsiteX132" fmla="*/ 2012310 w 2967861"/>
                <a:gd name="connsiteY132" fmla="*/ 211414 h 2340761"/>
                <a:gd name="connsiteX133" fmla="*/ 2010136 w 2967861"/>
                <a:gd name="connsiteY133" fmla="*/ 211414 h 2340761"/>
                <a:gd name="connsiteX134" fmla="*/ 2007032 w 2967861"/>
                <a:gd name="connsiteY134" fmla="*/ 212345 h 2340761"/>
                <a:gd name="connsiteX135" fmla="*/ 2007032 w 2967861"/>
                <a:gd name="connsiteY135" fmla="*/ 218554 h 2340761"/>
                <a:gd name="connsiteX136" fmla="*/ 2007032 w 2967861"/>
                <a:gd name="connsiteY136" fmla="*/ 223831 h 2340761"/>
                <a:gd name="connsiteX137" fmla="*/ 2007032 w 2967861"/>
                <a:gd name="connsiteY137" fmla="*/ 226936 h 2340761"/>
                <a:gd name="connsiteX138" fmla="*/ 2007032 w 2967861"/>
                <a:gd name="connsiteY138" fmla="*/ 229109 h 2340761"/>
                <a:gd name="connsiteX139" fmla="*/ 2007032 w 2967861"/>
                <a:gd name="connsiteY139" fmla="*/ 232213 h 2340761"/>
                <a:gd name="connsiteX140" fmla="*/ 2002996 w 2967861"/>
                <a:gd name="connsiteY140" fmla="*/ 243700 h 2340761"/>
                <a:gd name="connsiteX141" fmla="*/ 1950841 w 2967861"/>
                <a:gd name="connsiteY141" fmla="*/ 239354 h 2340761"/>
                <a:gd name="connsiteX142" fmla="*/ 1948668 w 2967861"/>
                <a:gd name="connsiteY142" fmla="*/ 234076 h 2340761"/>
                <a:gd name="connsiteX143" fmla="*/ 1948668 w 2967861"/>
                <a:gd name="connsiteY143" fmla="*/ 228799 h 2340761"/>
                <a:gd name="connsiteX144" fmla="*/ 1946495 w 2967861"/>
                <a:gd name="connsiteY144" fmla="*/ 223521 h 2340761"/>
                <a:gd name="connsiteX145" fmla="*/ 1946495 w 2967861"/>
                <a:gd name="connsiteY145" fmla="*/ 218243 h 2340761"/>
                <a:gd name="connsiteX146" fmla="*/ 1946495 w 2967861"/>
                <a:gd name="connsiteY146" fmla="*/ 216070 h 2340761"/>
                <a:gd name="connsiteX147" fmla="*/ 1934077 w 2967861"/>
                <a:gd name="connsiteY147" fmla="*/ 206446 h 2340761"/>
                <a:gd name="connsiteX148" fmla="*/ 1921659 w 2967861"/>
                <a:gd name="connsiteY148" fmla="*/ 204273 h 2340761"/>
                <a:gd name="connsiteX149" fmla="*/ 1904895 w 2967861"/>
                <a:gd name="connsiteY149" fmla="*/ 204273 h 2340761"/>
                <a:gd name="connsiteX150" fmla="*/ 1887200 w 2967861"/>
                <a:gd name="connsiteY150" fmla="*/ 206446 h 2340761"/>
                <a:gd name="connsiteX151" fmla="*/ 1887200 w 2967861"/>
                <a:gd name="connsiteY151" fmla="*/ 219175 h 2340761"/>
                <a:gd name="connsiteX152" fmla="*/ 1877886 w 2967861"/>
                <a:gd name="connsiteY152" fmla="*/ 219175 h 2340761"/>
                <a:gd name="connsiteX153" fmla="*/ 1877886 w 2967861"/>
                <a:gd name="connsiteY153" fmla="*/ 218243 h 2340761"/>
                <a:gd name="connsiteX154" fmla="*/ 1875713 w 2967861"/>
                <a:gd name="connsiteY154" fmla="*/ 218243 h 2340761"/>
                <a:gd name="connsiteX155" fmla="*/ 1873540 w 2967861"/>
                <a:gd name="connsiteY155" fmla="*/ 216070 h 2340761"/>
                <a:gd name="connsiteX156" fmla="*/ 1875713 w 2967861"/>
                <a:gd name="connsiteY156" fmla="*/ 206446 h 2340761"/>
                <a:gd name="connsiteX157" fmla="*/ 1877886 w 2967861"/>
                <a:gd name="connsiteY157" fmla="*/ 198996 h 2340761"/>
                <a:gd name="connsiteX158" fmla="*/ 1880060 w 2967861"/>
                <a:gd name="connsiteY158" fmla="*/ 193718 h 2340761"/>
                <a:gd name="connsiteX159" fmla="*/ 1883164 w 2967861"/>
                <a:gd name="connsiteY159" fmla="*/ 188441 h 2340761"/>
                <a:gd name="connsiteX160" fmla="*/ 1883164 w 2967861"/>
                <a:gd name="connsiteY160" fmla="*/ 182232 h 2340761"/>
                <a:gd name="connsiteX161" fmla="*/ 1873851 w 2967861"/>
                <a:gd name="connsiteY161" fmla="*/ 186578 h 2340761"/>
                <a:gd name="connsiteX162" fmla="*/ 1866710 w 2967861"/>
                <a:gd name="connsiteY162" fmla="*/ 191856 h 2340761"/>
                <a:gd name="connsiteX163" fmla="*/ 1859570 w 2967861"/>
                <a:gd name="connsiteY163" fmla="*/ 197133 h 2340761"/>
                <a:gd name="connsiteX164" fmla="*/ 1854293 w 2967861"/>
                <a:gd name="connsiteY164" fmla="*/ 203342 h 2340761"/>
                <a:gd name="connsiteX165" fmla="*/ 1851188 w 2967861"/>
                <a:gd name="connsiteY165" fmla="*/ 201169 h 2340761"/>
                <a:gd name="connsiteX166" fmla="*/ 1849015 w 2967861"/>
                <a:gd name="connsiteY166" fmla="*/ 201169 h 2340761"/>
                <a:gd name="connsiteX167" fmla="*/ 1849015 w 2967861"/>
                <a:gd name="connsiteY167" fmla="*/ 198996 h 2340761"/>
                <a:gd name="connsiteX168" fmla="*/ 1849015 w 2967861"/>
                <a:gd name="connsiteY168" fmla="*/ 196823 h 2340761"/>
                <a:gd name="connsiteX169" fmla="*/ 1849015 w 2967861"/>
                <a:gd name="connsiteY169" fmla="*/ 195891 h 2340761"/>
                <a:gd name="connsiteX170" fmla="*/ 1851188 w 2967861"/>
                <a:gd name="connsiteY170" fmla="*/ 191545 h 2340761"/>
                <a:gd name="connsiteX171" fmla="*/ 1851188 w 2967861"/>
                <a:gd name="connsiteY171" fmla="*/ 188441 h 2340761"/>
                <a:gd name="connsiteX172" fmla="*/ 1834424 w 2967861"/>
                <a:gd name="connsiteY172" fmla="*/ 186267 h 2340761"/>
                <a:gd name="connsiteX173" fmla="*/ 1819833 w 2967861"/>
                <a:gd name="connsiteY173" fmla="*/ 188441 h 2340761"/>
                <a:gd name="connsiteX174" fmla="*/ 1807415 w 2967861"/>
                <a:gd name="connsiteY174" fmla="*/ 195891 h 2340761"/>
                <a:gd name="connsiteX175" fmla="*/ 1803379 w 2967861"/>
                <a:gd name="connsiteY175" fmla="*/ 195891 h 2340761"/>
                <a:gd name="connsiteX176" fmla="*/ 1815797 w 2967861"/>
                <a:gd name="connsiteY176" fmla="*/ 180990 h 2340761"/>
                <a:gd name="connsiteX177" fmla="*/ 1832561 w 2967861"/>
                <a:gd name="connsiteY177" fmla="*/ 169503 h 2340761"/>
                <a:gd name="connsiteX178" fmla="*/ 1849325 w 2967861"/>
                <a:gd name="connsiteY178" fmla="*/ 159880 h 2340761"/>
                <a:gd name="connsiteX179" fmla="*/ 1863916 w 2967861"/>
                <a:gd name="connsiteY179" fmla="*/ 151498 h 2340761"/>
                <a:gd name="connsiteX180" fmla="*/ 1869194 w 2967861"/>
                <a:gd name="connsiteY180" fmla="*/ 141874 h 2340761"/>
                <a:gd name="connsiteX181" fmla="*/ 1873230 w 2967861"/>
                <a:gd name="connsiteY181" fmla="*/ 132250 h 2340761"/>
                <a:gd name="connsiteX182" fmla="*/ 1878507 w 2967861"/>
                <a:gd name="connsiteY182" fmla="*/ 123868 h 2340761"/>
                <a:gd name="connsiteX183" fmla="*/ 1890925 w 2967861"/>
                <a:gd name="connsiteY183" fmla="*/ 114244 h 2340761"/>
                <a:gd name="connsiteX184" fmla="*/ 1890925 w 2967861"/>
                <a:gd name="connsiteY184" fmla="*/ 90029 h 2340761"/>
                <a:gd name="connsiteX185" fmla="*/ 1881612 w 2967861"/>
                <a:gd name="connsiteY185" fmla="*/ 77301 h 2340761"/>
                <a:gd name="connsiteX186" fmla="*/ 1873230 w 2967861"/>
                <a:gd name="connsiteY186" fmla="*/ 65815 h 2340761"/>
                <a:gd name="connsiteX187" fmla="*/ 1861743 w 2967861"/>
                <a:gd name="connsiteY187" fmla="*/ 57432 h 2340761"/>
                <a:gd name="connsiteX188" fmla="*/ 1847152 w 2967861"/>
                <a:gd name="connsiteY188" fmla="*/ 49982 h 2340761"/>
                <a:gd name="connsiteX189" fmla="*/ 1847152 w 2967861"/>
                <a:gd name="connsiteY189" fmla="*/ 47809 h 2340761"/>
                <a:gd name="connsiteX190" fmla="*/ 1847152 w 2967861"/>
                <a:gd name="connsiteY190" fmla="*/ 45636 h 2340761"/>
                <a:gd name="connsiteX191" fmla="*/ 1844979 w 2967861"/>
                <a:gd name="connsiteY191" fmla="*/ 43462 h 2340761"/>
                <a:gd name="connsiteX192" fmla="*/ 1844048 w 2967861"/>
                <a:gd name="connsiteY192" fmla="*/ 45636 h 2340761"/>
                <a:gd name="connsiteX193" fmla="*/ 1827284 w 2967861"/>
                <a:gd name="connsiteY193" fmla="*/ 50913 h 2340761"/>
                <a:gd name="connsiteX194" fmla="*/ 1812693 w 2967861"/>
                <a:gd name="connsiteY194" fmla="*/ 53086 h 2340761"/>
                <a:gd name="connsiteX195" fmla="*/ 1800275 w 2967861"/>
                <a:gd name="connsiteY195" fmla="*/ 55259 h 2340761"/>
                <a:gd name="connsiteX196" fmla="*/ 1787857 w 2967861"/>
                <a:gd name="connsiteY196" fmla="*/ 60537 h 2340761"/>
                <a:gd name="connsiteX197" fmla="*/ 1780717 w 2967861"/>
                <a:gd name="connsiteY197" fmla="*/ 50913 h 2340761"/>
                <a:gd name="connsiteX198" fmla="*/ 1773577 w 2967861"/>
                <a:gd name="connsiteY198" fmla="*/ 43462 h 2340761"/>
                <a:gd name="connsiteX199" fmla="*/ 1766436 w 2967861"/>
                <a:gd name="connsiteY199" fmla="*/ 40358 h 2340761"/>
                <a:gd name="connsiteX200" fmla="*/ 1751845 w 2967861"/>
                <a:gd name="connsiteY200" fmla="*/ 36012 h 2340761"/>
                <a:gd name="connsiteX201" fmla="*/ 1752777 w 2967861"/>
                <a:gd name="connsiteY201" fmla="*/ 30734 h 2340761"/>
                <a:gd name="connsiteX202" fmla="*/ 1754950 w 2967861"/>
                <a:gd name="connsiteY202" fmla="*/ 28561 h 2340761"/>
                <a:gd name="connsiteX203" fmla="*/ 1757123 w 2967861"/>
                <a:gd name="connsiteY203" fmla="*/ 25457 h 2340761"/>
                <a:gd name="connsiteX204" fmla="*/ 1760227 w 2967861"/>
                <a:gd name="connsiteY204" fmla="*/ 23283 h 2340761"/>
                <a:gd name="connsiteX205" fmla="*/ 1762401 w 2967861"/>
                <a:gd name="connsiteY205" fmla="*/ 22352 h 2340761"/>
                <a:gd name="connsiteX206" fmla="*/ 1767678 w 2967861"/>
                <a:gd name="connsiteY206" fmla="*/ 20179 h 2340761"/>
                <a:gd name="connsiteX207" fmla="*/ 1766747 w 2967861"/>
                <a:gd name="connsiteY207" fmla="*/ 14901 h 2340761"/>
                <a:gd name="connsiteX208" fmla="*/ 1762711 w 2967861"/>
                <a:gd name="connsiteY208" fmla="*/ 10555 h 2340761"/>
                <a:gd name="connsiteX209" fmla="*/ 1760538 w 2967861"/>
                <a:gd name="connsiteY209" fmla="*/ 7451 h 2340761"/>
                <a:gd name="connsiteX210" fmla="*/ 1759607 w 2967861"/>
                <a:gd name="connsiteY210" fmla="*/ 5278 h 2340761"/>
                <a:gd name="connsiteX211" fmla="*/ 1755571 w 2967861"/>
                <a:gd name="connsiteY211" fmla="*/ 0 h 2340761"/>
                <a:gd name="connsiteX212" fmla="*/ 1735702 w 2967861"/>
                <a:gd name="connsiteY212" fmla="*/ 0 h 2340761"/>
                <a:gd name="connsiteX213" fmla="*/ 1731666 w 2967861"/>
                <a:gd name="connsiteY213" fmla="*/ 18006 h 2340761"/>
                <a:gd name="connsiteX214" fmla="*/ 1721111 w 2967861"/>
                <a:gd name="connsiteY214" fmla="*/ 28561 h 2340761"/>
                <a:gd name="connsiteX215" fmla="*/ 1708693 w 2967861"/>
                <a:gd name="connsiteY215" fmla="*/ 38185 h 2340761"/>
                <a:gd name="connsiteX216" fmla="*/ 1695034 w 2967861"/>
                <a:gd name="connsiteY216" fmla="*/ 45636 h 2340761"/>
                <a:gd name="connsiteX217" fmla="*/ 1679511 w 2967861"/>
                <a:gd name="connsiteY217" fmla="*/ 53086 h 2340761"/>
                <a:gd name="connsiteX218" fmla="*/ 1679511 w 2967861"/>
                <a:gd name="connsiteY218" fmla="*/ 73265 h 2340761"/>
                <a:gd name="connsiteX219" fmla="*/ 1674234 w 2967861"/>
                <a:gd name="connsiteY219" fmla="*/ 73265 h 2340761"/>
                <a:gd name="connsiteX220" fmla="*/ 1668025 w 2967861"/>
                <a:gd name="connsiteY220" fmla="*/ 72334 h 2340761"/>
                <a:gd name="connsiteX221" fmla="*/ 1664921 w 2967861"/>
                <a:gd name="connsiteY221" fmla="*/ 72334 h 2340761"/>
                <a:gd name="connsiteX222" fmla="*/ 1659643 w 2967861"/>
                <a:gd name="connsiteY222" fmla="*/ 70161 h 2340761"/>
                <a:gd name="connsiteX223" fmla="*/ 1653434 w 2967861"/>
                <a:gd name="connsiteY223" fmla="*/ 75438 h 2340761"/>
                <a:gd name="connsiteX224" fmla="*/ 1646294 w 2967861"/>
                <a:gd name="connsiteY224" fmla="*/ 82889 h 2340761"/>
                <a:gd name="connsiteX225" fmla="*/ 1639153 w 2967861"/>
                <a:gd name="connsiteY225" fmla="*/ 88167 h 2340761"/>
                <a:gd name="connsiteX226" fmla="*/ 1632013 w 2967861"/>
                <a:gd name="connsiteY226" fmla="*/ 94376 h 2340761"/>
                <a:gd name="connsiteX227" fmla="*/ 1626736 w 2967861"/>
                <a:gd name="connsiteY227" fmla="*/ 94376 h 2340761"/>
                <a:gd name="connsiteX228" fmla="*/ 1616181 w 2967861"/>
                <a:gd name="connsiteY228" fmla="*/ 94376 h 2340761"/>
                <a:gd name="connsiteX229" fmla="*/ 1601590 w 2967861"/>
                <a:gd name="connsiteY229" fmla="*/ 94376 h 2340761"/>
                <a:gd name="connsiteX230" fmla="*/ 1586999 w 2967861"/>
                <a:gd name="connsiteY230" fmla="*/ 94376 h 2340761"/>
                <a:gd name="connsiteX231" fmla="*/ 1575512 w 2967861"/>
                <a:gd name="connsiteY231" fmla="*/ 94376 h 2340761"/>
                <a:gd name="connsiteX232" fmla="*/ 1572408 w 2967861"/>
                <a:gd name="connsiteY232" fmla="*/ 99653 h 2340761"/>
                <a:gd name="connsiteX233" fmla="*/ 1570235 w 2967861"/>
                <a:gd name="connsiteY233" fmla="*/ 104931 h 2340761"/>
                <a:gd name="connsiteX234" fmla="*/ 1567130 w 2967861"/>
                <a:gd name="connsiteY234" fmla="*/ 110208 h 2340761"/>
                <a:gd name="connsiteX235" fmla="*/ 1564957 w 2967861"/>
                <a:gd name="connsiteY235" fmla="*/ 117659 h 2340761"/>
                <a:gd name="connsiteX236" fmla="*/ 1543226 w 2967861"/>
                <a:gd name="connsiteY236" fmla="*/ 117659 h 2340761"/>
                <a:gd name="connsiteX237" fmla="*/ 1526462 w 2967861"/>
                <a:gd name="connsiteY237" fmla="*/ 123868 h 2340761"/>
                <a:gd name="connsiteX238" fmla="*/ 1511871 w 2967861"/>
                <a:gd name="connsiteY238" fmla="*/ 130077 h 2340761"/>
                <a:gd name="connsiteX239" fmla="*/ 1497280 w 2967861"/>
                <a:gd name="connsiteY239" fmla="*/ 141563 h 2340761"/>
                <a:gd name="connsiteX240" fmla="*/ 1484862 w 2967861"/>
                <a:gd name="connsiteY240" fmla="*/ 152118 h 2340761"/>
                <a:gd name="connsiteX241" fmla="*/ 1468098 w 2967861"/>
                <a:gd name="connsiteY241" fmla="*/ 161742 h 2340761"/>
                <a:gd name="connsiteX242" fmla="*/ 1462821 w 2967861"/>
                <a:gd name="connsiteY242" fmla="*/ 180679 h 2340761"/>
                <a:gd name="connsiteX243" fmla="*/ 1459716 w 2967861"/>
                <a:gd name="connsiteY243" fmla="*/ 198685 h 2340761"/>
                <a:gd name="connsiteX244" fmla="*/ 1455680 w 2967861"/>
                <a:gd name="connsiteY244" fmla="*/ 215760 h 2340761"/>
                <a:gd name="connsiteX245" fmla="*/ 1452576 w 2967861"/>
                <a:gd name="connsiteY245" fmla="*/ 215760 h 2340761"/>
                <a:gd name="connsiteX246" fmla="*/ 1445436 w 2967861"/>
                <a:gd name="connsiteY246" fmla="*/ 198685 h 2340761"/>
                <a:gd name="connsiteX247" fmla="*/ 1419358 w 2967861"/>
                <a:gd name="connsiteY247" fmla="*/ 203963 h 2340761"/>
                <a:gd name="connsiteX248" fmla="*/ 1395454 w 2967861"/>
                <a:gd name="connsiteY248" fmla="*/ 211414 h 2340761"/>
                <a:gd name="connsiteX249" fmla="*/ 1399490 w 2967861"/>
                <a:gd name="connsiteY249" fmla="*/ 233766 h 2340761"/>
                <a:gd name="connsiteX250" fmla="*/ 1404767 w 2967861"/>
                <a:gd name="connsiteY250" fmla="*/ 253945 h 2340761"/>
                <a:gd name="connsiteX251" fmla="*/ 1410045 w 2967861"/>
                <a:gd name="connsiteY251" fmla="*/ 275055 h 2340761"/>
                <a:gd name="connsiteX252" fmla="*/ 1419358 w 2967861"/>
                <a:gd name="connsiteY252" fmla="*/ 290888 h 2340761"/>
                <a:gd name="connsiteX253" fmla="*/ 1431776 w 2967861"/>
                <a:gd name="connsiteY253" fmla="*/ 304547 h 2340761"/>
                <a:gd name="connsiteX254" fmla="*/ 1431776 w 2967861"/>
                <a:gd name="connsiteY254" fmla="*/ 312929 h 2340761"/>
                <a:gd name="connsiteX255" fmla="*/ 1416254 w 2967861"/>
                <a:gd name="connsiteY255" fmla="*/ 302374 h 2340761"/>
                <a:gd name="connsiteX256" fmla="*/ 1399490 w 2967861"/>
                <a:gd name="connsiteY256" fmla="*/ 287473 h 2340761"/>
                <a:gd name="connsiteX257" fmla="*/ 1388934 w 2967861"/>
                <a:gd name="connsiteY257" fmla="*/ 272571 h 2340761"/>
                <a:gd name="connsiteX258" fmla="*/ 1368135 w 2967861"/>
                <a:gd name="connsiteY258" fmla="*/ 272571 h 2340761"/>
                <a:gd name="connsiteX259" fmla="*/ 1352612 w 2967861"/>
                <a:gd name="connsiteY259" fmla="*/ 275676 h 2340761"/>
                <a:gd name="connsiteX260" fmla="*/ 1338953 w 2967861"/>
                <a:gd name="connsiteY260" fmla="*/ 283127 h 2340761"/>
                <a:gd name="connsiteX261" fmla="*/ 1331812 w 2967861"/>
                <a:gd name="connsiteY261" fmla="*/ 274745 h 2340761"/>
                <a:gd name="connsiteX262" fmla="*/ 1328708 w 2967861"/>
                <a:gd name="connsiteY262" fmla="*/ 263258 h 2340761"/>
                <a:gd name="connsiteX263" fmla="*/ 1324672 w 2967861"/>
                <a:gd name="connsiteY263" fmla="*/ 252703 h 2340761"/>
                <a:gd name="connsiteX264" fmla="*/ 1321568 w 2967861"/>
                <a:gd name="connsiteY264" fmla="*/ 250530 h 2340761"/>
                <a:gd name="connsiteX265" fmla="*/ 1321568 w 2967861"/>
                <a:gd name="connsiteY265" fmla="*/ 249909 h 2340761"/>
                <a:gd name="connsiteX266" fmla="*/ 1319394 w 2967861"/>
                <a:gd name="connsiteY266" fmla="*/ 249909 h 2340761"/>
                <a:gd name="connsiteX267" fmla="*/ 1316290 w 2967861"/>
                <a:gd name="connsiteY267" fmla="*/ 249909 h 2340761"/>
                <a:gd name="connsiteX268" fmla="*/ 1312254 w 2967861"/>
                <a:gd name="connsiteY268" fmla="*/ 249909 h 2340761"/>
                <a:gd name="connsiteX269" fmla="*/ 1312254 w 2967861"/>
                <a:gd name="connsiteY269" fmla="*/ 284679 h 2340761"/>
                <a:gd name="connsiteX270" fmla="*/ 1289281 w 2967861"/>
                <a:gd name="connsiteY270" fmla="*/ 305789 h 2340761"/>
                <a:gd name="connsiteX271" fmla="*/ 1294559 w 2967861"/>
                <a:gd name="connsiteY271" fmla="*/ 320691 h 2340761"/>
                <a:gd name="connsiteX272" fmla="*/ 1299837 w 2967861"/>
                <a:gd name="connsiteY272" fmla="*/ 331246 h 2340761"/>
                <a:gd name="connsiteX273" fmla="*/ 1305114 w 2967861"/>
                <a:gd name="connsiteY273" fmla="*/ 343974 h 2340761"/>
                <a:gd name="connsiteX274" fmla="*/ 1309150 w 2967861"/>
                <a:gd name="connsiteY274" fmla="*/ 362911 h 2340761"/>
                <a:gd name="connsiteX275" fmla="*/ 1329018 w 2967861"/>
                <a:gd name="connsiteY275" fmla="*/ 370362 h 2340761"/>
                <a:gd name="connsiteX276" fmla="*/ 1350750 w 2967861"/>
                <a:gd name="connsiteY276" fmla="*/ 378744 h 2340761"/>
                <a:gd name="connsiteX277" fmla="*/ 1368445 w 2967861"/>
                <a:gd name="connsiteY277" fmla="*/ 386195 h 2340761"/>
                <a:gd name="connsiteX278" fmla="*/ 1368445 w 2967861"/>
                <a:gd name="connsiteY278" fmla="*/ 392403 h 2340761"/>
                <a:gd name="connsiteX279" fmla="*/ 1350750 w 2967861"/>
                <a:gd name="connsiteY279" fmla="*/ 386195 h 2340761"/>
                <a:gd name="connsiteX280" fmla="*/ 1332123 w 2967861"/>
                <a:gd name="connsiteY280" fmla="*/ 386195 h 2340761"/>
                <a:gd name="connsiteX281" fmla="*/ 1312254 w 2967861"/>
                <a:gd name="connsiteY281" fmla="*/ 386195 h 2340761"/>
                <a:gd name="connsiteX282" fmla="*/ 1314427 w 2967861"/>
                <a:gd name="connsiteY282" fmla="*/ 401096 h 2340761"/>
                <a:gd name="connsiteX283" fmla="*/ 1316601 w 2967861"/>
                <a:gd name="connsiteY283" fmla="*/ 418170 h 2340761"/>
                <a:gd name="connsiteX284" fmla="*/ 1319705 w 2967861"/>
                <a:gd name="connsiteY284" fmla="*/ 435245 h 2340761"/>
                <a:gd name="connsiteX285" fmla="*/ 1316601 w 2967861"/>
                <a:gd name="connsiteY285" fmla="*/ 453251 h 2340761"/>
                <a:gd name="connsiteX286" fmla="*/ 1310392 w 2967861"/>
                <a:gd name="connsiteY286" fmla="*/ 464737 h 2340761"/>
                <a:gd name="connsiteX287" fmla="*/ 1303251 w 2967861"/>
                <a:gd name="connsiteY287" fmla="*/ 479639 h 2340761"/>
                <a:gd name="connsiteX288" fmla="*/ 1296111 w 2967861"/>
                <a:gd name="connsiteY288" fmla="*/ 492367 h 2340761"/>
                <a:gd name="connsiteX289" fmla="*/ 1293006 w 2967861"/>
                <a:gd name="connsiteY289" fmla="*/ 494540 h 2340761"/>
                <a:gd name="connsiteX290" fmla="*/ 1290833 w 2967861"/>
                <a:gd name="connsiteY290" fmla="*/ 495472 h 2340761"/>
                <a:gd name="connsiteX291" fmla="*/ 1289902 w 2967861"/>
                <a:gd name="connsiteY291" fmla="*/ 497645 h 2340761"/>
                <a:gd name="connsiteX292" fmla="*/ 1269102 w 2967861"/>
                <a:gd name="connsiteY292" fmla="*/ 497645 h 2340761"/>
                <a:gd name="connsiteX293" fmla="*/ 1269102 w 2967861"/>
                <a:gd name="connsiteY293" fmla="*/ 492057 h 2340761"/>
                <a:gd name="connsiteX294" fmla="*/ 1276243 w 2967861"/>
                <a:gd name="connsiteY294" fmla="*/ 489883 h 2340761"/>
                <a:gd name="connsiteX295" fmla="*/ 1282452 w 2967861"/>
                <a:gd name="connsiteY295" fmla="*/ 486779 h 2340761"/>
                <a:gd name="connsiteX296" fmla="*/ 1287729 w 2967861"/>
                <a:gd name="connsiteY296" fmla="*/ 484606 h 2340761"/>
                <a:gd name="connsiteX297" fmla="*/ 1290833 w 2967861"/>
                <a:gd name="connsiteY297" fmla="*/ 480260 h 2340761"/>
                <a:gd name="connsiteX298" fmla="*/ 1296111 w 2967861"/>
                <a:gd name="connsiteY298" fmla="*/ 477155 h 2340761"/>
                <a:gd name="connsiteX299" fmla="*/ 1296111 w 2967861"/>
                <a:gd name="connsiteY299" fmla="*/ 460081 h 2340761"/>
                <a:gd name="connsiteX300" fmla="*/ 1300147 w 2967861"/>
                <a:gd name="connsiteY300" fmla="*/ 447352 h 2340761"/>
                <a:gd name="connsiteX301" fmla="*/ 1305424 w 2967861"/>
                <a:gd name="connsiteY301" fmla="*/ 435866 h 2340761"/>
                <a:gd name="connsiteX302" fmla="*/ 1302320 w 2967861"/>
                <a:gd name="connsiteY302" fmla="*/ 429657 h 2340761"/>
                <a:gd name="connsiteX303" fmla="*/ 1300147 w 2967861"/>
                <a:gd name="connsiteY303" fmla="*/ 423448 h 2340761"/>
                <a:gd name="connsiteX304" fmla="*/ 1296111 w 2967861"/>
                <a:gd name="connsiteY304" fmla="*/ 420344 h 2340761"/>
                <a:gd name="connsiteX305" fmla="*/ 1293006 w 2967861"/>
                <a:gd name="connsiteY305" fmla="*/ 415997 h 2340761"/>
                <a:gd name="connsiteX306" fmla="*/ 1290833 w 2967861"/>
                <a:gd name="connsiteY306" fmla="*/ 412893 h 2340761"/>
                <a:gd name="connsiteX307" fmla="*/ 1289902 w 2967861"/>
                <a:gd name="connsiteY307" fmla="*/ 407615 h 2340761"/>
                <a:gd name="connsiteX308" fmla="*/ 1289902 w 2967861"/>
                <a:gd name="connsiteY308" fmla="*/ 400165 h 2340761"/>
                <a:gd name="connsiteX309" fmla="*/ 1293006 w 2967861"/>
                <a:gd name="connsiteY309" fmla="*/ 390541 h 2340761"/>
                <a:gd name="connsiteX310" fmla="*/ 1296111 w 2967861"/>
                <a:gd name="connsiteY310" fmla="*/ 379054 h 2340761"/>
                <a:gd name="connsiteX311" fmla="*/ 1296111 w 2967861"/>
                <a:gd name="connsiteY311" fmla="*/ 366326 h 2340761"/>
                <a:gd name="connsiteX312" fmla="*/ 1293006 w 2967861"/>
                <a:gd name="connsiteY312" fmla="*/ 355771 h 2340761"/>
                <a:gd name="connsiteX313" fmla="*/ 1289902 w 2967861"/>
                <a:gd name="connsiteY313" fmla="*/ 340870 h 2340761"/>
                <a:gd name="connsiteX314" fmla="*/ 1283693 w 2967861"/>
                <a:gd name="connsiteY314" fmla="*/ 328141 h 2340761"/>
                <a:gd name="connsiteX315" fmla="*/ 1280589 w 2967861"/>
                <a:gd name="connsiteY315" fmla="*/ 318517 h 2340761"/>
                <a:gd name="connsiteX316" fmla="*/ 1282762 w 2967861"/>
                <a:gd name="connsiteY316" fmla="*/ 311067 h 2340761"/>
                <a:gd name="connsiteX317" fmla="*/ 1283693 w 2967861"/>
                <a:gd name="connsiteY317" fmla="*/ 299580 h 2340761"/>
                <a:gd name="connsiteX318" fmla="*/ 1287729 w 2967861"/>
                <a:gd name="connsiteY318" fmla="*/ 286852 h 2340761"/>
                <a:gd name="connsiteX319" fmla="*/ 1290833 w 2967861"/>
                <a:gd name="connsiteY319" fmla="*/ 271951 h 2340761"/>
                <a:gd name="connsiteX320" fmla="*/ 1293006 w 2967861"/>
                <a:gd name="connsiteY320" fmla="*/ 257049 h 2340761"/>
                <a:gd name="connsiteX321" fmla="*/ 1285866 w 2967861"/>
                <a:gd name="connsiteY321" fmla="*/ 249598 h 2340761"/>
                <a:gd name="connsiteX322" fmla="*/ 1280589 w 2967861"/>
                <a:gd name="connsiteY322" fmla="*/ 239975 h 2340761"/>
                <a:gd name="connsiteX323" fmla="*/ 1260720 w 2967861"/>
                <a:gd name="connsiteY323" fmla="*/ 239043 h 2340761"/>
                <a:gd name="connsiteX324" fmla="*/ 1243956 w 2967861"/>
                <a:gd name="connsiteY324" fmla="*/ 239975 h 2340761"/>
                <a:gd name="connsiteX325" fmla="*/ 1234643 w 2967861"/>
                <a:gd name="connsiteY325" fmla="*/ 246184 h 2340761"/>
                <a:gd name="connsiteX326" fmla="*/ 1227502 w 2967861"/>
                <a:gd name="connsiteY326" fmla="*/ 254566 h 2340761"/>
                <a:gd name="connsiteX327" fmla="*/ 1222225 w 2967861"/>
                <a:gd name="connsiteY327" fmla="*/ 266052 h 2340761"/>
                <a:gd name="connsiteX328" fmla="*/ 1218189 w 2967861"/>
                <a:gd name="connsiteY328" fmla="*/ 276607 h 2340761"/>
                <a:gd name="connsiteX329" fmla="*/ 1215085 w 2967861"/>
                <a:gd name="connsiteY329" fmla="*/ 290267 h 2340761"/>
                <a:gd name="connsiteX330" fmla="*/ 1211049 w 2967861"/>
                <a:gd name="connsiteY330" fmla="*/ 300822 h 2340761"/>
                <a:gd name="connsiteX331" fmla="*/ 1203909 w 2967861"/>
                <a:gd name="connsiteY331" fmla="*/ 310446 h 2340761"/>
                <a:gd name="connsiteX332" fmla="*/ 1193353 w 2967861"/>
                <a:gd name="connsiteY332" fmla="*/ 317896 h 2340761"/>
                <a:gd name="connsiteX333" fmla="*/ 1196458 w 2967861"/>
                <a:gd name="connsiteY333" fmla="*/ 338075 h 2340761"/>
                <a:gd name="connsiteX334" fmla="*/ 1198631 w 2967861"/>
                <a:gd name="connsiteY334" fmla="*/ 352977 h 2340761"/>
                <a:gd name="connsiteX335" fmla="*/ 1202667 w 2967861"/>
                <a:gd name="connsiteY335" fmla="*/ 370051 h 2340761"/>
                <a:gd name="connsiteX336" fmla="*/ 1200494 w 2967861"/>
                <a:gd name="connsiteY336" fmla="*/ 392403 h 2340761"/>
                <a:gd name="connsiteX337" fmla="*/ 1217258 w 2967861"/>
                <a:gd name="connsiteY337" fmla="*/ 392403 h 2340761"/>
                <a:gd name="connsiteX338" fmla="*/ 1218189 w 2967861"/>
                <a:gd name="connsiteY338" fmla="*/ 399854 h 2340761"/>
                <a:gd name="connsiteX339" fmla="*/ 1222225 w 2967861"/>
                <a:gd name="connsiteY339" fmla="*/ 405132 h 2340761"/>
                <a:gd name="connsiteX340" fmla="*/ 1224398 w 2967861"/>
                <a:gd name="connsiteY340" fmla="*/ 410409 h 2340761"/>
                <a:gd name="connsiteX341" fmla="*/ 1227502 w 2967861"/>
                <a:gd name="connsiteY341" fmla="*/ 414756 h 2340761"/>
                <a:gd name="connsiteX342" fmla="*/ 1232780 w 2967861"/>
                <a:gd name="connsiteY342" fmla="*/ 420033 h 2340761"/>
                <a:gd name="connsiteX343" fmla="*/ 1231849 w 2967861"/>
                <a:gd name="connsiteY343" fmla="*/ 423138 h 2340761"/>
                <a:gd name="connsiteX344" fmla="*/ 1231849 w 2967861"/>
                <a:gd name="connsiteY344" fmla="*/ 425311 h 2340761"/>
                <a:gd name="connsiteX345" fmla="*/ 1229676 w 2967861"/>
                <a:gd name="connsiteY345" fmla="*/ 427484 h 2340761"/>
                <a:gd name="connsiteX346" fmla="*/ 1220362 w 2967861"/>
                <a:gd name="connsiteY346" fmla="*/ 423138 h 2340761"/>
                <a:gd name="connsiteX347" fmla="*/ 1205771 w 2967861"/>
                <a:gd name="connsiteY347" fmla="*/ 415687 h 2340761"/>
                <a:gd name="connsiteX348" fmla="*/ 1190249 w 2967861"/>
                <a:gd name="connsiteY348" fmla="*/ 402959 h 2340761"/>
                <a:gd name="connsiteX349" fmla="*/ 1171622 w 2967861"/>
                <a:gd name="connsiteY349" fmla="*/ 390230 h 2340761"/>
                <a:gd name="connsiteX350" fmla="*/ 1159204 w 2967861"/>
                <a:gd name="connsiteY350" fmla="*/ 377502 h 2340761"/>
                <a:gd name="connsiteX351" fmla="*/ 1149891 w 2967861"/>
                <a:gd name="connsiteY351" fmla="*/ 366016 h 2340761"/>
                <a:gd name="connsiteX352" fmla="*/ 1142751 w 2967861"/>
                <a:gd name="connsiteY352" fmla="*/ 366016 h 2340761"/>
                <a:gd name="connsiteX353" fmla="*/ 1135611 w 2967861"/>
                <a:gd name="connsiteY353" fmla="*/ 366016 h 2340761"/>
                <a:gd name="connsiteX354" fmla="*/ 1130333 w 2967861"/>
                <a:gd name="connsiteY354" fmla="*/ 363842 h 2340761"/>
                <a:gd name="connsiteX355" fmla="*/ 1126297 w 2967861"/>
                <a:gd name="connsiteY355" fmla="*/ 362911 h 2340761"/>
                <a:gd name="connsiteX356" fmla="*/ 1119157 w 2967861"/>
                <a:gd name="connsiteY356" fmla="*/ 366016 h 2340761"/>
                <a:gd name="connsiteX357" fmla="*/ 1116052 w 2967861"/>
                <a:gd name="connsiteY357" fmla="*/ 368189 h 2340761"/>
                <a:gd name="connsiteX358" fmla="*/ 1112017 w 2967861"/>
                <a:gd name="connsiteY358" fmla="*/ 371293 h 2340761"/>
                <a:gd name="connsiteX359" fmla="*/ 1106739 w 2967861"/>
                <a:gd name="connsiteY359" fmla="*/ 375639 h 2340761"/>
                <a:gd name="connsiteX360" fmla="*/ 1106739 w 2967861"/>
                <a:gd name="connsiteY360" fmla="*/ 383090 h 2340761"/>
                <a:gd name="connsiteX361" fmla="*/ 1106739 w 2967861"/>
                <a:gd name="connsiteY361" fmla="*/ 388368 h 2340761"/>
                <a:gd name="connsiteX362" fmla="*/ 1108912 w 2967861"/>
                <a:gd name="connsiteY362" fmla="*/ 392714 h 2340761"/>
                <a:gd name="connsiteX363" fmla="*/ 1111085 w 2967861"/>
                <a:gd name="connsiteY363" fmla="*/ 395818 h 2340761"/>
                <a:gd name="connsiteX364" fmla="*/ 1114190 w 2967861"/>
                <a:gd name="connsiteY364" fmla="*/ 400165 h 2340761"/>
                <a:gd name="connsiteX365" fmla="*/ 1114190 w 2967861"/>
                <a:gd name="connsiteY365" fmla="*/ 405442 h 2340761"/>
                <a:gd name="connsiteX366" fmla="*/ 1112017 w 2967861"/>
                <a:gd name="connsiteY366" fmla="*/ 410720 h 2340761"/>
                <a:gd name="connsiteX367" fmla="*/ 1112017 w 2967861"/>
                <a:gd name="connsiteY367" fmla="*/ 415066 h 2340761"/>
                <a:gd name="connsiteX368" fmla="*/ 1111085 w 2967861"/>
                <a:gd name="connsiteY368" fmla="*/ 415997 h 2340761"/>
                <a:gd name="connsiteX369" fmla="*/ 1108912 w 2967861"/>
                <a:gd name="connsiteY369" fmla="*/ 420344 h 2340761"/>
                <a:gd name="connsiteX370" fmla="*/ 1106739 w 2967861"/>
                <a:gd name="connsiteY370" fmla="*/ 423448 h 2340761"/>
                <a:gd name="connsiteX371" fmla="*/ 1099599 w 2967861"/>
                <a:gd name="connsiteY371" fmla="*/ 422517 h 2340761"/>
                <a:gd name="connsiteX372" fmla="*/ 1096495 w 2967861"/>
                <a:gd name="connsiteY372" fmla="*/ 422517 h 2340761"/>
                <a:gd name="connsiteX373" fmla="*/ 1094321 w 2967861"/>
                <a:gd name="connsiteY373" fmla="*/ 420344 h 2340761"/>
                <a:gd name="connsiteX374" fmla="*/ 1092148 w 2967861"/>
                <a:gd name="connsiteY374" fmla="*/ 418170 h 2340761"/>
                <a:gd name="connsiteX375" fmla="*/ 1089044 w 2967861"/>
                <a:gd name="connsiteY375" fmla="*/ 415066 h 2340761"/>
                <a:gd name="connsiteX376" fmla="*/ 1086871 w 2967861"/>
                <a:gd name="connsiteY376" fmla="*/ 412893 h 2340761"/>
                <a:gd name="connsiteX377" fmla="*/ 1083766 w 2967861"/>
                <a:gd name="connsiteY377" fmla="*/ 412893 h 2340761"/>
                <a:gd name="connsiteX378" fmla="*/ 1072280 w 2967861"/>
                <a:gd name="connsiteY378" fmla="*/ 415997 h 2340761"/>
                <a:gd name="connsiteX379" fmla="*/ 1061724 w 2967861"/>
                <a:gd name="connsiteY379" fmla="*/ 420344 h 2340761"/>
                <a:gd name="connsiteX380" fmla="*/ 1048065 w 2967861"/>
                <a:gd name="connsiteY380" fmla="*/ 425621 h 2340761"/>
                <a:gd name="connsiteX381" fmla="*/ 1035647 w 2967861"/>
                <a:gd name="connsiteY381" fmla="*/ 430899 h 2340761"/>
                <a:gd name="connsiteX382" fmla="*/ 1030369 w 2967861"/>
                <a:gd name="connsiteY382" fmla="*/ 436176 h 2340761"/>
                <a:gd name="connsiteX383" fmla="*/ 1021056 w 2967861"/>
                <a:gd name="connsiteY383" fmla="*/ 436176 h 2340761"/>
                <a:gd name="connsiteX384" fmla="*/ 1028196 w 2967861"/>
                <a:gd name="connsiteY384" fmla="*/ 425621 h 2340761"/>
                <a:gd name="connsiteX385" fmla="*/ 1035336 w 2967861"/>
                <a:gd name="connsiteY385" fmla="*/ 420344 h 2340761"/>
                <a:gd name="connsiteX386" fmla="*/ 1044650 w 2967861"/>
                <a:gd name="connsiteY386" fmla="*/ 415066 h 2340761"/>
                <a:gd name="connsiteX387" fmla="*/ 1053963 w 2967861"/>
                <a:gd name="connsiteY387" fmla="*/ 407615 h 2340761"/>
                <a:gd name="connsiteX388" fmla="*/ 1040304 w 2967861"/>
                <a:gd name="connsiteY388" fmla="*/ 403269 h 2340761"/>
                <a:gd name="connsiteX389" fmla="*/ 1025713 w 2967861"/>
                <a:gd name="connsiteY389" fmla="*/ 400165 h 2340761"/>
                <a:gd name="connsiteX390" fmla="*/ 1010190 w 2967861"/>
                <a:gd name="connsiteY390" fmla="*/ 400165 h 2340761"/>
                <a:gd name="connsiteX391" fmla="*/ 1008017 w 2967861"/>
                <a:gd name="connsiteY391" fmla="*/ 407615 h 2340761"/>
                <a:gd name="connsiteX392" fmla="*/ 1008017 w 2967861"/>
                <a:gd name="connsiteY392" fmla="*/ 412893 h 2340761"/>
                <a:gd name="connsiteX393" fmla="*/ 1005844 w 2967861"/>
                <a:gd name="connsiteY393" fmla="*/ 415997 h 2340761"/>
                <a:gd name="connsiteX394" fmla="*/ 1003671 w 2967861"/>
                <a:gd name="connsiteY394" fmla="*/ 420344 h 2340761"/>
                <a:gd name="connsiteX395" fmla="*/ 1000567 w 2967861"/>
                <a:gd name="connsiteY395" fmla="*/ 423448 h 2340761"/>
                <a:gd name="connsiteX396" fmla="*/ 1000567 w 2967861"/>
                <a:gd name="connsiteY396" fmla="*/ 427794 h 2340761"/>
                <a:gd name="connsiteX397" fmla="*/ 996531 w 2967861"/>
                <a:gd name="connsiteY397" fmla="*/ 425621 h 2340761"/>
                <a:gd name="connsiteX398" fmla="*/ 995600 w 2967861"/>
                <a:gd name="connsiteY398" fmla="*/ 422517 h 2340761"/>
                <a:gd name="connsiteX399" fmla="*/ 993426 w 2967861"/>
                <a:gd name="connsiteY399" fmla="*/ 420344 h 2340761"/>
                <a:gd name="connsiteX400" fmla="*/ 991253 w 2967861"/>
                <a:gd name="connsiteY400" fmla="*/ 415997 h 2340761"/>
                <a:gd name="connsiteX401" fmla="*/ 990322 w 2967861"/>
                <a:gd name="connsiteY401" fmla="*/ 412893 h 2340761"/>
                <a:gd name="connsiteX402" fmla="*/ 986286 w 2967861"/>
                <a:gd name="connsiteY402" fmla="*/ 410720 h 2340761"/>
                <a:gd name="connsiteX403" fmla="*/ 983182 w 2967861"/>
                <a:gd name="connsiteY403" fmla="*/ 408547 h 2340761"/>
                <a:gd name="connsiteX404" fmla="*/ 981009 w 2967861"/>
                <a:gd name="connsiteY404" fmla="*/ 410720 h 2340761"/>
                <a:gd name="connsiteX405" fmla="*/ 975731 w 2967861"/>
                <a:gd name="connsiteY405" fmla="*/ 410720 h 2340761"/>
                <a:gd name="connsiteX406" fmla="*/ 969522 w 2967861"/>
                <a:gd name="connsiteY406" fmla="*/ 412893 h 2340761"/>
                <a:gd name="connsiteX407" fmla="*/ 957104 w 2967861"/>
                <a:gd name="connsiteY407" fmla="*/ 429967 h 2340761"/>
                <a:gd name="connsiteX408" fmla="*/ 942513 w 2967861"/>
                <a:gd name="connsiteY408" fmla="*/ 443627 h 2340761"/>
                <a:gd name="connsiteX409" fmla="*/ 930095 w 2967861"/>
                <a:gd name="connsiteY409" fmla="*/ 460702 h 2340761"/>
                <a:gd name="connsiteX410" fmla="*/ 932269 w 2967861"/>
                <a:gd name="connsiteY410" fmla="*/ 465979 h 2340761"/>
                <a:gd name="connsiteX411" fmla="*/ 932269 w 2967861"/>
                <a:gd name="connsiteY411" fmla="*/ 470325 h 2340761"/>
                <a:gd name="connsiteX412" fmla="*/ 932269 w 2967861"/>
                <a:gd name="connsiteY412" fmla="*/ 475603 h 2340761"/>
                <a:gd name="connsiteX413" fmla="*/ 932269 w 2967861"/>
                <a:gd name="connsiteY413" fmla="*/ 479949 h 2340761"/>
                <a:gd name="connsiteX414" fmla="*/ 930095 w 2967861"/>
                <a:gd name="connsiteY414" fmla="*/ 485227 h 2340761"/>
                <a:gd name="connsiteX415" fmla="*/ 926060 w 2967861"/>
                <a:gd name="connsiteY415" fmla="*/ 487400 h 2340761"/>
                <a:gd name="connsiteX416" fmla="*/ 925128 w 2967861"/>
                <a:gd name="connsiteY416" fmla="*/ 487400 h 2340761"/>
                <a:gd name="connsiteX417" fmla="*/ 922955 w 2967861"/>
                <a:gd name="connsiteY417" fmla="*/ 488331 h 2340761"/>
                <a:gd name="connsiteX418" fmla="*/ 920782 w 2967861"/>
                <a:gd name="connsiteY418" fmla="*/ 488331 h 2340761"/>
                <a:gd name="connsiteX419" fmla="*/ 915504 w 2967861"/>
                <a:gd name="connsiteY419" fmla="*/ 488331 h 2340761"/>
                <a:gd name="connsiteX420" fmla="*/ 911469 w 2967861"/>
                <a:gd name="connsiteY420" fmla="*/ 487400 h 2340761"/>
                <a:gd name="connsiteX421" fmla="*/ 908364 w 2967861"/>
                <a:gd name="connsiteY421" fmla="*/ 485227 h 2340761"/>
                <a:gd name="connsiteX422" fmla="*/ 906191 w 2967861"/>
                <a:gd name="connsiteY422" fmla="*/ 483054 h 2340761"/>
                <a:gd name="connsiteX423" fmla="*/ 900914 w 2967861"/>
                <a:gd name="connsiteY423" fmla="*/ 480881 h 2340761"/>
                <a:gd name="connsiteX424" fmla="*/ 900914 w 2967861"/>
                <a:gd name="connsiteY424" fmla="*/ 460702 h 2340761"/>
                <a:gd name="connsiteX425" fmla="*/ 908054 w 2967861"/>
                <a:gd name="connsiteY425" fmla="*/ 460702 h 2340761"/>
                <a:gd name="connsiteX426" fmla="*/ 911158 w 2967861"/>
                <a:gd name="connsiteY426" fmla="*/ 458528 h 2340761"/>
                <a:gd name="connsiteX427" fmla="*/ 913331 w 2967861"/>
                <a:gd name="connsiteY427" fmla="*/ 458528 h 2340761"/>
                <a:gd name="connsiteX428" fmla="*/ 917367 w 2967861"/>
                <a:gd name="connsiteY428" fmla="*/ 457597 h 2340761"/>
                <a:gd name="connsiteX429" fmla="*/ 917367 w 2967861"/>
                <a:gd name="connsiteY429" fmla="*/ 447973 h 2340761"/>
                <a:gd name="connsiteX430" fmla="*/ 911158 w 2967861"/>
                <a:gd name="connsiteY430" fmla="*/ 438349 h 2340761"/>
                <a:gd name="connsiteX431" fmla="*/ 904018 w 2967861"/>
                <a:gd name="connsiteY431" fmla="*/ 427794 h 2340761"/>
                <a:gd name="connsiteX432" fmla="*/ 896878 w 2967861"/>
                <a:gd name="connsiteY432" fmla="*/ 420344 h 2340761"/>
                <a:gd name="connsiteX433" fmla="*/ 866765 w 2967861"/>
                <a:gd name="connsiteY433" fmla="*/ 420344 h 2340761"/>
                <a:gd name="connsiteX434" fmla="*/ 873905 w 2967861"/>
                <a:gd name="connsiteY434" fmla="*/ 464737 h 2340761"/>
                <a:gd name="connsiteX435" fmla="*/ 877009 w 2967861"/>
                <a:gd name="connsiteY435" fmla="*/ 504785 h 2340761"/>
                <a:gd name="connsiteX436" fmla="*/ 869869 w 2967861"/>
                <a:gd name="connsiteY436" fmla="*/ 502612 h 2340761"/>
                <a:gd name="connsiteX437" fmla="*/ 862729 w 2967861"/>
                <a:gd name="connsiteY437" fmla="*/ 501680 h 2340761"/>
                <a:gd name="connsiteX438" fmla="*/ 855588 w 2967861"/>
                <a:gd name="connsiteY438" fmla="*/ 499507 h 2340761"/>
                <a:gd name="connsiteX439" fmla="*/ 850311 w 2967861"/>
                <a:gd name="connsiteY439" fmla="*/ 497334 h 2340761"/>
                <a:gd name="connsiteX440" fmla="*/ 840997 w 2967861"/>
                <a:gd name="connsiteY440" fmla="*/ 510062 h 2340761"/>
                <a:gd name="connsiteX441" fmla="*/ 830442 w 2967861"/>
                <a:gd name="connsiteY441" fmla="*/ 521549 h 2340761"/>
                <a:gd name="connsiteX442" fmla="*/ 813678 w 2967861"/>
                <a:gd name="connsiteY442" fmla="*/ 529000 h 2340761"/>
                <a:gd name="connsiteX443" fmla="*/ 815851 w 2967861"/>
                <a:gd name="connsiteY443" fmla="*/ 534277 h 2340761"/>
                <a:gd name="connsiteX444" fmla="*/ 815851 w 2967861"/>
                <a:gd name="connsiteY444" fmla="*/ 537382 h 2340761"/>
                <a:gd name="connsiteX445" fmla="*/ 815851 w 2967861"/>
                <a:gd name="connsiteY445" fmla="*/ 539555 h 2340761"/>
                <a:gd name="connsiteX446" fmla="*/ 818025 w 2967861"/>
                <a:gd name="connsiteY446" fmla="*/ 541728 h 2340761"/>
                <a:gd name="connsiteX447" fmla="*/ 818956 w 2967861"/>
                <a:gd name="connsiteY447" fmla="*/ 543901 h 2340761"/>
                <a:gd name="connsiteX448" fmla="*/ 821129 w 2967861"/>
                <a:gd name="connsiteY448" fmla="*/ 544832 h 2340761"/>
                <a:gd name="connsiteX449" fmla="*/ 821129 w 2967861"/>
                <a:gd name="connsiteY449" fmla="*/ 551041 h 2340761"/>
                <a:gd name="connsiteX450" fmla="*/ 818956 w 2967861"/>
                <a:gd name="connsiteY450" fmla="*/ 556319 h 2340761"/>
                <a:gd name="connsiteX451" fmla="*/ 818025 w 2967861"/>
                <a:gd name="connsiteY451" fmla="*/ 558492 h 2340761"/>
                <a:gd name="connsiteX452" fmla="*/ 815851 w 2967861"/>
                <a:gd name="connsiteY452" fmla="*/ 561596 h 2340761"/>
                <a:gd name="connsiteX453" fmla="*/ 813678 w 2967861"/>
                <a:gd name="connsiteY453" fmla="*/ 565943 h 2340761"/>
                <a:gd name="connsiteX454" fmla="*/ 799087 w 2967861"/>
                <a:gd name="connsiteY454" fmla="*/ 559734 h 2340761"/>
                <a:gd name="connsiteX455" fmla="*/ 786669 w 2967861"/>
                <a:gd name="connsiteY455" fmla="*/ 552283 h 2340761"/>
                <a:gd name="connsiteX456" fmla="*/ 774252 w 2967861"/>
                <a:gd name="connsiteY456" fmla="*/ 544832 h 2340761"/>
                <a:gd name="connsiteX457" fmla="*/ 774252 w 2967861"/>
                <a:gd name="connsiteY457" fmla="*/ 549179 h 2340761"/>
                <a:gd name="connsiteX458" fmla="*/ 767732 w 2967861"/>
                <a:gd name="connsiteY458" fmla="*/ 549179 h 2340761"/>
                <a:gd name="connsiteX459" fmla="*/ 767732 w 2967861"/>
                <a:gd name="connsiteY459" fmla="*/ 559734 h 2340761"/>
                <a:gd name="connsiteX460" fmla="*/ 769906 w 2967861"/>
                <a:gd name="connsiteY460" fmla="*/ 569358 h 2340761"/>
                <a:gd name="connsiteX461" fmla="*/ 772079 w 2967861"/>
                <a:gd name="connsiteY461" fmla="*/ 582086 h 2340761"/>
                <a:gd name="connsiteX462" fmla="*/ 764938 w 2967861"/>
                <a:gd name="connsiteY462" fmla="*/ 581155 h 2340761"/>
                <a:gd name="connsiteX463" fmla="*/ 760903 w 2967861"/>
                <a:gd name="connsiteY463" fmla="*/ 576808 h 2340761"/>
                <a:gd name="connsiteX464" fmla="*/ 755625 w 2967861"/>
                <a:gd name="connsiteY464" fmla="*/ 574635 h 2340761"/>
                <a:gd name="connsiteX465" fmla="*/ 752520 w 2967861"/>
                <a:gd name="connsiteY465" fmla="*/ 569358 h 2340761"/>
                <a:gd name="connsiteX466" fmla="*/ 748485 w 2967861"/>
                <a:gd name="connsiteY466" fmla="*/ 559734 h 2340761"/>
                <a:gd name="connsiteX467" fmla="*/ 745380 w 2967861"/>
                <a:gd name="connsiteY467" fmla="*/ 544832 h 2340761"/>
                <a:gd name="connsiteX468" fmla="*/ 743207 w 2967861"/>
                <a:gd name="connsiteY468" fmla="*/ 526827 h 2340761"/>
                <a:gd name="connsiteX469" fmla="*/ 741034 w 2967861"/>
                <a:gd name="connsiteY469" fmla="*/ 509752 h 2340761"/>
                <a:gd name="connsiteX470" fmla="*/ 738861 w 2967861"/>
                <a:gd name="connsiteY470" fmla="*/ 497024 h 2340761"/>
                <a:gd name="connsiteX471" fmla="*/ 753452 w 2967861"/>
                <a:gd name="connsiteY471" fmla="*/ 502301 h 2340761"/>
                <a:gd name="connsiteX472" fmla="*/ 768043 w 2967861"/>
                <a:gd name="connsiteY472" fmla="*/ 509752 h 2340761"/>
                <a:gd name="connsiteX473" fmla="*/ 784807 w 2967861"/>
                <a:gd name="connsiteY473" fmla="*/ 517203 h 2340761"/>
                <a:gd name="connsiteX474" fmla="*/ 802502 w 2967861"/>
                <a:gd name="connsiteY474" fmla="*/ 517203 h 2340761"/>
                <a:gd name="connsiteX475" fmla="*/ 819266 w 2967861"/>
                <a:gd name="connsiteY475" fmla="*/ 508821 h 2340761"/>
                <a:gd name="connsiteX476" fmla="*/ 831684 w 2967861"/>
                <a:gd name="connsiteY476" fmla="*/ 495161 h 2340761"/>
                <a:gd name="connsiteX477" fmla="*/ 833857 w 2967861"/>
                <a:gd name="connsiteY477" fmla="*/ 479328 h 2340761"/>
                <a:gd name="connsiteX478" fmla="*/ 830753 w 2967861"/>
                <a:gd name="connsiteY478" fmla="*/ 462254 h 2340761"/>
                <a:gd name="connsiteX479" fmla="*/ 819266 w 2967861"/>
                <a:gd name="connsiteY479" fmla="*/ 445179 h 2340761"/>
                <a:gd name="connsiteX480" fmla="*/ 806848 w 2967861"/>
                <a:gd name="connsiteY480" fmla="*/ 429347 h 2340761"/>
                <a:gd name="connsiteX481" fmla="*/ 792258 w 2967861"/>
                <a:gd name="connsiteY481" fmla="*/ 414445 h 2340761"/>
                <a:gd name="connsiteX482" fmla="*/ 777667 w 2967861"/>
                <a:gd name="connsiteY482" fmla="*/ 402959 h 2340761"/>
                <a:gd name="connsiteX483" fmla="*/ 765249 w 2967861"/>
                <a:gd name="connsiteY483" fmla="*/ 395508 h 2340761"/>
                <a:gd name="connsiteX484" fmla="*/ 732031 w 2967861"/>
                <a:gd name="connsiteY484" fmla="*/ 392403 h 2340761"/>
                <a:gd name="connsiteX485" fmla="*/ 726753 w 2967861"/>
                <a:gd name="connsiteY485" fmla="*/ 386195 h 2340761"/>
                <a:gd name="connsiteX486" fmla="*/ 721476 w 2967861"/>
                <a:gd name="connsiteY486" fmla="*/ 380917 h 2340761"/>
                <a:gd name="connsiteX487" fmla="*/ 719303 w 2967861"/>
                <a:gd name="connsiteY487" fmla="*/ 375639 h 2340761"/>
                <a:gd name="connsiteX488" fmla="*/ 717130 w 2967861"/>
                <a:gd name="connsiteY488" fmla="*/ 371293 h 2340761"/>
                <a:gd name="connsiteX489" fmla="*/ 711852 w 2967861"/>
                <a:gd name="connsiteY489" fmla="*/ 371293 h 2340761"/>
                <a:gd name="connsiteX490" fmla="*/ 704712 w 2967861"/>
                <a:gd name="connsiteY490" fmla="*/ 373466 h 2340761"/>
                <a:gd name="connsiteX491" fmla="*/ 692294 w 2967861"/>
                <a:gd name="connsiteY491" fmla="*/ 378744 h 2340761"/>
                <a:gd name="connsiteX492" fmla="*/ 690121 w 2967861"/>
                <a:gd name="connsiteY492" fmla="*/ 375639 h 2340761"/>
                <a:gd name="connsiteX493" fmla="*/ 689190 w 2967861"/>
                <a:gd name="connsiteY493" fmla="*/ 373466 h 2340761"/>
                <a:gd name="connsiteX494" fmla="*/ 687016 w 2967861"/>
                <a:gd name="connsiteY494" fmla="*/ 373466 h 2340761"/>
                <a:gd name="connsiteX495" fmla="*/ 684843 w 2967861"/>
                <a:gd name="connsiteY495" fmla="*/ 370362 h 2340761"/>
                <a:gd name="connsiteX496" fmla="*/ 684843 w 2967861"/>
                <a:gd name="connsiteY496" fmla="*/ 366016 h 2340761"/>
                <a:gd name="connsiteX497" fmla="*/ 687016 w 2967861"/>
                <a:gd name="connsiteY497" fmla="*/ 363842 h 2340761"/>
                <a:gd name="connsiteX498" fmla="*/ 687016 w 2967861"/>
                <a:gd name="connsiteY498" fmla="*/ 362911 h 2340761"/>
                <a:gd name="connsiteX499" fmla="*/ 689190 w 2967861"/>
                <a:gd name="connsiteY499" fmla="*/ 362911 h 2340761"/>
                <a:gd name="connsiteX500" fmla="*/ 690121 w 2967861"/>
                <a:gd name="connsiteY500" fmla="*/ 360738 h 2340761"/>
                <a:gd name="connsiteX501" fmla="*/ 692294 w 2967861"/>
                <a:gd name="connsiteY501" fmla="*/ 358565 h 2340761"/>
                <a:gd name="connsiteX502" fmla="*/ 689190 w 2967861"/>
                <a:gd name="connsiteY502" fmla="*/ 343664 h 2340761"/>
                <a:gd name="connsiteX503" fmla="*/ 682981 w 2967861"/>
                <a:gd name="connsiteY503" fmla="*/ 336213 h 2340761"/>
                <a:gd name="connsiteX504" fmla="*/ 675840 w 2967861"/>
                <a:gd name="connsiteY504" fmla="*/ 334040 h 2340761"/>
                <a:gd name="connsiteX505" fmla="*/ 668700 w 2967861"/>
                <a:gd name="connsiteY505" fmla="*/ 333108 h 2340761"/>
                <a:gd name="connsiteX506" fmla="*/ 660318 w 2967861"/>
                <a:gd name="connsiteY506" fmla="*/ 328762 h 2340761"/>
                <a:gd name="connsiteX507" fmla="*/ 653178 w 2967861"/>
                <a:gd name="connsiteY507" fmla="*/ 321311 h 2340761"/>
                <a:gd name="connsiteX508" fmla="*/ 636414 w 2967861"/>
                <a:gd name="connsiteY508" fmla="*/ 323485 h 2340761"/>
                <a:gd name="connsiteX509" fmla="*/ 619650 w 2967861"/>
                <a:gd name="connsiteY509" fmla="*/ 327831 h 2340761"/>
                <a:gd name="connsiteX510" fmla="*/ 607232 w 2967861"/>
                <a:gd name="connsiteY510" fmla="*/ 330935 h 2340761"/>
                <a:gd name="connsiteX511" fmla="*/ 595745 w 2967861"/>
                <a:gd name="connsiteY511" fmla="*/ 340559 h 2340761"/>
                <a:gd name="connsiteX512" fmla="*/ 589536 w 2967861"/>
                <a:gd name="connsiteY512" fmla="*/ 355460 h 2340761"/>
                <a:gd name="connsiteX513" fmla="*/ 583328 w 2967861"/>
                <a:gd name="connsiteY513" fmla="*/ 351114 h 2340761"/>
                <a:gd name="connsiteX514" fmla="*/ 581465 w 2967861"/>
                <a:gd name="connsiteY514" fmla="*/ 351114 h 2340761"/>
                <a:gd name="connsiteX515" fmla="*/ 579292 w 2967861"/>
                <a:gd name="connsiteY515" fmla="*/ 348941 h 2340761"/>
                <a:gd name="connsiteX516" fmla="*/ 577119 w 2967861"/>
                <a:gd name="connsiteY516" fmla="*/ 348941 h 2340761"/>
                <a:gd name="connsiteX517" fmla="*/ 574014 w 2967861"/>
                <a:gd name="connsiteY517" fmla="*/ 348941 h 2340761"/>
                <a:gd name="connsiteX518" fmla="*/ 569978 w 2967861"/>
                <a:gd name="connsiteY518" fmla="*/ 348941 h 2340761"/>
                <a:gd name="connsiteX519" fmla="*/ 564701 w 2967861"/>
                <a:gd name="connsiteY519" fmla="*/ 348941 h 2340761"/>
                <a:gd name="connsiteX520" fmla="*/ 564701 w 2967861"/>
                <a:gd name="connsiteY520" fmla="*/ 362601 h 2340761"/>
                <a:gd name="connsiteX521" fmla="*/ 560665 w 2967861"/>
                <a:gd name="connsiteY521" fmla="*/ 360428 h 2340761"/>
                <a:gd name="connsiteX522" fmla="*/ 559734 w 2967861"/>
                <a:gd name="connsiteY522" fmla="*/ 360428 h 2340761"/>
                <a:gd name="connsiteX523" fmla="*/ 557561 w 2967861"/>
                <a:gd name="connsiteY523" fmla="*/ 360428 h 2340761"/>
                <a:gd name="connsiteX524" fmla="*/ 555387 w 2967861"/>
                <a:gd name="connsiteY524" fmla="*/ 358254 h 2340761"/>
                <a:gd name="connsiteX525" fmla="*/ 535519 w 2967861"/>
                <a:gd name="connsiteY525" fmla="*/ 363532 h 2340761"/>
                <a:gd name="connsiteX526" fmla="*/ 520928 w 2967861"/>
                <a:gd name="connsiteY526" fmla="*/ 375019 h 2340761"/>
                <a:gd name="connsiteX527" fmla="*/ 511615 w 2967861"/>
                <a:gd name="connsiteY527" fmla="*/ 392093 h 2340761"/>
                <a:gd name="connsiteX528" fmla="*/ 494850 w 2967861"/>
                <a:gd name="connsiteY528" fmla="*/ 392093 h 2340761"/>
                <a:gd name="connsiteX529" fmla="*/ 494850 w 2967861"/>
                <a:gd name="connsiteY529" fmla="*/ 406994 h 2340761"/>
                <a:gd name="connsiteX530" fmla="*/ 479328 w 2967861"/>
                <a:gd name="connsiteY530" fmla="*/ 415377 h 2340761"/>
                <a:gd name="connsiteX531" fmla="*/ 466910 w 2967861"/>
                <a:gd name="connsiteY531" fmla="*/ 430278 h 2340761"/>
                <a:gd name="connsiteX532" fmla="*/ 453251 w 2967861"/>
                <a:gd name="connsiteY532" fmla="*/ 452630 h 2340761"/>
                <a:gd name="connsiteX533" fmla="*/ 442696 w 2967861"/>
                <a:gd name="connsiteY533" fmla="*/ 476845 h 2340761"/>
                <a:gd name="connsiteX534" fmla="*/ 431209 w 2967861"/>
                <a:gd name="connsiteY534" fmla="*/ 501060 h 2340761"/>
                <a:gd name="connsiteX535" fmla="*/ 420654 w 2967861"/>
                <a:gd name="connsiteY535" fmla="*/ 524343 h 2340761"/>
                <a:gd name="connsiteX536" fmla="*/ 408236 w 2967861"/>
                <a:gd name="connsiteY536" fmla="*/ 544522 h 2340761"/>
                <a:gd name="connsiteX537" fmla="*/ 394577 w 2967861"/>
                <a:gd name="connsiteY537" fmla="*/ 561596 h 2340761"/>
                <a:gd name="connsiteX538" fmla="*/ 396750 w 2967861"/>
                <a:gd name="connsiteY538" fmla="*/ 565943 h 2340761"/>
                <a:gd name="connsiteX539" fmla="*/ 396750 w 2967861"/>
                <a:gd name="connsiteY539" fmla="*/ 569047 h 2340761"/>
                <a:gd name="connsiteX540" fmla="*/ 396750 w 2967861"/>
                <a:gd name="connsiteY540" fmla="*/ 571220 h 2340761"/>
                <a:gd name="connsiteX541" fmla="*/ 398923 w 2967861"/>
                <a:gd name="connsiteY541" fmla="*/ 571220 h 2340761"/>
                <a:gd name="connsiteX542" fmla="*/ 401096 w 2967861"/>
                <a:gd name="connsiteY542" fmla="*/ 571220 h 2340761"/>
                <a:gd name="connsiteX543" fmla="*/ 404200 w 2967861"/>
                <a:gd name="connsiteY543" fmla="*/ 573393 h 2340761"/>
                <a:gd name="connsiteX544" fmla="*/ 394887 w 2967861"/>
                <a:gd name="connsiteY544" fmla="*/ 581775 h 2340761"/>
                <a:gd name="connsiteX545" fmla="*/ 384332 w 2967861"/>
                <a:gd name="connsiteY545" fmla="*/ 586122 h 2340761"/>
                <a:gd name="connsiteX546" fmla="*/ 371914 w 2967861"/>
                <a:gd name="connsiteY546" fmla="*/ 593572 h 2340761"/>
                <a:gd name="connsiteX547" fmla="*/ 369741 w 2967861"/>
                <a:gd name="connsiteY547" fmla="*/ 596677 h 2340761"/>
                <a:gd name="connsiteX548" fmla="*/ 367568 w 2967861"/>
                <a:gd name="connsiteY548" fmla="*/ 602886 h 2340761"/>
                <a:gd name="connsiteX549" fmla="*/ 366636 w 2967861"/>
                <a:gd name="connsiteY549" fmla="*/ 605990 h 2340761"/>
                <a:gd name="connsiteX550" fmla="*/ 364463 w 2967861"/>
                <a:gd name="connsiteY550" fmla="*/ 610336 h 2340761"/>
                <a:gd name="connsiteX551" fmla="*/ 360427 w 2967861"/>
                <a:gd name="connsiteY551" fmla="*/ 613441 h 2340761"/>
                <a:gd name="connsiteX552" fmla="*/ 359496 w 2967861"/>
                <a:gd name="connsiteY552" fmla="*/ 611268 h 2340761"/>
                <a:gd name="connsiteX553" fmla="*/ 357323 w 2967861"/>
                <a:gd name="connsiteY553" fmla="*/ 610336 h 2340761"/>
                <a:gd name="connsiteX554" fmla="*/ 355150 w 2967861"/>
                <a:gd name="connsiteY554" fmla="*/ 608163 h 2340761"/>
                <a:gd name="connsiteX555" fmla="*/ 352045 w 2967861"/>
                <a:gd name="connsiteY555" fmla="*/ 605990 h 2340761"/>
                <a:gd name="connsiteX556" fmla="*/ 345836 w 2967861"/>
                <a:gd name="connsiteY556" fmla="*/ 611268 h 2340761"/>
                <a:gd name="connsiteX557" fmla="*/ 340559 w 2967861"/>
                <a:gd name="connsiteY557" fmla="*/ 617477 h 2340761"/>
                <a:gd name="connsiteX558" fmla="*/ 335281 w 2967861"/>
                <a:gd name="connsiteY558" fmla="*/ 622754 h 2340761"/>
                <a:gd name="connsiteX559" fmla="*/ 331246 w 2967861"/>
                <a:gd name="connsiteY559" fmla="*/ 625859 h 2340761"/>
                <a:gd name="connsiteX560" fmla="*/ 325968 w 2967861"/>
                <a:gd name="connsiteY560" fmla="*/ 640760 h 2340761"/>
                <a:gd name="connsiteX561" fmla="*/ 323795 w 2967861"/>
                <a:gd name="connsiteY561" fmla="*/ 652247 h 2340761"/>
                <a:gd name="connsiteX562" fmla="*/ 320690 w 2967861"/>
                <a:gd name="connsiteY562" fmla="*/ 660629 h 2340761"/>
                <a:gd name="connsiteX563" fmla="*/ 311377 w 2967861"/>
                <a:gd name="connsiteY563" fmla="*/ 670252 h 2340761"/>
                <a:gd name="connsiteX564" fmla="*/ 313550 w 2967861"/>
                <a:gd name="connsiteY564" fmla="*/ 692605 h 2340761"/>
                <a:gd name="connsiteX565" fmla="*/ 316655 w 2967861"/>
                <a:gd name="connsiteY565" fmla="*/ 709679 h 2340761"/>
                <a:gd name="connsiteX566" fmla="*/ 320690 w 2967861"/>
                <a:gd name="connsiteY566" fmla="*/ 724581 h 2340761"/>
                <a:gd name="connsiteX567" fmla="*/ 322864 w 2967861"/>
                <a:gd name="connsiteY567" fmla="*/ 742586 h 2340761"/>
                <a:gd name="connsiteX568" fmla="*/ 323795 w 2967861"/>
                <a:gd name="connsiteY568" fmla="*/ 764938 h 2340761"/>
                <a:gd name="connsiteX569" fmla="*/ 327831 w 2967861"/>
                <a:gd name="connsiteY569" fmla="*/ 764938 h 2340761"/>
                <a:gd name="connsiteX570" fmla="*/ 330004 w 2967861"/>
                <a:gd name="connsiteY570" fmla="*/ 767112 h 2340761"/>
                <a:gd name="connsiteX571" fmla="*/ 330935 w 2967861"/>
                <a:gd name="connsiteY571" fmla="*/ 767112 h 2340761"/>
                <a:gd name="connsiteX572" fmla="*/ 333108 w 2967861"/>
                <a:gd name="connsiteY572" fmla="*/ 767112 h 2340761"/>
                <a:gd name="connsiteX573" fmla="*/ 335281 w 2967861"/>
                <a:gd name="connsiteY573" fmla="*/ 769285 h 2340761"/>
                <a:gd name="connsiteX574" fmla="*/ 352977 w 2967861"/>
                <a:gd name="connsiteY574" fmla="*/ 764938 h 2340761"/>
                <a:gd name="connsiteX575" fmla="*/ 364463 w 2967861"/>
                <a:gd name="connsiteY575" fmla="*/ 759661 h 2340761"/>
                <a:gd name="connsiteX576" fmla="*/ 375018 w 2967861"/>
                <a:gd name="connsiteY576" fmla="*/ 752210 h 2340761"/>
                <a:gd name="connsiteX577" fmla="*/ 384332 w 2967861"/>
                <a:gd name="connsiteY577" fmla="*/ 742586 h 2340761"/>
                <a:gd name="connsiteX578" fmla="*/ 398923 w 2967861"/>
                <a:gd name="connsiteY578" fmla="*/ 735136 h 2340761"/>
                <a:gd name="connsiteX579" fmla="*/ 409478 w 2967861"/>
                <a:gd name="connsiteY579" fmla="*/ 762765 h 2340761"/>
                <a:gd name="connsiteX580" fmla="*/ 415687 w 2967861"/>
                <a:gd name="connsiteY580" fmla="*/ 786980 h 2340761"/>
                <a:gd name="connsiteX581" fmla="*/ 424069 w 2967861"/>
                <a:gd name="connsiteY581" fmla="*/ 809332 h 2340761"/>
                <a:gd name="connsiteX582" fmla="*/ 438660 w 2967861"/>
                <a:gd name="connsiteY582" fmla="*/ 829511 h 2340761"/>
                <a:gd name="connsiteX583" fmla="*/ 438660 w 2967861"/>
                <a:gd name="connsiteY583" fmla="*/ 833857 h 2340761"/>
                <a:gd name="connsiteX584" fmla="*/ 444869 w 2967861"/>
                <a:gd name="connsiteY584" fmla="*/ 833857 h 2340761"/>
                <a:gd name="connsiteX585" fmla="*/ 453251 w 2967861"/>
                <a:gd name="connsiteY585" fmla="*/ 818956 h 2340761"/>
                <a:gd name="connsiteX586" fmla="*/ 462564 w 2967861"/>
                <a:gd name="connsiteY586" fmla="*/ 807470 h 2340761"/>
                <a:gd name="connsiteX587" fmla="*/ 474051 w 2967861"/>
                <a:gd name="connsiteY587" fmla="*/ 796914 h 2340761"/>
                <a:gd name="connsiteX588" fmla="*/ 481191 w 2967861"/>
                <a:gd name="connsiteY588" fmla="*/ 784186 h 2340761"/>
                <a:gd name="connsiteX589" fmla="*/ 488331 w 2967861"/>
                <a:gd name="connsiteY589" fmla="*/ 767112 h 2340761"/>
                <a:gd name="connsiteX590" fmla="*/ 491436 w 2967861"/>
                <a:gd name="connsiteY590" fmla="*/ 744759 h 2340761"/>
                <a:gd name="connsiteX591" fmla="*/ 515340 w 2967861"/>
                <a:gd name="connsiteY591" fmla="*/ 735136 h 2340761"/>
                <a:gd name="connsiteX592" fmla="*/ 516271 w 2967861"/>
                <a:gd name="connsiteY592" fmla="*/ 734204 h 2340761"/>
                <a:gd name="connsiteX593" fmla="*/ 516271 w 2967861"/>
                <a:gd name="connsiteY593" fmla="*/ 729858 h 2340761"/>
                <a:gd name="connsiteX594" fmla="*/ 518444 w 2967861"/>
                <a:gd name="connsiteY594" fmla="*/ 727685 h 2340761"/>
                <a:gd name="connsiteX595" fmla="*/ 518444 w 2967861"/>
                <a:gd name="connsiteY595" fmla="*/ 726754 h 2340761"/>
                <a:gd name="connsiteX596" fmla="*/ 520618 w 2967861"/>
                <a:gd name="connsiteY596" fmla="*/ 724581 h 2340761"/>
                <a:gd name="connsiteX597" fmla="*/ 522791 w 2967861"/>
                <a:gd name="connsiteY597" fmla="*/ 722407 h 2340761"/>
                <a:gd name="connsiteX598" fmla="*/ 528068 w 2967861"/>
                <a:gd name="connsiteY598" fmla="*/ 720234 h 2340761"/>
                <a:gd name="connsiteX599" fmla="*/ 524032 w 2967861"/>
                <a:gd name="connsiteY599" fmla="*/ 704402 h 2340761"/>
                <a:gd name="connsiteX600" fmla="*/ 516892 w 2967861"/>
                <a:gd name="connsiteY600" fmla="*/ 690742 h 2340761"/>
                <a:gd name="connsiteX601" fmla="*/ 506337 w 2967861"/>
                <a:gd name="connsiteY601" fmla="*/ 680187 h 2340761"/>
                <a:gd name="connsiteX602" fmla="*/ 494850 w 2967861"/>
                <a:gd name="connsiteY602" fmla="*/ 670563 h 2340761"/>
                <a:gd name="connsiteX603" fmla="*/ 501059 w 2967861"/>
                <a:gd name="connsiteY603" fmla="*/ 645106 h 2340761"/>
                <a:gd name="connsiteX604" fmla="*/ 509441 w 2967861"/>
                <a:gd name="connsiteY604" fmla="*/ 622754 h 2340761"/>
                <a:gd name="connsiteX605" fmla="*/ 523101 w 2967861"/>
                <a:gd name="connsiteY605" fmla="*/ 603817 h 2340761"/>
                <a:gd name="connsiteX606" fmla="*/ 537692 w 2967861"/>
                <a:gd name="connsiteY606" fmla="*/ 587984 h 2340761"/>
                <a:gd name="connsiteX607" fmla="*/ 550110 w 2967861"/>
                <a:gd name="connsiteY607" fmla="*/ 570910 h 2340761"/>
                <a:gd name="connsiteX608" fmla="*/ 559423 w 2967861"/>
                <a:gd name="connsiteY608" fmla="*/ 550731 h 2340761"/>
                <a:gd name="connsiteX609" fmla="*/ 564701 w 2967861"/>
                <a:gd name="connsiteY609" fmla="*/ 524343 h 2340761"/>
                <a:gd name="connsiteX610" fmla="*/ 581465 w 2967861"/>
                <a:gd name="connsiteY610" fmla="*/ 523412 h 2340761"/>
                <a:gd name="connsiteX611" fmla="*/ 595125 w 2967861"/>
                <a:gd name="connsiteY611" fmla="*/ 521238 h 2340761"/>
                <a:gd name="connsiteX612" fmla="*/ 601334 w 2967861"/>
                <a:gd name="connsiteY612" fmla="*/ 526516 h 2340761"/>
                <a:gd name="connsiteX613" fmla="*/ 606611 w 2967861"/>
                <a:gd name="connsiteY613" fmla="*/ 531794 h 2340761"/>
                <a:gd name="connsiteX614" fmla="*/ 611889 w 2967861"/>
                <a:gd name="connsiteY614" fmla="*/ 537071 h 2340761"/>
                <a:gd name="connsiteX615" fmla="*/ 602575 w 2967861"/>
                <a:gd name="connsiteY615" fmla="*/ 554146 h 2340761"/>
                <a:gd name="connsiteX616" fmla="*/ 590157 w 2967861"/>
                <a:gd name="connsiteY616" fmla="*/ 569047 h 2340761"/>
                <a:gd name="connsiteX617" fmla="*/ 575566 w 2967861"/>
                <a:gd name="connsiteY617" fmla="*/ 583949 h 2340761"/>
                <a:gd name="connsiteX618" fmla="*/ 560976 w 2967861"/>
                <a:gd name="connsiteY618" fmla="*/ 596677 h 2340761"/>
                <a:gd name="connsiteX619" fmla="*/ 552593 w 2967861"/>
                <a:gd name="connsiteY619" fmla="*/ 615614 h 2340761"/>
                <a:gd name="connsiteX620" fmla="*/ 550420 w 2967861"/>
                <a:gd name="connsiteY620" fmla="*/ 628342 h 2340761"/>
                <a:gd name="connsiteX621" fmla="*/ 552593 w 2967861"/>
                <a:gd name="connsiteY621" fmla="*/ 643244 h 2340761"/>
                <a:gd name="connsiteX622" fmla="*/ 553525 w 2967861"/>
                <a:gd name="connsiteY622" fmla="*/ 655972 h 2340761"/>
                <a:gd name="connsiteX623" fmla="*/ 552593 w 2967861"/>
                <a:gd name="connsiteY623" fmla="*/ 667458 h 2340761"/>
                <a:gd name="connsiteX624" fmla="*/ 553525 w 2967861"/>
                <a:gd name="connsiteY624" fmla="*/ 682360 h 2340761"/>
                <a:gd name="connsiteX625" fmla="*/ 557561 w 2967861"/>
                <a:gd name="connsiteY625" fmla="*/ 690742 h 2340761"/>
                <a:gd name="connsiteX626" fmla="*/ 562838 w 2967861"/>
                <a:gd name="connsiteY626" fmla="*/ 698193 h 2340761"/>
                <a:gd name="connsiteX627" fmla="*/ 568116 w 2967861"/>
                <a:gd name="connsiteY627" fmla="*/ 705643 h 2340761"/>
                <a:gd name="connsiteX628" fmla="*/ 572152 w 2967861"/>
                <a:gd name="connsiteY628" fmla="*/ 715267 h 2340761"/>
                <a:gd name="connsiteX629" fmla="*/ 593883 w 2967861"/>
                <a:gd name="connsiteY629" fmla="*/ 712163 h 2340761"/>
                <a:gd name="connsiteX630" fmla="*/ 613751 w 2967861"/>
                <a:gd name="connsiteY630" fmla="*/ 705954 h 2340761"/>
                <a:gd name="connsiteX631" fmla="*/ 631447 w 2967861"/>
                <a:gd name="connsiteY631" fmla="*/ 697572 h 2340761"/>
                <a:gd name="connsiteX632" fmla="*/ 638587 w 2967861"/>
                <a:gd name="connsiteY632" fmla="*/ 697572 h 2340761"/>
                <a:gd name="connsiteX633" fmla="*/ 644796 w 2967861"/>
                <a:gd name="connsiteY633" fmla="*/ 698503 h 2340761"/>
                <a:gd name="connsiteX634" fmla="*/ 647900 w 2967861"/>
                <a:gd name="connsiteY634" fmla="*/ 700676 h 2340761"/>
                <a:gd name="connsiteX635" fmla="*/ 653178 w 2967861"/>
                <a:gd name="connsiteY635" fmla="*/ 702849 h 2340761"/>
                <a:gd name="connsiteX636" fmla="*/ 659387 w 2967861"/>
                <a:gd name="connsiteY636" fmla="*/ 705022 h 2340761"/>
                <a:gd name="connsiteX637" fmla="*/ 652246 w 2967861"/>
                <a:gd name="connsiteY637" fmla="*/ 715578 h 2340761"/>
                <a:gd name="connsiteX638" fmla="*/ 642933 w 2967861"/>
                <a:gd name="connsiteY638" fmla="*/ 719924 h 2340761"/>
                <a:gd name="connsiteX639" fmla="*/ 633620 w 2967861"/>
                <a:gd name="connsiteY639" fmla="*/ 717751 h 2340761"/>
                <a:gd name="connsiteX640" fmla="*/ 621202 w 2967861"/>
                <a:gd name="connsiteY640" fmla="*/ 715578 h 2340761"/>
                <a:gd name="connsiteX641" fmla="*/ 608784 w 2967861"/>
                <a:gd name="connsiteY641" fmla="*/ 715578 h 2340761"/>
                <a:gd name="connsiteX642" fmla="*/ 601644 w 2967861"/>
                <a:gd name="connsiteY642" fmla="*/ 719924 h 2340761"/>
                <a:gd name="connsiteX643" fmla="*/ 595435 w 2967861"/>
                <a:gd name="connsiteY643" fmla="*/ 723028 h 2340761"/>
                <a:gd name="connsiteX644" fmla="*/ 589226 w 2967861"/>
                <a:gd name="connsiteY644" fmla="*/ 727375 h 2340761"/>
                <a:gd name="connsiteX645" fmla="*/ 579913 w 2967861"/>
                <a:gd name="connsiteY645" fmla="*/ 728306 h 2340761"/>
                <a:gd name="connsiteX646" fmla="*/ 583017 w 2967861"/>
                <a:gd name="connsiteY646" fmla="*/ 745380 h 2340761"/>
                <a:gd name="connsiteX647" fmla="*/ 585190 w 2967861"/>
                <a:gd name="connsiteY647" fmla="*/ 755004 h 2340761"/>
                <a:gd name="connsiteX648" fmla="*/ 589226 w 2967861"/>
                <a:gd name="connsiteY648" fmla="*/ 762455 h 2340761"/>
                <a:gd name="connsiteX649" fmla="*/ 590157 w 2967861"/>
                <a:gd name="connsiteY649" fmla="*/ 773010 h 2340761"/>
                <a:gd name="connsiteX650" fmla="*/ 592331 w 2967861"/>
                <a:gd name="connsiteY650" fmla="*/ 790085 h 2340761"/>
                <a:gd name="connsiteX651" fmla="*/ 587053 w 2967861"/>
                <a:gd name="connsiteY651" fmla="*/ 787911 h 2340761"/>
                <a:gd name="connsiteX652" fmla="*/ 581775 w 2967861"/>
                <a:gd name="connsiteY652" fmla="*/ 785738 h 2340761"/>
                <a:gd name="connsiteX653" fmla="*/ 579602 w 2967861"/>
                <a:gd name="connsiteY653" fmla="*/ 784807 h 2340761"/>
                <a:gd name="connsiteX654" fmla="*/ 577429 w 2967861"/>
                <a:gd name="connsiteY654" fmla="*/ 780461 h 2340761"/>
                <a:gd name="connsiteX655" fmla="*/ 575256 w 2967861"/>
                <a:gd name="connsiteY655" fmla="*/ 777356 h 2340761"/>
                <a:gd name="connsiteX656" fmla="*/ 572152 w 2967861"/>
                <a:gd name="connsiteY656" fmla="*/ 773010 h 2340761"/>
                <a:gd name="connsiteX657" fmla="*/ 572152 w 2967861"/>
                <a:gd name="connsiteY657" fmla="*/ 769906 h 2340761"/>
                <a:gd name="connsiteX658" fmla="*/ 566874 w 2967861"/>
                <a:gd name="connsiteY658" fmla="*/ 770837 h 2340761"/>
                <a:gd name="connsiteX659" fmla="*/ 562838 w 2967861"/>
                <a:gd name="connsiteY659" fmla="*/ 773010 h 2340761"/>
                <a:gd name="connsiteX660" fmla="*/ 559734 w 2967861"/>
                <a:gd name="connsiteY660" fmla="*/ 777356 h 2340761"/>
                <a:gd name="connsiteX661" fmla="*/ 555698 w 2967861"/>
                <a:gd name="connsiteY661" fmla="*/ 778288 h 2340761"/>
                <a:gd name="connsiteX662" fmla="*/ 552593 w 2967861"/>
                <a:gd name="connsiteY662" fmla="*/ 782634 h 2340761"/>
                <a:gd name="connsiteX663" fmla="*/ 548558 w 2967861"/>
                <a:gd name="connsiteY663" fmla="*/ 808090 h 2340761"/>
                <a:gd name="connsiteX664" fmla="*/ 548558 w 2967861"/>
                <a:gd name="connsiteY664" fmla="*/ 839756 h 2340761"/>
                <a:gd name="connsiteX665" fmla="*/ 543280 w 2967861"/>
                <a:gd name="connsiteY665" fmla="*/ 841929 h 2340761"/>
                <a:gd name="connsiteX666" fmla="*/ 539244 w 2967861"/>
                <a:gd name="connsiteY666" fmla="*/ 841929 h 2340761"/>
                <a:gd name="connsiteX667" fmla="*/ 536140 w 2967861"/>
                <a:gd name="connsiteY667" fmla="*/ 842860 h 2340761"/>
                <a:gd name="connsiteX668" fmla="*/ 532104 w 2967861"/>
                <a:gd name="connsiteY668" fmla="*/ 847207 h 2340761"/>
                <a:gd name="connsiteX669" fmla="*/ 531173 w 2967861"/>
                <a:gd name="connsiteY669" fmla="*/ 849380 h 2340761"/>
                <a:gd name="connsiteX670" fmla="*/ 528999 w 2967861"/>
                <a:gd name="connsiteY670" fmla="*/ 854657 h 2340761"/>
                <a:gd name="connsiteX671" fmla="*/ 509131 w 2967861"/>
                <a:gd name="connsiteY671" fmla="*/ 850311 h 2340761"/>
                <a:gd name="connsiteX672" fmla="*/ 494540 w 2967861"/>
                <a:gd name="connsiteY672" fmla="*/ 849380 h 2340761"/>
                <a:gd name="connsiteX673" fmla="*/ 485227 w 2967861"/>
                <a:gd name="connsiteY673" fmla="*/ 852484 h 2340761"/>
                <a:gd name="connsiteX674" fmla="*/ 478086 w 2967861"/>
                <a:gd name="connsiteY674" fmla="*/ 856830 h 2340761"/>
                <a:gd name="connsiteX675" fmla="*/ 472809 w 2967861"/>
                <a:gd name="connsiteY675" fmla="*/ 862108 h 2340761"/>
                <a:gd name="connsiteX676" fmla="*/ 463495 w 2967861"/>
                <a:gd name="connsiteY676" fmla="*/ 867386 h 2340761"/>
                <a:gd name="connsiteX677" fmla="*/ 452940 w 2967861"/>
                <a:gd name="connsiteY677" fmla="*/ 871732 h 2340761"/>
                <a:gd name="connsiteX678" fmla="*/ 443627 w 2967861"/>
                <a:gd name="connsiteY678" fmla="*/ 871732 h 2340761"/>
                <a:gd name="connsiteX679" fmla="*/ 436487 w 2967861"/>
                <a:gd name="connsiteY679" fmla="*/ 865523 h 2340761"/>
                <a:gd name="connsiteX680" fmla="*/ 431209 w 2967861"/>
                <a:gd name="connsiteY680" fmla="*/ 862418 h 2340761"/>
                <a:gd name="connsiteX681" fmla="*/ 423138 w 2967861"/>
                <a:gd name="connsiteY681" fmla="*/ 862418 h 2340761"/>
                <a:gd name="connsiteX682" fmla="*/ 411651 w 2967861"/>
                <a:gd name="connsiteY682" fmla="*/ 867696 h 2340761"/>
                <a:gd name="connsiteX683" fmla="*/ 406373 w 2967861"/>
                <a:gd name="connsiteY683" fmla="*/ 864592 h 2340761"/>
                <a:gd name="connsiteX684" fmla="*/ 402338 w 2967861"/>
                <a:gd name="connsiteY684" fmla="*/ 862418 h 2340761"/>
                <a:gd name="connsiteX685" fmla="*/ 401406 w 2967861"/>
                <a:gd name="connsiteY685" fmla="*/ 860245 h 2340761"/>
                <a:gd name="connsiteX686" fmla="*/ 397371 w 2967861"/>
                <a:gd name="connsiteY686" fmla="*/ 858072 h 2340761"/>
                <a:gd name="connsiteX687" fmla="*/ 392093 w 2967861"/>
                <a:gd name="connsiteY687" fmla="*/ 854968 h 2340761"/>
                <a:gd name="connsiteX688" fmla="*/ 392093 w 2967861"/>
                <a:gd name="connsiteY688" fmla="*/ 842239 h 2340761"/>
                <a:gd name="connsiteX689" fmla="*/ 394266 w 2967861"/>
                <a:gd name="connsiteY689" fmla="*/ 825165 h 2340761"/>
                <a:gd name="connsiteX690" fmla="*/ 395197 w 2967861"/>
                <a:gd name="connsiteY690" fmla="*/ 807159 h 2340761"/>
                <a:gd name="connsiteX691" fmla="*/ 397371 w 2967861"/>
                <a:gd name="connsiteY691" fmla="*/ 793500 h 2340761"/>
                <a:gd name="connsiteX692" fmla="*/ 399544 w 2967861"/>
                <a:gd name="connsiteY692" fmla="*/ 786049 h 2340761"/>
                <a:gd name="connsiteX693" fmla="*/ 399544 w 2967861"/>
                <a:gd name="connsiteY693" fmla="*/ 777667 h 2340761"/>
                <a:gd name="connsiteX694" fmla="*/ 387126 w 2967861"/>
                <a:gd name="connsiteY694" fmla="*/ 780771 h 2340761"/>
                <a:gd name="connsiteX695" fmla="*/ 375639 w 2967861"/>
                <a:gd name="connsiteY695" fmla="*/ 785117 h 2340761"/>
                <a:gd name="connsiteX696" fmla="*/ 360117 w 2967861"/>
                <a:gd name="connsiteY696" fmla="*/ 786049 h 2340761"/>
                <a:gd name="connsiteX697" fmla="*/ 361048 w 2967861"/>
                <a:gd name="connsiteY697" fmla="*/ 803123 h 2340761"/>
                <a:gd name="connsiteX698" fmla="*/ 361048 w 2967861"/>
                <a:gd name="connsiteY698" fmla="*/ 823302 h 2340761"/>
                <a:gd name="connsiteX699" fmla="*/ 365084 w 2967861"/>
                <a:gd name="connsiteY699" fmla="*/ 845654 h 2340761"/>
                <a:gd name="connsiteX700" fmla="*/ 372224 w 2967861"/>
                <a:gd name="connsiteY700" fmla="*/ 864592 h 2340761"/>
                <a:gd name="connsiteX701" fmla="*/ 370051 w 2967861"/>
                <a:gd name="connsiteY701" fmla="*/ 865523 h 2340761"/>
                <a:gd name="connsiteX702" fmla="*/ 370051 w 2967861"/>
                <a:gd name="connsiteY702" fmla="*/ 867696 h 2340761"/>
                <a:gd name="connsiteX703" fmla="*/ 370051 w 2967861"/>
                <a:gd name="connsiteY703" fmla="*/ 869869 h 2340761"/>
                <a:gd name="connsiteX704" fmla="*/ 367878 w 2967861"/>
                <a:gd name="connsiteY704" fmla="*/ 872042 h 2340761"/>
                <a:gd name="connsiteX705" fmla="*/ 353287 w 2967861"/>
                <a:gd name="connsiteY705" fmla="*/ 877320 h 2340761"/>
                <a:gd name="connsiteX706" fmla="*/ 337765 w 2967861"/>
                <a:gd name="connsiteY706" fmla="*/ 882597 h 2340761"/>
                <a:gd name="connsiteX707" fmla="*/ 324105 w 2967861"/>
                <a:gd name="connsiteY707" fmla="*/ 887875 h 2340761"/>
                <a:gd name="connsiteX708" fmla="*/ 313550 w 2967861"/>
                <a:gd name="connsiteY708" fmla="*/ 895326 h 2340761"/>
                <a:gd name="connsiteX709" fmla="*/ 308273 w 2967861"/>
                <a:gd name="connsiteY709" fmla="*/ 906812 h 2340761"/>
                <a:gd name="connsiteX710" fmla="*/ 306099 w 2967861"/>
                <a:gd name="connsiteY710" fmla="*/ 917367 h 2340761"/>
                <a:gd name="connsiteX711" fmla="*/ 298959 w 2967861"/>
                <a:gd name="connsiteY711" fmla="*/ 928854 h 2340761"/>
                <a:gd name="connsiteX712" fmla="*/ 264500 w 2967861"/>
                <a:gd name="connsiteY712" fmla="*/ 939409 h 2340761"/>
                <a:gd name="connsiteX713" fmla="*/ 262327 w 2967861"/>
                <a:gd name="connsiteY713" fmla="*/ 943755 h 2340761"/>
                <a:gd name="connsiteX714" fmla="*/ 260154 w 2967861"/>
                <a:gd name="connsiteY714" fmla="*/ 946860 h 2340761"/>
                <a:gd name="connsiteX715" fmla="*/ 260154 w 2967861"/>
                <a:gd name="connsiteY715" fmla="*/ 951206 h 2340761"/>
                <a:gd name="connsiteX716" fmla="*/ 260154 w 2967861"/>
                <a:gd name="connsiteY716" fmla="*/ 954310 h 2340761"/>
                <a:gd name="connsiteX717" fmla="*/ 260154 w 2967861"/>
                <a:gd name="connsiteY717" fmla="*/ 958657 h 2340761"/>
                <a:gd name="connsiteX718" fmla="*/ 259222 w 2967861"/>
                <a:gd name="connsiteY718" fmla="*/ 961761 h 2340761"/>
                <a:gd name="connsiteX719" fmla="*/ 257049 w 2967861"/>
                <a:gd name="connsiteY719" fmla="*/ 963934 h 2340761"/>
                <a:gd name="connsiteX720" fmla="*/ 251771 w 2967861"/>
                <a:gd name="connsiteY720" fmla="*/ 966107 h 2340761"/>
                <a:gd name="connsiteX721" fmla="*/ 247736 w 2967861"/>
                <a:gd name="connsiteY721" fmla="*/ 967039 h 2340761"/>
                <a:gd name="connsiteX722" fmla="*/ 242458 w 2967861"/>
                <a:gd name="connsiteY722" fmla="*/ 969212 h 2340761"/>
                <a:gd name="connsiteX723" fmla="*/ 238422 w 2967861"/>
                <a:gd name="connsiteY723" fmla="*/ 973558 h 2340761"/>
                <a:gd name="connsiteX724" fmla="*/ 235318 w 2967861"/>
                <a:gd name="connsiteY724" fmla="*/ 971385 h 2340761"/>
                <a:gd name="connsiteX725" fmla="*/ 231282 w 2967861"/>
                <a:gd name="connsiteY725" fmla="*/ 969212 h 2340761"/>
                <a:gd name="connsiteX726" fmla="*/ 228178 w 2967861"/>
                <a:gd name="connsiteY726" fmla="*/ 969212 h 2340761"/>
                <a:gd name="connsiteX727" fmla="*/ 226004 w 2967861"/>
                <a:gd name="connsiteY727" fmla="*/ 967039 h 2340761"/>
                <a:gd name="connsiteX728" fmla="*/ 220727 w 2967861"/>
                <a:gd name="connsiteY728" fmla="*/ 966107 h 2340761"/>
                <a:gd name="connsiteX729" fmla="*/ 215449 w 2967861"/>
                <a:gd name="connsiteY729" fmla="*/ 966107 h 2340761"/>
                <a:gd name="connsiteX730" fmla="*/ 215449 w 2967861"/>
                <a:gd name="connsiteY730" fmla="*/ 986286 h 2340761"/>
                <a:gd name="connsiteX731" fmla="*/ 209240 w 2967861"/>
                <a:gd name="connsiteY731" fmla="*/ 986286 h 2340761"/>
                <a:gd name="connsiteX732" fmla="*/ 203963 w 2967861"/>
                <a:gd name="connsiteY732" fmla="*/ 986286 h 2340761"/>
                <a:gd name="connsiteX733" fmla="*/ 198685 w 2967861"/>
                <a:gd name="connsiteY733" fmla="*/ 988459 h 2340761"/>
                <a:gd name="connsiteX734" fmla="*/ 194650 w 2967861"/>
                <a:gd name="connsiteY734" fmla="*/ 989391 h 2340761"/>
                <a:gd name="connsiteX735" fmla="*/ 188441 w 2967861"/>
                <a:gd name="connsiteY735" fmla="*/ 989391 h 2340761"/>
                <a:gd name="connsiteX736" fmla="*/ 184405 w 2967861"/>
                <a:gd name="connsiteY736" fmla="*/ 991564 h 2340761"/>
                <a:gd name="connsiteX737" fmla="*/ 181300 w 2967861"/>
                <a:gd name="connsiteY737" fmla="*/ 991564 h 2340761"/>
                <a:gd name="connsiteX738" fmla="*/ 179127 w 2967861"/>
                <a:gd name="connsiteY738" fmla="*/ 993737 h 2340761"/>
                <a:gd name="connsiteX739" fmla="*/ 175091 w 2967861"/>
                <a:gd name="connsiteY739" fmla="*/ 995910 h 2340761"/>
                <a:gd name="connsiteX740" fmla="*/ 171987 w 2967861"/>
                <a:gd name="connsiteY740" fmla="*/ 996842 h 2340761"/>
                <a:gd name="connsiteX741" fmla="*/ 181300 w 2967861"/>
                <a:gd name="connsiteY741" fmla="*/ 1006465 h 2340761"/>
                <a:gd name="connsiteX742" fmla="*/ 193718 w 2967861"/>
                <a:gd name="connsiteY742" fmla="*/ 1013916 h 2340761"/>
                <a:gd name="connsiteX743" fmla="*/ 206136 w 2967861"/>
                <a:gd name="connsiteY743" fmla="*/ 1018262 h 2340761"/>
                <a:gd name="connsiteX744" fmla="*/ 218554 w 2967861"/>
                <a:gd name="connsiteY744" fmla="*/ 1021367 h 2340761"/>
                <a:gd name="connsiteX745" fmla="*/ 220727 w 2967861"/>
                <a:gd name="connsiteY745" fmla="*/ 1040304 h 2340761"/>
                <a:gd name="connsiteX746" fmla="*/ 222900 w 2967861"/>
                <a:gd name="connsiteY746" fmla="*/ 1056137 h 2340761"/>
                <a:gd name="connsiteX747" fmla="*/ 222900 w 2967861"/>
                <a:gd name="connsiteY747" fmla="*/ 1073211 h 2340761"/>
                <a:gd name="connsiteX748" fmla="*/ 218864 w 2967861"/>
                <a:gd name="connsiteY748" fmla="*/ 1088113 h 2340761"/>
                <a:gd name="connsiteX749" fmla="*/ 218864 w 2967861"/>
                <a:gd name="connsiteY749" fmla="*/ 1090286 h 2340761"/>
                <a:gd name="connsiteX750" fmla="*/ 218864 w 2967861"/>
                <a:gd name="connsiteY750" fmla="*/ 1091217 h 2340761"/>
                <a:gd name="connsiteX751" fmla="*/ 216691 w 2967861"/>
                <a:gd name="connsiteY751" fmla="*/ 1091217 h 2340761"/>
                <a:gd name="connsiteX752" fmla="*/ 216691 w 2967861"/>
                <a:gd name="connsiteY752" fmla="*/ 1093390 h 2340761"/>
                <a:gd name="connsiteX753" fmla="*/ 215760 w 2967861"/>
                <a:gd name="connsiteY753" fmla="*/ 1095563 h 2340761"/>
                <a:gd name="connsiteX754" fmla="*/ 202100 w 2967861"/>
                <a:gd name="connsiteY754" fmla="*/ 1100841 h 2340761"/>
                <a:gd name="connsiteX755" fmla="*/ 184405 w 2967861"/>
                <a:gd name="connsiteY755" fmla="*/ 1105187 h 2340761"/>
                <a:gd name="connsiteX756" fmla="*/ 166709 w 2967861"/>
                <a:gd name="connsiteY756" fmla="*/ 1105187 h 2340761"/>
                <a:gd name="connsiteX757" fmla="*/ 149945 w 2967861"/>
                <a:gd name="connsiteY757" fmla="*/ 1100841 h 2340761"/>
                <a:gd name="connsiteX758" fmla="*/ 135354 w 2967861"/>
                <a:gd name="connsiteY758" fmla="*/ 1095563 h 2340761"/>
                <a:gd name="connsiteX759" fmla="*/ 130077 w 2967861"/>
                <a:gd name="connsiteY759" fmla="*/ 1095563 h 2340761"/>
                <a:gd name="connsiteX760" fmla="*/ 126041 w 2967861"/>
                <a:gd name="connsiteY760" fmla="*/ 1097736 h 2340761"/>
                <a:gd name="connsiteX761" fmla="*/ 122936 w 2967861"/>
                <a:gd name="connsiteY761" fmla="*/ 1097736 h 2340761"/>
                <a:gd name="connsiteX762" fmla="*/ 120763 w 2967861"/>
                <a:gd name="connsiteY762" fmla="*/ 1097736 h 2340761"/>
                <a:gd name="connsiteX763" fmla="*/ 118590 w 2967861"/>
                <a:gd name="connsiteY763" fmla="*/ 1098668 h 2340761"/>
                <a:gd name="connsiteX764" fmla="*/ 116417 w 2967861"/>
                <a:gd name="connsiteY764" fmla="*/ 1103014 h 2340761"/>
                <a:gd name="connsiteX765" fmla="*/ 115796 w 2967861"/>
                <a:gd name="connsiteY765" fmla="*/ 1106739 h 2340761"/>
                <a:gd name="connsiteX766" fmla="*/ 111760 w 2967861"/>
                <a:gd name="connsiteY766" fmla="*/ 1119468 h 2340761"/>
                <a:gd name="connsiteX767" fmla="*/ 111760 w 2967861"/>
                <a:gd name="connsiteY767" fmla="*/ 1140578 h 2340761"/>
                <a:gd name="connsiteX768" fmla="*/ 111760 w 2967861"/>
                <a:gd name="connsiteY768" fmla="*/ 1163861 h 2340761"/>
                <a:gd name="connsiteX769" fmla="*/ 113934 w 2967861"/>
                <a:gd name="connsiteY769" fmla="*/ 1188076 h 2340761"/>
                <a:gd name="connsiteX770" fmla="*/ 116107 w 2967861"/>
                <a:gd name="connsiteY770" fmla="*/ 1208255 h 2340761"/>
                <a:gd name="connsiteX771" fmla="*/ 116107 w 2967861"/>
                <a:gd name="connsiteY771" fmla="*/ 1223157 h 2340761"/>
                <a:gd name="connsiteX772" fmla="*/ 119211 w 2967861"/>
                <a:gd name="connsiteY772" fmla="*/ 1223157 h 2340761"/>
                <a:gd name="connsiteX773" fmla="*/ 119211 w 2967861"/>
                <a:gd name="connsiteY773" fmla="*/ 1228434 h 2340761"/>
                <a:gd name="connsiteX774" fmla="*/ 126351 w 2967861"/>
                <a:gd name="connsiteY774" fmla="*/ 1228434 h 2340761"/>
                <a:gd name="connsiteX775" fmla="*/ 131629 w 2967861"/>
                <a:gd name="connsiteY775" fmla="*/ 1227503 h 2340761"/>
                <a:gd name="connsiteX776" fmla="*/ 135665 w 2967861"/>
                <a:gd name="connsiteY776" fmla="*/ 1227503 h 2340761"/>
                <a:gd name="connsiteX777" fmla="*/ 138769 w 2967861"/>
                <a:gd name="connsiteY777" fmla="*/ 1223157 h 2340761"/>
                <a:gd name="connsiteX778" fmla="*/ 144978 w 2967861"/>
                <a:gd name="connsiteY778" fmla="*/ 1225330 h 2340761"/>
                <a:gd name="connsiteX779" fmla="*/ 148083 w 2967861"/>
                <a:gd name="connsiteY779" fmla="*/ 1225330 h 2340761"/>
                <a:gd name="connsiteX780" fmla="*/ 152118 w 2967861"/>
                <a:gd name="connsiteY780" fmla="*/ 1227503 h 2340761"/>
                <a:gd name="connsiteX781" fmla="*/ 155223 w 2967861"/>
                <a:gd name="connsiteY781" fmla="*/ 1228434 h 2340761"/>
                <a:gd name="connsiteX782" fmla="*/ 157396 w 2967861"/>
                <a:gd name="connsiteY782" fmla="*/ 1230607 h 2340761"/>
                <a:gd name="connsiteX783" fmla="*/ 157396 w 2967861"/>
                <a:gd name="connsiteY783" fmla="*/ 1232780 h 2340761"/>
                <a:gd name="connsiteX784" fmla="*/ 157396 w 2967861"/>
                <a:gd name="connsiteY784" fmla="*/ 1234953 h 2340761"/>
                <a:gd name="connsiteX785" fmla="*/ 159569 w 2967861"/>
                <a:gd name="connsiteY785" fmla="*/ 1234953 h 2340761"/>
                <a:gd name="connsiteX786" fmla="*/ 159569 w 2967861"/>
                <a:gd name="connsiteY786" fmla="*/ 1235885 h 2340761"/>
                <a:gd name="connsiteX787" fmla="*/ 153360 w 2967861"/>
                <a:gd name="connsiteY787" fmla="*/ 1252959 h 2340761"/>
                <a:gd name="connsiteX788" fmla="*/ 142805 w 2967861"/>
                <a:gd name="connsiteY788" fmla="*/ 1265688 h 2340761"/>
                <a:gd name="connsiteX789" fmla="*/ 130387 w 2967861"/>
                <a:gd name="connsiteY789" fmla="*/ 1277174 h 2340761"/>
                <a:gd name="connsiteX790" fmla="*/ 116728 w 2967861"/>
                <a:gd name="connsiteY790" fmla="*/ 1287729 h 2340761"/>
                <a:gd name="connsiteX791" fmla="*/ 104310 w 2967861"/>
                <a:gd name="connsiteY791" fmla="*/ 1299216 h 2340761"/>
                <a:gd name="connsiteX792" fmla="*/ 94996 w 2967861"/>
                <a:gd name="connsiteY792" fmla="*/ 1314117 h 2340761"/>
                <a:gd name="connsiteX793" fmla="*/ 94065 w 2967861"/>
                <a:gd name="connsiteY793" fmla="*/ 1324672 h 2340761"/>
                <a:gd name="connsiteX794" fmla="*/ 94996 w 2967861"/>
                <a:gd name="connsiteY794" fmla="*/ 1337401 h 2340761"/>
                <a:gd name="connsiteX795" fmla="*/ 94996 w 2967861"/>
                <a:gd name="connsiteY795" fmla="*/ 1348887 h 2340761"/>
                <a:gd name="connsiteX796" fmla="*/ 91892 w 2967861"/>
                <a:gd name="connsiteY796" fmla="*/ 1357269 h 2340761"/>
                <a:gd name="connsiteX797" fmla="*/ 77301 w 2967861"/>
                <a:gd name="connsiteY797" fmla="*/ 1366893 h 2340761"/>
                <a:gd name="connsiteX798" fmla="*/ 62710 w 2967861"/>
                <a:gd name="connsiteY798" fmla="*/ 1374344 h 2340761"/>
                <a:gd name="connsiteX799" fmla="*/ 48119 w 2967861"/>
                <a:gd name="connsiteY799" fmla="*/ 1383967 h 2340761"/>
                <a:gd name="connsiteX800" fmla="*/ 35701 w 2967861"/>
                <a:gd name="connsiteY800" fmla="*/ 1394523 h 2340761"/>
                <a:gd name="connsiteX801" fmla="*/ 31666 w 2967861"/>
                <a:gd name="connsiteY801" fmla="*/ 1401973 h 2340761"/>
                <a:gd name="connsiteX802" fmla="*/ 24525 w 2967861"/>
                <a:gd name="connsiteY802" fmla="*/ 1415633 h 2340761"/>
                <a:gd name="connsiteX803" fmla="*/ 17385 w 2967861"/>
                <a:gd name="connsiteY803" fmla="*/ 1431466 h 2340761"/>
                <a:gd name="connsiteX804" fmla="*/ 10245 w 2967861"/>
                <a:gd name="connsiteY804" fmla="*/ 1450403 h 2340761"/>
                <a:gd name="connsiteX805" fmla="*/ 3104 w 2967861"/>
                <a:gd name="connsiteY805" fmla="*/ 1466236 h 2340761"/>
                <a:gd name="connsiteX806" fmla="*/ 0 w 2967861"/>
                <a:gd name="connsiteY806" fmla="*/ 1481137 h 2340761"/>
                <a:gd name="connsiteX807" fmla="*/ 0 w 2967861"/>
                <a:gd name="connsiteY807" fmla="*/ 1492623 h 2340761"/>
                <a:gd name="connsiteX808" fmla="*/ 3104 w 2967861"/>
                <a:gd name="connsiteY808" fmla="*/ 1500074 h 2340761"/>
                <a:gd name="connsiteX809" fmla="*/ 9313 w 2967861"/>
                <a:gd name="connsiteY809" fmla="*/ 1509698 h 2340761"/>
                <a:gd name="connsiteX810" fmla="*/ 12418 w 2967861"/>
                <a:gd name="connsiteY810" fmla="*/ 1518080 h 2340761"/>
                <a:gd name="connsiteX811" fmla="*/ 12418 w 2967861"/>
                <a:gd name="connsiteY811" fmla="*/ 1532981 h 2340761"/>
                <a:gd name="connsiteX812" fmla="*/ 10245 w 2967861"/>
                <a:gd name="connsiteY812" fmla="*/ 1542605 h 2340761"/>
                <a:gd name="connsiteX813" fmla="*/ 7140 w 2967861"/>
                <a:gd name="connsiteY813" fmla="*/ 1555334 h 2340761"/>
                <a:gd name="connsiteX814" fmla="*/ 3104 w 2967861"/>
                <a:gd name="connsiteY814" fmla="*/ 1570235 h 2340761"/>
                <a:gd name="connsiteX815" fmla="*/ 2173 w 2967861"/>
                <a:gd name="connsiteY815" fmla="*/ 1587309 h 2340761"/>
                <a:gd name="connsiteX816" fmla="*/ 5278 w 2967861"/>
                <a:gd name="connsiteY816" fmla="*/ 1597865 h 2340761"/>
                <a:gd name="connsiteX817" fmla="*/ 5278 w 2967861"/>
                <a:gd name="connsiteY817" fmla="*/ 1622079 h 2340761"/>
                <a:gd name="connsiteX818" fmla="*/ 14591 w 2967861"/>
                <a:gd name="connsiteY818" fmla="*/ 1633566 h 2340761"/>
                <a:gd name="connsiteX819" fmla="*/ 29182 w 2967861"/>
                <a:gd name="connsiteY819" fmla="*/ 1646294 h 2340761"/>
                <a:gd name="connsiteX820" fmla="*/ 45946 w 2967861"/>
                <a:gd name="connsiteY820" fmla="*/ 1659022 h 2340761"/>
                <a:gd name="connsiteX821" fmla="*/ 56501 w 2967861"/>
                <a:gd name="connsiteY821" fmla="*/ 1671751 h 2340761"/>
                <a:gd name="connsiteX822" fmla="*/ 65815 w 2967861"/>
                <a:gd name="connsiteY822" fmla="*/ 1695965 h 2340761"/>
                <a:gd name="connsiteX823" fmla="*/ 78232 w 2967861"/>
                <a:gd name="connsiteY823" fmla="*/ 1705589 h 2340761"/>
                <a:gd name="connsiteX824" fmla="*/ 92823 w 2967861"/>
                <a:gd name="connsiteY824" fmla="*/ 1713040 h 2340761"/>
                <a:gd name="connsiteX825" fmla="*/ 107414 w 2967861"/>
                <a:gd name="connsiteY825" fmla="*/ 1720491 h 2340761"/>
                <a:gd name="connsiteX826" fmla="*/ 122005 w 2967861"/>
                <a:gd name="connsiteY826" fmla="*/ 1727941 h 2340761"/>
                <a:gd name="connsiteX827" fmla="*/ 132560 w 2967861"/>
                <a:gd name="connsiteY827" fmla="*/ 1740670 h 2340761"/>
                <a:gd name="connsiteX828" fmla="*/ 139701 w 2967861"/>
                <a:gd name="connsiteY828" fmla="*/ 1738497 h 2340761"/>
                <a:gd name="connsiteX829" fmla="*/ 145910 w 2967861"/>
                <a:gd name="connsiteY829" fmla="*/ 1736323 h 2340761"/>
                <a:gd name="connsiteX830" fmla="*/ 149014 w 2967861"/>
                <a:gd name="connsiteY830" fmla="*/ 1733219 h 2340761"/>
                <a:gd name="connsiteX831" fmla="*/ 153050 w 2967861"/>
                <a:gd name="connsiteY831" fmla="*/ 1731046 h 2340761"/>
                <a:gd name="connsiteX832" fmla="*/ 161432 w 2967861"/>
                <a:gd name="connsiteY832" fmla="*/ 1733219 h 2340761"/>
                <a:gd name="connsiteX833" fmla="*/ 172918 w 2967861"/>
                <a:gd name="connsiteY833" fmla="*/ 1736323 h 2340761"/>
                <a:gd name="connsiteX834" fmla="*/ 185336 w 2967861"/>
                <a:gd name="connsiteY834" fmla="*/ 1736323 h 2340761"/>
                <a:gd name="connsiteX835" fmla="*/ 189372 w 2967861"/>
                <a:gd name="connsiteY835" fmla="*/ 1723595 h 2340761"/>
                <a:gd name="connsiteX836" fmla="*/ 224763 w 2967861"/>
                <a:gd name="connsiteY836" fmla="*/ 1731046 h 2340761"/>
                <a:gd name="connsiteX837" fmla="*/ 239354 w 2967861"/>
                <a:gd name="connsiteY837" fmla="*/ 1725768 h 2340761"/>
                <a:gd name="connsiteX838" fmla="*/ 257980 w 2967861"/>
                <a:gd name="connsiteY838" fmla="*/ 1718318 h 2340761"/>
                <a:gd name="connsiteX839" fmla="*/ 275676 w 2967861"/>
                <a:gd name="connsiteY839" fmla="*/ 1710867 h 2340761"/>
                <a:gd name="connsiteX840" fmla="*/ 290267 w 2967861"/>
                <a:gd name="connsiteY840" fmla="*/ 1713040 h 2340761"/>
                <a:gd name="connsiteX841" fmla="*/ 302685 w 2967861"/>
                <a:gd name="connsiteY841" fmla="*/ 1713971 h 2340761"/>
                <a:gd name="connsiteX842" fmla="*/ 316344 w 2967861"/>
                <a:gd name="connsiteY842" fmla="*/ 1716144 h 2340761"/>
                <a:gd name="connsiteX843" fmla="*/ 336213 w 2967861"/>
                <a:gd name="connsiteY843" fmla="*/ 1747810 h 2340761"/>
                <a:gd name="connsiteX844" fmla="*/ 343353 w 2967861"/>
                <a:gd name="connsiteY844" fmla="*/ 1747810 h 2340761"/>
                <a:gd name="connsiteX845" fmla="*/ 348631 w 2967861"/>
                <a:gd name="connsiteY845" fmla="*/ 1747810 h 2340761"/>
                <a:gd name="connsiteX846" fmla="*/ 353908 w 2967861"/>
                <a:gd name="connsiteY846" fmla="*/ 1745637 h 2340761"/>
                <a:gd name="connsiteX847" fmla="*/ 356081 w 2967861"/>
                <a:gd name="connsiteY847" fmla="*/ 1743464 h 2340761"/>
                <a:gd name="connsiteX848" fmla="*/ 360117 w 2967861"/>
                <a:gd name="connsiteY848" fmla="*/ 1740359 h 2340761"/>
                <a:gd name="connsiteX849" fmla="*/ 367257 w 2967861"/>
                <a:gd name="connsiteY849" fmla="*/ 1742532 h 2340761"/>
                <a:gd name="connsiteX850" fmla="*/ 372535 w 2967861"/>
                <a:gd name="connsiteY850" fmla="*/ 1742532 h 2340761"/>
                <a:gd name="connsiteX851" fmla="*/ 375639 w 2967861"/>
                <a:gd name="connsiteY851" fmla="*/ 1743464 h 2340761"/>
                <a:gd name="connsiteX852" fmla="*/ 379675 w 2967861"/>
                <a:gd name="connsiteY852" fmla="*/ 1747810 h 2340761"/>
                <a:gd name="connsiteX853" fmla="*/ 382780 w 2967861"/>
                <a:gd name="connsiteY853" fmla="*/ 1749983 h 2340761"/>
                <a:gd name="connsiteX854" fmla="*/ 388989 w 2967861"/>
                <a:gd name="connsiteY854" fmla="*/ 1753088 h 2340761"/>
                <a:gd name="connsiteX855" fmla="*/ 382780 w 2967861"/>
                <a:gd name="connsiteY855" fmla="*/ 1775440 h 2340761"/>
                <a:gd name="connsiteX856" fmla="*/ 377502 w 2967861"/>
                <a:gd name="connsiteY856" fmla="*/ 1795619 h 2340761"/>
                <a:gd name="connsiteX857" fmla="*/ 372224 w 2967861"/>
                <a:gd name="connsiteY857" fmla="*/ 1817971 h 2340761"/>
                <a:gd name="connsiteX858" fmla="*/ 388989 w 2967861"/>
                <a:gd name="connsiteY858" fmla="*/ 1835045 h 2340761"/>
                <a:gd name="connsiteX859" fmla="*/ 404511 w 2967861"/>
                <a:gd name="connsiteY859" fmla="*/ 1855224 h 2340761"/>
                <a:gd name="connsiteX860" fmla="*/ 421275 w 2967861"/>
                <a:gd name="connsiteY860" fmla="*/ 1877576 h 2340761"/>
                <a:gd name="connsiteX861" fmla="*/ 431830 w 2967861"/>
                <a:gd name="connsiteY861" fmla="*/ 1899928 h 2340761"/>
                <a:gd name="connsiteX862" fmla="*/ 435866 w 2967861"/>
                <a:gd name="connsiteY862" fmla="*/ 1917003 h 2340761"/>
                <a:gd name="connsiteX863" fmla="*/ 435866 w 2967861"/>
                <a:gd name="connsiteY863" fmla="*/ 1929731 h 2340761"/>
                <a:gd name="connsiteX864" fmla="*/ 438039 w 2967861"/>
                <a:gd name="connsiteY864" fmla="*/ 1942459 h 2340761"/>
                <a:gd name="connsiteX865" fmla="*/ 445179 w 2967861"/>
                <a:gd name="connsiteY865" fmla="*/ 1957361 h 2340761"/>
                <a:gd name="connsiteX866" fmla="*/ 438970 w 2967861"/>
                <a:gd name="connsiteY866" fmla="*/ 1972262 h 2340761"/>
                <a:gd name="connsiteX867" fmla="*/ 431830 w 2967861"/>
                <a:gd name="connsiteY867" fmla="*/ 1989337 h 2340761"/>
                <a:gd name="connsiteX868" fmla="*/ 421275 w 2967861"/>
                <a:gd name="connsiteY868" fmla="*/ 2009516 h 2340761"/>
                <a:gd name="connsiteX869" fmla="*/ 414135 w 2967861"/>
                <a:gd name="connsiteY869" fmla="*/ 2027522 h 2340761"/>
                <a:gd name="connsiteX870" fmla="*/ 410099 w 2967861"/>
                <a:gd name="connsiteY870" fmla="*/ 2048632 h 2340761"/>
                <a:gd name="connsiteX871" fmla="*/ 412272 w 2967861"/>
                <a:gd name="connsiteY871" fmla="*/ 2066638 h 2340761"/>
                <a:gd name="connsiteX872" fmla="*/ 419412 w 2967861"/>
                <a:gd name="connsiteY872" fmla="*/ 2081539 h 2340761"/>
                <a:gd name="connsiteX873" fmla="*/ 430899 w 2967861"/>
                <a:gd name="connsiteY873" fmla="*/ 2096441 h 2340761"/>
                <a:gd name="connsiteX874" fmla="*/ 441454 w 2967861"/>
                <a:gd name="connsiteY874" fmla="*/ 2113515 h 2340761"/>
                <a:gd name="connsiteX875" fmla="*/ 448594 w 2967861"/>
                <a:gd name="connsiteY875" fmla="*/ 2128416 h 2340761"/>
                <a:gd name="connsiteX876" fmla="*/ 448594 w 2967861"/>
                <a:gd name="connsiteY876" fmla="*/ 2133694 h 2340761"/>
                <a:gd name="connsiteX877" fmla="*/ 448594 w 2967861"/>
                <a:gd name="connsiteY877" fmla="*/ 2138972 h 2340761"/>
                <a:gd name="connsiteX878" fmla="*/ 446421 w 2967861"/>
                <a:gd name="connsiteY878" fmla="*/ 2143318 h 2340761"/>
                <a:gd name="connsiteX879" fmla="*/ 445490 w 2967861"/>
                <a:gd name="connsiteY879" fmla="*/ 2148595 h 2340761"/>
                <a:gd name="connsiteX880" fmla="*/ 445490 w 2967861"/>
                <a:gd name="connsiteY880" fmla="*/ 2151700 h 2340761"/>
                <a:gd name="connsiteX881" fmla="*/ 445490 w 2967861"/>
                <a:gd name="connsiteY881" fmla="*/ 2156046 h 2340761"/>
                <a:gd name="connsiteX882" fmla="*/ 452630 w 2967861"/>
                <a:gd name="connsiteY882" fmla="*/ 2159151 h 2340761"/>
                <a:gd name="connsiteX883" fmla="*/ 450457 w 2967861"/>
                <a:gd name="connsiteY883" fmla="*/ 2163497 h 2340761"/>
                <a:gd name="connsiteX884" fmla="*/ 448284 w 2967861"/>
                <a:gd name="connsiteY884" fmla="*/ 2166601 h 2340761"/>
                <a:gd name="connsiteX885" fmla="*/ 448284 w 2967861"/>
                <a:gd name="connsiteY885" fmla="*/ 2170948 h 2340761"/>
                <a:gd name="connsiteX886" fmla="*/ 446111 w 2967861"/>
                <a:gd name="connsiteY886" fmla="*/ 2176225 h 2340761"/>
                <a:gd name="connsiteX887" fmla="*/ 448284 w 2967861"/>
                <a:gd name="connsiteY887" fmla="*/ 2181503 h 2340761"/>
                <a:gd name="connsiteX888" fmla="*/ 450457 w 2967861"/>
                <a:gd name="connsiteY888" fmla="*/ 2181503 h 2340761"/>
                <a:gd name="connsiteX889" fmla="*/ 452630 w 2967861"/>
                <a:gd name="connsiteY889" fmla="*/ 2185849 h 2340761"/>
                <a:gd name="connsiteX890" fmla="*/ 455734 w 2967861"/>
                <a:gd name="connsiteY890" fmla="*/ 2186780 h 2340761"/>
                <a:gd name="connsiteX891" fmla="*/ 459770 w 2967861"/>
                <a:gd name="connsiteY891" fmla="*/ 2191127 h 2340761"/>
                <a:gd name="connsiteX892" fmla="*/ 459770 w 2967861"/>
                <a:gd name="connsiteY892" fmla="*/ 2193300 h 2340761"/>
                <a:gd name="connsiteX893" fmla="*/ 455734 w 2967861"/>
                <a:gd name="connsiteY893" fmla="*/ 2206028 h 2340761"/>
                <a:gd name="connsiteX894" fmla="*/ 465048 w 2967861"/>
                <a:gd name="connsiteY894" fmla="*/ 2224034 h 2340761"/>
                <a:gd name="connsiteX895" fmla="*/ 479639 w 2967861"/>
                <a:gd name="connsiteY895" fmla="*/ 2242971 h 2340761"/>
                <a:gd name="connsiteX896" fmla="*/ 494230 w 2967861"/>
                <a:gd name="connsiteY896" fmla="*/ 2260046 h 2340761"/>
                <a:gd name="connsiteX897" fmla="*/ 504785 w 2967861"/>
                <a:gd name="connsiteY897" fmla="*/ 2278051 h 2340761"/>
                <a:gd name="connsiteX898" fmla="*/ 506958 w 2967861"/>
                <a:gd name="connsiteY898" fmla="*/ 2290780 h 2340761"/>
                <a:gd name="connsiteX899" fmla="*/ 506958 w 2967861"/>
                <a:gd name="connsiteY899" fmla="*/ 2303508 h 2340761"/>
                <a:gd name="connsiteX900" fmla="*/ 506958 w 2967861"/>
                <a:gd name="connsiteY900" fmla="*/ 2314994 h 2340761"/>
                <a:gd name="connsiteX901" fmla="*/ 509131 w 2967861"/>
                <a:gd name="connsiteY901" fmla="*/ 2324618 h 2340761"/>
                <a:gd name="connsiteX902" fmla="*/ 512236 w 2967861"/>
                <a:gd name="connsiteY902" fmla="*/ 2327723 h 2340761"/>
                <a:gd name="connsiteX903" fmla="*/ 516271 w 2967861"/>
                <a:gd name="connsiteY903" fmla="*/ 2333000 h 2340761"/>
                <a:gd name="connsiteX904" fmla="*/ 519376 w 2967861"/>
                <a:gd name="connsiteY904" fmla="*/ 2335173 h 2340761"/>
                <a:gd name="connsiteX905" fmla="*/ 523411 w 2967861"/>
                <a:gd name="connsiteY905" fmla="*/ 2339520 h 2340761"/>
                <a:gd name="connsiteX906" fmla="*/ 528689 w 2967861"/>
                <a:gd name="connsiteY906" fmla="*/ 2342624 h 2340761"/>
                <a:gd name="connsiteX907" fmla="*/ 553835 w 2967861"/>
                <a:gd name="connsiteY907" fmla="*/ 2337347 h 2340761"/>
                <a:gd name="connsiteX908" fmla="*/ 582086 w 2967861"/>
                <a:gd name="connsiteY908" fmla="*/ 2332069 h 2340761"/>
                <a:gd name="connsiteX909" fmla="*/ 609095 w 2967861"/>
                <a:gd name="connsiteY909" fmla="*/ 2324618 h 2340761"/>
                <a:gd name="connsiteX910" fmla="*/ 636103 w 2967861"/>
                <a:gd name="connsiteY910" fmla="*/ 2317168 h 2340761"/>
                <a:gd name="connsiteX911" fmla="*/ 657834 w 2967861"/>
                <a:gd name="connsiteY911" fmla="*/ 2303508 h 2340761"/>
                <a:gd name="connsiteX912" fmla="*/ 675530 w 2967861"/>
                <a:gd name="connsiteY912" fmla="*/ 2287675 h 2340761"/>
                <a:gd name="connsiteX913" fmla="*/ 684843 w 2967861"/>
                <a:gd name="connsiteY913" fmla="*/ 2270601 h 2340761"/>
                <a:gd name="connsiteX914" fmla="*/ 691984 w 2967861"/>
                <a:gd name="connsiteY914" fmla="*/ 2253526 h 2340761"/>
                <a:gd name="connsiteX915" fmla="*/ 715888 w 2967861"/>
                <a:gd name="connsiteY915" fmla="*/ 2233347 h 2340761"/>
                <a:gd name="connsiteX916" fmla="*/ 718992 w 2967861"/>
                <a:gd name="connsiteY916" fmla="*/ 2218446 h 2340761"/>
                <a:gd name="connsiteX917" fmla="*/ 721165 w 2967861"/>
                <a:gd name="connsiteY917" fmla="*/ 2203544 h 2340761"/>
                <a:gd name="connsiteX918" fmla="*/ 723339 w 2967861"/>
                <a:gd name="connsiteY918" fmla="*/ 2188643 h 2340761"/>
                <a:gd name="connsiteX919" fmla="*/ 728616 w 2967861"/>
                <a:gd name="connsiteY919" fmla="*/ 2175915 h 2340761"/>
                <a:gd name="connsiteX920" fmla="*/ 748485 w 2967861"/>
                <a:gd name="connsiteY920" fmla="*/ 2171568 h 2340761"/>
                <a:gd name="connsiteX921" fmla="*/ 752520 w 2967861"/>
                <a:gd name="connsiteY921" fmla="*/ 2168464 h 2340761"/>
                <a:gd name="connsiteX922" fmla="*/ 753452 w 2967861"/>
                <a:gd name="connsiteY922" fmla="*/ 2164118 h 2340761"/>
                <a:gd name="connsiteX923" fmla="*/ 757488 w 2967861"/>
                <a:gd name="connsiteY923" fmla="*/ 2161013 h 2340761"/>
                <a:gd name="connsiteX924" fmla="*/ 759661 w 2967861"/>
                <a:gd name="connsiteY924" fmla="*/ 2158840 h 2340761"/>
                <a:gd name="connsiteX925" fmla="*/ 762765 w 2967861"/>
                <a:gd name="connsiteY925" fmla="*/ 2155736 h 2340761"/>
                <a:gd name="connsiteX926" fmla="*/ 768043 w 2967861"/>
                <a:gd name="connsiteY926" fmla="*/ 2151390 h 2340761"/>
                <a:gd name="connsiteX927" fmla="*/ 764938 w 2967861"/>
                <a:gd name="connsiteY927" fmla="*/ 2131211 h 2340761"/>
                <a:gd name="connsiteX928" fmla="*/ 757798 w 2967861"/>
                <a:gd name="connsiteY928" fmla="*/ 2114136 h 2340761"/>
                <a:gd name="connsiteX929" fmla="*/ 748485 w 2967861"/>
                <a:gd name="connsiteY929" fmla="*/ 2103581 h 2340761"/>
                <a:gd name="connsiteX930" fmla="*/ 757798 w 2967861"/>
                <a:gd name="connsiteY930" fmla="*/ 2084644 h 2340761"/>
                <a:gd name="connsiteX931" fmla="*/ 772389 w 2967861"/>
                <a:gd name="connsiteY931" fmla="*/ 2071915 h 2340761"/>
                <a:gd name="connsiteX932" fmla="*/ 790084 w 2967861"/>
                <a:gd name="connsiteY932" fmla="*/ 2062291 h 2340761"/>
                <a:gd name="connsiteX933" fmla="*/ 808711 w 2967861"/>
                <a:gd name="connsiteY933" fmla="*/ 2053909 h 2340761"/>
                <a:gd name="connsiteX934" fmla="*/ 824234 w 2967861"/>
                <a:gd name="connsiteY934" fmla="*/ 2042423 h 2340761"/>
                <a:gd name="connsiteX935" fmla="*/ 835720 w 2967861"/>
                <a:gd name="connsiteY935" fmla="*/ 2019140 h 2340761"/>
                <a:gd name="connsiteX936" fmla="*/ 837893 w 2967861"/>
                <a:gd name="connsiteY936" fmla="*/ 1996787 h 2340761"/>
                <a:gd name="connsiteX937" fmla="*/ 831684 w 2967861"/>
                <a:gd name="connsiteY937" fmla="*/ 1974435 h 2340761"/>
                <a:gd name="connsiteX938" fmla="*/ 824544 w 2967861"/>
                <a:gd name="connsiteY938" fmla="*/ 1952083 h 2340761"/>
                <a:gd name="connsiteX939" fmla="*/ 817404 w 2967861"/>
                <a:gd name="connsiteY939" fmla="*/ 1931904 h 2340761"/>
                <a:gd name="connsiteX940" fmla="*/ 810263 w 2967861"/>
                <a:gd name="connsiteY940" fmla="*/ 1909552 h 2340761"/>
                <a:gd name="connsiteX941" fmla="*/ 807159 w 2967861"/>
                <a:gd name="connsiteY941" fmla="*/ 1887200 h 2340761"/>
                <a:gd name="connsiteX942" fmla="*/ 812437 w 2967861"/>
                <a:gd name="connsiteY942" fmla="*/ 1862985 h 2340761"/>
                <a:gd name="connsiteX943" fmla="*/ 827027 w 2967861"/>
                <a:gd name="connsiteY943" fmla="*/ 1837529 h 2340761"/>
                <a:gd name="connsiteX944" fmla="*/ 845654 w 2967861"/>
                <a:gd name="connsiteY944" fmla="*/ 1815177 h 2340761"/>
                <a:gd name="connsiteX945" fmla="*/ 867385 w 2967861"/>
                <a:gd name="connsiteY945" fmla="*/ 1794066 h 2340761"/>
                <a:gd name="connsiteX946" fmla="*/ 890358 w 2967861"/>
                <a:gd name="connsiteY946" fmla="*/ 1776060 h 2340761"/>
                <a:gd name="connsiteX947" fmla="*/ 912090 w 2967861"/>
                <a:gd name="connsiteY947" fmla="*/ 1757123 h 2340761"/>
                <a:gd name="connsiteX948" fmla="*/ 931958 w 2967861"/>
                <a:gd name="connsiteY948" fmla="*/ 1736944 h 2340761"/>
                <a:gd name="connsiteX949" fmla="*/ 945618 w 2967861"/>
                <a:gd name="connsiteY949" fmla="*/ 1718938 h 2340761"/>
                <a:gd name="connsiteX950" fmla="*/ 958036 w 2967861"/>
                <a:gd name="connsiteY950" fmla="*/ 1696586 h 2340761"/>
                <a:gd name="connsiteX951" fmla="*/ 968591 w 2967861"/>
                <a:gd name="connsiteY951" fmla="*/ 1674234 h 2340761"/>
                <a:gd name="connsiteX952" fmla="*/ 975731 w 2967861"/>
                <a:gd name="connsiteY952" fmla="*/ 1655297 h 2340761"/>
                <a:gd name="connsiteX953" fmla="*/ 979767 w 2967861"/>
                <a:gd name="connsiteY953" fmla="*/ 1642569 h 2340761"/>
                <a:gd name="connsiteX954" fmla="*/ 979767 w 2967861"/>
                <a:gd name="connsiteY954" fmla="*/ 1631393 h 2340761"/>
                <a:gd name="connsiteX955" fmla="*/ 985044 w 2967861"/>
                <a:gd name="connsiteY955" fmla="*/ 1621769 h 2340761"/>
                <a:gd name="connsiteX956" fmla="*/ 985044 w 2967861"/>
                <a:gd name="connsiteY956" fmla="*/ 1618665 h 2340761"/>
                <a:gd name="connsiteX957" fmla="*/ 963313 w 2967861"/>
                <a:gd name="connsiteY957" fmla="*/ 1621769 h 2340761"/>
                <a:gd name="connsiteX958" fmla="*/ 939409 w 2967861"/>
                <a:gd name="connsiteY958" fmla="*/ 1627046 h 2340761"/>
                <a:gd name="connsiteX959" fmla="*/ 914263 w 2967861"/>
                <a:gd name="connsiteY959" fmla="*/ 1633255 h 2340761"/>
                <a:gd name="connsiteX960" fmla="*/ 895636 w 2967861"/>
                <a:gd name="connsiteY960" fmla="*/ 1641637 h 2340761"/>
                <a:gd name="connsiteX961" fmla="*/ 880114 w 2967861"/>
                <a:gd name="connsiteY961" fmla="*/ 1640706 h 2340761"/>
                <a:gd name="connsiteX962" fmla="*/ 874836 w 2967861"/>
                <a:gd name="connsiteY962" fmla="*/ 1634497 h 2340761"/>
                <a:gd name="connsiteX963" fmla="*/ 872663 w 2967861"/>
                <a:gd name="connsiteY963" fmla="*/ 1629220 h 2340761"/>
                <a:gd name="connsiteX964" fmla="*/ 872663 w 2967861"/>
                <a:gd name="connsiteY964" fmla="*/ 1623942 h 2340761"/>
                <a:gd name="connsiteX965" fmla="*/ 872663 w 2967861"/>
                <a:gd name="connsiteY965" fmla="*/ 1616491 h 2340761"/>
                <a:gd name="connsiteX966" fmla="*/ 868627 w 2967861"/>
                <a:gd name="connsiteY966" fmla="*/ 1611214 h 2340761"/>
                <a:gd name="connsiteX967" fmla="*/ 854036 w 2967861"/>
                <a:gd name="connsiteY967" fmla="*/ 1599727 h 2340761"/>
                <a:gd name="connsiteX968" fmla="*/ 836341 w 2967861"/>
                <a:gd name="connsiteY968" fmla="*/ 1589172 h 2340761"/>
                <a:gd name="connsiteX969" fmla="*/ 819577 w 2967861"/>
                <a:gd name="connsiteY969" fmla="*/ 1577686 h 2340761"/>
                <a:gd name="connsiteX970" fmla="*/ 809022 w 2967861"/>
                <a:gd name="connsiteY970" fmla="*/ 1564957 h 2340761"/>
                <a:gd name="connsiteX971" fmla="*/ 804986 w 2967861"/>
                <a:gd name="connsiteY971" fmla="*/ 1553471 h 2340761"/>
                <a:gd name="connsiteX972" fmla="*/ 802813 w 2967861"/>
                <a:gd name="connsiteY972" fmla="*/ 1545089 h 2340761"/>
                <a:gd name="connsiteX973" fmla="*/ 799708 w 2967861"/>
                <a:gd name="connsiteY973" fmla="*/ 1533602 h 2340761"/>
                <a:gd name="connsiteX974" fmla="*/ 797535 w 2967861"/>
                <a:gd name="connsiteY974" fmla="*/ 1530498 h 2340761"/>
                <a:gd name="connsiteX975" fmla="*/ 792258 w 2967861"/>
                <a:gd name="connsiteY975" fmla="*/ 1526152 h 2340761"/>
                <a:gd name="connsiteX976" fmla="*/ 786980 w 2967861"/>
                <a:gd name="connsiteY976" fmla="*/ 1523047 h 2340761"/>
                <a:gd name="connsiteX977" fmla="*/ 782944 w 2967861"/>
                <a:gd name="connsiteY977" fmla="*/ 1517770 h 2340761"/>
                <a:gd name="connsiteX978" fmla="*/ 779840 w 2967861"/>
                <a:gd name="connsiteY978" fmla="*/ 1513423 h 2340761"/>
                <a:gd name="connsiteX979" fmla="*/ 779840 w 2967861"/>
                <a:gd name="connsiteY979" fmla="*/ 1476480 h 2340761"/>
                <a:gd name="connsiteX980" fmla="*/ 777667 w 2967861"/>
                <a:gd name="connsiteY980" fmla="*/ 1471203 h 2340761"/>
                <a:gd name="connsiteX981" fmla="*/ 772389 w 2967861"/>
                <a:gd name="connsiteY981" fmla="*/ 1466856 h 2340761"/>
                <a:gd name="connsiteX982" fmla="*/ 768353 w 2967861"/>
                <a:gd name="connsiteY982" fmla="*/ 1463752 h 2340761"/>
                <a:gd name="connsiteX983" fmla="*/ 763076 w 2967861"/>
                <a:gd name="connsiteY983" fmla="*/ 1459406 h 2340761"/>
                <a:gd name="connsiteX984" fmla="*/ 759971 w 2967861"/>
                <a:gd name="connsiteY984" fmla="*/ 1456301 h 2340761"/>
                <a:gd name="connsiteX985" fmla="*/ 750658 w 2967861"/>
                <a:gd name="connsiteY985" fmla="*/ 1436122 h 2340761"/>
                <a:gd name="connsiteX986" fmla="*/ 743518 w 2967861"/>
                <a:gd name="connsiteY986" fmla="*/ 1415943 h 2340761"/>
                <a:gd name="connsiteX987" fmla="*/ 736377 w 2967861"/>
                <a:gd name="connsiteY987" fmla="*/ 1393591 h 2340761"/>
                <a:gd name="connsiteX988" fmla="*/ 724891 w 2967861"/>
                <a:gd name="connsiteY988" fmla="*/ 1374654 h 2340761"/>
                <a:gd name="connsiteX989" fmla="*/ 712473 w 2967861"/>
                <a:gd name="connsiteY989" fmla="*/ 1357580 h 2340761"/>
                <a:gd name="connsiteX990" fmla="*/ 712473 w 2967861"/>
                <a:gd name="connsiteY990" fmla="*/ 1350129 h 2340761"/>
                <a:gd name="connsiteX991" fmla="*/ 716509 w 2967861"/>
                <a:gd name="connsiteY991" fmla="*/ 1350129 h 2340761"/>
                <a:gd name="connsiteX992" fmla="*/ 719613 w 2967861"/>
                <a:gd name="connsiteY992" fmla="*/ 1357580 h 2340761"/>
                <a:gd name="connsiteX993" fmla="*/ 723649 w 2967861"/>
                <a:gd name="connsiteY993" fmla="*/ 1363788 h 2340761"/>
                <a:gd name="connsiteX994" fmla="*/ 726753 w 2967861"/>
                <a:gd name="connsiteY994" fmla="*/ 1366893 h 2340761"/>
                <a:gd name="connsiteX995" fmla="*/ 730789 w 2967861"/>
                <a:gd name="connsiteY995" fmla="*/ 1369066 h 2340761"/>
                <a:gd name="connsiteX996" fmla="*/ 733894 w 2967861"/>
                <a:gd name="connsiteY996" fmla="*/ 1371239 h 2340761"/>
                <a:gd name="connsiteX997" fmla="*/ 737930 w 2967861"/>
                <a:gd name="connsiteY997" fmla="*/ 1372170 h 2340761"/>
                <a:gd name="connsiteX998" fmla="*/ 738861 w 2967861"/>
                <a:gd name="connsiteY998" fmla="*/ 1376517 h 2340761"/>
                <a:gd name="connsiteX999" fmla="*/ 745070 w 2967861"/>
                <a:gd name="connsiteY999" fmla="*/ 1378690 h 2340761"/>
                <a:gd name="connsiteX1000" fmla="*/ 755625 w 2967861"/>
                <a:gd name="connsiteY1000" fmla="*/ 1386141 h 2340761"/>
                <a:gd name="connsiteX1001" fmla="*/ 762765 w 2967861"/>
                <a:gd name="connsiteY1001" fmla="*/ 1396696 h 2340761"/>
                <a:gd name="connsiteX1002" fmla="*/ 768043 w 2967861"/>
                <a:gd name="connsiteY1002" fmla="*/ 1409424 h 2340761"/>
                <a:gd name="connsiteX1003" fmla="*/ 774252 w 2967861"/>
                <a:gd name="connsiteY1003" fmla="*/ 1423084 h 2340761"/>
                <a:gd name="connsiteX1004" fmla="*/ 779529 w 2967861"/>
                <a:gd name="connsiteY1004" fmla="*/ 1435812 h 2340761"/>
                <a:gd name="connsiteX1005" fmla="*/ 799398 w 2967861"/>
                <a:gd name="connsiteY1005" fmla="*/ 1448540 h 2340761"/>
                <a:gd name="connsiteX1006" fmla="*/ 804675 w 2967861"/>
                <a:gd name="connsiteY1006" fmla="*/ 1459095 h 2340761"/>
                <a:gd name="connsiteX1007" fmla="*/ 806848 w 2967861"/>
                <a:gd name="connsiteY1007" fmla="*/ 1472755 h 2340761"/>
                <a:gd name="connsiteX1008" fmla="*/ 809022 w 2967861"/>
                <a:gd name="connsiteY1008" fmla="*/ 1485483 h 2340761"/>
                <a:gd name="connsiteX1009" fmla="*/ 812126 w 2967861"/>
                <a:gd name="connsiteY1009" fmla="*/ 1496038 h 2340761"/>
                <a:gd name="connsiteX1010" fmla="*/ 824544 w 2967861"/>
                <a:gd name="connsiteY1010" fmla="*/ 1510940 h 2340761"/>
                <a:gd name="connsiteX1011" fmla="*/ 838204 w 2967861"/>
                <a:gd name="connsiteY1011" fmla="*/ 1525841 h 2340761"/>
                <a:gd name="connsiteX1012" fmla="*/ 850621 w 2967861"/>
                <a:gd name="connsiteY1012" fmla="*/ 1542916 h 2340761"/>
                <a:gd name="connsiteX1013" fmla="*/ 859935 w 2967861"/>
                <a:gd name="connsiteY1013" fmla="*/ 1560922 h 2340761"/>
                <a:gd name="connsiteX1014" fmla="*/ 860866 w 2967861"/>
                <a:gd name="connsiteY1014" fmla="*/ 1572408 h 2340761"/>
                <a:gd name="connsiteX1015" fmla="*/ 860866 w 2967861"/>
                <a:gd name="connsiteY1015" fmla="*/ 1582963 h 2340761"/>
                <a:gd name="connsiteX1016" fmla="*/ 863039 w 2967861"/>
                <a:gd name="connsiteY1016" fmla="*/ 1594450 h 2340761"/>
                <a:gd name="connsiteX1017" fmla="*/ 868317 w 2967861"/>
                <a:gd name="connsiteY1017" fmla="*/ 1605005 h 2340761"/>
                <a:gd name="connsiteX1018" fmla="*/ 870490 w 2967861"/>
                <a:gd name="connsiteY1018" fmla="*/ 1609351 h 2340761"/>
                <a:gd name="connsiteX1019" fmla="*/ 872663 w 2967861"/>
                <a:gd name="connsiteY1019" fmla="*/ 1611524 h 2340761"/>
                <a:gd name="connsiteX1020" fmla="*/ 874836 w 2967861"/>
                <a:gd name="connsiteY1020" fmla="*/ 1612456 h 2340761"/>
                <a:gd name="connsiteX1021" fmla="*/ 875767 w 2967861"/>
                <a:gd name="connsiteY1021" fmla="*/ 1612456 h 2340761"/>
                <a:gd name="connsiteX1022" fmla="*/ 879803 w 2967861"/>
                <a:gd name="connsiteY1022" fmla="*/ 1614629 h 2340761"/>
                <a:gd name="connsiteX1023" fmla="*/ 889117 w 2967861"/>
                <a:gd name="connsiteY1023" fmla="*/ 1614629 h 2340761"/>
                <a:gd name="connsiteX1024" fmla="*/ 901534 w 2967861"/>
                <a:gd name="connsiteY1024" fmla="*/ 1611524 h 2340761"/>
                <a:gd name="connsiteX1025" fmla="*/ 913952 w 2967861"/>
                <a:gd name="connsiteY1025" fmla="*/ 1604074 h 2340761"/>
                <a:gd name="connsiteX1026" fmla="*/ 928543 w 2967861"/>
                <a:gd name="connsiteY1026" fmla="*/ 1597865 h 2340761"/>
                <a:gd name="connsiteX1027" fmla="*/ 946239 w 2967861"/>
                <a:gd name="connsiteY1027" fmla="*/ 1592587 h 2340761"/>
                <a:gd name="connsiteX1028" fmla="*/ 963003 w 2967861"/>
                <a:gd name="connsiteY1028" fmla="*/ 1589483 h 2340761"/>
                <a:gd name="connsiteX1029" fmla="*/ 979767 w 2967861"/>
                <a:gd name="connsiteY1029" fmla="*/ 1582032 h 2340761"/>
                <a:gd name="connsiteX1030" fmla="*/ 992185 w 2967861"/>
                <a:gd name="connsiteY1030" fmla="*/ 1572408 h 2340761"/>
                <a:gd name="connsiteX1031" fmla="*/ 1002740 w 2967861"/>
                <a:gd name="connsiteY1031" fmla="*/ 1560922 h 2340761"/>
                <a:gd name="connsiteX1032" fmla="*/ 1016399 w 2967861"/>
                <a:gd name="connsiteY1032" fmla="*/ 1553471 h 2340761"/>
                <a:gd name="connsiteX1033" fmla="*/ 1039372 w 2967861"/>
                <a:gd name="connsiteY1033" fmla="*/ 1553471 h 2340761"/>
                <a:gd name="connsiteX1034" fmla="*/ 1039372 w 2967861"/>
                <a:gd name="connsiteY1034" fmla="*/ 1544468 h 2340761"/>
                <a:gd name="connsiteX1035" fmla="*/ 1057999 w 2967861"/>
                <a:gd name="connsiteY1035" fmla="*/ 1531740 h 2340761"/>
                <a:gd name="connsiteX1036" fmla="*/ 1075694 w 2967861"/>
                <a:gd name="connsiteY1036" fmla="*/ 1520253 h 2340761"/>
                <a:gd name="connsiteX1037" fmla="*/ 1075694 w 2967861"/>
                <a:gd name="connsiteY1037" fmla="*/ 1500074 h 2340761"/>
                <a:gd name="connsiteX1038" fmla="*/ 1089354 w 2967861"/>
                <a:gd name="connsiteY1038" fmla="*/ 1494797 h 2340761"/>
                <a:gd name="connsiteX1039" fmla="*/ 1095563 w 2967861"/>
                <a:gd name="connsiteY1039" fmla="*/ 1487346 h 2340761"/>
                <a:gd name="connsiteX1040" fmla="*/ 1101772 w 2967861"/>
                <a:gd name="connsiteY1040" fmla="*/ 1477722 h 2340761"/>
                <a:gd name="connsiteX1041" fmla="*/ 1108912 w 2967861"/>
                <a:gd name="connsiteY1041" fmla="*/ 1468098 h 2340761"/>
                <a:gd name="connsiteX1042" fmla="*/ 1087181 w 2967861"/>
                <a:gd name="connsiteY1042" fmla="*/ 1450092 h 2340761"/>
                <a:gd name="connsiteX1043" fmla="*/ 1060172 w 2967861"/>
                <a:gd name="connsiteY1043" fmla="*/ 1435191 h 2340761"/>
                <a:gd name="connsiteX1044" fmla="*/ 1057999 w 2967861"/>
                <a:gd name="connsiteY1044" fmla="*/ 1420290 h 2340761"/>
                <a:gd name="connsiteX1045" fmla="*/ 1055826 w 2967861"/>
                <a:gd name="connsiteY1045" fmla="*/ 1401352 h 2340761"/>
                <a:gd name="connsiteX1046" fmla="*/ 1035958 w 2967861"/>
                <a:gd name="connsiteY1046" fmla="*/ 1416254 h 2340761"/>
                <a:gd name="connsiteX1047" fmla="*/ 1019193 w 2967861"/>
                <a:gd name="connsiteY1047" fmla="*/ 1435191 h 2340761"/>
                <a:gd name="connsiteX1048" fmla="*/ 1008638 w 2967861"/>
                <a:gd name="connsiteY1048" fmla="*/ 1435191 h 2340761"/>
                <a:gd name="connsiteX1049" fmla="*/ 999325 w 2967861"/>
                <a:gd name="connsiteY1049" fmla="*/ 1437364 h 2340761"/>
                <a:gd name="connsiteX1050" fmla="*/ 992185 w 2967861"/>
                <a:gd name="connsiteY1050" fmla="*/ 1438295 h 2340761"/>
                <a:gd name="connsiteX1051" fmla="*/ 990011 w 2967861"/>
                <a:gd name="connsiteY1051" fmla="*/ 1433018 h 2340761"/>
                <a:gd name="connsiteX1052" fmla="*/ 989080 w 2967861"/>
                <a:gd name="connsiteY1052" fmla="*/ 1427740 h 2340761"/>
                <a:gd name="connsiteX1053" fmla="*/ 989080 w 2967861"/>
                <a:gd name="connsiteY1053" fmla="*/ 1422463 h 2340761"/>
                <a:gd name="connsiteX1054" fmla="*/ 986907 w 2967861"/>
                <a:gd name="connsiteY1054" fmla="*/ 1416254 h 2340761"/>
                <a:gd name="connsiteX1055" fmla="*/ 984734 w 2967861"/>
                <a:gd name="connsiteY1055" fmla="*/ 1410976 h 2340761"/>
                <a:gd name="connsiteX1056" fmla="*/ 979456 w 2967861"/>
                <a:gd name="connsiteY1056" fmla="*/ 1408803 h 2340761"/>
                <a:gd name="connsiteX1057" fmla="*/ 977283 w 2967861"/>
                <a:gd name="connsiteY1057" fmla="*/ 1408803 h 2340761"/>
                <a:gd name="connsiteX1058" fmla="*/ 975110 w 2967861"/>
                <a:gd name="connsiteY1058" fmla="*/ 1408803 h 2340761"/>
                <a:gd name="connsiteX1059" fmla="*/ 975110 w 2967861"/>
                <a:gd name="connsiteY1059" fmla="*/ 1410976 h 2340761"/>
                <a:gd name="connsiteX1060" fmla="*/ 974179 w 2967861"/>
                <a:gd name="connsiteY1060" fmla="*/ 1413149 h 2340761"/>
                <a:gd name="connsiteX1061" fmla="*/ 972006 w 2967861"/>
                <a:gd name="connsiteY1061" fmla="*/ 1418427 h 2340761"/>
                <a:gd name="connsiteX1062" fmla="*/ 964865 w 2967861"/>
                <a:gd name="connsiteY1062" fmla="*/ 1407872 h 2340761"/>
                <a:gd name="connsiteX1063" fmla="*/ 957725 w 2967861"/>
                <a:gd name="connsiteY1063" fmla="*/ 1392970 h 2340761"/>
                <a:gd name="connsiteX1064" fmla="*/ 948412 w 2967861"/>
                <a:gd name="connsiteY1064" fmla="*/ 1375896 h 2340761"/>
                <a:gd name="connsiteX1065" fmla="*/ 943134 w 2967861"/>
                <a:gd name="connsiteY1065" fmla="*/ 1358821 h 2340761"/>
                <a:gd name="connsiteX1066" fmla="*/ 939098 w 2967861"/>
                <a:gd name="connsiteY1066" fmla="*/ 1343920 h 2340761"/>
                <a:gd name="connsiteX1067" fmla="*/ 946239 w 2967861"/>
                <a:gd name="connsiteY1067" fmla="*/ 1343920 h 2340761"/>
                <a:gd name="connsiteX1068" fmla="*/ 950274 w 2967861"/>
                <a:gd name="connsiteY1068" fmla="*/ 1343920 h 2340761"/>
                <a:gd name="connsiteX1069" fmla="*/ 952448 w 2967861"/>
                <a:gd name="connsiteY1069" fmla="*/ 1343920 h 2340761"/>
                <a:gd name="connsiteX1070" fmla="*/ 953379 w 2967861"/>
                <a:gd name="connsiteY1070" fmla="*/ 1343920 h 2340761"/>
                <a:gd name="connsiteX1071" fmla="*/ 955552 w 2967861"/>
                <a:gd name="connsiteY1071" fmla="*/ 1343920 h 2340761"/>
                <a:gd name="connsiteX1072" fmla="*/ 967039 w 2967861"/>
                <a:gd name="connsiteY1072" fmla="*/ 1353544 h 2340761"/>
                <a:gd name="connsiteX1073" fmla="*/ 972316 w 2967861"/>
                <a:gd name="connsiteY1073" fmla="*/ 1363167 h 2340761"/>
                <a:gd name="connsiteX1074" fmla="*/ 975421 w 2967861"/>
                <a:gd name="connsiteY1074" fmla="*/ 1373723 h 2340761"/>
                <a:gd name="connsiteX1075" fmla="*/ 984734 w 2967861"/>
                <a:gd name="connsiteY1075" fmla="*/ 1381173 h 2340761"/>
                <a:gd name="connsiteX1076" fmla="*/ 997152 w 2967861"/>
                <a:gd name="connsiteY1076" fmla="*/ 1388624 h 2340761"/>
                <a:gd name="connsiteX1077" fmla="*/ 1008638 w 2967861"/>
                <a:gd name="connsiteY1077" fmla="*/ 1393902 h 2340761"/>
                <a:gd name="connsiteX1078" fmla="*/ 1019193 w 2967861"/>
                <a:gd name="connsiteY1078" fmla="*/ 1401352 h 2340761"/>
                <a:gd name="connsiteX1079" fmla="*/ 1031611 w 2967861"/>
                <a:gd name="connsiteY1079" fmla="*/ 1401352 h 2340761"/>
                <a:gd name="connsiteX1080" fmla="*/ 1040925 w 2967861"/>
                <a:gd name="connsiteY1080" fmla="*/ 1400421 h 2340761"/>
                <a:gd name="connsiteX1081" fmla="*/ 1048065 w 2967861"/>
                <a:gd name="connsiteY1081" fmla="*/ 1398248 h 2340761"/>
                <a:gd name="connsiteX1082" fmla="*/ 1059551 w 2967861"/>
                <a:gd name="connsiteY1082" fmla="*/ 1393902 h 2340761"/>
                <a:gd name="connsiteX1083" fmla="*/ 1066692 w 2967861"/>
                <a:gd name="connsiteY1083" fmla="*/ 1407561 h 2340761"/>
                <a:gd name="connsiteX1084" fmla="*/ 1071969 w 2967861"/>
                <a:gd name="connsiteY1084" fmla="*/ 1418116 h 2340761"/>
                <a:gd name="connsiteX1085" fmla="*/ 1102082 w 2967861"/>
                <a:gd name="connsiteY1085" fmla="*/ 1420290 h 2340761"/>
                <a:gd name="connsiteX1086" fmla="*/ 1133438 w 2967861"/>
                <a:gd name="connsiteY1086" fmla="*/ 1422463 h 2340761"/>
                <a:gd name="connsiteX1087" fmla="*/ 1164793 w 2967861"/>
                <a:gd name="connsiteY1087" fmla="*/ 1422463 h 2340761"/>
                <a:gd name="connsiteX1088" fmla="*/ 1194906 w 2967861"/>
                <a:gd name="connsiteY1088" fmla="*/ 1418116 h 2340761"/>
                <a:gd name="connsiteX1089" fmla="*/ 1206392 w 2967861"/>
                <a:gd name="connsiteY1089" fmla="*/ 1429603 h 2340761"/>
                <a:gd name="connsiteX1090" fmla="*/ 1218810 w 2967861"/>
                <a:gd name="connsiteY1090" fmla="*/ 1437985 h 2340761"/>
                <a:gd name="connsiteX1091" fmla="*/ 1231228 w 2967861"/>
                <a:gd name="connsiteY1091" fmla="*/ 1447609 h 2340761"/>
                <a:gd name="connsiteX1092" fmla="*/ 1238368 w 2967861"/>
                <a:gd name="connsiteY1092" fmla="*/ 1458164 h 2340761"/>
                <a:gd name="connsiteX1093" fmla="*/ 1235264 w 2967861"/>
                <a:gd name="connsiteY1093" fmla="*/ 1471824 h 2340761"/>
                <a:gd name="connsiteX1094" fmla="*/ 1238368 w 2967861"/>
                <a:gd name="connsiteY1094" fmla="*/ 1474928 h 2340761"/>
                <a:gd name="connsiteX1095" fmla="*/ 1242404 w 2967861"/>
                <a:gd name="connsiteY1095" fmla="*/ 1479274 h 2340761"/>
                <a:gd name="connsiteX1096" fmla="*/ 1247681 w 2967861"/>
                <a:gd name="connsiteY1096" fmla="*/ 1482379 h 2340761"/>
                <a:gd name="connsiteX1097" fmla="*/ 1251717 w 2967861"/>
                <a:gd name="connsiteY1097" fmla="*/ 1486725 h 2340761"/>
                <a:gd name="connsiteX1098" fmla="*/ 1262273 w 2967861"/>
                <a:gd name="connsiteY1098" fmla="*/ 1487656 h 2340761"/>
                <a:gd name="connsiteX1099" fmla="*/ 1271586 w 2967861"/>
                <a:gd name="connsiteY1099" fmla="*/ 1487656 h 2340761"/>
                <a:gd name="connsiteX1100" fmla="*/ 1284004 w 2967861"/>
                <a:gd name="connsiteY1100" fmla="*/ 1486725 h 2340761"/>
                <a:gd name="connsiteX1101" fmla="*/ 1288039 w 2967861"/>
                <a:gd name="connsiteY1101" fmla="*/ 1524910 h 2340761"/>
                <a:gd name="connsiteX1102" fmla="*/ 1296422 w 2967861"/>
                <a:gd name="connsiteY1102" fmla="*/ 1556575 h 2340761"/>
                <a:gd name="connsiteX1103" fmla="*/ 1308840 w 2967861"/>
                <a:gd name="connsiteY1103" fmla="*/ 1586068 h 2340761"/>
                <a:gd name="connsiteX1104" fmla="*/ 1327466 w 2967861"/>
                <a:gd name="connsiteY1104" fmla="*/ 1613697 h 2340761"/>
                <a:gd name="connsiteX1105" fmla="*/ 1327466 w 2967861"/>
                <a:gd name="connsiteY1105" fmla="*/ 1615870 h 2340761"/>
                <a:gd name="connsiteX1106" fmla="*/ 1325293 w 2967861"/>
                <a:gd name="connsiteY1106" fmla="*/ 1618044 h 2340761"/>
                <a:gd name="connsiteX1107" fmla="*/ 1323120 w 2967861"/>
                <a:gd name="connsiteY1107" fmla="*/ 1621148 h 2340761"/>
                <a:gd name="connsiteX1108" fmla="*/ 1322188 w 2967861"/>
                <a:gd name="connsiteY1108" fmla="*/ 1625494 h 2340761"/>
                <a:gd name="connsiteX1109" fmla="*/ 1323120 w 2967861"/>
                <a:gd name="connsiteY1109" fmla="*/ 1628599 h 2340761"/>
                <a:gd name="connsiteX1110" fmla="*/ 1329329 w 2967861"/>
                <a:gd name="connsiteY1110" fmla="*/ 1645673 h 2340761"/>
                <a:gd name="connsiteX1111" fmla="*/ 1339884 w 2967861"/>
                <a:gd name="connsiteY1111" fmla="*/ 1665852 h 2340761"/>
                <a:gd name="connsiteX1112" fmla="*/ 1351370 w 2967861"/>
                <a:gd name="connsiteY1112" fmla="*/ 1678581 h 2340761"/>
                <a:gd name="connsiteX1113" fmla="*/ 1352302 w 2967861"/>
                <a:gd name="connsiteY1113" fmla="*/ 1680754 h 2340761"/>
                <a:gd name="connsiteX1114" fmla="*/ 1354475 w 2967861"/>
                <a:gd name="connsiteY1114" fmla="*/ 1680754 h 2340761"/>
                <a:gd name="connsiteX1115" fmla="*/ 1356648 w 2967861"/>
                <a:gd name="connsiteY1115" fmla="*/ 1682927 h 2340761"/>
                <a:gd name="connsiteX1116" fmla="*/ 1358821 w 2967861"/>
                <a:gd name="connsiteY1116" fmla="*/ 1682927 h 2340761"/>
                <a:gd name="connsiteX1117" fmla="*/ 1378690 w 2967861"/>
                <a:gd name="connsiteY1117" fmla="*/ 1658712 h 2340761"/>
                <a:gd name="connsiteX1118" fmla="*/ 1391108 w 2967861"/>
                <a:gd name="connsiteY1118" fmla="*/ 1633255 h 2340761"/>
                <a:gd name="connsiteX1119" fmla="*/ 1400421 w 2967861"/>
                <a:gd name="connsiteY1119" fmla="*/ 1601590 h 2340761"/>
                <a:gd name="connsiteX1120" fmla="*/ 1403525 w 2967861"/>
                <a:gd name="connsiteY1120" fmla="*/ 1564647 h 2340761"/>
                <a:gd name="connsiteX1121" fmla="*/ 1415943 w 2967861"/>
                <a:gd name="connsiteY1121" fmla="*/ 1557196 h 2340761"/>
                <a:gd name="connsiteX1122" fmla="*/ 1425257 w 2967861"/>
                <a:gd name="connsiteY1122" fmla="*/ 1547572 h 2340761"/>
                <a:gd name="connsiteX1123" fmla="*/ 1434570 w 2967861"/>
                <a:gd name="connsiteY1123" fmla="*/ 1540122 h 2340761"/>
                <a:gd name="connsiteX1124" fmla="*/ 1451334 w 2967861"/>
                <a:gd name="connsiteY1124" fmla="*/ 1540122 h 2340761"/>
                <a:gd name="connsiteX1125" fmla="*/ 1463752 w 2967861"/>
                <a:gd name="connsiteY1125" fmla="*/ 1507214 h 2340761"/>
                <a:gd name="connsiteX1126" fmla="*/ 1470892 w 2967861"/>
                <a:gd name="connsiteY1126" fmla="*/ 1501937 h 2340761"/>
                <a:gd name="connsiteX1127" fmla="*/ 1478032 w 2967861"/>
                <a:gd name="connsiteY1127" fmla="*/ 1499764 h 2340761"/>
                <a:gd name="connsiteX1128" fmla="*/ 1485172 w 2967861"/>
                <a:gd name="connsiteY1128" fmla="*/ 1499764 h 2340761"/>
                <a:gd name="connsiteX1129" fmla="*/ 1488277 w 2967861"/>
                <a:gd name="connsiteY1129" fmla="*/ 1497591 h 2340761"/>
                <a:gd name="connsiteX1130" fmla="*/ 1493555 w 2967861"/>
                <a:gd name="connsiteY1130" fmla="*/ 1490140 h 2340761"/>
                <a:gd name="connsiteX1131" fmla="*/ 1497590 w 2967861"/>
                <a:gd name="connsiteY1131" fmla="*/ 1475239 h 2340761"/>
                <a:gd name="connsiteX1132" fmla="*/ 1512181 w 2967861"/>
                <a:gd name="connsiteY1132" fmla="*/ 1475239 h 2340761"/>
                <a:gd name="connsiteX1133" fmla="*/ 1526772 w 2967861"/>
                <a:gd name="connsiteY1133" fmla="*/ 1477412 h 2340761"/>
                <a:gd name="connsiteX1134" fmla="*/ 1543536 w 2967861"/>
                <a:gd name="connsiteY1134" fmla="*/ 1475239 h 2340761"/>
                <a:gd name="connsiteX1135" fmla="*/ 1544468 w 2967861"/>
                <a:gd name="connsiteY1135" fmla="*/ 1473065 h 2340761"/>
                <a:gd name="connsiteX1136" fmla="*/ 1546641 w 2967861"/>
                <a:gd name="connsiteY1136" fmla="*/ 1472134 h 2340761"/>
                <a:gd name="connsiteX1137" fmla="*/ 1548814 w 2967861"/>
                <a:gd name="connsiteY1137" fmla="*/ 1467788 h 2340761"/>
                <a:gd name="connsiteX1138" fmla="*/ 1550987 w 2967861"/>
                <a:gd name="connsiteY1138" fmla="*/ 1465615 h 2340761"/>
                <a:gd name="connsiteX1139" fmla="*/ 1554092 w 2967861"/>
                <a:gd name="connsiteY1139" fmla="*/ 1462510 h 2340761"/>
                <a:gd name="connsiteX1140" fmla="*/ 1565578 w 2967861"/>
                <a:gd name="connsiteY1140" fmla="*/ 1480516 h 2340761"/>
                <a:gd name="connsiteX1141" fmla="*/ 1573960 w 2967861"/>
                <a:gd name="connsiteY1141" fmla="*/ 1495418 h 2340761"/>
                <a:gd name="connsiteX1142" fmla="*/ 1585447 w 2967861"/>
                <a:gd name="connsiteY1142" fmla="*/ 1509077 h 2340761"/>
                <a:gd name="connsiteX1143" fmla="*/ 1592587 w 2967861"/>
                <a:gd name="connsiteY1143" fmla="*/ 1523979 h 2340761"/>
                <a:gd name="connsiteX1144" fmla="*/ 1597864 w 2967861"/>
                <a:gd name="connsiteY1144" fmla="*/ 1541984 h 2340761"/>
                <a:gd name="connsiteX1145" fmla="*/ 1597864 w 2967861"/>
                <a:gd name="connsiteY1145" fmla="*/ 1564337 h 2340761"/>
                <a:gd name="connsiteX1146" fmla="*/ 1600037 w 2967861"/>
                <a:gd name="connsiteY1146" fmla="*/ 1566509 h 2340761"/>
                <a:gd name="connsiteX1147" fmla="*/ 1600969 w 2967861"/>
                <a:gd name="connsiteY1147" fmla="*/ 1566509 h 2340761"/>
                <a:gd name="connsiteX1148" fmla="*/ 1600969 w 2967861"/>
                <a:gd name="connsiteY1148" fmla="*/ 1567441 h 2340761"/>
                <a:gd name="connsiteX1149" fmla="*/ 1603142 w 2967861"/>
                <a:gd name="connsiteY1149" fmla="*/ 1567441 h 2340761"/>
                <a:gd name="connsiteX1150" fmla="*/ 1610282 w 2967861"/>
                <a:gd name="connsiteY1150" fmla="*/ 1567441 h 2340761"/>
                <a:gd name="connsiteX1151" fmla="*/ 1617422 w 2967861"/>
                <a:gd name="connsiteY1151" fmla="*/ 1566509 h 2340761"/>
                <a:gd name="connsiteX1152" fmla="*/ 1621458 w 2967861"/>
                <a:gd name="connsiteY1152" fmla="*/ 1564337 h 2340761"/>
                <a:gd name="connsiteX1153" fmla="*/ 1626736 w 2967861"/>
                <a:gd name="connsiteY1153" fmla="*/ 1559990 h 2340761"/>
                <a:gd name="connsiteX1154" fmla="*/ 1629840 w 2967861"/>
                <a:gd name="connsiteY1154" fmla="*/ 1556886 h 2340761"/>
                <a:gd name="connsiteX1155" fmla="*/ 1641327 w 2967861"/>
                <a:gd name="connsiteY1155" fmla="*/ 1569614 h 2340761"/>
                <a:gd name="connsiteX1156" fmla="*/ 1648467 w 2967861"/>
                <a:gd name="connsiteY1156" fmla="*/ 1586688 h 2340761"/>
                <a:gd name="connsiteX1157" fmla="*/ 1650640 w 2967861"/>
                <a:gd name="connsiteY1157" fmla="*/ 1606867 h 2340761"/>
                <a:gd name="connsiteX1158" fmla="*/ 1650640 w 2967861"/>
                <a:gd name="connsiteY1158" fmla="*/ 1629220 h 2340761"/>
                <a:gd name="connsiteX1159" fmla="*/ 1650640 w 2967861"/>
                <a:gd name="connsiteY1159" fmla="*/ 1649399 h 2340761"/>
                <a:gd name="connsiteX1160" fmla="*/ 1650640 w 2967861"/>
                <a:gd name="connsiteY1160" fmla="*/ 1668336 h 2340761"/>
                <a:gd name="connsiteX1161" fmla="*/ 1653745 w 2967861"/>
                <a:gd name="connsiteY1161" fmla="*/ 1683237 h 2340761"/>
                <a:gd name="connsiteX1162" fmla="*/ 1653745 w 2967861"/>
                <a:gd name="connsiteY1162" fmla="*/ 1686342 h 2340761"/>
                <a:gd name="connsiteX1163" fmla="*/ 1663058 w 2967861"/>
                <a:gd name="connsiteY1163" fmla="*/ 1683237 h 2340761"/>
                <a:gd name="connsiteX1164" fmla="*/ 1663058 w 2967861"/>
                <a:gd name="connsiteY1164" fmla="*/ 1686342 h 2340761"/>
                <a:gd name="connsiteX1165" fmla="*/ 1672371 w 2967861"/>
                <a:gd name="connsiteY1165" fmla="*/ 1699070 h 2340761"/>
                <a:gd name="connsiteX1166" fmla="*/ 1677649 w 2967861"/>
                <a:gd name="connsiteY1166" fmla="*/ 1713971 h 2340761"/>
                <a:gd name="connsiteX1167" fmla="*/ 1682927 w 2967861"/>
                <a:gd name="connsiteY1167" fmla="*/ 1728873 h 2340761"/>
                <a:gd name="connsiteX1168" fmla="*/ 1686962 w 2967861"/>
                <a:gd name="connsiteY1168" fmla="*/ 1745947 h 2340761"/>
                <a:gd name="connsiteX1169" fmla="*/ 1693171 w 2967861"/>
                <a:gd name="connsiteY1169" fmla="*/ 1760849 h 2340761"/>
                <a:gd name="connsiteX1170" fmla="*/ 1702485 w 2967861"/>
                <a:gd name="connsiteY1170" fmla="*/ 1768299 h 2340761"/>
                <a:gd name="connsiteX1171" fmla="*/ 1704658 w 2967861"/>
                <a:gd name="connsiteY1171" fmla="*/ 1770472 h 2340761"/>
                <a:gd name="connsiteX1172" fmla="*/ 1715213 w 2967861"/>
                <a:gd name="connsiteY1172" fmla="*/ 1775750 h 2340761"/>
                <a:gd name="connsiteX1173" fmla="*/ 1726699 w 2967861"/>
                <a:gd name="connsiteY1173" fmla="*/ 1785374 h 2340761"/>
                <a:gd name="connsiteX1174" fmla="*/ 1737255 w 2967861"/>
                <a:gd name="connsiteY1174" fmla="*/ 1785374 h 2340761"/>
                <a:gd name="connsiteX1175" fmla="*/ 1736323 w 2967861"/>
                <a:gd name="connsiteY1175" fmla="*/ 1758986 h 2340761"/>
                <a:gd name="connsiteX1176" fmla="*/ 1729183 w 2967861"/>
                <a:gd name="connsiteY1176" fmla="*/ 1733529 h 2340761"/>
                <a:gd name="connsiteX1177" fmla="*/ 1717696 w 2967861"/>
                <a:gd name="connsiteY1177" fmla="*/ 1711177 h 2340761"/>
                <a:gd name="connsiteX1178" fmla="*/ 1703106 w 2967861"/>
                <a:gd name="connsiteY1178" fmla="*/ 1696276 h 2340761"/>
                <a:gd name="connsiteX1179" fmla="*/ 1700001 w 2967861"/>
                <a:gd name="connsiteY1179" fmla="*/ 1694103 h 2340761"/>
                <a:gd name="connsiteX1180" fmla="*/ 1695965 w 2967861"/>
                <a:gd name="connsiteY1180" fmla="*/ 1694103 h 2340761"/>
                <a:gd name="connsiteX1181" fmla="*/ 1692861 w 2967861"/>
                <a:gd name="connsiteY1181" fmla="*/ 1694103 h 2340761"/>
                <a:gd name="connsiteX1182" fmla="*/ 1688825 w 2967861"/>
                <a:gd name="connsiteY1182" fmla="*/ 1694103 h 2340761"/>
                <a:gd name="connsiteX1183" fmla="*/ 1687894 w 2967861"/>
                <a:gd name="connsiteY1183" fmla="*/ 1691930 h 2340761"/>
                <a:gd name="connsiteX1184" fmla="*/ 1681685 w 2967861"/>
                <a:gd name="connsiteY1184" fmla="*/ 1681374 h 2340761"/>
                <a:gd name="connsiteX1185" fmla="*/ 1680753 w 2967861"/>
                <a:gd name="connsiteY1185" fmla="*/ 1671751 h 2340761"/>
                <a:gd name="connsiteX1186" fmla="*/ 1676718 w 2967861"/>
                <a:gd name="connsiteY1186" fmla="*/ 1664300 h 2340761"/>
                <a:gd name="connsiteX1187" fmla="*/ 1667404 w 2967861"/>
                <a:gd name="connsiteY1187" fmla="*/ 1659022 h 2340761"/>
                <a:gd name="connsiteX1188" fmla="*/ 1676718 w 2967861"/>
                <a:gd name="connsiteY1188" fmla="*/ 1634808 h 2340761"/>
                <a:gd name="connsiteX1189" fmla="*/ 1683858 w 2967861"/>
                <a:gd name="connsiteY1189" fmla="*/ 1605315 h 2340761"/>
                <a:gd name="connsiteX1190" fmla="*/ 1700622 w 2967861"/>
                <a:gd name="connsiteY1190" fmla="*/ 1618975 h 2340761"/>
                <a:gd name="connsiteX1191" fmla="*/ 1716144 w 2967861"/>
                <a:gd name="connsiteY1191" fmla="*/ 1631703 h 2340761"/>
                <a:gd name="connsiteX1192" fmla="*/ 1730735 w 2967861"/>
                <a:gd name="connsiteY1192" fmla="*/ 1644431 h 2340761"/>
                <a:gd name="connsiteX1193" fmla="*/ 1742222 w 2967861"/>
                <a:gd name="connsiteY1193" fmla="*/ 1659333 h 2340761"/>
                <a:gd name="connsiteX1194" fmla="*/ 1747499 w 2967861"/>
                <a:gd name="connsiteY1194" fmla="*/ 1679512 h 2340761"/>
                <a:gd name="connsiteX1195" fmla="*/ 1754640 w 2967861"/>
                <a:gd name="connsiteY1195" fmla="*/ 1679512 h 2340761"/>
                <a:gd name="connsiteX1196" fmla="*/ 1815176 w 2967861"/>
                <a:gd name="connsiteY1196" fmla="*/ 1629841 h 2340761"/>
                <a:gd name="connsiteX1197" fmla="*/ 1813003 w 2967861"/>
                <a:gd name="connsiteY1197" fmla="*/ 1600348 h 2340761"/>
                <a:gd name="connsiteX1198" fmla="*/ 1807726 w 2967861"/>
                <a:gd name="connsiteY1198" fmla="*/ 1576133 h 2340761"/>
                <a:gd name="connsiteX1199" fmla="*/ 1796239 w 2967861"/>
                <a:gd name="connsiteY1199" fmla="*/ 1558128 h 2340761"/>
                <a:gd name="connsiteX1200" fmla="*/ 1783822 w 2967861"/>
                <a:gd name="connsiteY1200" fmla="*/ 1541053 h 2340761"/>
                <a:gd name="connsiteX1201" fmla="*/ 1767057 w 2967861"/>
                <a:gd name="connsiteY1201" fmla="*/ 1525220 h 2340761"/>
                <a:gd name="connsiteX1202" fmla="*/ 1769230 w 2967861"/>
                <a:gd name="connsiteY1202" fmla="*/ 1510319 h 2340761"/>
                <a:gd name="connsiteX1203" fmla="*/ 1774508 w 2967861"/>
                <a:gd name="connsiteY1203" fmla="*/ 1500695 h 2340761"/>
                <a:gd name="connsiteX1204" fmla="*/ 1780717 w 2967861"/>
                <a:gd name="connsiteY1204" fmla="*/ 1495418 h 2340761"/>
                <a:gd name="connsiteX1205" fmla="*/ 1787857 w 2967861"/>
                <a:gd name="connsiteY1205" fmla="*/ 1489209 h 2340761"/>
                <a:gd name="connsiteX1206" fmla="*/ 1794066 w 2967861"/>
                <a:gd name="connsiteY1206" fmla="*/ 1480827 h 2340761"/>
                <a:gd name="connsiteX1207" fmla="*/ 1800275 w 2967861"/>
                <a:gd name="connsiteY1207" fmla="*/ 1480827 h 2340761"/>
                <a:gd name="connsiteX1208" fmla="*/ 1805553 w 2967861"/>
                <a:gd name="connsiteY1208" fmla="*/ 1481758 h 2340761"/>
                <a:gd name="connsiteX1209" fmla="*/ 1807726 w 2967861"/>
                <a:gd name="connsiteY1209" fmla="*/ 1481758 h 2340761"/>
                <a:gd name="connsiteX1210" fmla="*/ 1810830 w 2967861"/>
                <a:gd name="connsiteY1210" fmla="*/ 1483931 h 2340761"/>
                <a:gd name="connsiteX1211" fmla="*/ 1813003 w 2967861"/>
                <a:gd name="connsiteY1211" fmla="*/ 1488277 h 2340761"/>
                <a:gd name="connsiteX1212" fmla="*/ 1816108 w 2967861"/>
                <a:gd name="connsiteY1212" fmla="*/ 1493555 h 2340761"/>
                <a:gd name="connsiteX1213" fmla="*/ 1818281 w 2967861"/>
                <a:gd name="connsiteY1213" fmla="*/ 1496659 h 2340761"/>
                <a:gd name="connsiteX1214" fmla="*/ 1816108 w 2967861"/>
                <a:gd name="connsiteY1214" fmla="*/ 1501006 h 2340761"/>
                <a:gd name="connsiteX1215" fmla="*/ 1815176 w 2967861"/>
                <a:gd name="connsiteY1215" fmla="*/ 1504110 h 2340761"/>
                <a:gd name="connsiteX1216" fmla="*/ 1811141 w 2967861"/>
                <a:gd name="connsiteY1216" fmla="*/ 1506283 h 2340761"/>
                <a:gd name="connsiteX1217" fmla="*/ 1808036 w 2967861"/>
                <a:gd name="connsiteY1217" fmla="*/ 1506283 h 2340761"/>
                <a:gd name="connsiteX1218" fmla="*/ 1804000 w 2967861"/>
                <a:gd name="connsiteY1218" fmla="*/ 1508456 h 2340761"/>
                <a:gd name="connsiteX1219" fmla="*/ 1804000 w 2967861"/>
                <a:gd name="connsiteY1219" fmla="*/ 1518080 h 2340761"/>
                <a:gd name="connsiteX1220" fmla="*/ 1804000 w 2967861"/>
                <a:gd name="connsiteY1220" fmla="*/ 1523358 h 2340761"/>
                <a:gd name="connsiteX1221" fmla="*/ 1806173 w 2967861"/>
                <a:gd name="connsiteY1221" fmla="*/ 1528635 h 2340761"/>
                <a:gd name="connsiteX1222" fmla="*/ 1808346 w 2967861"/>
                <a:gd name="connsiteY1222" fmla="*/ 1533913 h 2340761"/>
                <a:gd name="connsiteX1223" fmla="*/ 1811451 w 2967861"/>
                <a:gd name="connsiteY1223" fmla="*/ 1532981 h 2340761"/>
                <a:gd name="connsiteX1224" fmla="*/ 1813624 w 2967861"/>
                <a:gd name="connsiteY1224" fmla="*/ 1532981 h 2340761"/>
                <a:gd name="connsiteX1225" fmla="*/ 1815797 w 2967861"/>
                <a:gd name="connsiteY1225" fmla="*/ 1532981 h 2340761"/>
                <a:gd name="connsiteX1226" fmla="*/ 1816729 w 2967861"/>
                <a:gd name="connsiteY1226" fmla="*/ 1530808 h 2340761"/>
                <a:gd name="connsiteX1227" fmla="*/ 1818902 w 2967861"/>
                <a:gd name="connsiteY1227" fmla="*/ 1530808 h 2340761"/>
                <a:gd name="connsiteX1228" fmla="*/ 1826042 w 2967861"/>
                <a:gd name="connsiteY1228" fmla="*/ 1526462 h 2340761"/>
                <a:gd name="connsiteX1229" fmla="*/ 1830078 w 2967861"/>
                <a:gd name="connsiteY1229" fmla="*/ 1523358 h 2340761"/>
                <a:gd name="connsiteX1230" fmla="*/ 1831009 w 2967861"/>
                <a:gd name="connsiteY1230" fmla="*/ 1521184 h 2340761"/>
                <a:gd name="connsiteX1231" fmla="*/ 1835045 w 2967861"/>
                <a:gd name="connsiteY1231" fmla="*/ 1518080 h 2340761"/>
                <a:gd name="connsiteX1232" fmla="*/ 1838150 w 2967861"/>
                <a:gd name="connsiteY1232" fmla="*/ 1513734 h 2340761"/>
                <a:gd name="connsiteX1233" fmla="*/ 1837218 w 2967861"/>
                <a:gd name="connsiteY1233" fmla="*/ 1508456 h 2340761"/>
                <a:gd name="connsiteX1234" fmla="*/ 1837218 w 2967861"/>
                <a:gd name="connsiteY1234" fmla="*/ 1503179 h 2340761"/>
                <a:gd name="connsiteX1235" fmla="*/ 1835045 w 2967861"/>
                <a:gd name="connsiteY1235" fmla="*/ 1501006 h 2340761"/>
                <a:gd name="connsiteX1236" fmla="*/ 1835045 w 2967861"/>
                <a:gd name="connsiteY1236" fmla="*/ 1498832 h 2340761"/>
                <a:gd name="connsiteX1237" fmla="*/ 1835045 w 2967861"/>
                <a:gd name="connsiteY1237" fmla="*/ 1495728 h 2340761"/>
                <a:gd name="connsiteX1238" fmla="*/ 1835045 w 2967861"/>
                <a:gd name="connsiteY1238" fmla="*/ 1491382 h 2340761"/>
                <a:gd name="connsiteX1239" fmla="*/ 1835045 w 2967861"/>
                <a:gd name="connsiteY1239" fmla="*/ 1483931 h 2340761"/>
                <a:gd name="connsiteX1240" fmla="*/ 1862054 w 2967861"/>
                <a:gd name="connsiteY1240" fmla="*/ 1478653 h 2340761"/>
                <a:gd name="connsiteX1241" fmla="*/ 1891236 w 2967861"/>
                <a:gd name="connsiteY1241" fmla="*/ 1469030 h 2340761"/>
                <a:gd name="connsiteX1242" fmla="*/ 1916382 w 2967861"/>
                <a:gd name="connsiteY1242" fmla="*/ 1458474 h 2340761"/>
                <a:gd name="connsiteX1243" fmla="*/ 1940286 w 2967861"/>
                <a:gd name="connsiteY1243" fmla="*/ 1443573 h 2340761"/>
                <a:gd name="connsiteX1244" fmla="*/ 1958913 w 2967861"/>
                <a:gd name="connsiteY1244" fmla="*/ 1423394 h 2340761"/>
                <a:gd name="connsiteX1245" fmla="*/ 1967295 w 2967861"/>
                <a:gd name="connsiteY1245" fmla="*/ 1408493 h 2340761"/>
                <a:gd name="connsiteX1246" fmla="*/ 1974435 w 2967861"/>
                <a:gd name="connsiteY1246" fmla="*/ 1394833 h 2340761"/>
                <a:gd name="connsiteX1247" fmla="*/ 1981575 w 2967861"/>
                <a:gd name="connsiteY1247" fmla="*/ 1379932 h 2340761"/>
                <a:gd name="connsiteX1248" fmla="*/ 1993993 w 2967861"/>
                <a:gd name="connsiteY1248" fmla="*/ 1371550 h 2340761"/>
                <a:gd name="connsiteX1249" fmla="*/ 1993993 w 2967861"/>
                <a:gd name="connsiteY1249" fmla="*/ 1351992 h 2340761"/>
                <a:gd name="connsiteX1250" fmla="*/ 1993062 w 2967861"/>
                <a:gd name="connsiteY1250" fmla="*/ 1329639 h 2340761"/>
                <a:gd name="connsiteX1251" fmla="*/ 1989026 w 2967861"/>
                <a:gd name="connsiteY1251" fmla="*/ 1309460 h 2340761"/>
                <a:gd name="connsiteX1252" fmla="*/ 1981886 w 2967861"/>
                <a:gd name="connsiteY1252" fmla="*/ 1289281 h 2340761"/>
                <a:gd name="connsiteX1253" fmla="*/ 1973504 w 2967861"/>
                <a:gd name="connsiteY1253" fmla="*/ 1274380 h 2340761"/>
                <a:gd name="connsiteX1254" fmla="*/ 1958913 w 2967861"/>
                <a:gd name="connsiteY1254" fmla="*/ 1264756 h 2340761"/>
                <a:gd name="connsiteX1255" fmla="*/ 1964190 w 2967861"/>
                <a:gd name="connsiteY1255" fmla="*/ 1252028 h 2340761"/>
                <a:gd name="connsiteX1256" fmla="*/ 1969468 w 2967861"/>
                <a:gd name="connsiteY1256" fmla="*/ 1244577 h 2340761"/>
                <a:gd name="connsiteX1257" fmla="*/ 1976608 w 2967861"/>
                <a:gd name="connsiteY1257" fmla="*/ 1237127 h 2340761"/>
                <a:gd name="connsiteX1258" fmla="*/ 1983748 w 2967861"/>
                <a:gd name="connsiteY1258" fmla="*/ 1227503 h 2340761"/>
                <a:gd name="connsiteX1259" fmla="*/ 2003617 w 2967861"/>
                <a:gd name="connsiteY1259" fmla="*/ 1227503 h 2340761"/>
                <a:gd name="connsiteX1260" fmla="*/ 2003617 w 2967861"/>
                <a:gd name="connsiteY1260" fmla="*/ 1214774 h 2340761"/>
                <a:gd name="connsiteX1261" fmla="*/ 1998339 w 2967861"/>
                <a:gd name="connsiteY1261" fmla="*/ 1214774 h 2340761"/>
                <a:gd name="connsiteX1262" fmla="*/ 1987784 w 2967861"/>
                <a:gd name="connsiteY1262" fmla="*/ 1209497 h 2340761"/>
                <a:gd name="connsiteX1263" fmla="*/ 1978471 w 2967861"/>
                <a:gd name="connsiteY1263" fmla="*/ 1209497 h 2340761"/>
                <a:gd name="connsiteX1264" fmla="*/ 1969157 w 2967861"/>
                <a:gd name="connsiteY1264" fmla="*/ 1212601 h 2340761"/>
                <a:gd name="connsiteX1265" fmla="*/ 1958602 w 2967861"/>
                <a:gd name="connsiteY1265" fmla="*/ 1218810 h 2340761"/>
                <a:gd name="connsiteX1266" fmla="*/ 1954567 w 2967861"/>
                <a:gd name="connsiteY1266" fmla="*/ 1212601 h 2340761"/>
                <a:gd name="connsiteX1267" fmla="*/ 1951462 w 2967861"/>
                <a:gd name="connsiteY1267" fmla="*/ 1209497 h 2340761"/>
                <a:gd name="connsiteX1268" fmla="*/ 1947426 w 2967861"/>
                <a:gd name="connsiteY1268" fmla="*/ 1205151 h 2340761"/>
                <a:gd name="connsiteX1269" fmla="*/ 1942149 w 2967861"/>
                <a:gd name="connsiteY1269" fmla="*/ 1202046 h 2340761"/>
                <a:gd name="connsiteX1270" fmla="*/ 1935008 w 2967861"/>
                <a:gd name="connsiteY1270" fmla="*/ 1197700 h 2340761"/>
                <a:gd name="connsiteX1271" fmla="*/ 1942149 w 2967861"/>
                <a:gd name="connsiteY1271" fmla="*/ 1184972 h 2340761"/>
                <a:gd name="connsiteX1272" fmla="*/ 1954567 w 2967861"/>
                <a:gd name="connsiteY1272" fmla="*/ 1174416 h 2340761"/>
                <a:gd name="connsiteX1273" fmla="*/ 1966985 w 2967861"/>
                <a:gd name="connsiteY1273" fmla="*/ 1164793 h 2340761"/>
                <a:gd name="connsiteX1274" fmla="*/ 1978471 w 2967861"/>
                <a:gd name="connsiteY1274" fmla="*/ 1153306 h 2340761"/>
                <a:gd name="connsiteX1275" fmla="*/ 1983748 w 2967861"/>
                <a:gd name="connsiteY1275" fmla="*/ 1155479 h 2340761"/>
                <a:gd name="connsiteX1276" fmla="*/ 1987784 w 2967861"/>
                <a:gd name="connsiteY1276" fmla="*/ 1155479 h 2340761"/>
                <a:gd name="connsiteX1277" fmla="*/ 1990889 w 2967861"/>
                <a:gd name="connsiteY1277" fmla="*/ 1157652 h 2340761"/>
                <a:gd name="connsiteX1278" fmla="*/ 1993993 w 2967861"/>
                <a:gd name="connsiteY1278" fmla="*/ 1157652 h 2340761"/>
                <a:gd name="connsiteX1279" fmla="*/ 1990889 w 2967861"/>
                <a:gd name="connsiteY1279" fmla="*/ 1165103 h 2340761"/>
                <a:gd name="connsiteX1280" fmla="*/ 1988716 w 2967861"/>
                <a:gd name="connsiteY1280" fmla="*/ 1168208 h 2340761"/>
                <a:gd name="connsiteX1281" fmla="*/ 1987784 w 2967861"/>
                <a:gd name="connsiteY1281" fmla="*/ 1174416 h 2340761"/>
                <a:gd name="connsiteX1282" fmla="*/ 1985611 w 2967861"/>
                <a:gd name="connsiteY1282" fmla="*/ 1177521 h 2340761"/>
                <a:gd name="connsiteX1283" fmla="*/ 1983438 w 2967861"/>
                <a:gd name="connsiteY1283" fmla="*/ 1182799 h 2340761"/>
                <a:gd name="connsiteX1284" fmla="*/ 1983438 w 2967861"/>
                <a:gd name="connsiteY1284" fmla="*/ 1187145 h 2340761"/>
                <a:gd name="connsiteX1285" fmla="*/ 1995856 w 2967861"/>
                <a:gd name="connsiteY1285" fmla="*/ 1181867 h 2340761"/>
                <a:gd name="connsiteX1286" fmla="*/ 2010447 w 2967861"/>
                <a:gd name="connsiteY1286" fmla="*/ 1175658 h 2340761"/>
                <a:gd name="connsiteX1287" fmla="*/ 2022865 w 2967861"/>
                <a:gd name="connsiteY1287" fmla="*/ 1172554 h 2340761"/>
                <a:gd name="connsiteX1288" fmla="*/ 2034351 w 2967861"/>
                <a:gd name="connsiteY1288" fmla="*/ 1174727 h 2340761"/>
                <a:gd name="connsiteX1289" fmla="*/ 2043664 w 2967861"/>
                <a:gd name="connsiteY1289" fmla="*/ 1174727 h 2340761"/>
                <a:gd name="connsiteX1290" fmla="*/ 2039629 w 2967861"/>
                <a:gd name="connsiteY1290" fmla="*/ 1182178 h 2340761"/>
                <a:gd name="connsiteX1291" fmla="*/ 2037456 w 2967861"/>
                <a:gd name="connsiteY1291" fmla="*/ 1187455 h 2340761"/>
                <a:gd name="connsiteX1292" fmla="*/ 2034351 w 2967861"/>
                <a:gd name="connsiteY1292" fmla="*/ 1192733 h 2340761"/>
                <a:gd name="connsiteX1293" fmla="*/ 2030315 w 2967861"/>
                <a:gd name="connsiteY1293" fmla="*/ 1198010 h 2340761"/>
                <a:gd name="connsiteX1294" fmla="*/ 2034351 w 2967861"/>
                <a:gd name="connsiteY1294" fmla="*/ 1204219 h 2340761"/>
                <a:gd name="connsiteX1295" fmla="*/ 2037456 w 2967861"/>
                <a:gd name="connsiteY1295" fmla="*/ 1205151 h 2340761"/>
                <a:gd name="connsiteX1296" fmla="*/ 2039629 w 2967861"/>
                <a:gd name="connsiteY1296" fmla="*/ 1207324 h 2340761"/>
                <a:gd name="connsiteX1297" fmla="*/ 2041802 w 2967861"/>
                <a:gd name="connsiteY1297" fmla="*/ 1207324 h 2340761"/>
                <a:gd name="connsiteX1298" fmla="*/ 2044906 w 2967861"/>
                <a:gd name="connsiteY1298" fmla="*/ 1207324 h 2340761"/>
                <a:gd name="connsiteX1299" fmla="*/ 2048942 w 2967861"/>
                <a:gd name="connsiteY1299" fmla="*/ 1207324 h 2340761"/>
                <a:gd name="connsiteX1300" fmla="*/ 2054220 w 2967861"/>
                <a:gd name="connsiteY1300" fmla="*/ 1207324 h 2340761"/>
                <a:gd name="connsiteX1301" fmla="*/ 2054220 w 2967861"/>
                <a:gd name="connsiteY1301" fmla="*/ 1218810 h 2340761"/>
                <a:gd name="connsiteX1302" fmla="*/ 2052046 w 2967861"/>
                <a:gd name="connsiteY1302" fmla="*/ 1233712 h 2340761"/>
                <a:gd name="connsiteX1303" fmla="*/ 2052046 w 2967861"/>
                <a:gd name="connsiteY1303" fmla="*/ 1246440 h 2340761"/>
                <a:gd name="connsiteX1304" fmla="*/ 2054220 w 2967861"/>
                <a:gd name="connsiteY1304" fmla="*/ 1254822 h 2340761"/>
                <a:gd name="connsiteX1305" fmla="*/ 2054220 w 2967861"/>
                <a:gd name="connsiteY1305" fmla="*/ 1264446 h 2340761"/>
                <a:gd name="connsiteX1306" fmla="*/ 2078124 w 2967861"/>
                <a:gd name="connsiteY1306" fmla="*/ 1261341 h 2340761"/>
                <a:gd name="connsiteX1307" fmla="*/ 2092715 w 2967861"/>
                <a:gd name="connsiteY1307" fmla="*/ 1255132 h 2340761"/>
                <a:gd name="connsiteX1308" fmla="*/ 2099855 w 2967861"/>
                <a:gd name="connsiteY1308" fmla="*/ 1247682 h 2340761"/>
                <a:gd name="connsiteX1309" fmla="*/ 2102960 w 2967861"/>
                <a:gd name="connsiteY1309" fmla="*/ 1239300 h 2340761"/>
                <a:gd name="connsiteX1310" fmla="*/ 2100787 w 2967861"/>
                <a:gd name="connsiteY1310" fmla="*/ 1226571 h 2340761"/>
                <a:gd name="connsiteX1311" fmla="*/ 2097682 w 2967861"/>
                <a:gd name="connsiteY1311" fmla="*/ 1215085 h 2340761"/>
                <a:gd name="connsiteX1312" fmla="*/ 2090542 w 2967861"/>
                <a:gd name="connsiteY1312" fmla="*/ 1202357 h 2340761"/>
                <a:gd name="connsiteX1313" fmla="*/ 2085264 w 2967861"/>
                <a:gd name="connsiteY1313" fmla="*/ 1189628 h 2340761"/>
                <a:gd name="connsiteX1314" fmla="*/ 2078124 w 2967861"/>
                <a:gd name="connsiteY1314" fmla="*/ 1178142 h 2340761"/>
                <a:gd name="connsiteX1315" fmla="*/ 2074088 w 2967861"/>
                <a:gd name="connsiteY1315" fmla="*/ 1167587 h 2340761"/>
                <a:gd name="connsiteX1316" fmla="*/ 2078124 w 2967861"/>
                <a:gd name="connsiteY1316" fmla="*/ 1165414 h 2340761"/>
                <a:gd name="connsiteX1317" fmla="*/ 2081228 w 2967861"/>
                <a:gd name="connsiteY1317" fmla="*/ 1165414 h 2340761"/>
                <a:gd name="connsiteX1318" fmla="*/ 2083402 w 2967861"/>
                <a:gd name="connsiteY1318" fmla="*/ 1165414 h 2340761"/>
                <a:gd name="connsiteX1319" fmla="*/ 2085575 w 2967861"/>
                <a:gd name="connsiteY1319" fmla="*/ 1163241 h 2340761"/>
                <a:gd name="connsiteX1320" fmla="*/ 2087748 w 2967861"/>
                <a:gd name="connsiteY1320" fmla="*/ 1163241 h 2340761"/>
                <a:gd name="connsiteX1321" fmla="*/ 2098303 w 2967861"/>
                <a:gd name="connsiteY1321" fmla="*/ 1155790 h 2340761"/>
                <a:gd name="connsiteX1322" fmla="*/ 2105443 w 2967861"/>
                <a:gd name="connsiteY1322" fmla="*/ 1145235 h 2340761"/>
                <a:gd name="connsiteX1323" fmla="*/ 2110721 w 2967861"/>
                <a:gd name="connsiteY1323" fmla="*/ 1133748 h 2340761"/>
                <a:gd name="connsiteX1324" fmla="*/ 2117861 w 2967861"/>
                <a:gd name="connsiteY1324" fmla="*/ 1123193 h 2340761"/>
                <a:gd name="connsiteX1325" fmla="*/ 2127175 w 2967861"/>
                <a:gd name="connsiteY1325" fmla="*/ 1113569 h 2340761"/>
                <a:gd name="connsiteX1326" fmla="*/ 2137730 w 2967861"/>
                <a:gd name="connsiteY1326" fmla="*/ 1111396 h 2340761"/>
                <a:gd name="connsiteX1327" fmla="*/ 2149216 w 2967861"/>
                <a:gd name="connsiteY1327" fmla="*/ 1111396 h 2340761"/>
                <a:gd name="connsiteX1328" fmla="*/ 2161634 w 2967861"/>
                <a:gd name="connsiteY1328" fmla="*/ 1113569 h 2340761"/>
                <a:gd name="connsiteX1329" fmla="*/ 2174052 w 2967861"/>
                <a:gd name="connsiteY1329" fmla="*/ 1110465 h 2340761"/>
                <a:gd name="connsiteX1330" fmla="*/ 2178088 w 2967861"/>
                <a:gd name="connsiteY1330" fmla="*/ 1106118 h 2340761"/>
                <a:gd name="connsiteX1331" fmla="*/ 2185228 w 2967861"/>
                <a:gd name="connsiteY1331" fmla="*/ 1096495 h 2340761"/>
                <a:gd name="connsiteX1332" fmla="*/ 2195783 w 2967861"/>
                <a:gd name="connsiteY1332" fmla="*/ 1083766 h 2340761"/>
                <a:gd name="connsiteX1333" fmla="*/ 2208201 w 2967861"/>
                <a:gd name="connsiteY1333" fmla="*/ 1071038 h 2340761"/>
                <a:gd name="connsiteX1334" fmla="*/ 2219687 w 2967861"/>
                <a:gd name="connsiteY1334" fmla="*/ 1056137 h 2340761"/>
                <a:gd name="connsiteX1335" fmla="*/ 2230242 w 2967861"/>
                <a:gd name="connsiteY1335" fmla="*/ 1043408 h 2340761"/>
                <a:gd name="connsiteX1336" fmla="*/ 2239556 w 2967861"/>
                <a:gd name="connsiteY1336" fmla="*/ 1031922 h 2340761"/>
                <a:gd name="connsiteX1337" fmla="*/ 2243592 w 2967861"/>
                <a:gd name="connsiteY1337" fmla="*/ 1028817 h 2340761"/>
                <a:gd name="connsiteX1338" fmla="*/ 2250732 w 2967861"/>
                <a:gd name="connsiteY1338" fmla="*/ 1011743 h 2340761"/>
                <a:gd name="connsiteX1339" fmla="*/ 2256010 w 2967861"/>
                <a:gd name="connsiteY1339" fmla="*/ 999015 h 2340761"/>
                <a:gd name="connsiteX1340" fmla="*/ 2263150 w 2967861"/>
                <a:gd name="connsiteY1340" fmla="*/ 986286 h 2340761"/>
                <a:gd name="connsiteX1341" fmla="*/ 2273705 w 2967861"/>
                <a:gd name="connsiteY1341" fmla="*/ 974800 h 2340761"/>
                <a:gd name="connsiteX1342" fmla="*/ 2270600 w 2967861"/>
                <a:gd name="connsiteY1342" fmla="*/ 962072 h 2340761"/>
                <a:gd name="connsiteX1343" fmla="*/ 2266565 w 2967861"/>
                <a:gd name="connsiteY1343" fmla="*/ 952448 h 2340761"/>
                <a:gd name="connsiteX1344" fmla="*/ 2263460 w 2967861"/>
                <a:gd name="connsiteY1344" fmla="*/ 942824 h 2340761"/>
                <a:gd name="connsiteX1345" fmla="*/ 2263460 w 2967861"/>
                <a:gd name="connsiteY1345" fmla="*/ 932269 h 2340761"/>
                <a:gd name="connsiteX1346" fmla="*/ 2265633 w 2967861"/>
                <a:gd name="connsiteY1346" fmla="*/ 922645 h 2340761"/>
                <a:gd name="connsiteX1347" fmla="*/ 2270911 w 2967861"/>
                <a:gd name="connsiteY1347" fmla="*/ 917367 h 2340761"/>
                <a:gd name="connsiteX1348" fmla="*/ 2273084 w 2967861"/>
                <a:gd name="connsiteY1348" fmla="*/ 912090 h 2340761"/>
                <a:gd name="connsiteX1349" fmla="*/ 2270911 w 2967861"/>
                <a:gd name="connsiteY1349" fmla="*/ 902466 h 2340761"/>
                <a:gd name="connsiteX1350" fmla="*/ 2266875 w 2967861"/>
                <a:gd name="connsiteY1350" fmla="*/ 887565 h 2340761"/>
                <a:gd name="connsiteX1351" fmla="*/ 2263771 w 2967861"/>
                <a:gd name="connsiteY1351" fmla="*/ 877941 h 2340761"/>
                <a:gd name="connsiteX1352" fmla="*/ 2258493 w 2967861"/>
                <a:gd name="connsiteY1352" fmla="*/ 870490 h 2340761"/>
                <a:gd name="connsiteX1353" fmla="*/ 2251353 w 2967861"/>
                <a:gd name="connsiteY1353" fmla="*/ 862108 h 2340761"/>
                <a:gd name="connsiteX1354" fmla="*/ 2242039 w 2967861"/>
                <a:gd name="connsiteY1354" fmla="*/ 862108 h 2340761"/>
                <a:gd name="connsiteX1355" fmla="*/ 2236762 w 2967861"/>
                <a:gd name="connsiteY1355" fmla="*/ 862108 h 2340761"/>
                <a:gd name="connsiteX1356" fmla="*/ 2230553 w 2967861"/>
                <a:gd name="connsiteY1356" fmla="*/ 863039 h 2340761"/>
                <a:gd name="connsiteX1357" fmla="*/ 2227448 w 2967861"/>
                <a:gd name="connsiteY1357" fmla="*/ 865213 h 2340761"/>
                <a:gd name="connsiteX1358" fmla="*/ 2223413 w 2967861"/>
                <a:gd name="connsiteY1358" fmla="*/ 869559 h 2340761"/>
                <a:gd name="connsiteX1359" fmla="*/ 2216272 w 2967861"/>
                <a:gd name="connsiteY1359" fmla="*/ 867386 h 2340761"/>
                <a:gd name="connsiteX1360" fmla="*/ 2213168 w 2967861"/>
                <a:gd name="connsiteY1360" fmla="*/ 865213 h 2340761"/>
                <a:gd name="connsiteX1361" fmla="*/ 2209132 w 2967861"/>
                <a:gd name="connsiteY1361" fmla="*/ 862108 h 2340761"/>
                <a:gd name="connsiteX1362" fmla="*/ 2208201 w 2967861"/>
                <a:gd name="connsiteY1362" fmla="*/ 857762 h 2340761"/>
                <a:gd name="connsiteX1363" fmla="*/ 2206028 w 2967861"/>
                <a:gd name="connsiteY1363" fmla="*/ 854657 h 2340761"/>
                <a:gd name="connsiteX1364" fmla="*/ 2203854 w 2967861"/>
                <a:gd name="connsiteY1364" fmla="*/ 848448 h 2340761"/>
                <a:gd name="connsiteX1365" fmla="*/ 2188332 w 2967861"/>
                <a:gd name="connsiteY1365" fmla="*/ 848448 h 2340761"/>
                <a:gd name="connsiteX1366" fmla="*/ 2188332 w 2967861"/>
                <a:gd name="connsiteY1366" fmla="*/ 837893 h 2340761"/>
                <a:gd name="connsiteX1367" fmla="*/ 2200750 w 2967861"/>
                <a:gd name="connsiteY1367" fmla="*/ 828269 h 2340761"/>
                <a:gd name="connsiteX1368" fmla="*/ 2206028 w 2967861"/>
                <a:gd name="connsiteY1368" fmla="*/ 820819 h 2340761"/>
                <a:gd name="connsiteX1369" fmla="*/ 2211305 w 2967861"/>
                <a:gd name="connsiteY1369" fmla="*/ 812437 h 2340761"/>
                <a:gd name="connsiteX1370" fmla="*/ 2218446 w 2967861"/>
                <a:gd name="connsiteY1370" fmla="*/ 804986 h 2340761"/>
                <a:gd name="connsiteX1371" fmla="*/ 2247627 w 2967861"/>
                <a:gd name="connsiteY1371" fmla="*/ 795362 h 2340761"/>
                <a:gd name="connsiteX1372" fmla="*/ 2256941 w 2967861"/>
                <a:gd name="connsiteY1372" fmla="*/ 785738 h 2340761"/>
                <a:gd name="connsiteX1373" fmla="*/ 2264081 w 2967861"/>
                <a:gd name="connsiteY1373" fmla="*/ 773010 h 2340761"/>
                <a:gd name="connsiteX1374" fmla="*/ 2271221 w 2967861"/>
                <a:gd name="connsiteY1374" fmla="*/ 760282 h 2340761"/>
                <a:gd name="connsiteX1375" fmla="*/ 2278361 w 2967861"/>
                <a:gd name="connsiteY1375" fmla="*/ 746622 h 2340761"/>
                <a:gd name="connsiteX1376" fmla="*/ 2290779 w 2967861"/>
                <a:gd name="connsiteY1376" fmla="*/ 736067 h 2340761"/>
                <a:gd name="connsiteX1377" fmla="*/ 2305370 w 2967861"/>
                <a:gd name="connsiteY1377" fmla="*/ 726443 h 2340761"/>
                <a:gd name="connsiteX1378" fmla="*/ 2317788 w 2967861"/>
                <a:gd name="connsiteY1378" fmla="*/ 713715 h 2340761"/>
                <a:gd name="connsiteX1379" fmla="*/ 2354110 w 2967861"/>
                <a:gd name="connsiteY1379" fmla="*/ 718993 h 2340761"/>
                <a:gd name="connsiteX1380" fmla="*/ 2363424 w 2967861"/>
                <a:gd name="connsiteY1380" fmla="*/ 730479 h 2340761"/>
                <a:gd name="connsiteX1381" fmla="*/ 2375841 w 2967861"/>
                <a:gd name="connsiteY1381" fmla="*/ 732652 h 2340761"/>
                <a:gd name="connsiteX1382" fmla="*/ 2390432 w 2967861"/>
                <a:gd name="connsiteY1382" fmla="*/ 726443 h 2340761"/>
                <a:gd name="connsiteX1383" fmla="*/ 2407196 w 2967861"/>
                <a:gd name="connsiteY1383" fmla="*/ 723339 h 2340761"/>
                <a:gd name="connsiteX1384" fmla="*/ 2407196 w 2967861"/>
                <a:gd name="connsiteY1384" fmla="*/ 743518 h 2340761"/>
                <a:gd name="connsiteX1385" fmla="*/ 2422719 w 2967861"/>
                <a:gd name="connsiteY1385" fmla="*/ 743518 h 2340761"/>
                <a:gd name="connsiteX1386" fmla="*/ 2439483 w 2967861"/>
                <a:gd name="connsiteY1386" fmla="*/ 741345 h 2340761"/>
                <a:gd name="connsiteX1387" fmla="*/ 2451901 w 2967861"/>
                <a:gd name="connsiteY1387" fmla="*/ 739171 h 2340761"/>
                <a:gd name="connsiteX1388" fmla="*/ 2463387 w 2967861"/>
                <a:gd name="connsiteY1388" fmla="*/ 733894 h 2340761"/>
                <a:gd name="connsiteX1389" fmla="*/ 2463387 w 2967861"/>
                <a:gd name="connsiteY1389" fmla="*/ 730789 h 2340761"/>
                <a:gd name="connsiteX1390" fmla="*/ 2461214 w 2967861"/>
                <a:gd name="connsiteY1390" fmla="*/ 726443 h 2340761"/>
                <a:gd name="connsiteX1391" fmla="*/ 2459041 w 2967861"/>
                <a:gd name="connsiteY1391" fmla="*/ 721166 h 2340761"/>
                <a:gd name="connsiteX1392" fmla="*/ 2458110 w 2967861"/>
                <a:gd name="connsiteY1392" fmla="*/ 718061 h 2340761"/>
                <a:gd name="connsiteX1393" fmla="*/ 2458110 w 2967861"/>
                <a:gd name="connsiteY1393" fmla="*/ 713715 h 2340761"/>
                <a:gd name="connsiteX1394" fmla="*/ 2458110 w 2967861"/>
                <a:gd name="connsiteY1394" fmla="*/ 710610 h 2340761"/>
                <a:gd name="connsiteX1395" fmla="*/ 2463387 w 2967861"/>
                <a:gd name="connsiteY1395" fmla="*/ 700987 h 2340761"/>
                <a:gd name="connsiteX1396" fmla="*/ 2473942 w 2967861"/>
                <a:gd name="connsiteY1396" fmla="*/ 688258 h 2340761"/>
                <a:gd name="connsiteX1397" fmla="*/ 2485429 w 2967861"/>
                <a:gd name="connsiteY1397" fmla="*/ 674599 h 2340761"/>
                <a:gd name="connsiteX1398" fmla="*/ 2497847 w 2967861"/>
                <a:gd name="connsiteY1398" fmla="*/ 664044 h 2340761"/>
                <a:gd name="connsiteX1399" fmla="*/ 2507160 w 2967861"/>
                <a:gd name="connsiteY1399" fmla="*/ 658766 h 2340761"/>
                <a:gd name="connsiteX1400" fmla="*/ 2510265 w 2967861"/>
                <a:gd name="connsiteY1400" fmla="*/ 656593 h 2340761"/>
                <a:gd name="connsiteX1401" fmla="*/ 2515542 w 2967861"/>
                <a:gd name="connsiteY1401" fmla="*/ 658766 h 2340761"/>
                <a:gd name="connsiteX1402" fmla="*/ 2519578 w 2967861"/>
                <a:gd name="connsiteY1402" fmla="*/ 659697 h 2340761"/>
                <a:gd name="connsiteX1403" fmla="*/ 2524855 w 2967861"/>
                <a:gd name="connsiteY1403" fmla="*/ 661871 h 2340761"/>
                <a:gd name="connsiteX1404" fmla="*/ 2530133 w 2967861"/>
                <a:gd name="connsiteY1404" fmla="*/ 666217 h 2340761"/>
                <a:gd name="connsiteX1405" fmla="*/ 2530133 w 2967861"/>
                <a:gd name="connsiteY1405" fmla="*/ 669321 h 2340761"/>
                <a:gd name="connsiteX1406" fmla="*/ 2529202 w 2967861"/>
                <a:gd name="connsiteY1406" fmla="*/ 673667 h 2340761"/>
                <a:gd name="connsiteX1407" fmla="*/ 2529202 w 2967861"/>
                <a:gd name="connsiteY1407" fmla="*/ 674599 h 2340761"/>
                <a:gd name="connsiteX1408" fmla="*/ 2529202 w 2967861"/>
                <a:gd name="connsiteY1408" fmla="*/ 676772 h 2340761"/>
                <a:gd name="connsiteX1409" fmla="*/ 2527028 w 2967861"/>
                <a:gd name="connsiteY1409" fmla="*/ 678945 h 2340761"/>
                <a:gd name="connsiteX1410" fmla="*/ 2527028 w 2967861"/>
                <a:gd name="connsiteY1410" fmla="*/ 684223 h 2340761"/>
                <a:gd name="connsiteX1411" fmla="*/ 2529202 w 2967861"/>
                <a:gd name="connsiteY1411" fmla="*/ 688569 h 2340761"/>
                <a:gd name="connsiteX1412" fmla="*/ 2529202 w 2967861"/>
                <a:gd name="connsiteY1412" fmla="*/ 689500 h 2340761"/>
                <a:gd name="connsiteX1413" fmla="*/ 2530133 w 2967861"/>
                <a:gd name="connsiteY1413" fmla="*/ 695709 h 2340761"/>
                <a:gd name="connsiteX1414" fmla="*/ 2546897 w 2967861"/>
                <a:gd name="connsiteY1414" fmla="*/ 688258 h 2340761"/>
                <a:gd name="connsiteX1415" fmla="*/ 2559315 w 2967861"/>
                <a:gd name="connsiteY1415" fmla="*/ 678635 h 2340761"/>
                <a:gd name="connsiteX1416" fmla="*/ 2568628 w 2967861"/>
                <a:gd name="connsiteY1416" fmla="*/ 665906 h 2340761"/>
                <a:gd name="connsiteX1417" fmla="*/ 2577942 w 2967861"/>
                <a:gd name="connsiteY1417" fmla="*/ 651005 h 2340761"/>
                <a:gd name="connsiteX1418" fmla="*/ 2587255 w 2967861"/>
                <a:gd name="connsiteY1418" fmla="*/ 637345 h 2340761"/>
                <a:gd name="connsiteX1419" fmla="*/ 2588186 w 2967861"/>
                <a:gd name="connsiteY1419" fmla="*/ 636414 h 2340761"/>
                <a:gd name="connsiteX1420" fmla="*/ 2590359 w 2967861"/>
                <a:gd name="connsiteY1420" fmla="*/ 634241 h 2340761"/>
                <a:gd name="connsiteX1421" fmla="*/ 2593464 w 2967861"/>
                <a:gd name="connsiteY1421" fmla="*/ 632068 h 2340761"/>
                <a:gd name="connsiteX1422" fmla="*/ 2595637 w 2967861"/>
                <a:gd name="connsiteY1422" fmla="*/ 634241 h 2340761"/>
                <a:gd name="connsiteX1423" fmla="*/ 2595637 w 2967861"/>
                <a:gd name="connsiteY1423" fmla="*/ 636414 h 2340761"/>
                <a:gd name="connsiteX1424" fmla="*/ 2597810 w 2967861"/>
                <a:gd name="connsiteY1424" fmla="*/ 636414 h 2340761"/>
                <a:gd name="connsiteX1425" fmla="*/ 2597810 w 2967861"/>
                <a:gd name="connsiteY1425" fmla="*/ 637345 h 2340761"/>
                <a:gd name="connsiteX1426" fmla="*/ 2592533 w 2967861"/>
                <a:gd name="connsiteY1426" fmla="*/ 651005 h 2340761"/>
                <a:gd name="connsiteX1427" fmla="*/ 2588497 w 2967861"/>
                <a:gd name="connsiteY1427" fmla="*/ 665906 h 2340761"/>
                <a:gd name="connsiteX1428" fmla="*/ 2583219 w 2967861"/>
                <a:gd name="connsiteY1428" fmla="*/ 678635 h 2340761"/>
                <a:gd name="connsiteX1429" fmla="*/ 2570802 w 2967861"/>
                <a:gd name="connsiteY1429" fmla="*/ 688258 h 2340761"/>
                <a:gd name="connsiteX1430" fmla="*/ 2558384 w 2967861"/>
                <a:gd name="connsiteY1430" fmla="*/ 696640 h 2340761"/>
                <a:gd name="connsiteX1431" fmla="*/ 2546897 w 2967861"/>
                <a:gd name="connsiteY1431" fmla="*/ 706264 h 2340761"/>
                <a:gd name="connsiteX1432" fmla="*/ 2532306 w 2967861"/>
                <a:gd name="connsiteY1432" fmla="*/ 728616 h 2340761"/>
                <a:gd name="connsiteX1433" fmla="*/ 2517715 w 2967861"/>
                <a:gd name="connsiteY1433" fmla="*/ 750968 h 2340761"/>
                <a:gd name="connsiteX1434" fmla="*/ 2510575 w 2967861"/>
                <a:gd name="connsiteY1434" fmla="*/ 758419 h 2340761"/>
                <a:gd name="connsiteX1435" fmla="*/ 2500020 w 2967861"/>
                <a:gd name="connsiteY1435" fmla="*/ 761524 h 2340761"/>
                <a:gd name="connsiteX1436" fmla="*/ 2490706 w 2967861"/>
                <a:gd name="connsiteY1436" fmla="*/ 765870 h 2340761"/>
                <a:gd name="connsiteX1437" fmla="*/ 2483566 w 2967861"/>
                <a:gd name="connsiteY1437" fmla="*/ 771147 h 2340761"/>
                <a:gd name="connsiteX1438" fmla="*/ 2476426 w 2967861"/>
                <a:gd name="connsiteY1438" fmla="*/ 786049 h 2340761"/>
                <a:gd name="connsiteX1439" fmla="*/ 2478599 w 2967861"/>
                <a:gd name="connsiteY1439" fmla="*/ 798777 h 2340761"/>
                <a:gd name="connsiteX1440" fmla="*/ 2483877 w 2967861"/>
                <a:gd name="connsiteY1440" fmla="*/ 808401 h 2340761"/>
                <a:gd name="connsiteX1441" fmla="*/ 2480772 w 2967861"/>
                <a:gd name="connsiteY1441" fmla="*/ 815852 h 2340761"/>
                <a:gd name="connsiteX1442" fmla="*/ 2478599 w 2967861"/>
                <a:gd name="connsiteY1442" fmla="*/ 821129 h 2340761"/>
                <a:gd name="connsiteX1443" fmla="*/ 2473322 w 2967861"/>
                <a:gd name="connsiteY1443" fmla="*/ 825475 h 2340761"/>
                <a:gd name="connsiteX1444" fmla="*/ 2469286 w 2967861"/>
                <a:gd name="connsiteY1444" fmla="*/ 828580 h 2340761"/>
                <a:gd name="connsiteX1445" fmla="*/ 2464008 w 2967861"/>
                <a:gd name="connsiteY1445" fmla="*/ 832926 h 2340761"/>
                <a:gd name="connsiteX1446" fmla="*/ 2461835 w 2967861"/>
                <a:gd name="connsiteY1446" fmla="*/ 865833 h 2340761"/>
                <a:gd name="connsiteX1447" fmla="*/ 2464008 w 2967861"/>
                <a:gd name="connsiteY1447" fmla="*/ 893463 h 2340761"/>
                <a:gd name="connsiteX1448" fmla="*/ 2473322 w 2967861"/>
                <a:gd name="connsiteY1448" fmla="*/ 917678 h 2340761"/>
                <a:gd name="connsiteX1449" fmla="*/ 2487912 w 2967861"/>
                <a:gd name="connsiteY1449" fmla="*/ 937857 h 2340761"/>
                <a:gd name="connsiteX1450" fmla="*/ 2487912 w 2967861"/>
                <a:gd name="connsiteY1450" fmla="*/ 943134 h 2340761"/>
                <a:gd name="connsiteX1451" fmla="*/ 2494121 w 2967861"/>
                <a:gd name="connsiteY1451" fmla="*/ 943134 h 2340761"/>
                <a:gd name="connsiteX1452" fmla="*/ 2498157 w 2967861"/>
                <a:gd name="connsiteY1452" fmla="*/ 922955 h 2340761"/>
                <a:gd name="connsiteX1453" fmla="*/ 2510575 w 2967861"/>
                <a:gd name="connsiteY1453" fmla="*/ 922955 h 2340761"/>
                <a:gd name="connsiteX1454" fmla="*/ 2515852 w 2967861"/>
                <a:gd name="connsiteY1454" fmla="*/ 904950 h 2340761"/>
                <a:gd name="connsiteX1455" fmla="*/ 2522993 w 2967861"/>
                <a:gd name="connsiteY1455" fmla="*/ 890048 h 2340761"/>
                <a:gd name="connsiteX1456" fmla="*/ 2527028 w 2967861"/>
                <a:gd name="connsiteY1456" fmla="*/ 890048 h 2340761"/>
                <a:gd name="connsiteX1457" fmla="*/ 2529202 w 2967861"/>
                <a:gd name="connsiteY1457" fmla="*/ 890048 h 2340761"/>
                <a:gd name="connsiteX1458" fmla="*/ 2530133 w 2967861"/>
                <a:gd name="connsiteY1458" fmla="*/ 890048 h 2340761"/>
                <a:gd name="connsiteX1459" fmla="*/ 2534169 w 2967861"/>
                <a:gd name="connsiteY1459" fmla="*/ 890048 h 2340761"/>
                <a:gd name="connsiteX1460" fmla="*/ 2537273 w 2967861"/>
                <a:gd name="connsiteY1460" fmla="*/ 890048 h 2340761"/>
                <a:gd name="connsiteX1461" fmla="*/ 2539446 w 2967861"/>
                <a:gd name="connsiteY1461" fmla="*/ 875147 h 2340761"/>
                <a:gd name="connsiteX1462" fmla="*/ 2541620 w 2967861"/>
                <a:gd name="connsiteY1462" fmla="*/ 867696 h 2340761"/>
                <a:gd name="connsiteX1463" fmla="*/ 2546897 w 2967861"/>
                <a:gd name="connsiteY1463" fmla="*/ 860245 h 2340761"/>
                <a:gd name="connsiteX1464" fmla="*/ 2554037 w 2967861"/>
                <a:gd name="connsiteY1464" fmla="*/ 848759 h 2340761"/>
                <a:gd name="connsiteX1465" fmla="*/ 2566455 w 2967861"/>
                <a:gd name="connsiteY1465" fmla="*/ 848759 h 2340761"/>
                <a:gd name="connsiteX1466" fmla="*/ 2566455 w 2967861"/>
                <a:gd name="connsiteY1466" fmla="*/ 840377 h 2340761"/>
                <a:gd name="connsiteX1467" fmla="*/ 2566455 w 2967861"/>
                <a:gd name="connsiteY1467" fmla="*/ 832926 h 2340761"/>
                <a:gd name="connsiteX1468" fmla="*/ 2568628 w 2967861"/>
                <a:gd name="connsiteY1468" fmla="*/ 827649 h 2340761"/>
                <a:gd name="connsiteX1469" fmla="*/ 2570802 w 2967861"/>
                <a:gd name="connsiteY1469" fmla="*/ 821440 h 2340761"/>
                <a:gd name="connsiteX1470" fmla="*/ 2572975 w 2967861"/>
                <a:gd name="connsiteY1470" fmla="*/ 820508 h 2340761"/>
                <a:gd name="connsiteX1471" fmla="*/ 2573906 w 2967861"/>
                <a:gd name="connsiteY1471" fmla="*/ 818335 h 2340761"/>
                <a:gd name="connsiteX1472" fmla="*/ 2576079 w 2967861"/>
                <a:gd name="connsiteY1472" fmla="*/ 818335 h 2340761"/>
                <a:gd name="connsiteX1473" fmla="*/ 2578252 w 2967861"/>
                <a:gd name="connsiteY1473" fmla="*/ 818335 h 2340761"/>
                <a:gd name="connsiteX1474" fmla="*/ 2583530 w 2967861"/>
                <a:gd name="connsiteY1474" fmla="*/ 818335 h 2340761"/>
                <a:gd name="connsiteX1475" fmla="*/ 2580425 w 2967861"/>
                <a:gd name="connsiteY1475" fmla="*/ 794120 h 2340761"/>
                <a:gd name="connsiteX1476" fmla="*/ 2580425 w 2967861"/>
                <a:gd name="connsiteY1476" fmla="*/ 766491 h 2340761"/>
                <a:gd name="connsiteX1477" fmla="*/ 2581356 w 2967861"/>
                <a:gd name="connsiteY1477" fmla="*/ 742276 h 2340761"/>
                <a:gd name="connsiteX1478" fmla="*/ 2590670 w 2967861"/>
                <a:gd name="connsiteY1478" fmla="*/ 719924 h 2340761"/>
                <a:gd name="connsiteX1479" fmla="*/ 2595948 w 2967861"/>
                <a:gd name="connsiteY1479" fmla="*/ 718993 h 2340761"/>
                <a:gd name="connsiteX1480" fmla="*/ 2607434 w 2967861"/>
                <a:gd name="connsiteY1480" fmla="*/ 716819 h 2340761"/>
                <a:gd name="connsiteX1481" fmla="*/ 2619852 w 2967861"/>
                <a:gd name="connsiteY1481" fmla="*/ 716819 h 2340761"/>
                <a:gd name="connsiteX1482" fmla="*/ 2629165 w 2967861"/>
                <a:gd name="connsiteY1482" fmla="*/ 716819 h 2340761"/>
                <a:gd name="connsiteX1483" fmla="*/ 2634443 w 2967861"/>
                <a:gd name="connsiteY1483" fmla="*/ 714646 h 2340761"/>
                <a:gd name="connsiteX1484" fmla="*/ 2634443 w 2967861"/>
                <a:gd name="connsiteY1484" fmla="*/ 707196 h 2340761"/>
                <a:gd name="connsiteX1485" fmla="*/ 2639720 w 2967861"/>
                <a:gd name="connsiteY1485" fmla="*/ 704091 h 2340761"/>
                <a:gd name="connsiteX1486" fmla="*/ 2646861 w 2967861"/>
                <a:gd name="connsiteY1486" fmla="*/ 699745 h 2340761"/>
                <a:gd name="connsiteX1487" fmla="*/ 2656174 w 2967861"/>
                <a:gd name="connsiteY1487" fmla="*/ 697572 h 2340761"/>
                <a:gd name="connsiteX1488" fmla="*/ 2663314 w 2967861"/>
                <a:gd name="connsiteY1488" fmla="*/ 696640 h 2340761"/>
                <a:gd name="connsiteX1489" fmla="*/ 2666419 w 2967861"/>
                <a:gd name="connsiteY1489" fmla="*/ 701918 h 2340761"/>
                <a:gd name="connsiteX1490" fmla="*/ 2672628 w 2967861"/>
                <a:gd name="connsiteY1490" fmla="*/ 707196 h 2340761"/>
                <a:gd name="connsiteX1491" fmla="*/ 2677905 w 2967861"/>
                <a:gd name="connsiteY1491" fmla="*/ 711542 h 2340761"/>
                <a:gd name="connsiteX1492" fmla="*/ 2685045 w 2967861"/>
                <a:gd name="connsiteY1492" fmla="*/ 709369 h 2340761"/>
                <a:gd name="connsiteX1493" fmla="*/ 2692186 w 2967861"/>
                <a:gd name="connsiteY1493" fmla="*/ 705022 h 2340761"/>
                <a:gd name="connsiteX1494" fmla="*/ 2702741 w 2967861"/>
                <a:gd name="connsiteY1494" fmla="*/ 701918 h 2340761"/>
                <a:gd name="connsiteX1495" fmla="*/ 2717332 w 2967861"/>
                <a:gd name="connsiteY1495" fmla="*/ 699745 h 2340761"/>
                <a:gd name="connsiteX1496" fmla="*/ 2724472 w 2967861"/>
                <a:gd name="connsiteY1496" fmla="*/ 689190 h 2340761"/>
                <a:gd name="connsiteX1497" fmla="*/ 2728508 w 2967861"/>
                <a:gd name="connsiteY1497" fmla="*/ 677703 h 2340761"/>
                <a:gd name="connsiteX1498" fmla="*/ 2729439 w 2967861"/>
                <a:gd name="connsiteY1498" fmla="*/ 662802 h 2340761"/>
                <a:gd name="connsiteX1499" fmla="*/ 2744030 w 2967861"/>
                <a:gd name="connsiteY1499" fmla="*/ 657524 h 2340761"/>
                <a:gd name="connsiteX1500" fmla="*/ 2757690 w 2967861"/>
                <a:gd name="connsiteY1500" fmla="*/ 652247 h 2340761"/>
                <a:gd name="connsiteX1501" fmla="*/ 2768245 w 2967861"/>
                <a:gd name="connsiteY1501" fmla="*/ 644796 h 2340761"/>
                <a:gd name="connsiteX1502" fmla="*/ 2773522 w 2967861"/>
                <a:gd name="connsiteY1502" fmla="*/ 629895 h 2340761"/>
                <a:gd name="connsiteX1503" fmla="*/ 2782836 w 2967861"/>
                <a:gd name="connsiteY1503" fmla="*/ 632068 h 2340761"/>
                <a:gd name="connsiteX1504" fmla="*/ 2789976 w 2967861"/>
                <a:gd name="connsiteY1504" fmla="*/ 632999 h 2340761"/>
                <a:gd name="connsiteX1505" fmla="*/ 2795254 w 2967861"/>
                <a:gd name="connsiteY1505" fmla="*/ 637345 h 2340761"/>
                <a:gd name="connsiteX1506" fmla="*/ 2802394 w 2967861"/>
                <a:gd name="connsiteY1506" fmla="*/ 642623 h 2340761"/>
                <a:gd name="connsiteX1507" fmla="*/ 2807671 w 2967861"/>
                <a:gd name="connsiteY1507" fmla="*/ 640450 h 2340761"/>
                <a:gd name="connsiteX1508" fmla="*/ 2811707 w 2967861"/>
                <a:gd name="connsiteY1508" fmla="*/ 640450 h 2340761"/>
                <a:gd name="connsiteX1509" fmla="*/ 2813880 w 2967861"/>
                <a:gd name="connsiteY1509" fmla="*/ 638277 h 2340761"/>
                <a:gd name="connsiteX1510" fmla="*/ 2816985 w 2967861"/>
                <a:gd name="connsiteY1510" fmla="*/ 638277 h 2340761"/>
                <a:gd name="connsiteX1511" fmla="*/ 2811707 w 2967861"/>
                <a:gd name="connsiteY1511" fmla="*/ 612820 h 2340761"/>
                <a:gd name="connsiteX1512" fmla="*/ 2800221 w 2967861"/>
                <a:gd name="connsiteY1512" fmla="*/ 590468 h 2340761"/>
                <a:gd name="connsiteX1513" fmla="*/ 2789666 w 2967861"/>
                <a:gd name="connsiteY1513" fmla="*/ 577740 h 2340761"/>
                <a:gd name="connsiteX1514" fmla="*/ 2792770 w 2967861"/>
                <a:gd name="connsiteY1514" fmla="*/ 572462 h 2340761"/>
                <a:gd name="connsiteX1515" fmla="*/ 2794943 w 2967861"/>
                <a:gd name="connsiteY1515" fmla="*/ 570289 h 2340761"/>
                <a:gd name="connsiteX1516" fmla="*/ 2797116 w 2967861"/>
                <a:gd name="connsiteY1516" fmla="*/ 568116 h 2340761"/>
                <a:gd name="connsiteX1517" fmla="*/ 2799290 w 2967861"/>
                <a:gd name="connsiteY1517" fmla="*/ 568116 h 2340761"/>
                <a:gd name="connsiteX1518" fmla="*/ 2800221 w 2967861"/>
                <a:gd name="connsiteY1518" fmla="*/ 568116 h 2340761"/>
                <a:gd name="connsiteX1519" fmla="*/ 2802394 w 2967861"/>
                <a:gd name="connsiteY1519" fmla="*/ 570289 h 2340761"/>
                <a:gd name="connsiteX1520" fmla="*/ 2804567 w 2967861"/>
                <a:gd name="connsiteY1520" fmla="*/ 570289 h 2340761"/>
                <a:gd name="connsiteX1521" fmla="*/ 2806740 w 2967861"/>
                <a:gd name="connsiteY1521" fmla="*/ 570289 h 2340761"/>
                <a:gd name="connsiteX1522" fmla="*/ 2809845 w 2967861"/>
                <a:gd name="connsiteY1522" fmla="*/ 570289 h 2340761"/>
                <a:gd name="connsiteX1523" fmla="*/ 2813880 w 2967861"/>
                <a:gd name="connsiteY1523" fmla="*/ 568116 h 2340761"/>
                <a:gd name="connsiteX1524" fmla="*/ 2822263 w 2967861"/>
                <a:gd name="connsiteY1524" fmla="*/ 560665 h 2340761"/>
                <a:gd name="connsiteX1525" fmla="*/ 2826298 w 2967861"/>
                <a:gd name="connsiteY1525" fmla="*/ 547937 h 2340761"/>
                <a:gd name="connsiteX1526" fmla="*/ 2829403 w 2967861"/>
                <a:gd name="connsiteY1526" fmla="*/ 533036 h 2340761"/>
                <a:gd name="connsiteX1527" fmla="*/ 2829403 w 2967861"/>
                <a:gd name="connsiteY1527" fmla="*/ 520307 h 2340761"/>
                <a:gd name="connsiteX1528" fmla="*/ 2833439 w 2967861"/>
                <a:gd name="connsiteY1528" fmla="*/ 525585 h 2340761"/>
                <a:gd name="connsiteX1529" fmla="*/ 2838716 w 2967861"/>
                <a:gd name="connsiteY1529" fmla="*/ 533036 h 2340761"/>
                <a:gd name="connsiteX1530" fmla="*/ 2842752 w 2967861"/>
                <a:gd name="connsiteY1530" fmla="*/ 540486 h 2340761"/>
                <a:gd name="connsiteX1531" fmla="*/ 2845856 w 2967861"/>
                <a:gd name="connsiteY1531" fmla="*/ 538313 h 2340761"/>
                <a:gd name="connsiteX1532" fmla="*/ 2848029 w 2967861"/>
                <a:gd name="connsiteY1532" fmla="*/ 538313 h 2340761"/>
                <a:gd name="connsiteX1533" fmla="*/ 2850203 w 2967861"/>
                <a:gd name="connsiteY1533" fmla="*/ 538313 h 2340761"/>
                <a:gd name="connsiteX1534" fmla="*/ 2851134 w 2967861"/>
                <a:gd name="connsiteY1534" fmla="*/ 536140 h 2340761"/>
                <a:gd name="connsiteX1535" fmla="*/ 2853307 w 2967861"/>
                <a:gd name="connsiteY1535" fmla="*/ 536140 h 2340761"/>
                <a:gd name="connsiteX1536" fmla="*/ 2860447 w 2967861"/>
                <a:gd name="connsiteY1536" fmla="*/ 536140 h 2340761"/>
                <a:gd name="connsiteX1537" fmla="*/ 2864483 w 2967861"/>
                <a:gd name="connsiteY1537" fmla="*/ 538313 h 2340761"/>
                <a:gd name="connsiteX1538" fmla="*/ 2865414 w 2967861"/>
                <a:gd name="connsiteY1538" fmla="*/ 540486 h 2340761"/>
                <a:gd name="connsiteX1539" fmla="*/ 2869450 w 2967861"/>
                <a:gd name="connsiteY1539" fmla="*/ 542659 h 2340761"/>
                <a:gd name="connsiteX1540" fmla="*/ 2872555 w 2967861"/>
                <a:gd name="connsiteY1540" fmla="*/ 543591 h 2340761"/>
                <a:gd name="connsiteX1541" fmla="*/ 2872555 w 2967861"/>
                <a:gd name="connsiteY1541" fmla="*/ 557250 h 2340761"/>
                <a:gd name="connsiteX1542" fmla="*/ 2887146 w 2967861"/>
                <a:gd name="connsiteY1542" fmla="*/ 560355 h 2340761"/>
                <a:gd name="connsiteX1543" fmla="*/ 2898632 w 2967861"/>
                <a:gd name="connsiteY1543" fmla="*/ 565632 h 2340761"/>
                <a:gd name="connsiteX1544" fmla="*/ 2905772 w 2967861"/>
                <a:gd name="connsiteY1544" fmla="*/ 577119 h 2340761"/>
                <a:gd name="connsiteX1545" fmla="*/ 2912913 w 2967861"/>
                <a:gd name="connsiteY1545" fmla="*/ 577119 h 2340761"/>
                <a:gd name="connsiteX1546" fmla="*/ 2916017 w 2967861"/>
                <a:gd name="connsiteY1546" fmla="*/ 577119 h 2340761"/>
                <a:gd name="connsiteX1547" fmla="*/ 2920053 w 2967861"/>
                <a:gd name="connsiteY1547" fmla="*/ 577119 h 2340761"/>
                <a:gd name="connsiteX1548" fmla="*/ 2923158 w 2967861"/>
                <a:gd name="connsiteY1548" fmla="*/ 574946 h 2340761"/>
                <a:gd name="connsiteX1549" fmla="*/ 2925330 w 2967861"/>
                <a:gd name="connsiteY1549" fmla="*/ 572773 h 2340761"/>
                <a:gd name="connsiteX1550" fmla="*/ 2928435 w 2967861"/>
                <a:gd name="connsiteY1550" fmla="*/ 567495 h 2340761"/>
                <a:gd name="connsiteX1551" fmla="*/ 2930608 w 2967861"/>
                <a:gd name="connsiteY1551" fmla="*/ 564390 h 2340761"/>
                <a:gd name="connsiteX1552" fmla="*/ 2930608 w 2967861"/>
                <a:gd name="connsiteY1552" fmla="*/ 562217 h 2340761"/>
                <a:gd name="connsiteX1553" fmla="*/ 2928435 w 2967861"/>
                <a:gd name="connsiteY1553" fmla="*/ 557871 h 2340761"/>
                <a:gd name="connsiteX1554" fmla="*/ 2927503 w 2967861"/>
                <a:gd name="connsiteY1554" fmla="*/ 556940 h 2340761"/>
                <a:gd name="connsiteX1555" fmla="*/ 2925330 w 2967861"/>
                <a:gd name="connsiteY1555" fmla="*/ 554767 h 2340761"/>
                <a:gd name="connsiteX1556" fmla="*/ 2921295 w 2967861"/>
                <a:gd name="connsiteY1556" fmla="*/ 552594 h 2340761"/>
                <a:gd name="connsiteX1557" fmla="*/ 2923468 w 2967861"/>
                <a:gd name="connsiteY1557" fmla="*/ 547316 h 2340761"/>
                <a:gd name="connsiteX1558" fmla="*/ 2925641 w 2967861"/>
                <a:gd name="connsiteY1558" fmla="*/ 542038 h 2340761"/>
                <a:gd name="connsiteX1559" fmla="*/ 2927814 w 2967861"/>
                <a:gd name="connsiteY1559" fmla="*/ 539865 h 2340761"/>
                <a:gd name="connsiteX1560" fmla="*/ 2930919 w 2967861"/>
                <a:gd name="connsiteY1560" fmla="*/ 535519 h 2340761"/>
                <a:gd name="connsiteX1561" fmla="*/ 2933092 w 2967861"/>
                <a:gd name="connsiteY1561" fmla="*/ 532415 h 2340761"/>
                <a:gd name="connsiteX1562" fmla="*/ 2969414 w 2967861"/>
                <a:gd name="connsiteY1562" fmla="*/ 532415 h 2340761"/>
                <a:gd name="connsiteX1563" fmla="*/ 2965999 w 2967861"/>
                <a:gd name="connsiteY1563" fmla="*/ 516271 h 2340761"/>
                <a:gd name="connsiteX1564" fmla="*/ 758729 w 2967861"/>
                <a:gd name="connsiteY1564" fmla="*/ 1039993 h 2340761"/>
                <a:gd name="connsiteX1565" fmla="*/ 776425 w 2967861"/>
                <a:gd name="connsiteY1565" fmla="*/ 1034716 h 2340761"/>
                <a:gd name="connsiteX1566" fmla="*/ 791016 w 2967861"/>
                <a:gd name="connsiteY1566" fmla="*/ 1027265 h 2340761"/>
                <a:gd name="connsiteX1567" fmla="*/ 791016 w 2967861"/>
                <a:gd name="connsiteY1567" fmla="*/ 1030370 h 2340761"/>
                <a:gd name="connsiteX1568" fmla="*/ 791016 w 2967861"/>
                <a:gd name="connsiteY1568" fmla="*/ 1034716 h 2340761"/>
                <a:gd name="connsiteX1569" fmla="*/ 791016 w 2967861"/>
                <a:gd name="connsiteY1569" fmla="*/ 1039993 h 2340761"/>
                <a:gd name="connsiteX1570" fmla="*/ 788843 w 2967861"/>
                <a:gd name="connsiteY1570" fmla="*/ 1045271 h 2340761"/>
                <a:gd name="connsiteX1571" fmla="*/ 785738 w 2967861"/>
                <a:gd name="connsiteY1571" fmla="*/ 1050549 h 2340761"/>
                <a:gd name="connsiteX1572" fmla="*/ 785738 w 2967861"/>
                <a:gd name="connsiteY1572" fmla="*/ 1057999 h 2340761"/>
                <a:gd name="connsiteX1573" fmla="*/ 774252 w 2967861"/>
                <a:gd name="connsiteY1573" fmla="*/ 1057999 h 2340761"/>
                <a:gd name="connsiteX1574" fmla="*/ 765870 w 2967861"/>
                <a:gd name="connsiteY1574" fmla="*/ 1057068 h 2340761"/>
                <a:gd name="connsiteX1575" fmla="*/ 758729 w 2967861"/>
                <a:gd name="connsiteY1575" fmla="*/ 1054895 h 2340761"/>
                <a:gd name="connsiteX1576" fmla="*/ 758729 w 2967861"/>
                <a:gd name="connsiteY1576" fmla="*/ 1039993 h 2340761"/>
                <a:gd name="connsiteX1577" fmla="*/ 644175 w 2967861"/>
                <a:gd name="connsiteY1577" fmla="*/ 1152064 h 2340761"/>
                <a:gd name="connsiteX1578" fmla="*/ 645106 w 2967861"/>
                <a:gd name="connsiteY1578" fmla="*/ 1151133 h 2340761"/>
                <a:gd name="connsiteX1579" fmla="*/ 645106 w 2967861"/>
                <a:gd name="connsiteY1579" fmla="*/ 1148960 h 2340761"/>
                <a:gd name="connsiteX1580" fmla="*/ 647279 w 2967861"/>
                <a:gd name="connsiteY1580" fmla="*/ 1148960 h 2340761"/>
                <a:gd name="connsiteX1581" fmla="*/ 649453 w 2967861"/>
                <a:gd name="connsiteY1581" fmla="*/ 1146787 h 2340761"/>
                <a:gd name="connsiteX1582" fmla="*/ 651626 w 2967861"/>
                <a:gd name="connsiteY1582" fmla="*/ 1144614 h 2340761"/>
                <a:gd name="connsiteX1583" fmla="*/ 666217 w 2967861"/>
                <a:gd name="connsiteY1583" fmla="*/ 1144614 h 2340761"/>
                <a:gd name="connsiteX1584" fmla="*/ 662181 w 2967861"/>
                <a:gd name="connsiteY1584" fmla="*/ 1148960 h 2340761"/>
                <a:gd name="connsiteX1585" fmla="*/ 659076 w 2967861"/>
                <a:gd name="connsiteY1585" fmla="*/ 1151133 h 2340761"/>
                <a:gd name="connsiteX1586" fmla="*/ 655041 w 2967861"/>
                <a:gd name="connsiteY1586" fmla="*/ 1152064 h 2340761"/>
                <a:gd name="connsiteX1587" fmla="*/ 651936 w 2967861"/>
                <a:gd name="connsiteY1587" fmla="*/ 1154238 h 2340761"/>
                <a:gd name="connsiteX1588" fmla="*/ 645727 w 2967861"/>
                <a:gd name="connsiteY1588" fmla="*/ 1156411 h 2340761"/>
                <a:gd name="connsiteX1589" fmla="*/ 642623 w 2967861"/>
                <a:gd name="connsiteY1589" fmla="*/ 1156411 h 2340761"/>
                <a:gd name="connsiteX1590" fmla="*/ 644175 w 2967861"/>
                <a:gd name="connsiteY1590" fmla="*/ 1152064 h 2340761"/>
                <a:gd name="connsiteX1591" fmla="*/ 765870 w 2967861"/>
                <a:gd name="connsiteY1591" fmla="*/ 1265377 h 2340761"/>
                <a:gd name="connsiteX1592" fmla="*/ 759661 w 2967861"/>
                <a:gd name="connsiteY1592" fmla="*/ 1282452 h 2340761"/>
                <a:gd name="connsiteX1593" fmla="*/ 752520 w 2967861"/>
                <a:gd name="connsiteY1593" fmla="*/ 1300457 h 2340761"/>
                <a:gd name="connsiteX1594" fmla="*/ 751589 w 2967861"/>
                <a:gd name="connsiteY1594" fmla="*/ 1315359 h 2340761"/>
                <a:gd name="connsiteX1595" fmla="*/ 737930 w 2967861"/>
                <a:gd name="connsiteY1595" fmla="*/ 1319705 h 2340761"/>
                <a:gd name="connsiteX1596" fmla="*/ 725512 w 2967861"/>
                <a:gd name="connsiteY1596" fmla="*/ 1320636 h 2340761"/>
                <a:gd name="connsiteX1597" fmla="*/ 714957 w 2967861"/>
                <a:gd name="connsiteY1597" fmla="*/ 1315359 h 2340761"/>
                <a:gd name="connsiteX1598" fmla="*/ 701297 w 2967861"/>
                <a:gd name="connsiteY1598" fmla="*/ 1312254 h 2340761"/>
                <a:gd name="connsiteX1599" fmla="*/ 696019 w 2967861"/>
                <a:gd name="connsiteY1599" fmla="*/ 1312254 h 2340761"/>
                <a:gd name="connsiteX1600" fmla="*/ 692915 w 2967861"/>
                <a:gd name="connsiteY1600" fmla="*/ 1312254 h 2340761"/>
                <a:gd name="connsiteX1601" fmla="*/ 688879 w 2967861"/>
                <a:gd name="connsiteY1601" fmla="*/ 1313186 h 2340761"/>
                <a:gd name="connsiteX1602" fmla="*/ 685775 w 2967861"/>
                <a:gd name="connsiteY1602" fmla="*/ 1317532 h 2340761"/>
                <a:gd name="connsiteX1603" fmla="*/ 683602 w 2967861"/>
                <a:gd name="connsiteY1603" fmla="*/ 1319705 h 2340761"/>
                <a:gd name="connsiteX1604" fmla="*/ 681428 w 2967861"/>
                <a:gd name="connsiteY1604" fmla="*/ 1322810 h 2340761"/>
                <a:gd name="connsiteX1605" fmla="*/ 678324 w 2967861"/>
                <a:gd name="connsiteY1605" fmla="*/ 1324983 h 2340761"/>
                <a:gd name="connsiteX1606" fmla="*/ 673046 w 2967861"/>
                <a:gd name="connsiteY1606" fmla="*/ 1322810 h 2340761"/>
                <a:gd name="connsiteX1607" fmla="*/ 661560 w 2967861"/>
                <a:gd name="connsiteY1607" fmla="*/ 1320636 h 2340761"/>
                <a:gd name="connsiteX1608" fmla="*/ 646969 w 2967861"/>
                <a:gd name="connsiteY1608" fmla="*/ 1319705 h 2340761"/>
                <a:gd name="connsiteX1609" fmla="*/ 632378 w 2967861"/>
                <a:gd name="connsiteY1609" fmla="*/ 1315359 h 2340761"/>
                <a:gd name="connsiteX1610" fmla="*/ 617787 w 2967861"/>
                <a:gd name="connsiteY1610" fmla="*/ 1313186 h 2340761"/>
                <a:gd name="connsiteX1611" fmla="*/ 610647 w 2967861"/>
                <a:gd name="connsiteY1611" fmla="*/ 1312254 h 2340761"/>
                <a:gd name="connsiteX1612" fmla="*/ 596056 w 2967861"/>
                <a:gd name="connsiteY1612" fmla="*/ 1306046 h 2340761"/>
                <a:gd name="connsiteX1613" fmla="*/ 581465 w 2967861"/>
                <a:gd name="connsiteY1613" fmla="*/ 1298595 h 2340761"/>
                <a:gd name="connsiteX1614" fmla="*/ 566874 w 2967861"/>
                <a:gd name="connsiteY1614" fmla="*/ 1295490 h 2340761"/>
                <a:gd name="connsiteX1615" fmla="*/ 551352 w 2967861"/>
                <a:gd name="connsiteY1615" fmla="*/ 1298595 h 2340761"/>
                <a:gd name="connsiteX1616" fmla="*/ 539865 w 2967861"/>
                <a:gd name="connsiteY1616" fmla="*/ 1306046 h 2340761"/>
                <a:gd name="connsiteX1617" fmla="*/ 536761 w 2967861"/>
                <a:gd name="connsiteY1617" fmla="*/ 1315669 h 2340761"/>
                <a:gd name="connsiteX1618" fmla="*/ 532725 w 2967861"/>
                <a:gd name="connsiteY1618" fmla="*/ 1325293 h 2340761"/>
                <a:gd name="connsiteX1619" fmla="*/ 530552 w 2967861"/>
                <a:gd name="connsiteY1619" fmla="*/ 1335848 h 2340761"/>
                <a:gd name="connsiteX1620" fmla="*/ 523411 w 2967861"/>
                <a:gd name="connsiteY1620" fmla="*/ 1334917 h 2340761"/>
                <a:gd name="connsiteX1621" fmla="*/ 510994 w 2967861"/>
                <a:gd name="connsiteY1621" fmla="*/ 1330571 h 2340761"/>
                <a:gd name="connsiteX1622" fmla="*/ 496403 w 2967861"/>
                <a:gd name="connsiteY1622" fmla="*/ 1327466 h 2340761"/>
                <a:gd name="connsiteX1623" fmla="*/ 485848 w 2967861"/>
                <a:gd name="connsiteY1623" fmla="*/ 1323120 h 2340761"/>
                <a:gd name="connsiteX1624" fmla="*/ 478707 w 2967861"/>
                <a:gd name="connsiteY1624" fmla="*/ 1320016 h 2340761"/>
                <a:gd name="connsiteX1625" fmla="*/ 474671 w 2967861"/>
                <a:gd name="connsiteY1625" fmla="*/ 1305114 h 2340761"/>
                <a:gd name="connsiteX1626" fmla="*/ 460081 w 2967861"/>
                <a:gd name="connsiteY1626" fmla="*/ 1297664 h 2340761"/>
                <a:gd name="connsiteX1627" fmla="*/ 445490 w 2967861"/>
                <a:gd name="connsiteY1627" fmla="*/ 1295490 h 2340761"/>
                <a:gd name="connsiteX1628" fmla="*/ 430899 w 2967861"/>
                <a:gd name="connsiteY1628" fmla="*/ 1295490 h 2340761"/>
                <a:gd name="connsiteX1629" fmla="*/ 418481 w 2967861"/>
                <a:gd name="connsiteY1629" fmla="*/ 1291144 h 2340761"/>
                <a:gd name="connsiteX1630" fmla="*/ 415376 w 2967861"/>
                <a:gd name="connsiteY1630" fmla="*/ 1288040 h 2340761"/>
                <a:gd name="connsiteX1631" fmla="*/ 413203 w 2967861"/>
                <a:gd name="connsiteY1631" fmla="*/ 1285867 h 2340761"/>
                <a:gd name="connsiteX1632" fmla="*/ 409167 w 2967861"/>
                <a:gd name="connsiteY1632" fmla="*/ 1282762 h 2340761"/>
                <a:gd name="connsiteX1633" fmla="*/ 408236 w 2967861"/>
                <a:gd name="connsiteY1633" fmla="*/ 1278416 h 2340761"/>
                <a:gd name="connsiteX1634" fmla="*/ 402027 w 2967861"/>
                <a:gd name="connsiteY1634" fmla="*/ 1275311 h 2340761"/>
                <a:gd name="connsiteX1635" fmla="*/ 406063 w 2967861"/>
                <a:gd name="connsiteY1635" fmla="*/ 1256374 h 2340761"/>
                <a:gd name="connsiteX1636" fmla="*/ 409167 w 2967861"/>
                <a:gd name="connsiteY1636" fmla="*/ 1238368 h 2340761"/>
                <a:gd name="connsiteX1637" fmla="*/ 415376 w 2967861"/>
                <a:gd name="connsiteY1637" fmla="*/ 1221294 h 2340761"/>
                <a:gd name="connsiteX1638" fmla="*/ 410720 w 2967861"/>
                <a:gd name="connsiteY1638" fmla="*/ 1221294 h 2340761"/>
                <a:gd name="connsiteX1639" fmla="*/ 401406 w 2967861"/>
                <a:gd name="connsiteY1639" fmla="*/ 1219121 h 2340761"/>
                <a:gd name="connsiteX1640" fmla="*/ 381538 w 2967861"/>
                <a:gd name="connsiteY1640" fmla="*/ 1218189 h 2340761"/>
                <a:gd name="connsiteX1641" fmla="*/ 358565 w 2967861"/>
                <a:gd name="connsiteY1641" fmla="*/ 1218189 h 2340761"/>
                <a:gd name="connsiteX1642" fmla="*/ 330314 w 2967861"/>
                <a:gd name="connsiteY1642" fmla="*/ 1218189 h 2340761"/>
                <a:gd name="connsiteX1643" fmla="*/ 305168 w 2967861"/>
                <a:gd name="connsiteY1643" fmla="*/ 1219121 h 2340761"/>
                <a:gd name="connsiteX1644" fmla="*/ 281264 w 2967861"/>
                <a:gd name="connsiteY1644" fmla="*/ 1223467 h 2340761"/>
                <a:gd name="connsiteX1645" fmla="*/ 265742 w 2967861"/>
                <a:gd name="connsiteY1645" fmla="*/ 1226571 h 2340761"/>
                <a:gd name="connsiteX1646" fmla="*/ 254255 w 2967861"/>
                <a:gd name="connsiteY1646" fmla="*/ 1234022 h 2340761"/>
                <a:gd name="connsiteX1647" fmla="*/ 239664 w 2967861"/>
                <a:gd name="connsiteY1647" fmla="*/ 1243646 h 2340761"/>
                <a:gd name="connsiteX1648" fmla="*/ 225073 w 2967861"/>
                <a:gd name="connsiteY1648" fmla="*/ 1251097 h 2340761"/>
                <a:gd name="connsiteX1649" fmla="*/ 174160 w 2967861"/>
                <a:gd name="connsiteY1649" fmla="*/ 1243646 h 2340761"/>
                <a:gd name="connsiteX1650" fmla="*/ 174160 w 2967861"/>
                <a:gd name="connsiteY1650" fmla="*/ 1234022 h 2340761"/>
                <a:gd name="connsiteX1651" fmla="*/ 180369 w 2967861"/>
                <a:gd name="connsiteY1651" fmla="*/ 1233091 h 2340761"/>
                <a:gd name="connsiteX1652" fmla="*/ 183473 w 2967861"/>
                <a:gd name="connsiteY1652" fmla="*/ 1230918 h 2340761"/>
                <a:gd name="connsiteX1653" fmla="*/ 187509 w 2967861"/>
                <a:gd name="connsiteY1653" fmla="*/ 1228744 h 2340761"/>
                <a:gd name="connsiteX1654" fmla="*/ 190614 w 2967861"/>
                <a:gd name="connsiteY1654" fmla="*/ 1226571 h 2340761"/>
                <a:gd name="connsiteX1655" fmla="*/ 192787 w 2967861"/>
                <a:gd name="connsiteY1655" fmla="*/ 1226571 h 2340761"/>
                <a:gd name="connsiteX1656" fmla="*/ 195891 w 2967861"/>
                <a:gd name="connsiteY1656" fmla="*/ 1228744 h 2340761"/>
                <a:gd name="connsiteX1657" fmla="*/ 199927 w 2967861"/>
                <a:gd name="connsiteY1657" fmla="*/ 1230918 h 2340761"/>
                <a:gd name="connsiteX1658" fmla="*/ 205205 w 2967861"/>
                <a:gd name="connsiteY1658" fmla="*/ 1233091 h 2340761"/>
                <a:gd name="connsiteX1659" fmla="*/ 208309 w 2967861"/>
                <a:gd name="connsiteY1659" fmla="*/ 1233091 h 2340761"/>
                <a:gd name="connsiteX1660" fmla="*/ 214518 w 2967861"/>
                <a:gd name="connsiteY1660" fmla="*/ 1230918 h 2340761"/>
                <a:gd name="connsiteX1661" fmla="*/ 219796 w 2967861"/>
                <a:gd name="connsiteY1661" fmla="*/ 1225640 h 2340761"/>
                <a:gd name="connsiteX1662" fmla="*/ 222900 w 2967861"/>
                <a:gd name="connsiteY1662" fmla="*/ 1219431 h 2340761"/>
                <a:gd name="connsiteX1663" fmla="*/ 226936 w 2967861"/>
                <a:gd name="connsiteY1663" fmla="*/ 1216327 h 2340761"/>
                <a:gd name="connsiteX1664" fmla="*/ 232213 w 2967861"/>
                <a:gd name="connsiteY1664" fmla="*/ 1211980 h 2340761"/>
                <a:gd name="connsiteX1665" fmla="*/ 244631 w 2967861"/>
                <a:gd name="connsiteY1665" fmla="*/ 1211049 h 2340761"/>
                <a:gd name="connsiteX1666" fmla="*/ 244631 w 2967861"/>
                <a:gd name="connsiteY1666" fmla="*/ 1204840 h 2340761"/>
                <a:gd name="connsiteX1667" fmla="*/ 244631 w 2967861"/>
                <a:gd name="connsiteY1667" fmla="*/ 1202978 h 2340761"/>
                <a:gd name="connsiteX1668" fmla="*/ 244631 w 2967861"/>
                <a:gd name="connsiteY1668" fmla="*/ 1200804 h 2340761"/>
                <a:gd name="connsiteX1669" fmla="*/ 244631 w 2967861"/>
                <a:gd name="connsiteY1669" fmla="*/ 1196458 h 2340761"/>
                <a:gd name="connsiteX1670" fmla="*/ 248667 w 2967861"/>
                <a:gd name="connsiteY1670" fmla="*/ 1195527 h 2340761"/>
                <a:gd name="connsiteX1671" fmla="*/ 250840 w 2967861"/>
                <a:gd name="connsiteY1671" fmla="*/ 1193354 h 2340761"/>
                <a:gd name="connsiteX1672" fmla="*/ 251771 w 2967861"/>
                <a:gd name="connsiteY1672" fmla="*/ 1191181 h 2340761"/>
                <a:gd name="connsiteX1673" fmla="*/ 253945 w 2967861"/>
                <a:gd name="connsiteY1673" fmla="*/ 1191181 h 2340761"/>
                <a:gd name="connsiteX1674" fmla="*/ 256118 w 2967861"/>
                <a:gd name="connsiteY1674" fmla="*/ 1189007 h 2340761"/>
                <a:gd name="connsiteX1675" fmla="*/ 261395 w 2967861"/>
                <a:gd name="connsiteY1675" fmla="*/ 1189007 h 2340761"/>
                <a:gd name="connsiteX1676" fmla="*/ 259222 w 2967861"/>
                <a:gd name="connsiteY1676" fmla="*/ 1185903 h 2340761"/>
                <a:gd name="connsiteX1677" fmla="*/ 256118 w 2967861"/>
                <a:gd name="connsiteY1677" fmla="*/ 1181557 h 2340761"/>
                <a:gd name="connsiteX1678" fmla="*/ 253945 w 2967861"/>
                <a:gd name="connsiteY1678" fmla="*/ 1180625 h 2340761"/>
                <a:gd name="connsiteX1679" fmla="*/ 251771 w 2967861"/>
                <a:gd name="connsiteY1679" fmla="*/ 1178452 h 2340761"/>
                <a:gd name="connsiteX1680" fmla="*/ 251771 w 2967861"/>
                <a:gd name="connsiteY1680" fmla="*/ 1174106 h 2340761"/>
                <a:gd name="connsiteX1681" fmla="*/ 253945 w 2967861"/>
                <a:gd name="connsiteY1681" fmla="*/ 1173175 h 2340761"/>
                <a:gd name="connsiteX1682" fmla="*/ 257980 w 2967861"/>
                <a:gd name="connsiteY1682" fmla="*/ 1159515 h 2340761"/>
                <a:gd name="connsiteX1683" fmla="*/ 263258 w 2967861"/>
                <a:gd name="connsiteY1683" fmla="*/ 1148960 h 2340761"/>
                <a:gd name="connsiteX1684" fmla="*/ 270398 w 2967861"/>
                <a:gd name="connsiteY1684" fmla="*/ 1139336 h 2340761"/>
                <a:gd name="connsiteX1685" fmla="*/ 290267 w 2967861"/>
                <a:gd name="connsiteY1685" fmla="*/ 1139336 h 2340761"/>
                <a:gd name="connsiteX1686" fmla="*/ 295544 w 2967861"/>
                <a:gd name="connsiteY1686" fmla="*/ 1130954 h 2340761"/>
                <a:gd name="connsiteX1687" fmla="*/ 297717 w 2967861"/>
                <a:gd name="connsiteY1687" fmla="*/ 1119468 h 2340761"/>
                <a:gd name="connsiteX1688" fmla="*/ 300822 w 2967861"/>
                <a:gd name="connsiteY1688" fmla="*/ 1108912 h 2340761"/>
                <a:gd name="connsiteX1689" fmla="*/ 310135 w 2967861"/>
                <a:gd name="connsiteY1689" fmla="*/ 1101462 h 2340761"/>
                <a:gd name="connsiteX1690" fmla="*/ 314171 w 2967861"/>
                <a:gd name="connsiteY1690" fmla="*/ 1099289 h 2340761"/>
                <a:gd name="connsiteX1691" fmla="*/ 315102 w 2967861"/>
                <a:gd name="connsiteY1691" fmla="*/ 1099289 h 2340761"/>
                <a:gd name="connsiteX1692" fmla="*/ 319138 w 2967861"/>
                <a:gd name="connsiteY1692" fmla="*/ 1099289 h 2340761"/>
                <a:gd name="connsiteX1693" fmla="*/ 321311 w 2967861"/>
                <a:gd name="connsiteY1693" fmla="*/ 1101462 h 2340761"/>
                <a:gd name="connsiteX1694" fmla="*/ 322243 w 2967861"/>
                <a:gd name="connsiteY1694" fmla="*/ 1104566 h 2340761"/>
                <a:gd name="connsiteX1695" fmla="*/ 324416 w 2967861"/>
                <a:gd name="connsiteY1695" fmla="*/ 1108912 h 2340761"/>
                <a:gd name="connsiteX1696" fmla="*/ 344284 w 2967861"/>
                <a:gd name="connsiteY1696" fmla="*/ 1104566 h 2340761"/>
                <a:gd name="connsiteX1697" fmla="*/ 361048 w 2967861"/>
                <a:gd name="connsiteY1697" fmla="*/ 1094942 h 2340761"/>
                <a:gd name="connsiteX1698" fmla="*/ 373466 w 2967861"/>
                <a:gd name="connsiteY1698" fmla="*/ 1084387 h 2340761"/>
                <a:gd name="connsiteX1699" fmla="*/ 388057 w 2967861"/>
                <a:gd name="connsiteY1699" fmla="*/ 1089665 h 2340761"/>
                <a:gd name="connsiteX1700" fmla="*/ 399544 w 2967861"/>
                <a:gd name="connsiteY1700" fmla="*/ 1101151 h 2340761"/>
                <a:gd name="connsiteX1701" fmla="*/ 406684 w 2967861"/>
                <a:gd name="connsiteY1701" fmla="*/ 1113880 h 2340761"/>
                <a:gd name="connsiteX1702" fmla="*/ 415066 w 2967861"/>
                <a:gd name="connsiteY1702" fmla="*/ 1124435 h 2340761"/>
                <a:gd name="connsiteX1703" fmla="*/ 424379 w 2967861"/>
                <a:gd name="connsiteY1703" fmla="*/ 1135921 h 2340761"/>
                <a:gd name="connsiteX1704" fmla="*/ 453561 w 2967861"/>
                <a:gd name="connsiteY1704" fmla="*/ 1156100 h 2340761"/>
                <a:gd name="connsiteX1705" fmla="*/ 480570 w 2967861"/>
                <a:gd name="connsiteY1705" fmla="*/ 1176279 h 2340761"/>
                <a:gd name="connsiteX1706" fmla="*/ 480570 w 2967861"/>
                <a:gd name="connsiteY1706" fmla="*/ 1180625 h 2340761"/>
                <a:gd name="connsiteX1707" fmla="*/ 480570 w 2967861"/>
                <a:gd name="connsiteY1707" fmla="*/ 1183730 h 2340761"/>
                <a:gd name="connsiteX1708" fmla="*/ 479639 w 2967861"/>
                <a:gd name="connsiteY1708" fmla="*/ 1185903 h 2340761"/>
                <a:gd name="connsiteX1709" fmla="*/ 479639 w 2967861"/>
                <a:gd name="connsiteY1709" fmla="*/ 1188076 h 2340761"/>
                <a:gd name="connsiteX1710" fmla="*/ 477466 w 2967861"/>
                <a:gd name="connsiteY1710" fmla="*/ 1189007 h 2340761"/>
                <a:gd name="connsiteX1711" fmla="*/ 470325 w 2967861"/>
                <a:gd name="connsiteY1711" fmla="*/ 1196458 h 2340761"/>
                <a:gd name="connsiteX1712" fmla="*/ 458839 w 2967861"/>
                <a:gd name="connsiteY1712" fmla="*/ 1200804 h 2340761"/>
                <a:gd name="connsiteX1713" fmla="*/ 444248 w 2967861"/>
                <a:gd name="connsiteY1713" fmla="*/ 1202978 h 2340761"/>
                <a:gd name="connsiteX1714" fmla="*/ 429657 w 2967861"/>
                <a:gd name="connsiteY1714" fmla="*/ 1200804 h 2340761"/>
                <a:gd name="connsiteX1715" fmla="*/ 435866 w 2967861"/>
                <a:gd name="connsiteY1715" fmla="*/ 1213533 h 2340761"/>
                <a:gd name="connsiteX1716" fmla="*/ 444248 w 2967861"/>
                <a:gd name="connsiteY1716" fmla="*/ 1218810 h 2340761"/>
                <a:gd name="connsiteX1717" fmla="*/ 455734 w 2967861"/>
                <a:gd name="connsiteY1717" fmla="*/ 1223157 h 2340761"/>
                <a:gd name="connsiteX1718" fmla="*/ 465048 w 2967861"/>
                <a:gd name="connsiteY1718" fmla="*/ 1230607 h 2340761"/>
                <a:gd name="connsiteX1719" fmla="*/ 473430 w 2967861"/>
                <a:gd name="connsiteY1719" fmla="*/ 1230607 h 2340761"/>
                <a:gd name="connsiteX1720" fmla="*/ 473430 w 2967861"/>
                <a:gd name="connsiteY1720" fmla="*/ 1206082 h 2340761"/>
                <a:gd name="connsiteX1721" fmla="*/ 484916 w 2967861"/>
                <a:gd name="connsiteY1721" fmla="*/ 1206082 h 2340761"/>
                <a:gd name="connsiteX1722" fmla="*/ 488021 w 2967861"/>
                <a:gd name="connsiteY1722" fmla="*/ 1198631 h 2340761"/>
                <a:gd name="connsiteX1723" fmla="*/ 492057 w 2967861"/>
                <a:gd name="connsiteY1723" fmla="*/ 1193354 h 2340761"/>
                <a:gd name="connsiteX1724" fmla="*/ 495161 w 2967861"/>
                <a:gd name="connsiteY1724" fmla="*/ 1189007 h 2340761"/>
                <a:gd name="connsiteX1725" fmla="*/ 500439 w 2967861"/>
                <a:gd name="connsiteY1725" fmla="*/ 1185903 h 2340761"/>
                <a:gd name="connsiteX1726" fmla="*/ 499507 w 2967861"/>
                <a:gd name="connsiteY1726" fmla="*/ 1180625 h 2340761"/>
                <a:gd name="connsiteX1727" fmla="*/ 497334 w 2967861"/>
                <a:gd name="connsiteY1727" fmla="*/ 1176279 h 2340761"/>
                <a:gd name="connsiteX1728" fmla="*/ 497334 w 2967861"/>
                <a:gd name="connsiteY1728" fmla="*/ 1174106 h 2340761"/>
                <a:gd name="connsiteX1729" fmla="*/ 495161 w 2967861"/>
                <a:gd name="connsiteY1729" fmla="*/ 1171002 h 2340761"/>
                <a:gd name="connsiteX1730" fmla="*/ 494230 w 2967861"/>
                <a:gd name="connsiteY1730" fmla="*/ 1166655 h 2340761"/>
                <a:gd name="connsiteX1731" fmla="*/ 494230 w 2967861"/>
                <a:gd name="connsiteY1731" fmla="*/ 1161378 h 2340761"/>
                <a:gd name="connsiteX1732" fmla="*/ 499507 w 2967861"/>
                <a:gd name="connsiteY1732" fmla="*/ 1161378 h 2340761"/>
                <a:gd name="connsiteX1733" fmla="*/ 504785 w 2967861"/>
                <a:gd name="connsiteY1733" fmla="*/ 1163551 h 2340761"/>
                <a:gd name="connsiteX1734" fmla="*/ 507889 w 2967861"/>
                <a:gd name="connsiteY1734" fmla="*/ 1165724 h 2340761"/>
                <a:gd name="connsiteX1735" fmla="*/ 510062 w 2967861"/>
                <a:gd name="connsiteY1735" fmla="*/ 1165724 h 2340761"/>
                <a:gd name="connsiteX1736" fmla="*/ 514098 w 2967861"/>
                <a:gd name="connsiteY1736" fmla="*/ 1165724 h 2340761"/>
                <a:gd name="connsiteX1737" fmla="*/ 517203 w 2967861"/>
                <a:gd name="connsiteY1737" fmla="*/ 1165724 h 2340761"/>
                <a:gd name="connsiteX1738" fmla="*/ 521238 w 2967861"/>
                <a:gd name="connsiteY1738" fmla="*/ 1165724 h 2340761"/>
                <a:gd name="connsiteX1739" fmla="*/ 521238 w 2967861"/>
                <a:gd name="connsiteY1739" fmla="*/ 1161378 h 2340761"/>
                <a:gd name="connsiteX1740" fmla="*/ 509752 w 2967861"/>
                <a:gd name="connsiteY1740" fmla="*/ 1151754 h 2340761"/>
                <a:gd name="connsiteX1741" fmla="*/ 499197 w 2967861"/>
                <a:gd name="connsiteY1741" fmla="*/ 1144303 h 2340761"/>
                <a:gd name="connsiteX1742" fmla="*/ 484606 w 2967861"/>
                <a:gd name="connsiteY1742" fmla="*/ 1139026 h 2340761"/>
                <a:gd name="connsiteX1743" fmla="*/ 484606 w 2967861"/>
                <a:gd name="connsiteY1743" fmla="*/ 1128471 h 2340761"/>
                <a:gd name="connsiteX1744" fmla="*/ 470015 w 2967861"/>
                <a:gd name="connsiteY1744" fmla="*/ 1128471 h 2340761"/>
                <a:gd name="connsiteX1745" fmla="*/ 457597 w 2967861"/>
                <a:gd name="connsiteY1745" fmla="*/ 1109533 h 2340761"/>
                <a:gd name="connsiteX1746" fmla="*/ 443937 w 2967861"/>
                <a:gd name="connsiteY1746" fmla="*/ 1093701 h 2340761"/>
                <a:gd name="connsiteX1747" fmla="*/ 429346 w 2967861"/>
                <a:gd name="connsiteY1747" fmla="*/ 1078799 h 2340761"/>
                <a:gd name="connsiteX1748" fmla="*/ 429346 w 2967861"/>
                <a:gd name="connsiteY1748" fmla="*/ 1072590 h 2340761"/>
                <a:gd name="connsiteX1749" fmla="*/ 429346 w 2967861"/>
                <a:gd name="connsiteY1749" fmla="*/ 1069486 h 2340761"/>
                <a:gd name="connsiteX1750" fmla="*/ 429346 w 2967861"/>
                <a:gd name="connsiteY1750" fmla="*/ 1065140 h 2340761"/>
                <a:gd name="connsiteX1751" fmla="*/ 429346 w 2967861"/>
                <a:gd name="connsiteY1751" fmla="*/ 1064208 h 2340761"/>
                <a:gd name="connsiteX1752" fmla="*/ 433382 w 2967861"/>
                <a:gd name="connsiteY1752" fmla="*/ 1062035 h 2340761"/>
                <a:gd name="connsiteX1753" fmla="*/ 436487 w 2967861"/>
                <a:gd name="connsiteY1753" fmla="*/ 1057689 h 2340761"/>
                <a:gd name="connsiteX1754" fmla="*/ 438660 w 2967861"/>
                <a:gd name="connsiteY1754" fmla="*/ 1057689 h 2340761"/>
                <a:gd name="connsiteX1755" fmla="*/ 438660 w 2967861"/>
                <a:gd name="connsiteY1755" fmla="*/ 1056758 h 2340761"/>
                <a:gd name="connsiteX1756" fmla="*/ 440833 w 2967861"/>
                <a:gd name="connsiteY1756" fmla="*/ 1056758 h 2340761"/>
                <a:gd name="connsiteX1757" fmla="*/ 443006 w 2967861"/>
                <a:gd name="connsiteY1757" fmla="*/ 1056758 h 2340761"/>
                <a:gd name="connsiteX1758" fmla="*/ 443937 w 2967861"/>
                <a:gd name="connsiteY1758" fmla="*/ 1054584 h 2340761"/>
                <a:gd name="connsiteX1759" fmla="*/ 446111 w 2967861"/>
                <a:gd name="connsiteY1759" fmla="*/ 1057689 h 2340761"/>
                <a:gd name="connsiteX1760" fmla="*/ 448284 w 2967861"/>
                <a:gd name="connsiteY1760" fmla="*/ 1062035 h 2340761"/>
                <a:gd name="connsiteX1761" fmla="*/ 448284 w 2967861"/>
                <a:gd name="connsiteY1761" fmla="*/ 1065140 h 2340761"/>
                <a:gd name="connsiteX1762" fmla="*/ 450457 w 2967861"/>
                <a:gd name="connsiteY1762" fmla="*/ 1071349 h 2340761"/>
                <a:gd name="connsiteX1763" fmla="*/ 465048 w 2967861"/>
                <a:gd name="connsiteY1763" fmla="*/ 1067002 h 2340761"/>
                <a:gd name="connsiteX1764" fmla="*/ 472188 w 2967861"/>
                <a:gd name="connsiteY1764" fmla="*/ 1087181 h 2340761"/>
                <a:gd name="connsiteX1765" fmla="*/ 479328 w 2967861"/>
                <a:gd name="connsiteY1765" fmla="*/ 1098668 h 2340761"/>
                <a:gd name="connsiteX1766" fmla="*/ 487710 w 2967861"/>
                <a:gd name="connsiteY1766" fmla="*/ 1103945 h 2340761"/>
                <a:gd name="connsiteX1767" fmla="*/ 497024 w 2967861"/>
                <a:gd name="connsiteY1767" fmla="*/ 1106118 h 2340761"/>
                <a:gd name="connsiteX1768" fmla="*/ 507579 w 2967861"/>
                <a:gd name="connsiteY1768" fmla="*/ 1111396 h 2340761"/>
                <a:gd name="connsiteX1769" fmla="*/ 521238 w 2967861"/>
                <a:gd name="connsiteY1769" fmla="*/ 1121020 h 2340761"/>
                <a:gd name="connsiteX1770" fmla="*/ 526516 w 2967861"/>
                <a:gd name="connsiteY1770" fmla="*/ 1126297 h 2340761"/>
                <a:gd name="connsiteX1771" fmla="*/ 526516 w 2967861"/>
                <a:gd name="connsiteY1771" fmla="*/ 1133748 h 2340761"/>
                <a:gd name="connsiteX1772" fmla="*/ 524343 w 2967861"/>
                <a:gd name="connsiteY1772" fmla="*/ 1141199 h 2340761"/>
                <a:gd name="connsiteX1773" fmla="*/ 522170 w 2967861"/>
                <a:gd name="connsiteY1773" fmla="*/ 1150823 h 2340761"/>
                <a:gd name="connsiteX1774" fmla="*/ 524343 w 2967861"/>
                <a:gd name="connsiteY1774" fmla="*/ 1161378 h 2340761"/>
                <a:gd name="connsiteX1775" fmla="*/ 528379 w 2967861"/>
                <a:gd name="connsiteY1775" fmla="*/ 1165724 h 2340761"/>
                <a:gd name="connsiteX1776" fmla="*/ 531483 w 2967861"/>
                <a:gd name="connsiteY1776" fmla="*/ 1166655 h 2340761"/>
                <a:gd name="connsiteX1777" fmla="*/ 536761 w 2967861"/>
                <a:gd name="connsiteY1777" fmla="*/ 1171002 h 2340761"/>
                <a:gd name="connsiteX1778" fmla="*/ 540797 w 2967861"/>
                <a:gd name="connsiteY1778" fmla="*/ 1174106 h 2340761"/>
                <a:gd name="connsiteX1779" fmla="*/ 543901 w 2967861"/>
                <a:gd name="connsiteY1779" fmla="*/ 1176279 h 2340761"/>
                <a:gd name="connsiteX1780" fmla="*/ 560665 w 2967861"/>
                <a:gd name="connsiteY1780" fmla="*/ 1225951 h 2340761"/>
                <a:gd name="connsiteX1781" fmla="*/ 564701 w 2967861"/>
                <a:gd name="connsiteY1781" fmla="*/ 1225951 h 2340761"/>
                <a:gd name="connsiteX1782" fmla="*/ 565632 w 2967861"/>
                <a:gd name="connsiteY1782" fmla="*/ 1228124 h 2340761"/>
                <a:gd name="connsiteX1783" fmla="*/ 567805 w 2967861"/>
                <a:gd name="connsiteY1783" fmla="*/ 1228124 h 2340761"/>
                <a:gd name="connsiteX1784" fmla="*/ 569978 w 2967861"/>
                <a:gd name="connsiteY1784" fmla="*/ 1230297 h 2340761"/>
                <a:gd name="connsiteX1785" fmla="*/ 575256 w 2967861"/>
                <a:gd name="connsiteY1785" fmla="*/ 1228124 h 2340761"/>
                <a:gd name="connsiteX1786" fmla="*/ 580534 w 2967861"/>
                <a:gd name="connsiteY1786" fmla="*/ 1225951 h 2340761"/>
                <a:gd name="connsiteX1787" fmla="*/ 582707 w 2967861"/>
                <a:gd name="connsiteY1787" fmla="*/ 1225019 h 2340761"/>
                <a:gd name="connsiteX1788" fmla="*/ 584880 w 2967861"/>
                <a:gd name="connsiteY1788" fmla="*/ 1220673 h 2340761"/>
                <a:gd name="connsiteX1789" fmla="*/ 584880 w 2967861"/>
                <a:gd name="connsiteY1789" fmla="*/ 1218500 h 2340761"/>
                <a:gd name="connsiteX1790" fmla="*/ 587053 w 2967861"/>
                <a:gd name="connsiteY1790" fmla="*/ 1215395 h 2340761"/>
                <a:gd name="connsiteX1791" fmla="*/ 587984 w 2967861"/>
                <a:gd name="connsiteY1791" fmla="*/ 1211049 h 2340761"/>
                <a:gd name="connsiteX1792" fmla="*/ 592020 w 2967861"/>
                <a:gd name="connsiteY1792" fmla="*/ 1210118 h 2340761"/>
                <a:gd name="connsiteX1793" fmla="*/ 597298 w 2967861"/>
                <a:gd name="connsiteY1793" fmla="*/ 1205772 h 2340761"/>
                <a:gd name="connsiteX1794" fmla="*/ 594193 w 2967861"/>
                <a:gd name="connsiteY1794" fmla="*/ 1188697 h 2340761"/>
                <a:gd name="connsiteX1795" fmla="*/ 587053 w 2967861"/>
                <a:gd name="connsiteY1795" fmla="*/ 1172864 h 2340761"/>
                <a:gd name="connsiteX1796" fmla="*/ 577740 w 2967861"/>
                <a:gd name="connsiteY1796" fmla="*/ 1161378 h 2340761"/>
                <a:gd name="connsiteX1797" fmla="*/ 577740 w 2967861"/>
                <a:gd name="connsiteY1797" fmla="*/ 1156411 h 2340761"/>
                <a:gd name="connsiteX1798" fmla="*/ 580844 w 2967861"/>
                <a:gd name="connsiteY1798" fmla="*/ 1158584 h 2340761"/>
                <a:gd name="connsiteX1799" fmla="*/ 580844 w 2967861"/>
                <a:gd name="connsiteY1799" fmla="*/ 1159515 h 2340761"/>
                <a:gd name="connsiteX1800" fmla="*/ 583017 w 2967861"/>
                <a:gd name="connsiteY1800" fmla="*/ 1161688 h 2340761"/>
                <a:gd name="connsiteX1801" fmla="*/ 585190 w 2967861"/>
                <a:gd name="connsiteY1801" fmla="*/ 1166035 h 2340761"/>
                <a:gd name="connsiteX1802" fmla="*/ 592331 w 2967861"/>
                <a:gd name="connsiteY1802" fmla="*/ 1163861 h 2340761"/>
                <a:gd name="connsiteX1803" fmla="*/ 595435 w 2967861"/>
                <a:gd name="connsiteY1803" fmla="*/ 1163861 h 2340761"/>
                <a:gd name="connsiteX1804" fmla="*/ 597608 w 2967861"/>
                <a:gd name="connsiteY1804" fmla="*/ 1163861 h 2340761"/>
                <a:gd name="connsiteX1805" fmla="*/ 599781 w 2967861"/>
                <a:gd name="connsiteY1805" fmla="*/ 1161688 h 2340761"/>
                <a:gd name="connsiteX1806" fmla="*/ 599781 w 2967861"/>
                <a:gd name="connsiteY1806" fmla="*/ 1159515 h 2340761"/>
                <a:gd name="connsiteX1807" fmla="*/ 599781 w 2967861"/>
                <a:gd name="connsiteY1807" fmla="*/ 1158584 h 2340761"/>
                <a:gd name="connsiteX1808" fmla="*/ 597608 w 2967861"/>
                <a:gd name="connsiteY1808" fmla="*/ 1154238 h 2340761"/>
                <a:gd name="connsiteX1809" fmla="*/ 597608 w 2967861"/>
                <a:gd name="connsiteY1809" fmla="*/ 1148960 h 2340761"/>
                <a:gd name="connsiteX1810" fmla="*/ 600713 w 2967861"/>
                <a:gd name="connsiteY1810" fmla="*/ 1148960 h 2340761"/>
                <a:gd name="connsiteX1811" fmla="*/ 600713 w 2967861"/>
                <a:gd name="connsiteY1811" fmla="*/ 1144614 h 2340761"/>
                <a:gd name="connsiteX1812" fmla="*/ 604748 w 2967861"/>
                <a:gd name="connsiteY1812" fmla="*/ 1144614 h 2340761"/>
                <a:gd name="connsiteX1813" fmla="*/ 607853 w 2967861"/>
                <a:gd name="connsiteY1813" fmla="*/ 1144614 h 2340761"/>
                <a:gd name="connsiteX1814" fmla="*/ 610026 w 2967861"/>
                <a:gd name="connsiteY1814" fmla="*/ 1146787 h 2340761"/>
                <a:gd name="connsiteX1815" fmla="*/ 612199 w 2967861"/>
                <a:gd name="connsiteY1815" fmla="*/ 1146787 h 2340761"/>
                <a:gd name="connsiteX1816" fmla="*/ 614372 w 2967861"/>
                <a:gd name="connsiteY1816" fmla="*/ 1148960 h 2340761"/>
                <a:gd name="connsiteX1817" fmla="*/ 619650 w 2967861"/>
                <a:gd name="connsiteY1817" fmla="*/ 1151133 h 2340761"/>
                <a:gd name="connsiteX1818" fmla="*/ 622754 w 2967861"/>
                <a:gd name="connsiteY1818" fmla="*/ 1152064 h 2340761"/>
                <a:gd name="connsiteX1819" fmla="*/ 624927 w 2967861"/>
                <a:gd name="connsiteY1819" fmla="*/ 1154238 h 2340761"/>
                <a:gd name="connsiteX1820" fmla="*/ 627100 w 2967861"/>
                <a:gd name="connsiteY1820" fmla="*/ 1156411 h 2340761"/>
                <a:gd name="connsiteX1821" fmla="*/ 630205 w 2967861"/>
                <a:gd name="connsiteY1821" fmla="*/ 1158584 h 2340761"/>
                <a:gd name="connsiteX1822" fmla="*/ 634241 w 2967861"/>
                <a:gd name="connsiteY1822" fmla="*/ 1161688 h 2340761"/>
                <a:gd name="connsiteX1823" fmla="*/ 632068 w 2967861"/>
                <a:gd name="connsiteY1823" fmla="*/ 1166966 h 2340761"/>
                <a:gd name="connsiteX1824" fmla="*/ 629894 w 2967861"/>
                <a:gd name="connsiteY1824" fmla="*/ 1171312 h 2340761"/>
                <a:gd name="connsiteX1825" fmla="*/ 629894 w 2967861"/>
                <a:gd name="connsiteY1825" fmla="*/ 1174416 h 2340761"/>
                <a:gd name="connsiteX1826" fmla="*/ 629894 w 2967861"/>
                <a:gd name="connsiteY1826" fmla="*/ 1178763 h 2340761"/>
                <a:gd name="connsiteX1827" fmla="*/ 629894 w 2967861"/>
                <a:gd name="connsiteY1827" fmla="*/ 1181867 h 2340761"/>
                <a:gd name="connsiteX1828" fmla="*/ 629894 w 2967861"/>
                <a:gd name="connsiteY1828" fmla="*/ 1186213 h 2340761"/>
                <a:gd name="connsiteX1829" fmla="*/ 629894 w 2967861"/>
                <a:gd name="connsiteY1829" fmla="*/ 1189318 h 2340761"/>
                <a:gd name="connsiteX1830" fmla="*/ 636103 w 2967861"/>
                <a:gd name="connsiteY1830" fmla="*/ 1206392 h 2340761"/>
                <a:gd name="connsiteX1831" fmla="*/ 648521 w 2967861"/>
                <a:gd name="connsiteY1831" fmla="*/ 1223467 h 2340761"/>
                <a:gd name="connsiteX1832" fmla="*/ 665285 w 2967861"/>
                <a:gd name="connsiteY1832" fmla="*/ 1234022 h 2340761"/>
                <a:gd name="connsiteX1833" fmla="*/ 680808 w 2967861"/>
                <a:gd name="connsiteY1833" fmla="*/ 1238368 h 2340761"/>
                <a:gd name="connsiteX1834" fmla="*/ 684843 w 2967861"/>
                <a:gd name="connsiteY1834" fmla="*/ 1236195 h 2340761"/>
                <a:gd name="connsiteX1835" fmla="*/ 687948 w 2967861"/>
                <a:gd name="connsiteY1835" fmla="*/ 1233091 h 2340761"/>
                <a:gd name="connsiteX1836" fmla="*/ 690121 w 2967861"/>
                <a:gd name="connsiteY1836" fmla="*/ 1228744 h 2340761"/>
                <a:gd name="connsiteX1837" fmla="*/ 695399 w 2967861"/>
                <a:gd name="connsiteY1837" fmla="*/ 1226571 h 2340761"/>
                <a:gd name="connsiteX1838" fmla="*/ 699434 w 2967861"/>
                <a:gd name="connsiteY1838" fmla="*/ 1225640 h 2340761"/>
                <a:gd name="connsiteX1839" fmla="*/ 704712 w 2967861"/>
                <a:gd name="connsiteY1839" fmla="*/ 1226571 h 2340761"/>
                <a:gd name="connsiteX1840" fmla="*/ 714025 w 2967861"/>
                <a:gd name="connsiteY1840" fmla="*/ 1230918 h 2340761"/>
                <a:gd name="connsiteX1841" fmla="*/ 721165 w 2967861"/>
                <a:gd name="connsiteY1841" fmla="*/ 1234022 h 2340761"/>
                <a:gd name="connsiteX1842" fmla="*/ 728306 w 2967861"/>
                <a:gd name="connsiteY1842" fmla="*/ 1236195 h 2340761"/>
                <a:gd name="connsiteX1843" fmla="*/ 735446 w 2967861"/>
                <a:gd name="connsiteY1843" fmla="*/ 1234022 h 2340761"/>
                <a:gd name="connsiteX1844" fmla="*/ 743828 w 2967861"/>
                <a:gd name="connsiteY1844" fmla="*/ 1226571 h 2340761"/>
                <a:gd name="connsiteX1845" fmla="*/ 750968 w 2967861"/>
                <a:gd name="connsiteY1845" fmla="*/ 1226571 h 2340761"/>
                <a:gd name="connsiteX1846" fmla="*/ 755004 w 2967861"/>
                <a:gd name="connsiteY1846" fmla="*/ 1226571 h 2340761"/>
                <a:gd name="connsiteX1847" fmla="*/ 758109 w 2967861"/>
                <a:gd name="connsiteY1847" fmla="*/ 1226571 h 2340761"/>
                <a:gd name="connsiteX1848" fmla="*/ 760282 w 2967861"/>
                <a:gd name="connsiteY1848" fmla="*/ 1228744 h 2340761"/>
                <a:gd name="connsiteX1849" fmla="*/ 762455 w 2967861"/>
                <a:gd name="connsiteY1849" fmla="*/ 1230918 h 2340761"/>
                <a:gd name="connsiteX1850" fmla="*/ 762455 w 2967861"/>
                <a:gd name="connsiteY1850" fmla="*/ 1234022 h 2340761"/>
                <a:gd name="connsiteX1851" fmla="*/ 764628 w 2967861"/>
                <a:gd name="connsiteY1851" fmla="*/ 1238368 h 2340761"/>
                <a:gd name="connsiteX1852" fmla="*/ 767732 w 2967861"/>
                <a:gd name="connsiteY1852" fmla="*/ 1251097 h 2340761"/>
                <a:gd name="connsiteX1853" fmla="*/ 765870 w 2967861"/>
                <a:gd name="connsiteY1853" fmla="*/ 1265377 h 2340761"/>
                <a:gd name="connsiteX1854" fmla="*/ 845033 w 2967861"/>
                <a:gd name="connsiteY1854" fmla="*/ 1136232 h 2340761"/>
                <a:gd name="connsiteX1855" fmla="*/ 825165 w 2967861"/>
                <a:gd name="connsiteY1855" fmla="*/ 1141509 h 2340761"/>
                <a:gd name="connsiteX1856" fmla="*/ 803434 w 2967861"/>
                <a:gd name="connsiteY1856" fmla="*/ 1143682 h 2340761"/>
                <a:gd name="connsiteX1857" fmla="*/ 781702 w 2967861"/>
                <a:gd name="connsiteY1857" fmla="*/ 1139336 h 2340761"/>
                <a:gd name="connsiteX1858" fmla="*/ 773320 w 2967861"/>
                <a:gd name="connsiteY1858" fmla="*/ 1136232 h 2340761"/>
                <a:gd name="connsiteX1859" fmla="*/ 766180 w 2967861"/>
                <a:gd name="connsiteY1859" fmla="*/ 1130954 h 2340761"/>
                <a:gd name="connsiteX1860" fmla="*/ 756867 w 2967861"/>
                <a:gd name="connsiteY1860" fmla="*/ 1124745 h 2340761"/>
                <a:gd name="connsiteX1861" fmla="*/ 742276 w 2967861"/>
                <a:gd name="connsiteY1861" fmla="*/ 1124745 h 2340761"/>
                <a:gd name="connsiteX1862" fmla="*/ 727685 w 2967861"/>
                <a:gd name="connsiteY1862" fmla="*/ 1126918 h 2340761"/>
                <a:gd name="connsiteX1863" fmla="*/ 713094 w 2967861"/>
                <a:gd name="connsiteY1863" fmla="*/ 1134369 h 2340761"/>
                <a:gd name="connsiteX1864" fmla="*/ 700676 w 2967861"/>
                <a:gd name="connsiteY1864" fmla="*/ 1139647 h 2340761"/>
                <a:gd name="connsiteX1865" fmla="*/ 686085 w 2967861"/>
                <a:gd name="connsiteY1865" fmla="*/ 1141820 h 2340761"/>
                <a:gd name="connsiteX1866" fmla="*/ 671494 w 2967861"/>
                <a:gd name="connsiteY1866" fmla="*/ 1136542 h 2340761"/>
                <a:gd name="connsiteX1867" fmla="*/ 666217 w 2967861"/>
                <a:gd name="connsiteY1867" fmla="*/ 1134369 h 2340761"/>
                <a:gd name="connsiteX1868" fmla="*/ 662181 w 2967861"/>
                <a:gd name="connsiteY1868" fmla="*/ 1132196 h 2340761"/>
                <a:gd name="connsiteX1869" fmla="*/ 659076 w 2967861"/>
                <a:gd name="connsiteY1869" fmla="*/ 1131265 h 2340761"/>
                <a:gd name="connsiteX1870" fmla="*/ 656903 w 2967861"/>
                <a:gd name="connsiteY1870" fmla="*/ 1126918 h 2340761"/>
                <a:gd name="connsiteX1871" fmla="*/ 656903 w 2967861"/>
                <a:gd name="connsiteY1871" fmla="*/ 1123814 h 2340761"/>
                <a:gd name="connsiteX1872" fmla="*/ 654730 w 2967861"/>
                <a:gd name="connsiteY1872" fmla="*/ 1116363 h 2340761"/>
                <a:gd name="connsiteX1873" fmla="*/ 654730 w 2967861"/>
                <a:gd name="connsiteY1873" fmla="*/ 1110154 h 2340761"/>
                <a:gd name="connsiteX1874" fmla="*/ 658766 w 2967861"/>
                <a:gd name="connsiteY1874" fmla="*/ 1099599 h 2340761"/>
                <a:gd name="connsiteX1875" fmla="*/ 665906 w 2967861"/>
                <a:gd name="connsiteY1875" fmla="*/ 1086871 h 2340761"/>
                <a:gd name="connsiteX1876" fmla="*/ 674288 w 2967861"/>
                <a:gd name="connsiteY1876" fmla="*/ 1071969 h 2340761"/>
                <a:gd name="connsiteX1877" fmla="*/ 683602 w 2967861"/>
                <a:gd name="connsiteY1877" fmla="*/ 1057068 h 2340761"/>
                <a:gd name="connsiteX1878" fmla="*/ 690742 w 2967861"/>
                <a:gd name="connsiteY1878" fmla="*/ 1043408 h 2340761"/>
                <a:gd name="connsiteX1879" fmla="*/ 694778 w 2967861"/>
                <a:gd name="connsiteY1879" fmla="*/ 1035026 h 2340761"/>
                <a:gd name="connsiteX1880" fmla="*/ 703160 w 2967861"/>
                <a:gd name="connsiteY1880" fmla="*/ 1037199 h 2340761"/>
                <a:gd name="connsiteX1881" fmla="*/ 710300 w 2967861"/>
                <a:gd name="connsiteY1881" fmla="*/ 1040304 h 2340761"/>
                <a:gd name="connsiteX1882" fmla="*/ 715578 w 2967861"/>
                <a:gd name="connsiteY1882" fmla="*/ 1042477 h 2340761"/>
                <a:gd name="connsiteX1883" fmla="*/ 721786 w 2967861"/>
                <a:gd name="connsiteY1883" fmla="*/ 1047755 h 2340761"/>
                <a:gd name="connsiteX1884" fmla="*/ 724891 w 2967861"/>
                <a:gd name="connsiteY1884" fmla="*/ 1049928 h 2340761"/>
                <a:gd name="connsiteX1885" fmla="*/ 727064 w 2967861"/>
                <a:gd name="connsiteY1885" fmla="*/ 1049928 h 2340761"/>
                <a:gd name="connsiteX1886" fmla="*/ 729237 w 2967861"/>
                <a:gd name="connsiteY1886" fmla="*/ 1049928 h 2340761"/>
                <a:gd name="connsiteX1887" fmla="*/ 730168 w 2967861"/>
                <a:gd name="connsiteY1887" fmla="*/ 1050859 h 2340761"/>
                <a:gd name="connsiteX1888" fmla="*/ 717751 w 2967861"/>
                <a:gd name="connsiteY1888" fmla="*/ 1055205 h 2340761"/>
                <a:gd name="connsiteX1889" fmla="*/ 721786 w 2967861"/>
                <a:gd name="connsiteY1889" fmla="*/ 1064829 h 2340761"/>
                <a:gd name="connsiteX1890" fmla="*/ 728927 w 2967861"/>
                <a:gd name="connsiteY1890" fmla="*/ 1072280 h 2340761"/>
                <a:gd name="connsiteX1891" fmla="*/ 734204 w 2967861"/>
                <a:gd name="connsiteY1891" fmla="*/ 1079731 h 2340761"/>
                <a:gd name="connsiteX1892" fmla="*/ 743518 w 2967861"/>
                <a:gd name="connsiteY1892" fmla="*/ 1080662 h 2340761"/>
                <a:gd name="connsiteX1893" fmla="*/ 755935 w 2967861"/>
                <a:gd name="connsiteY1893" fmla="*/ 1075384 h 2340761"/>
                <a:gd name="connsiteX1894" fmla="*/ 765249 w 2967861"/>
                <a:gd name="connsiteY1894" fmla="*/ 1067934 h 2340761"/>
                <a:gd name="connsiteX1895" fmla="*/ 780771 w 2967861"/>
                <a:gd name="connsiteY1895" fmla="*/ 1073211 h 2340761"/>
                <a:gd name="connsiteX1896" fmla="*/ 800640 w 2967861"/>
                <a:gd name="connsiteY1896" fmla="*/ 1084698 h 2340761"/>
                <a:gd name="connsiteX1897" fmla="*/ 821439 w 2967861"/>
                <a:gd name="connsiteY1897" fmla="*/ 1097426 h 2340761"/>
                <a:gd name="connsiteX1898" fmla="*/ 836030 w 2967861"/>
                <a:gd name="connsiteY1898" fmla="*/ 1110154 h 2340761"/>
                <a:gd name="connsiteX1899" fmla="*/ 844413 w 2967861"/>
                <a:gd name="connsiteY1899" fmla="*/ 1125056 h 2340761"/>
                <a:gd name="connsiteX1900" fmla="*/ 850621 w 2967861"/>
                <a:gd name="connsiteY1900" fmla="*/ 1125056 h 2340761"/>
                <a:gd name="connsiteX1901" fmla="*/ 845033 w 2967861"/>
                <a:gd name="connsiteY1901" fmla="*/ 1136232 h 2340761"/>
                <a:gd name="connsiteX1902" fmla="*/ 1025402 w 2967861"/>
                <a:gd name="connsiteY1902" fmla="*/ 1146787 h 2340761"/>
                <a:gd name="connsiteX1903" fmla="*/ 1022298 w 2967861"/>
                <a:gd name="connsiteY1903" fmla="*/ 1146787 h 2340761"/>
                <a:gd name="connsiteX1904" fmla="*/ 1018262 w 2967861"/>
                <a:gd name="connsiteY1904" fmla="*/ 1146787 h 2340761"/>
                <a:gd name="connsiteX1905" fmla="*/ 1015157 w 2967861"/>
                <a:gd name="connsiteY1905" fmla="*/ 1146787 h 2340761"/>
                <a:gd name="connsiteX1906" fmla="*/ 1011122 w 2967861"/>
                <a:gd name="connsiteY1906" fmla="*/ 1144614 h 2340761"/>
                <a:gd name="connsiteX1907" fmla="*/ 1008949 w 2967861"/>
                <a:gd name="connsiteY1907" fmla="*/ 1161688 h 2340761"/>
                <a:gd name="connsiteX1908" fmla="*/ 1011122 w 2967861"/>
                <a:gd name="connsiteY1908" fmla="*/ 1173175 h 2340761"/>
                <a:gd name="connsiteX1909" fmla="*/ 1016399 w 2967861"/>
                <a:gd name="connsiteY1909" fmla="*/ 1183730 h 2340761"/>
                <a:gd name="connsiteX1910" fmla="*/ 1020435 w 2967861"/>
                <a:gd name="connsiteY1910" fmla="*/ 1196458 h 2340761"/>
                <a:gd name="connsiteX1911" fmla="*/ 1022608 w 2967861"/>
                <a:gd name="connsiteY1911" fmla="*/ 1217569 h 2340761"/>
                <a:gd name="connsiteX1912" fmla="*/ 995600 w 2967861"/>
                <a:gd name="connsiteY1912" fmla="*/ 1218500 h 2340761"/>
                <a:gd name="connsiteX1913" fmla="*/ 976973 w 2967861"/>
                <a:gd name="connsiteY1913" fmla="*/ 1215395 h 2340761"/>
                <a:gd name="connsiteX1914" fmla="*/ 966418 w 2967861"/>
                <a:gd name="connsiteY1914" fmla="*/ 1205772 h 2340761"/>
                <a:gd name="connsiteX1915" fmla="*/ 962382 w 2967861"/>
                <a:gd name="connsiteY1915" fmla="*/ 1188697 h 2340761"/>
                <a:gd name="connsiteX1916" fmla="*/ 962382 w 2967861"/>
                <a:gd name="connsiteY1916" fmla="*/ 1165414 h 2340761"/>
                <a:gd name="connsiteX1917" fmla="*/ 974800 w 2967861"/>
                <a:gd name="connsiteY1917" fmla="*/ 1165414 h 2340761"/>
                <a:gd name="connsiteX1918" fmla="*/ 967660 w 2967861"/>
                <a:gd name="connsiteY1918" fmla="*/ 1151754 h 2340761"/>
                <a:gd name="connsiteX1919" fmla="*/ 955242 w 2967861"/>
                <a:gd name="connsiteY1919" fmla="*/ 1138094 h 2340761"/>
                <a:gd name="connsiteX1920" fmla="*/ 944686 w 2967861"/>
                <a:gd name="connsiteY1920" fmla="*/ 1121020 h 2340761"/>
                <a:gd name="connsiteX1921" fmla="*/ 933200 w 2967861"/>
                <a:gd name="connsiteY1921" fmla="*/ 1103945 h 2340761"/>
                <a:gd name="connsiteX1922" fmla="*/ 927922 w 2967861"/>
                <a:gd name="connsiteY1922" fmla="*/ 1086871 h 2340761"/>
                <a:gd name="connsiteX1923" fmla="*/ 931027 w 2967861"/>
                <a:gd name="connsiteY1923" fmla="*/ 1071038 h 2340761"/>
                <a:gd name="connsiteX1924" fmla="*/ 938167 w 2967861"/>
                <a:gd name="connsiteY1924" fmla="*/ 1059552 h 2340761"/>
                <a:gd name="connsiteX1925" fmla="*/ 949653 w 2967861"/>
                <a:gd name="connsiteY1925" fmla="*/ 1049928 h 2340761"/>
                <a:gd name="connsiteX1926" fmla="*/ 962071 w 2967861"/>
                <a:gd name="connsiteY1926" fmla="*/ 1044650 h 2340761"/>
                <a:gd name="connsiteX1927" fmla="*/ 974489 w 2967861"/>
                <a:gd name="connsiteY1927" fmla="*/ 1039373 h 2340761"/>
                <a:gd name="connsiteX1928" fmla="*/ 985976 w 2967861"/>
                <a:gd name="connsiteY1928" fmla="*/ 1029749 h 2340761"/>
                <a:gd name="connsiteX1929" fmla="*/ 995289 w 2967861"/>
                <a:gd name="connsiteY1929" fmla="*/ 1029749 h 2340761"/>
                <a:gd name="connsiteX1930" fmla="*/ 1000567 w 2967861"/>
                <a:gd name="connsiteY1930" fmla="*/ 1031922 h 2340761"/>
                <a:gd name="connsiteX1931" fmla="*/ 1005844 w 2967861"/>
                <a:gd name="connsiteY1931" fmla="*/ 1031922 h 2340761"/>
                <a:gd name="connsiteX1932" fmla="*/ 1011122 w 2967861"/>
                <a:gd name="connsiteY1932" fmla="*/ 1034095 h 2340761"/>
                <a:gd name="connsiteX1933" fmla="*/ 1008017 w 2967861"/>
                <a:gd name="connsiteY1933" fmla="*/ 1049928 h 2340761"/>
                <a:gd name="connsiteX1934" fmla="*/ 1000877 w 2967861"/>
                <a:gd name="connsiteY1934" fmla="*/ 1063587 h 2340761"/>
                <a:gd name="connsiteX1935" fmla="*/ 986286 w 2967861"/>
                <a:gd name="connsiteY1935" fmla="*/ 1068865 h 2340761"/>
                <a:gd name="connsiteX1936" fmla="*/ 966418 w 2967861"/>
                <a:gd name="connsiteY1936" fmla="*/ 1071038 h 2340761"/>
                <a:gd name="connsiteX1937" fmla="*/ 973558 w 2967861"/>
                <a:gd name="connsiteY1937" fmla="*/ 1086871 h 2340761"/>
                <a:gd name="connsiteX1938" fmla="*/ 985976 w 2967861"/>
                <a:gd name="connsiteY1938" fmla="*/ 1101772 h 2340761"/>
                <a:gd name="connsiteX1939" fmla="*/ 1001498 w 2967861"/>
                <a:gd name="connsiteY1939" fmla="*/ 1111396 h 2340761"/>
                <a:gd name="connsiteX1940" fmla="*/ 1000567 w 2967861"/>
                <a:gd name="connsiteY1940" fmla="*/ 1115742 h 2340761"/>
                <a:gd name="connsiteX1941" fmla="*/ 998394 w 2967861"/>
                <a:gd name="connsiteY1941" fmla="*/ 1116674 h 2340761"/>
                <a:gd name="connsiteX1942" fmla="*/ 996220 w 2967861"/>
                <a:gd name="connsiteY1942" fmla="*/ 1116674 h 2340761"/>
                <a:gd name="connsiteX1943" fmla="*/ 995289 w 2967861"/>
                <a:gd name="connsiteY1943" fmla="*/ 1121020 h 2340761"/>
                <a:gd name="connsiteX1944" fmla="*/ 1000567 w 2967861"/>
                <a:gd name="connsiteY1944" fmla="*/ 1130644 h 2340761"/>
                <a:gd name="connsiteX1945" fmla="*/ 1005844 w 2967861"/>
                <a:gd name="connsiteY1945" fmla="*/ 1139026 h 2340761"/>
                <a:gd name="connsiteX1946" fmla="*/ 1008017 w 2967861"/>
                <a:gd name="connsiteY1946" fmla="*/ 1143372 h 2340761"/>
                <a:gd name="connsiteX1947" fmla="*/ 1008949 w 2967861"/>
                <a:gd name="connsiteY1947" fmla="*/ 1144303 h 2340761"/>
                <a:gd name="connsiteX1948" fmla="*/ 1011122 w 2967861"/>
                <a:gd name="connsiteY1948" fmla="*/ 1143372 h 2340761"/>
                <a:gd name="connsiteX1949" fmla="*/ 1011122 w 2967861"/>
                <a:gd name="connsiteY1949" fmla="*/ 1141199 h 2340761"/>
                <a:gd name="connsiteX1950" fmla="*/ 1013295 w 2967861"/>
                <a:gd name="connsiteY1950" fmla="*/ 1138094 h 2340761"/>
                <a:gd name="connsiteX1951" fmla="*/ 1013295 w 2967861"/>
                <a:gd name="connsiteY1951" fmla="*/ 1133748 h 2340761"/>
                <a:gd name="connsiteX1952" fmla="*/ 1015468 w 2967861"/>
                <a:gd name="connsiteY1952" fmla="*/ 1131575 h 2340761"/>
                <a:gd name="connsiteX1953" fmla="*/ 1018573 w 2967861"/>
                <a:gd name="connsiteY1953" fmla="*/ 1133748 h 2340761"/>
                <a:gd name="connsiteX1954" fmla="*/ 1022608 w 2967861"/>
                <a:gd name="connsiteY1954" fmla="*/ 1138094 h 2340761"/>
                <a:gd name="connsiteX1955" fmla="*/ 1023540 w 2967861"/>
                <a:gd name="connsiteY1955" fmla="*/ 1139026 h 2340761"/>
                <a:gd name="connsiteX1956" fmla="*/ 1027575 w 2967861"/>
                <a:gd name="connsiteY1956" fmla="*/ 1141199 h 2340761"/>
                <a:gd name="connsiteX1957" fmla="*/ 1030680 w 2967861"/>
                <a:gd name="connsiteY1957" fmla="*/ 1144303 h 2340761"/>
                <a:gd name="connsiteX1958" fmla="*/ 1025402 w 2967861"/>
                <a:gd name="connsiteY1958" fmla="*/ 1146787 h 2340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Lst>
              <a:rect l="l" t="t" r="r" b="b"/>
              <a:pathLst>
                <a:path w="2967861" h="2340761">
                  <a:moveTo>
                    <a:pt x="2965999" y="516271"/>
                  </a:moveTo>
                  <a:lnTo>
                    <a:pt x="2956685" y="502612"/>
                  </a:lnTo>
                  <a:lnTo>
                    <a:pt x="2945199" y="489883"/>
                  </a:lnTo>
                  <a:lnTo>
                    <a:pt x="2934644" y="477155"/>
                  </a:lnTo>
                  <a:lnTo>
                    <a:pt x="2930608" y="477155"/>
                  </a:lnTo>
                  <a:lnTo>
                    <a:pt x="2929677" y="477155"/>
                  </a:lnTo>
                  <a:lnTo>
                    <a:pt x="2927503" y="479328"/>
                  </a:lnTo>
                  <a:lnTo>
                    <a:pt x="2925330" y="479328"/>
                  </a:lnTo>
                  <a:lnTo>
                    <a:pt x="2923158" y="480260"/>
                  </a:lnTo>
                  <a:lnTo>
                    <a:pt x="2905462" y="477155"/>
                  </a:lnTo>
                  <a:lnTo>
                    <a:pt x="2896149" y="469705"/>
                  </a:lnTo>
                  <a:lnTo>
                    <a:pt x="2889008" y="460081"/>
                  </a:lnTo>
                  <a:lnTo>
                    <a:pt x="2881868" y="449526"/>
                  </a:lnTo>
                  <a:lnTo>
                    <a:pt x="2871313" y="439902"/>
                  </a:lnTo>
                  <a:lnTo>
                    <a:pt x="2866035" y="435555"/>
                  </a:lnTo>
                  <a:lnTo>
                    <a:pt x="2859827" y="435555"/>
                  </a:lnTo>
                  <a:lnTo>
                    <a:pt x="2854549" y="434624"/>
                  </a:lnTo>
                  <a:lnTo>
                    <a:pt x="2849271" y="434624"/>
                  </a:lnTo>
                  <a:lnTo>
                    <a:pt x="2843994" y="430278"/>
                  </a:lnTo>
                  <a:lnTo>
                    <a:pt x="2810776" y="395508"/>
                  </a:lnTo>
                  <a:lnTo>
                    <a:pt x="2751481" y="370051"/>
                  </a:lnTo>
                  <a:lnTo>
                    <a:pt x="2747445" y="370983"/>
                  </a:lnTo>
                  <a:lnTo>
                    <a:pt x="2744340" y="373156"/>
                  </a:lnTo>
                  <a:lnTo>
                    <a:pt x="2740305" y="377502"/>
                  </a:lnTo>
                  <a:lnTo>
                    <a:pt x="2735027" y="378433"/>
                  </a:lnTo>
                  <a:lnTo>
                    <a:pt x="2729750" y="378433"/>
                  </a:lnTo>
                  <a:lnTo>
                    <a:pt x="2723541" y="378433"/>
                  </a:lnTo>
                  <a:lnTo>
                    <a:pt x="2708950" y="373156"/>
                  </a:lnTo>
                  <a:lnTo>
                    <a:pt x="2696532" y="365705"/>
                  </a:lnTo>
                  <a:lnTo>
                    <a:pt x="2678836" y="362601"/>
                  </a:lnTo>
                  <a:lnTo>
                    <a:pt x="2678836" y="367878"/>
                  </a:lnTo>
                  <a:lnTo>
                    <a:pt x="2678836" y="373156"/>
                  </a:lnTo>
                  <a:lnTo>
                    <a:pt x="2676664" y="377502"/>
                  </a:lnTo>
                  <a:lnTo>
                    <a:pt x="2676664" y="380607"/>
                  </a:lnTo>
                  <a:lnTo>
                    <a:pt x="2678836" y="382780"/>
                  </a:lnTo>
                  <a:lnTo>
                    <a:pt x="2681010" y="385884"/>
                  </a:lnTo>
                  <a:lnTo>
                    <a:pt x="2684114" y="392093"/>
                  </a:lnTo>
                  <a:lnTo>
                    <a:pt x="2681941" y="397371"/>
                  </a:lnTo>
                  <a:lnTo>
                    <a:pt x="2681941" y="400475"/>
                  </a:lnTo>
                  <a:lnTo>
                    <a:pt x="2681010" y="404821"/>
                  </a:lnTo>
                  <a:lnTo>
                    <a:pt x="2678836" y="406994"/>
                  </a:lnTo>
                  <a:lnTo>
                    <a:pt x="2678836" y="412272"/>
                  </a:lnTo>
                  <a:lnTo>
                    <a:pt x="2671696" y="406994"/>
                  </a:lnTo>
                  <a:lnTo>
                    <a:pt x="2666419" y="402648"/>
                  </a:lnTo>
                  <a:lnTo>
                    <a:pt x="2660210" y="395198"/>
                  </a:lnTo>
                  <a:lnTo>
                    <a:pt x="2654932" y="389920"/>
                  </a:lnTo>
                  <a:lnTo>
                    <a:pt x="2651828" y="382469"/>
                  </a:lnTo>
                  <a:lnTo>
                    <a:pt x="2616437" y="382469"/>
                  </a:lnTo>
                  <a:lnTo>
                    <a:pt x="2581978" y="382469"/>
                  </a:lnTo>
                  <a:lnTo>
                    <a:pt x="2547518" y="385574"/>
                  </a:lnTo>
                  <a:lnTo>
                    <a:pt x="2544414" y="384642"/>
                  </a:lnTo>
                  <a:lnTo>
                    <a:pt x="2542240" y="380296"/>
                  </a:lnTo>
                  <a:lnTo>
                    <a:pt x="2538205" y="378123"/>
                  </a:lnTo>
                  <a:lnTo>
                    <a:pt x="2535100" y="365395"/>
                  </a:lnTo>
                  <a:lnTo>
                    <a:pt x="2532927" y="350493"/>
                  </a:lnTo>
                  <a:lnTo>
                    <a:pt x="2527650" y="333419"/>
                  </a:lnTo>
                  <a:lnTo>
                    <a:pt x="2515232" y="330314"/>
                  </a:lnTo>
                  <a:lnTo>
                    <a:pt x="2498468" y="327210"/>
                  </a:lnTo>
                  <a:lnTo>
                    <a:pt x="2481703" y="325037"/>
                  </a:lnTo>
                  <a:lnTo>
                    <a:pt x="2464008" y="325037"/>
                  </a:lnTo>
                  <a:lnTo>
                    <a:pt x="2451590" y="330314"/>
                  </a:lnTo>
                  <a:lnTo>
                    <a:pt x="2437931" y="325037"/>
                  </a:lnTo>
                  <a:lnTo>
                    <a:pt x="2427375" y="315413"/>
                  </a:lnTo>
                  <a:lnTo>
                    <a:pt x="2420235" y="304858"/>
                  </a:lnTo>
                  <a:lnTo>
                    <a:pt x="2414958" y="293371"/>
                  </a:lnTo>
                  <a:lnTo>
                    <a:pt x="2401298" y="293371"/>
                  </a:lnTo>
                  <a:lnTo>
                    <a:pt x="2388880" y="293371"/>
                  </a:lnTo>
                  <a:lnTo>
                    <a:pt x="2378325" y="297718"/>
                  </a:lnTo>
                  <a:lnTo>
                    <a:pt x="2373047" y="295544"/>
                  </a:lnTo>
                  <a:lnTo>
                    <a:pt x="2369012" y="293371"/>
                  </a:lnTo>
                  <a:lnTo>
                    <a:pt x="2365907" y="291198"/>
                  </a:lnTo>
                  <a:lnTo>
                    <a:pt x="2365907" y="288094"/>
                  </a:lnTo>
                  <a:lnTo>
                    <a:pt x="2363734" y="285921"/>
                  </a:lnTo>
                  <a:lnTo>
                    <a:pt x="2363734" y="282816"/>
                  </a:lnTo>
                  <a:lnTo>
                    <a:pt x="2361561" y="276607"/>
                  </a:lnTo>
                  <a:lnTo>
                    <a:pt x="2358457" y="273503"/>
                  </a:lnTo>
                  <a:lnTo>
                    <a:pt x="2351316" y="268225"/>
                  </a:lnTo>
                  <a:lnTo>
                    <a:pt x="2334552" y="262016"/>
                  </a:lnTo>
                  <a:lnTo>
                    <a:pt x="2315925" y="256739"/>
                  </a:lnTo>
                  <a:lnTo>
                    <a:pt x="2296057" y="251461"/>
                  </a:lnTo>
                  <a:lnTo>
                    <a:pt x="2276188" y="249288"/>
                  </a:lnTo>
                  <a:lnTo>
                    <a:pt x="2258493" y="249288"/>
                  </a:lnTo>
                  <a:lnTo>
                    <a:pt x="2247007" y="253634"/>
                  </a:lnTo>
                  <a:lnTo>
                    <a:pt x="2234589" y="256739"/>
                  </a:lnTo>
                  <a:lnTo>
                    <a:pt x="2237693" y="273813"/>
                  </a:lnTo>
                  <a:lnTo>
                    <a:pt x="2241729" y="286541"/>
                  </a:lnTo>
                  <a:lnTo>
                    <a:pt x="2243902" y="305479"/>
                  </a:lnTo>
                  <a:lnTo>
                    <a:pt x="2236762" y="305479"/>
                  </a:lnTo>
                  <a:lnTo>
                    <a:pt x="2232726" y="303306"/>
                  </a:lnTo>
                  <a:lnTo>
                    <a:pt x="2227448" y="303306"/>
                  </a:lnTo>
                  <a:lnTo>
                    <a:pt x="2225275" y="303306"/>
                  </a:lnTo>
                  <a:lnTo>
                    <a:pt x="2222171" y="303306"/>
                  </a:lnTo>
                  <a:lnTo>
                    <a:pt x="2218135" y="306410"/>
                  </a:lnTo>
                  <a:lnTo>
                    <a:pt x="2215030" y="310756"/>
                  </a:lnTo>
                  <a:lnTo>
                    <a:pt x="2207890" y="306410"/>
                  </a:lnTo>
                  <a:lnTo>
                    <a:pt x="2201681" y="303306"/>
                  </a:lnTo>
                  <a:lnTo>
                    <a:pt x="2198577" y="298028"/>
                  </a:lnTo>
                  <a:lnTo>
                    <a:pt x="2193299" y="293682"/>
                  </a:lnTo>
                  <a:lnTo>
                    <a:pt x="2188022" y="288404"/>
                  </a:lnTo>
                  <a:lnTo>
                    <a:pt x="2174362" y="310756"/>
                  </a:lnTo>
                  <a:lnTo>
                    <a:pt x="2165980" y="308583"/>
                  </a:lnTo>
                  <a:lnTo>
                    <a:pt x="2158840" y="306410"/>
                  </a:lnTo>
                  <a:lnTo>
                    <a:pt x="2152631" y="303306"/>
                  </a:lnTo>
                  <a:lnTo>
                    <a:pt x="2149526" y="298028"/>
                  </a:lnTo>
                  <a:lnTo>
                    <a:pt x="2147353" y="290577"/>
                  </a:lnTo>
                  <a:lnTo>
                    <a:pt x="2147353" y="280953"/>
                  </a:lnTo>
                  <a:lnTo>
                    <a:pt x="2140213" y="290577"/>
                  </a:lnTo>
                  <a:lnTo>
                    <a:pt x="2137109" y="301132"/>
                  </a:lnTo>
                  <a:lnTo>
                    <a:pt x="2133073" y="312619"/>
                  </a:lnTo>
                  <a:lnTo>
                    <a:pt x="2127795" y="321001"/>
                  </a:lnTo>
                  <a:lnTo>
                    <a:pt x="2125622" y="323174"/>
                  </a:lnTo>
                  <a:lnTo>
                    <a:pt x="2123449" y="325347"/>
                  </a:lnTo>
                  <a:lnTo>
                    <a:pt x="2112894" y="317896"/>
                  </a:lnTo>
                  <a:lnTo>
                    <a:pt x="2100476" y="310446"/>
                  </a:lnTo>
                  <a:lnTo>
                    <a:pt x="2091163" y="300822"/>
                  </a:lnTo>
                  <a:lnTo>
                    <a:pt x="2088989" y="295544"/>
                  </a:lnTo>
                  <a:lnTo>
                    <a:pt x="2088058" y="291198"/>
                  </a:lnTo>
                  <a:lnTo>
                    <a:pt x="2088058" y="288094"/>
                  </a:lnTo>
                  <a:lnTo>
                    <a:pt x="2085885" y="283747"/>
                  </a:lnTo>
                  <a:lnTo>
                    <a:pt x="2083712" y="280643"/>
                  </a:lnTo>
                  <a:lnTo>
                    <a:pt x="2090852" y="261706"/>
                  </a:lnTo>
                  <a:lnTo>
                    <a:pt x="2103270" y="248978"/>
                  </a:lnTo>
                  <a:lnTo>
                    <a:pt x="2093957" y="212034"/>
                  </a:lnTo>
                  <a:lnTo>
                    <a:pt x="2090852" y="212034"/>
                  </a:lnTo>
                  <a:lnTo>
                    <a:pt x="2090852" y="206757"/>
                  </a:lnTo>
                  <a:lnTo>
                    <a:pt x="2070984" y="208930"/>
                  </a:lnTo>
                  <a:lnTo>
                    <a:pt x="2058566" y="214208"/>
                  </a:lnTo>
                  <a:lnTo>
                    <a:pt x="2047079" y="223831"/>
                  </a:lnTo>
                  <a:lnTo>
                    <a:pt x="2036524" y="218554"/>
                  </a:lnTo>
                  <a:lnTo>
                    <a:pt x="2025038" y="212345"/>
                  </a:lnTo>
                  <a:lnTo>
                    <a:pt x="2014482" y="207067"/>
                  </a:lnTo>
                  <a:lnTo>
                    <a:pt x="2012310" y="209240"/>
                  </a:lnTo>
                  <a:lnTo>
                    <a:pt x="2012310" y="211414"/>
                  </a:lnTo>
                  <a:lnTo>
                    <a:pt x="2010136" y="211414"/>
                  </a:lnTo>
                  <a:lnTo>
                    <a:pt x="2007032" y="212345"/>
                  </a:lnTo>
                  <a:lnTo>
                    <a:pt x="2007032" y="218554"/>
                  </a:lnTo>
                  <a:lnTo>
                    <a:pt x="2007032" y="223831"/>
                  </a:lnTo>
                  <a:lnTo>
                    <a:pt x="2007032" y="226936"/>
                  </a:lnTo>
                  <a:lnTo>
                    <a:pt x="2007032" y="229109"/>
                  </a:lnTo>
                  <a:lnTo>
                    <a:pt x="2007032" y="232213"/>
                  </a:lnTo>
                  <a:lnTo>
                    <a:pt x="2002996" y="243700"/>
                  </a:lnTo>
                  <a:lnTo>
                    <a:pt x="1950841" y="239354"/>
                  </a:lnTo>
                  <a:lnTo>
                    <a:pt x="1948668" y="234076"/>
                  </a:lnTo>
                  <a:lnTo>
                    <a:pt x="1948668" y="228799"/>
                  </a:lnTo>
                  <a:lnTo>
                    <a:pt x="1946495" y="223521"/>
                  </a:lnTo>
                  <a:lnTo>
                    <a:pt x="1946495" y="218243"/>
                  </a:lnTo>
                  <a:lnTo>
                    <a:pt x="1946495" y="216070"/>
                  </a:lnTo>
                  <a:lnTo>
                    <a:pt x="1934077" y="206446"/>
                  </a:lnTo>
                  <a:lnTo>
                    <a:pt x="1921659" y="204273"/>
                  </a:lnTo>
                  <a:lnTo>
                    <a:pt x="1904895" y="204273"/>
                  </a:lnTo>
                  <a:lnTo>
                    <a:pt x="1887200" y="206446"/>
                  </a:lnTo>
                  <a:lnTo>
                    <a:pt x="1887200" y="219175"/>
                  </a:lnTo>
                  <a:lnTo>
                    <a:pt x="1877886" y="219175"/>
                  </a:lnTo>
                  <a:lnTo>
                    <a:pt x="1877886" y="218243"/>
                  </a:lnTo>
                  <a:lnTo>
                    <a:pt x="1875713" y="218243"/>
                  </a:lnTo>
                  <a:lnTo>
                    <a:pt x="1873540" y="216070"/>
                  </a:lnTo>
                  <a:lnTo>
                    <a:pt x="1875713" y="206446"/>
                  </a:lnTo>
                  <a:lnTo>
                    <a:pt x="1877886" y="198996"/>
                  </a:lnTo>
                  <a:lnTo>
                    <a:pt x="1880060" y="193718"/>
                  </a:lnTo>
                  <a:lnTo>
                    <a:pt x="1883164" y="188441"/>
                  </a:lnTo>
                  <a:lnTo>
                    <a:pt x="1883164" y="182232"/>
                  </a:lnTo>
                  <a:lnTo>
                    <a:pt x="1873851" y="186578"/>
                  </a:lnTo>
                  <a:lnTo>
                    <a:pt x="1866710" y="191856"/>
                  </a:lnTo>
                  <a:lnTo>
                    <a:pt x="1859570" y="197133"/>
                  </a:lnTo>
                  <a:lnTo>
                    <a:pt x="1854293" y="203342"/>
                  </a:lnTo>
                  <a:lnTo>
                    <a:pt x="1851188" y="201169"/>
                  </a:lnTo>
                  <a:lnTo>
                    <a:pt x="1849015" y="201169"/>
                  </a:lnTo>
                  <a:lnTo>
                    <a:pt x="1849015" y="198996"/>
                  </a:lnTo>
                  <a:lnTo>
                    <a:pt x="1849015" y="196823"/>
                  </a:lnTo>
                  <a:lnTo>
                    <a:pt x="1849015" y="195891"/>
                  </a:lnTo>
                  <a:lnTo>
                    <a:pt x="1851188" y="191545"/>
                  </a:lnTo>
                  <a:lnTo>
                    <a:pt x="1851188" y="188441"/>
                  </a:lnTo>
                  <a:lnTo>
                    <a:pt x="1834424" y="186267"/>
                  </a:lnTo>
                  <a:lnTo>
                    <a:pt x="1819833" y="188441"/>
                  </a:lnTo>
                  <a:lnTo>
                    <a:pt x="1807415" y="195891"/>
                  </a:lnTo>
                  <a:lnTo>
                    <a:pt x="1803379" y="195891"/>
                  </a:lnTo>
                  <a:lnTo>
                    <a:pt x="1815797" y="180990"/>
                  </a:lnTo>
                  <a:lnTo>
                    <a:pt x="1832561" y="169503"/>
                  </a:lnTo>
                  <a:lnTo>
                    <a:pt x="1849325" y="159880"/>
                  </a:lnTo>
                  <a:lnTo>
                    <a:pt x="1863916" y="151498"/>
                  </a:lnTo>
                  <a:lnTo>
                    <a:pt x="1869194" y="141874"/>
                  </a:lnTo>
                  <a:lnTo>
                    <a:pt x="1873230" y="132250"/>
                  </a:lnTo>
                  <a:lnTo>
                    <a:pt x="1878507" y="123868"/>
                  </a:lnTo>
                  <a:lnTo>
                    <a:pt x="1890925" y="114244"/>
                  </a:lnTo>
                  <a:lnTo>
                    <a:pt x="1890925" y="90029"/>
                  </a:lnTo>
                  <a:lnTo>
                    <a:pt x="1881612" y="77301"/>
                  </a:lnTo>
                  <a:lnTo>
                    <a:pt x="1873230" y="65815"/>
                  </a:lnTo>
                  <a:lnTo>
                    <a:pt x="1861743" y="57432"/>
                  </a:lnTo>
                  <a:lnTo>
                    <a:pt x="1847152" y="49982"/>
                  </a:lnTo>
                  <a:lnTo>
                    <a:pt x="1847152" y="47809"/>
                  </a:lnTo>
                  <a:lnTo>
                    <a:pt x="1847152" y="45636"/>
                  </a:lnTo>
                  <a:lnTo>
                    <a:pt x="1844979" y="43462"/>
                  </a:lnTo>
                  <a:lnTo>
                    <a:pt x="1844048" y="45636"/>
                  </a:lnTo>
                  <a:lnTo>
                    <a:pt x="1827284" y="50913"/>
                  </a:lnTo>
                  <a:lnTo>
                    <a:pt x="1812693" y="53086"/>
                  </a:lnTo>
                  <a:lnTo>
                    <a:pt x="1800275" y="55259"/>
                  </a:lnTo>
                  <a:lnTo>
                    <a:pt x="1787857" y="60537"/>
                  </a:lnTo>
                  <a:lnTo>
                    <a:pt x="1780717" y="50913"/>
                  </a:lnTo>
                  <a:lnTo>
                    <a:pt x="1773577" y="43462"/>
                  </a:lnTo>
                  <a:lnTo>
                    <a:pt x="1766436" y="40358"/>
                  </a:lnTo>
                  <a:lnTo>
                    <a:pt x="1751845" y="36012"/>
                  </a:lnTo>
                  <a:lnTo>
                    <a:pt x="1752777" y="30734"/>
                  </a:lnTo>
                  <a:lnTo>
                    <a:pt x="1754950" y="28561"/>
                  </a:lnTo>
                  <a:lnTo>
                    <a:pt x="1757123" y="25457"/>
                  </a:lnTo>
                  <a:lnTo>
                    <a:pt x="1760227" y="23283"/>
                  </a:lnTo>
                  <a:lnTo>
                    <a:pt x="1762401" y="22352"/>
                  </a:lnTo>
                  <a:lnTo>
                    <a:pt x="1767678" y="20179"/>
                  </a:lnTo>
                  <a:lnTo>
                    <a:pt x="1766747" y="14901"/>
                  </a:lnTo>
                  <a:lnTo>
                    <a:pt x="1762711" y="10555"/>
                  </a:lnTo>
                  <a:lnTo>
                    <a:pt x="1760538" y="7451"/>
                  </a:lnTo>
                  <a:lnTo>
                    <a:pt x="1759607" y="5278"/>
                  </a:lnTo>
                  <a:lnTo>
                    <a:pt x="1755571" y="0"/>
                  </a:lnTo>
                  <a:lnTo>
                    <a:pt x="1735702" y="0"/>
                  </a:lnTo>
                  <a:lnTo>
                    <a:pt x="1731666" y="18006"/>
                  </a:lnTo>
                  <a:lnTo>
                    <a:pt x="1721111" y="28561"/>
                  </a:lnTo>
                  <a:lnTo>
                    <a:pt x="1708693" y="38185"/>
                  </a:lnTo>
                  <a:lnTo>
                    <a:pt x="1695034" y="45636"/>
                  </a:lnTo>
                  <a:lnTo>
                    <a:pt x="1679511" y="53086"/>
                  </a:lnTo>
                  <a:lnTo>
                    <a:pt x="1679511" y="73265"/>
                  </a:lnTo>
                  <a:lnTo>
                    <a:pt x="1674234" y="73265"/>
                  </a:lnTo>
                  <a:lnTo>
                    <a:pt x="1668025" y="72334"/>
                  </a:lnTo>
                  <a:lnTo>
                    <a:pt x="1664921" y="72334"/>
                  </a:lnTo>
                  <a:lnTo>
                    <a:pt x="1659643" y="70161"/>
                  </a:lnTo>
                  <a:lnTo>
                    <a:pt x="1653434" y="75438"/>
                  </a:lnTo>
                  <a:lnTo>
                    <a:pt x="1646294" y="82889"/>
                  </a:lnTo>
                  <a:lnTo>
                    <a:pt x="1639153" y="88167"/>
                  </a:lnTo>
                  <a:lnTo>
                    <a:pt x="1632013" y="94376"/>
                  </a:lnTo>
                  <a:lnTo>
                    <a:pt x="1626736" y="94376"/>
                  </a:lnTo>
                  <a:lnTo>
                    <a:pt x="1616181" y="94376"/>
                  </a:lnTo>
                  <a:lnTo>
                    <a:pt x="1601590" y="94376"/>
                  </a:lnTo>
                  <a:lnTo>
                    <a:pt x="1586999" y="94376"/>
                  </a:lnTo>
                  <a:lnTo>
                    <a:pt x="1575512" y="94376"/>
                  </a:lnTo>
                  <a:lnTo>
                    <a:pt x="1572408" y="99653"/>
                  </a:lnTo>
                  <a:lnTo>
                    <a:pt x="1570235" y="104931"/>
                  </a:lnTo>
                  <a:lnTo>
                    <a:pt x="1567130" y="110208"/>
                  </a:lnTo>
                  <a:lnTo>
                    <a:pt x="1564957" y="117659"/>
                  </a:lnTo>
                  <a:lnTo>
                    <a:pt x="1543226" y="117659"/>
                  </a:lnTo>
                  <a:lnTo>
                    <a:pt x="1526462" y="123868"/>
                  </a:lnTo>
                  <a:lnTo>
                    <a:pt x="1511871" y="130077"/>
                  </a:lnTo>
                  <a:lnTo>
                    <a:pt x="1497280" y="141563"/>
                  </a:lnTo>
                  <a:lnTo>
                    <a:pt x="1484862" y="152118"/>
                  </a:lnTo>
                  <a:lnTo>
                    <a:pt x="1468098" y="161742"/>
                  </a:lnTo>
                  <a:lnTo>
                    <a:pt x="1462821" y="180679"/>
                  </a:lnTo>
                  <a:lnTo>
                    <a:pt x="1459716" y="198685"/>
                  </a:lnTo>
                  <a:lnTo>
                    <a:pt x="1455680" y="215760"/>
                  </a:lnTo>
                  <a:lnTo>
                    <a:pt x="1452576" y="215760"/>
                  </a:lnTo>
                  <a:lnTo>
                    <a:pt x="1445436" y="198685"/>
                  </a:lnTo>
                  <a:lnTo>
                    <a:pt x="1419358" y="203963"/>
                  </a:lnTo>
                  <a:lnTo>
                    <a:pt x="1395454" y="211414"/>
                  </a:lnTo>
                  <a:lnTo>
                    <a:pt x="1399490" y="233766"/>
                  </a:lnTo>
                  <a:lnTo>
                    <a:pt x="1404767" y="253945"/>
                  </a:lnTo>
                  <a:lnTo>
                    <a:pt x="1410045" y="275055"/>
                  </a:lnTo>
                  <a:lnTo>
                    <a:pt x="1419358" y="290888"/>
                  </a:lnTo>
                  <a:lnTo>
                    <a:pt x="1431776" y="304547"/>
                  </a:lnTo>
                  <a:lnTo>
                    <a:pt x="1431776" y="312929"/>
                  </a:lnTo>
                  <a:lnTo>
                    <a:pt x="1416254" y="302374"/>
                  </a:lnTo>
                  <a:lnTo>
                    <a:pt x="1399490" y="287473"/>
                  </a:lnTo>
                  <a:lnTo>
                    <a:pt x="1388934" y="272571"/>
                  </a:lnTo>
                  <a:lnTo>
                    <a:pt x="1368135" y="272571"/>
                  </a:lnTo>
                  <a:lnTo>
                    <a:pt x="1352612" y="275676"/>
                  </a:lnTo>
                  <a:lnTo>
                    <a:pt x="1338953" y="283127"/>
                  </a:lnTo>
                  <a:lnTo>
                    <a:pt x="1331812" y="274745"/>
                  </a:lnTo>
                  <a:lnTo>
                    <a:pt x="1328708" y="263258"/>
                  </a:lnTo>
                  <a:lnTo>
                    <a:pt x="1324672" y="252703"/>
                  </a:lnTo>
                  <a:lnTo>
                    <a:pt x="1321568" y="250530"/>
                  </a:lnTo>
                  <a:lnTo>
                    <a:pt x="1321568" y="249909"/>
                  </a:lnTo>
                  <a:lnTo>
                    <a:pt x="1319394" y="249909"/>
                  </a:lnTo>
                  <a:lnTo>
                    <a:pt x="1316290" y="249909"/>
                  </a:lnTo>
                  <a:lnTo>
                    <a:pt x="1312254" y="249909"/>
                  </a:lnTo>
                  <a:lnTo>
                    <a:pt x="1312254" y="284679"/>
                  </a:lnTo>
                  <a:lnTo>
                    <a:pt x="1289281" y="305789"/>
                  </a:lnTo>
                  <a:lnTo>
                    <a:pt x="1294559" y="320691"/>
                  </a:lnTo>
                  <a:lnTo>
                    <a:pt x="1299837" y="331246"/>
                  </a:lnTo>
                  <a:lnTo>
                    <a:pt x="1305114" y="343974"/>
                  </a:lnTo>
                  <a:lnTo>
                    <a:pt x="1309150" y="362911"/>
                  </a:lnTo>
                  <a:lnTo>
                    <a:pt x="1329018" y="370362"/>
                  </a:lnTo>
                  <a:lnTo>
                    <a:pt x="1350750" y="378744"/>
                  </a:lnTo>
                  <a:lnTo>
                    <a:pt x="1368445" y="386195"/>
                  </a:lnTo>
                  <a:lnTo>
                    <a:pt x="1368445" y="392403"/>
                  </a:lnTo>
                  <a:lnTo>
                    <a:pt x="1350750" y="386195"/>
                  </a:lnTo>
                  <a:lnTo>
                    <a:pt x="1332123" y="386195"/>
                  </a:lnTo>
                  <a:lnTo>
                    <a:pt x="1312254" y="386195"/>
                  </a:lnTo>
                  <a:lnTo>
                    <a:pt x="1314427" y="401096"/>
                  </a:lnTo>
                  <a:lnTo>
                    <a:pt x="1316601" y="418170"/>
                  </a:lnTo>
                  <a:lnTo>
                    <a:pt x="1319705" y="435245"/>
                  </a:lnTo>
                  <a:lnTo>
                    <a:pt x="1316601" y="453251"/>
                  </a:lnTo>
                  <a:lnTo>
                    <a:pt x="1310392" y="464737"/>
                  </a:lnTo>
                  <a:lnTo>
                    <a:pt x="1303251" y="479639"/>
                  </a:lnTo>
                  <a:lnTo>
                    <a:pt x="1296111" y="492367"/>
                  </a:lnTo>
                  <a:lnTo>
                    <a:pt x="1293006" y="494540"/>
                  </a:lnTo>
                  <a:lnTo>
                    <a:pt x="1290833" y="495472"/>
                  </a:lnTo>
                  <a:lnTo>
                    <a:pt x="1289902" y="497645"/>
                  </a:lnTo>
                  <a:lnTo>
                    <a:pt x="1269102" y="497645"/>
                  </a:lnTo>
                  <a:lnTo>
                    <a:pt x="1269102" y="492057"/>
                  </a:lnTo>
                  <a:lnTo>
                    <a:pt x="1276243" y="489883"/>
                  </a:lnTo>
                  <a:lnTo>
                    <a:pt x="1282452" y="486779"/>
                  </a:lnTo>
                  <a:lnTo>
                    <a:pt x="1287729" y="484606"/>
                  </a:lnTo>
                  <a:lnTo>
                    <a:pt x="1290833" y="480260"/>
                  </a:lnTo>
                  <a:lnTo>
                    <a:pt x="1296111" y="477155"/>
                  </a:lnTo>
                  <a:lnTo>
                    <a:pt x="1296111" y="460081"/>
                  </a:lnTo>
                  <a:lnTo>
                    <a:pt x="1300147" y="447352"/>
                  </a:lnTo>
                  <a:lnTo>
                    <a:pt x="1305424" y="435866"/>
                  </a:lnTo>
                  <a:lnTo>
                    <a:pt x="1302320" y="429657"/>
                  </a:lnTo>
                  <a:lnTo>
                    <a:pt x="1300147" y="423448"/>
                  </a:lnTo>
                  <a:lnTo>
                    <a:pt x="1296111" y="420344"/>
                  </a:lnTo>
                  <a:lnTo>
                    <a:pt x="1293006" y="415997"/>
                  </a:lnTo>
                  <a:lnTo>
                    <a:pt x="1290833" y="412893"/>
                  </a:lnTo>
                  <a:lnTo>
                    <a:pt x="1289902" y="407615"/>
                  </a:lnTo>
                  <a:lnTo>
                    <a:pt x="1289902" y="400165"/>
                  </a:lnTo>
                  <a:lnTo>
                    <a:pt x="1293006" y="390541"/>
                  </a:lnTo>
                  <a:lnTo>
                    <a:pt x="1296111" y="379054"/>
                  </a:lnTo>
                  <a:lnTo>
                    <a:pt x="1296111" y="366326"/>
                  </a:lnTo>
                  <a:lnTo>
                    <a:pt x="1293006" y="355771"/>
                  </a:lnTo>
                  <a:lnTo>
                    <a:pt x="1289902" y="340870"/>
                  </a:lnTo>
                  <a:lnTo>
                    <a:pt x="1283693" y="328141"/>
                  </a:lnTo>
                  <a:lnTo>
                    <a:pt x="1280589" y="318517"/>
                  </a:lnTo>
                  <a:lnTo>
                    <a:pt x="1282762" y="311067"/>
                  </a:lnTo>
                  <a:lnTo>
                    <a:pt x="1283693" y="299580"/>
                  </a:lnTo>
                  <a:lnTo>
                    <a:pt x="1287729" y="286852"/>
                  </a:lnTo>
                  <a:lnTo>
                    <a:pt x="1290833" y="271951"/>
                  </a:lnTo>
                  <a:lnTo>
                    <a:pt x="1293006" y="257049"/>
                  </a:lnTo>
                  <a:lnTo>
                    <a:pt x="1285866" y="249598"/>
                  </a:lnTo>
                  <a:lnTo>
                    <a:pt x="1280589" y="239975"/>
                  </a:lnTo>
                  <a:lnTo>
                    <a:pt x="1260720" y="239043"/>
                  </a:lnTo>
                  <a:lnTo>
                    <a:pt x="1243956" y="239975"/>
                  </a:lnTo>
                  <a:lnTo>
                    <a:pt x="1234643" y="246184"/>
                  </a:lnTo>
                  <a:lnTo>
                    <a:pt x="1227502" y="254566"/>
                  </a:lnTo>
                  <a:lnTo>
                    <a:pt x="1222225" y="266052"/>
                  </a:lnTo>
                  <a:lnTo>
                    <a:pt x="1218189" y="276607"/>
                  </a:lnTo>
                  <a:lnTo>
                    <a:pt x="1215085" y="290267"/>
                  </a:lnTo>
                  <a:lnTo>
                    <a:pt x="1211049" y="300822"/>
                  </a:lnTo>
                  <a:lnTo>
                    <a:pt x="1203909" y="310446"/>
                  </a:lnTo>
                  <a:lnTo>
                    <a:pt x="1193353" y="317896"/>
                  </a:lnTo>
                  <a:lnTo>
                    <a:pt x="1196458" y="338075"/>
                  </a:lnTo>
                  <a:lnTo>
                    <a:pt x="1198631" y="352977"/>
                  </a:lnTo>
                  <a:lnTo>
                    <a:pt x="1202667" y="370051"/>
                  </a:lnTo>
                  <a:lnTo>
                    <a:pt x="1200494" y="392403"/>
                  </a:lnTo>
                  <a:lnTo>
                    <a:pt x="1217258" y="392403"/>
                  </a:lnTo>
                  <a:lnTo>
                    <a:pt x="1218189" y="399854"/>
                  </a:lnTo>
                  <a:lnTo>
                    <a:pt x="1222225" y="405132"/>
                  </a:lnTo>
                  <a:lnTo>
                    <a:pt x="1224398" y="410409"/>
                  </a:lnTo>
                  <a:lnTo>
                    <a:pt x="1227502" y="414756"/>
                  </a:lnTo>
                  <a:lnTo>
                    <a:pt x="1232780" y="420033"/>
                  </a:lnTo>
                  <a:lnTo>
                    <a:pt x="1231849" y="423138"/>
                  </a:lnTo>
                  <a:lnTo>
                    <a:pt x="1231849" y="425311"/>
                  </a:lnTo>
                  <a:lnTo>
                    <a:pt x="1229676" y="427484"/>
                  </a:lnTo>
                  <a:lnTo>
                    <a:pt x="1220362" y="423138"/>
                  </a:lnTo>
                  <a:lnTo>
                    <a:pt x="1205771" y="415687"/>
                  </a:lnTo>
                  <a:lnTo>
                    <a:pt x="1190249" y="402959"/>
                  </a:lnTo>
                  <a:lnTo>
                    <a:pt x="1171622" y="390230"/>
                  </a:lnTo>
                  <a:lnTo>
                    <a:pt x="1159204" y="377502"/>
                  </a:lnTo>
                  <a:lnTo>
                    <a:pt x="1149891" y="366016"/>
                  </a:lnTo>
                  <a:lnTo>
                    <a:pt x="1142751" y="366016"/>
                  </a:lnTo>
                  <a:lnTo>
                    <a:pt x="1135611" y="366016"/>
                  </a:lnTo>
                  <a:lnTo>
                    <a:pt x="1130333" y="363842"/>
                  </a:lnTo>
                  <a:lnTo>
                    <a:pt x="1126297" y="362911"/>
                  </a:lnTo>
                  <a:lnTo>
                    <a:pt x="1119157" y="366016"/>
                  </a:lnTo>
                  <a:lnTo>
                    <a:pt x="1116052" y="368189"/>
                  </a:lnTo>
                  <a:lnTo>
                    <a:pt x="1112017" y="371293"/>
                  </a:lnTo>
                  <a:lnTo>
                    <a:pt x="1106739" y="375639"/>
                  </a:lnTo>
                  <a:lnTo>
                    <a:pt x="1106739" y="383090"/>
                  </a:lnTo>
                  <a:lnTo>
                    <a:pt x="1106739" y="388368"/>
                  </a:lnTo>
                  <a:lnTo>
                    <a:pt x="1108912" y="392714"/>
                  </a:lnTo>
                  <a:lnTo>
                    <a:pt x="1111085" y="395818"/>
                  </a:lnTo>
                  <a:lnTo>
                    <a:pt x="1114190" y="400165"/>
                  </a:lnTo>
                  <a:lnTo>
                    <a:pt x="1114190" y="405442"/>
                  </a:lnTo>
                  <a:lnTo>
                    <a:pt x="1112017" y="410720"/>
                  </a:lnTo>
                  <a:lnTo>
                    <a:pt x="1112017" y="415066"/>
                  </a:lnTo>
                  <a:lnTo>
                    <a:pt x="1111085" y="415997"/>
                  </a:lnTo>
                  <a:lnTo>
                    <a:pt x="1108912" y="420344"/>
                  </a:lnTo>
                  <a:lnTo>
                    <a:pt x="1106739" y="423448"/>
                  </a:lnTo>
                  <a:lnTo>
                    <a:pt x="1099599" y="422517"/>
                  </a:lnTo>
                  <a:lnTo>
                    <a:pt x="1096495" y="422517"/>
                  </a:lnTo>
                  <a:lnTo>
                    <a:pt x="1094321" y="420344"/>
                  </a:lnTo>
                  <a:lnTo>
                    <a:pt x="1092148" y="418170"/>
                  </a:lnTo>
                  <a:lnTo>
                    <a:pt x="1089044" y="415066"/>
                  </a:lnTo>
                  <a:lnTo>
                    <a:pt x="1086871" y="412893"/>
                  </a:lnTo>
                  <a:lnTo>
                    <a:pt x="1083766" y="412893"/>
                  </a:lnTo>
                  <a:lnTo>
                    <a:pt x="1072280" y="415997"/>
                  </a:lnTo>
                  <a:lnTo>
                    <a:pt x="1061724" y="420344"/>
                  </a:lnTo>
                  <a:lnTo>
                    <a:pt x="1048065" y="425621"/>
                  </a:lnTo>
                  <a:lnTo>
                    <a:pt x="1035647" y="430899"/>
                  </a:lnTo>
                  <a:lnTo>
                    <a:pt x="1030369" y="436176"/>
                  </a:lnTo>
                  <a:lnTo>
                    <a:pt x="1021056" y="436176"/>
                  </a:lnTo>
                  <a:lnTo>
                    <a:pt x="1028196" y="425621"/>
                  </a:lnTo>
                  <a:lnTo>
                    <a:pt x="1035336" y="420344"/>
                  </a:lnTo>
                  <a:lnTo>
                    <a:pt x="1044650" y="415066"/>
                  </a:lnTo>
                  <a:lnTo>
                    <a:pt x="1053963" y="407615"/>
                  </a:lnTo>
                  <a:lnTo>
                    <a:pt x="1040304" y="403269"/>
                  </a:lnTo>
                  <a:lnTo>
                    <a:pt x="1025713" y="400165"/>
                  </a:lnTo>
                  <a:lnTo>
                    <a:pt x="1010190" y="400165"/>
                  </a:lnTo>
                  <a:lnTo>
                    <a:pt x="1008017" y="407615"/>
                  </a:lnTo>
                  <a:lnTo>
                    <a:pt x="1008017" y="412893"/>
                  </a:lnTo>
                  <a:lnTo>
                    <a:pt x="1005844" y="415997"/>
                  </a:lnTo>
                  <a:lnTo>
                    <a:pt x="1003671" y="420344"/>
                  </a:lnTo>
                  <a:lnTo>
                    <a:pt x="1000567" y="423448"/>
                  </a:lnTo>
                  <a:lnTo>
                    <a:pt x="1000567" y="427794"/>
                  </a:lnTo>
                  <a:lnTo>
                    <a:pt x="996531" y="425621"/>
                  </a:lnTo>
                  <a:lnTo>
                    <a:pt x="995600" y="422517"/>
                  </a:lnTo>
                  <a:lnTo>
                    <a:pt x="993426" y="420344"/>
                  </a:lnTo>
                  <a:lnTo>
                    <a:pt x="991253" y="415997"/>
                  </a:lnTo>
                  <a:lnTo>
                    <a:pt x="990322" y="412893"/>
                  </a:lnTo>
                  <a:lnTo>
                    <a:pt x="986286" y="410720"/>
                  </a:lnTo>
                  <a:lnTo>
                    <a:pt x="983182" y="408547"/>
                  </a:lnTo>
                  <a:lnTo>
                    <a:pt x="981009" y="410720"/>
                  </a:lnTo>
                  <a:lnTo>
                    <a:pt x="975731" y="410720"/>
                  </a:lnTo>
                  <a:lnTo>
                    <a:pt x="969522" y="412893"/>
                  </a:lnTo>
                  <a:lnTo>
                    <a:pt x="957104" y="429967"/>
                  </a:lnTo>
                  <a:lnTo>
                    <a:pt x="942513" y="443627"/>
                  </a:lnTo>
                  <a:lnTo>
                    <a:pt x="930095" y="460702"/>
                  </a:lnTo>
                  <a:lnTo>
                    <a:pt x="932269" y="465979"/>
                  </a:lnTo>
                  <a:lnTo>
                    <a:pt x="932269" y="470325"/>
                  </a:lnTo>
                  <a:lnTo>
                    <a:pt x="932269" y="475603"/>
                  </a:lnTo>
                  <a:lnTo>
                    <a:pt x="932269" y="479949"/>
                  </a:lnTo>
                  <a:lnTo>
                    <a:pt x="930095" y="485227"/>
                  </a:lnTo>
                  <a:lnTo>
                    <a:pt x="926060" y="487400"/>
                  </a:lnTo>
                  <a:lnTo>
                    <a:pt x="925128" y="487400"/>
                  </a:lnTo>
                  <a:lnTo>
                    <a:pt x="922955" y="488331"/>
                  </a:lnTo>
                  <a:lnTo>
                    <a:pt x="920782" y="488331"/>
                  </a:lnTo>
                  <a:lnTo>
                    <a:pt x="915504" y="488331"/>
                  </a:lnTo>
                  <a:lnTo>
                    <a:pt x="911469" y="487400"/>
                  </a:lnTo>
                  <a:lnTo>
                    <a:pt x="908364" y="485227"/>
                  </a:lnTo>
                  <a:lnTo>
                    <a:pt x="906191" y="483054"/>
                  </a:lnTo>
                  <a:lnTo>
                    <a:pt x="900914" y="480881"/>
                  </a:lnTo>
                  <a:lnTo>
                    <a:pt x="900914" y="460702"/>
                  </a:lnTo>
                  <a:lnTo>
                    <a:pt x="908054" y="460702"/>
                  </a:lnTo>
                  <a:lnTo>
                    <a:pt x="911158" y="458528"/>
                  </a:lnTo>
                  <a:lnTo>
                    <a:pt x="913331" y="458528"/>
                  </a:lnTo>
                  <a:lnTo>
                    <a:pt x="917367" y="457597"/>
                  </a:lnTo>
                  <a:lnTo>
                    <a:pt x="917367" y="447973"/>
                  </a:lnTo>
                  <a:lnTo>
                    <a:pt x="911158" y="438349"/>
                  </a:lnTo>
                  <a:lnTo>
                    <a:pt x="904018" y="427794"/>
                  </a:lnTo>
                  <a:lnTo>
                    <a:pt x="896878" y="420344"/>
                  </a:lnTo>
                  <a:lnTo>
                    <a:pt x="866765" y="420344"/>
                  </a:lnTo>
                  <a:lnTo>
                    <a:pt x="873905" y="464737"/>
                  </a:lnTo>
                  <a:lnTo>
                    <a:pt x="877009" y="504785"/>
                  </a:lnTo>
                  <a:lnTo>
                    <a:pt x="869869" y="502612"/>
                  </a:lnTo>
                  <a:lnTo>
                    <a:pt x="862729" y="501680"/>
                  </a:lnTo>
                  <a:lnTo>
                    <a:pt x="855588" y="499507"/>
                  </a:lnTo>
                  <a:lnTo>
                    <a:pt x="850311" y="497334"/>
                  </a:lnTo>
                  <a:lnTo>
                    <a:pt x="840997" y="510062"/>
                  </a:lnTo>
                  <a:lnTo>
                    <a:pt x="830442" y="521549"/>
                  </a:lnTo>
                  <a:lnTo>
                    <a:pt x="813678" y="529000"/>
                  </a:lnTo>
                  <a:lnTo>
                    <a:pt x="815851" y="534277"/>
                  </a:lnTo>
                  <a:lnTo>
                    <a:pt x="815851" y="537382"/>
                  </a:lnTo>
                  <a:lnTo>
                    <a:pt x="815851" y="539555"/>
                  </a:lnTo>
                  <a:lnTo>
                    <a:pt x="818025" y="541728"/>
                  </a:lnTo>
                  <a:lnTo>
                    <a:pt x="818956" y="543901"/>
                  </a:lnTo>
                  <a:lnTo>
                    <a:pt x="821129" y="544832"/>
                  </a:lnTo>
                  <a:lnTo>
                    <a:pt x="821129" y="551041"/>
                  </a:lnTo>
                  <a:lnTo>
                    <a:pt x="818956" y="556319"/>
                  </a:lnTo>
                  <a:lnTo>
                    <a:pt x="818025" y="558492"/>
                  </a:lnTo>
                  <a:lnTo>
                    <a:pt x="815851" y="561596"/>
                  </a:lnTo>
                  <a:lnTo>
                    <a:pt x="813678" y="565943"/>
                  </a:lnTo>
                  <a:lnTo>
                    <a:pt x="799087" y="559734"/>
                  </a:lnTo>
                  <a:lnTo>
                    <a:pt x="786669" y="552283"/>
                  </a:lnTo>
                  <a:lnTo>
                    <a:pt x="774252" y="544832"/>
                  </a:lnTo>
                  <a:lnTo>
                    <a:pt x="774252" y="549179"/>
                  </a:lnTo>
                  <a:lnTo>
                    <a:pt x="767732" y="549179"/>
                  </a:lnTo>
                  <a:lnTo>
                    <a:pt x="767732" y="559734"/>
                  </a:lnTo>
                  <a:lnTo>
                    <a:pt x="769906" y="569358"/>
                  </a:lnTo>
                  <a:lnTo>
                    <a:pt x="772079" y="582086"/>
                  </a:lnTo>
                  <a:lnTo>
                    <a:pt x="764938" y="581155"/>
                  </a:lnTo>
                  <a:lnTo>
                    <a:pt x="760903" y="576808"/>
                  </a:lnTo>
                  <a:lnTo>
                    <a:pt x="755625" y="574635"/>
                  </a:lnTo>
                  <a:lnTo>
                    <a:pt x="752520" y="569358"/>
                  </a:lnTo>
                  <a:lnTo>
                    <a:pt x="748485" y="559734"/>
                  </a:lnTo>
                  <a:lnTo>
                    <a:pt x="745380" y="544832"/>
                  </a:lnTo>
                  <a:lnTo>
                    <a:pt x="743207" y="526827"/>
                  </a:lnTo>
                  <a:lnTo>
                    <a:pt x="741034" y="509752"/>
                  </a:lnTo>
                  <a:lnTo>
                    <a:pt x="738861" y="497024"/>
                  </a:lnTo>
                  <a:lnTo>
                    <a:pt x="753452" y="502301"/>
                  </a:lnTo>
                  <a:lnTo>
                    <a:pt x="768043" y="509752"/>
                  </a:lnTo>
                  <a:lnTo>
                    <a:pt x="784807" y="517203"/>
                  </a:lnTo>
                  <a:lnTo>
                    <a:pt x="802502" y="517203"/>
                  </a:lnTo>
                  <a:lnTo>
                    <a:pt x="819266" y="508821"/>
                  </a:lnTo>
                  <a:lnTo>
                    <a:pt x="831684" y="495161"/>
                  </a:lnTo>
                  <a:lnTo>
                    <a:pt x="833857" y="479328"/>
                  </a:lnTo>
                  <a:lnTo>
                    <a:pt x="830753" y="462254"/>
                  </a:lnTo>
                  <a:lnTo>
                    <a:pt x="819266" y="445179"/>
                  </a:lnTo>
                  <a:lnTo>
                    <a:pt x="806848" y="429347"/>
                  </a:lnTo>
                  <a:lnTo>
                    <a:pt x="792258" y="414445"/>
                  </a:lnTo>
                  <a:lnTo>
                    <a:pt x="777667" y="402959"/>
                  </a:lnTo>
                  <a:lnTo>
                    <a:pt x="765249" y="395508"/>
                  </a:lnTo>
                  <a:lnTo>
                    <a:pt x="732031" y="392403"/>
                  </a:lnTo>
                  <a:lnTo>
                    <a:pt x="726753" y="386195"/>
                  </a:lnTo>
                  <a:lnTo>
                    <a:pt x="721476" y="380917"/>
                  </a:lnTo>
                  <a:lnTo>
                    <a:pt x="719303" y="375639"/>
                  </a:lnTo>
                  <a:lnTo>
                    <a:pt x="717130" y="371293"/>
                  </a:lnTo>
                  <a:lnTo>
                    <a:pt x="711852" y="371293"/>
                  </a:lnTo>
                  <a:lnTo>
                    <a:pt x="704712" y="373466"/>
                  </a:lnTo>
                  <a:lnTo>
                    <a:pt x="692294" y="378744"/>
                  </a:lnTo>
                  <a:lnTo>
                    <a:pt x="690121" y="375639"/>
                  </a:lnTo>
                  <a:lnTo>
                    <a:pt x="689190" y="373466"/>
                  </a:lnTo>
                  <a:lnTo>
                    <a:pt x="687016" y="373466"/>
                  </a:lnTo>
                  <a:lnTo>
                    <a:pt x="684843" y="370362"/>
                  </a:lnTo>
                  <a:lnTo>
                    <a:pt x="684843" y="366016"/>
                  </a:lnTo>
                  <a:lnTo>
                    <a:pt x="687016" y="363842"/>
                  </a:lnTo>
                  <a:lnTo>
                    <a:pt x="687016" y="362911"/>
                  </a:lnTo>
                  <a:lnTo>
                    <a:pt x="689190" y="362911"/>
                  </a:lnTo>
                  <a:lnTo>
                    <a:pt x="690121" y="360738"/>
                  </a:lnTo>
                  <a:lnTo>
                    <a:pt x="692294" y="358565"/>
                  </a:lnTo>
                  <a:lnTo>
                    <a:pt x="689190" y="343664"/>
                  </a:lnTo>
                  <a:lnTo>
                    <a:pt x="682981" y="336213"/>
                  </a:lnTo>
                  <a:lnTo>
                    <a:pt x="675840" y="334040"/>
                  </a:lnTo>
                  <a:lnTo>
                    <a:pt x="668700" y="333108"/>
                  </a:lnTo>
                  <a:lnTo>
                    <a:pt x="660318" y="328762"/>
                  </a:lnTo>
                  <a:lnTo>
                    <a:pt x="653178" y="321311"/>
                  </a:lnTo>
                  <a:lnTo>
                    <a:pt x="636414" y="323485"/>
                  </a:lnTo>
                  <a:lnTo>
                    <a:pt x="619650" y="327831"/>
                  </a:lnTo>
                  <a:lnTo>
                    <a:pt x="607232" y="330935"/>
                  </a:lnTo>
                  <a:lnTo>
                    <a:pt x="595745" y="340559"/>
                  </a:lnTo>
                  <a:lnTo>
                    <a:pt x="589536" y="355460"/>
                  </a:lnTo>
                  <a:lnTo>
                    <a:pt x="583328" y="351114"/>
                  </a:lnTo>
                  <a:lnTo>
                    <a:pt x="581465" y="351114"/>
                  </a:lnTo>
                  <a:lnTo>
                    <a:pt x="579292" y="348941"/>
                  </a:lnTo>
                  <a:lnTo>
                    <a:pt x="577119" y="348941"/>
                  </a:lnTo>
                  <a:lnTo>
                    <a:pt x="574014" y="348941"/>
                  </a:lnTo>
                  <a:lnTo>
                    <a:pt x="569978" y="348941"/>
                  </a:lnTo>
                  <a:lnTo>
                    <a:pt x="564701" y="348941"/>
                  </a:lnTo>
                  <a:lnTo>
                    <a:pt x="564701" y="362601"/>
                  </a:lnTo>
                  <a:lnTo>
                    <a:pt x="560665" y="360428"/>
                  </a:lnTo>
                  <a:lnTo>
                    <a:pt x="559734" y="360428"/>
                  </a:lnTo>
                  <a:lnTo>
                    <a:pt x="557561" y="360428"/>
                  </a:lnTo>
                  <a:lnTo>
                    <a:pt x="555387" y="358254"/>
                  </a:lnTo>
                  <a:lnTo>
                    <a:pt x="535519" y="363532"/>
                  </a:lnTo>
                  <a:lnTo>
                    <a:pt x="520928" y="375019"/>
                  </a:lnTo>
                  <a:lnTo>
                    <a:pt x="511615" y="392093"/>
                  </a:lnTo>
                  <a:lnTo>
                    <a:pt x="494850" y="392093"/>
                  </a:lnTo>
                  <a:lnTo>
                    <a:pt x="494850" y="406994"/>
                  </a:lnTo>
                  <a:lnTo>
                    <a:pt x="479328" y="415377"/>
                  </a:lnTo>
                  <a:lnTo>
                    <a:pt x="466910" y="430278"/>
                  </a:lnTo>
                  <a:lnTo>
                    <a:pt x="453251" y="452630"/>
                  </a:lnTo>
                  <a:lnTo>
                    <a:pt x="442696" y="476845"/>
                  </a:lnTo>
                  <a:lnTo>
                    <a:pt x="431209" y="501060"/>
                  </a:lnTo>
                  <a:lnTo>
                    <a:pt x="420654" y="524343"/>
                  </a:lnTo>
                  <a:lnTo>
                    <a:pt x="408236" y="544522"/>
                  </a:lnTo>
                  <a:lnTo>
                    <a:pt x="394577" y="561596"/>
                  </a:lnTo>
                  <a:lnTo>
                    <a:pt x="396750" y="565943"/>
                  </a:lnTo>
                  <a:lnTo>
                    <a:pt x="396750" y="569047"/>
                  </a:lnTo>
                  <a:lnTo>
                    <a:pt x="396750" y="571220"/>
                  </a:lnTo>
                  <a:lnTo>
                    <a:pt x="398923" y="571220"/>
                  </a:lnTo>
                  <a:lnTo>
                    <a:pt x="401096" y="571220"/>
                  </a:lnTo>
                  <a:lnTo>
                    <a:pt x="404200" y="573393"/>
                  </a:lnTo>
                  <a:lnTo>
                    <a:pt x="394887" y="581775"/>
                  </a:lnTo>
                  <a:lnTo>
                    <a:pt x="384332" y="586122"/>
                  </a:lnTo>
                  <a:lnTo>
                    <a:pt x="371914" y="593572"/>
                  </a:lnTo>
                  <a:lnTo>
                    <a:pt x="369741" y="596677"/>
                  </a:lnTo>
                  <a:lnTo>
                    <a:pt x="367568" y="602886"/>
                  </a:lnTo>
                  <a:lnTo>
                    <a:pt x="366636" y="605990"/>
                  </a:lnTo>
                  <a:lnTo>
                    <a:pt x="364463" y="610336"/>
                  </a:lnTo>
                  <a:lnTo>
                    <a:pt x="360427" y="613441"/>
                  </a:lnTo>
                  <a:lnTo>
                    <a:pt x="359496" y="611268"/>
                  </a:lnTo>
                  <a:lnTo>
                    <a:pt x="357323" y="610336"/>
                  </a:lnTo>
                  <a:lnTo>
                    <a:pt x="355150" y="608163"/>
                  </a:lnTo>
                  <a:lnTo>
                    <a:pt x="352045" y="605990"/>
                  </a:lnTo>
                  <a:lnTo>
                    <a:pt x="345836" y="611268"/>
                  </a:lnTo>
                  <a:lnTo>
                    <a:pt x="340559" y="617477"/>
                  </a:lnTo>
                  <a:lnTo>
                    <a:pt x="335281" y="622754"/>
                  </a:lnTo>
                  <a:lnTo>
                    <a:pt x="331246" y="625859"/>
                  </a:lnTo>
                  <a:lnTo>
                    <a:pt x="325968" y="640760"/>
                  </a:lnTo>
                  <a:lnTo>
                    <a:pt x="323795" y="652247"/>
                  </a:lnTo>
                  <a:lnTo>
                    <a:pt x="320690" y="660629"/>
                  </a:lnTo>
                  <a:lnTo>
                    <a:pt x="311377" y="670252"/>
                  </a:lnTo>
                  <a:lnTo>
                    <a:pt x="313550" y="692605"/>
                  </a:lnTo>
                  <a:lnTo>
                    <a:pt x="316655" y="709679"/>
                  </a:lnTo>
                  <a:lnTo>
                    <a:pt x="320690" y="724581"/>
                  </a:lnTo>
                  <a:lnTo>
                    <a:pt x="322864" y="742586"/>
                  </a:lnTo>
                  <a:lnTo>
                    <a:pt x="323795" y="764938"/>
                  </a:lnTo>
                  <a:lnTo>
                    <a:pt x="327831" y="764938"/>
                  </a:lnTo>
                  <a:lnTo>
                    <a:pt x="330004" y="767112"/>
                  </a:lnTo>
                  <a:lnTo>
                    <a:pt x="330935" y="767112"/>
                  </a:lnTo>
                  <a:lnTo>
                    <a:pt x="333108" y="767112"/>
                  </a:lnTo>
                  <a:lnTo>
                    <a:pt x="335281" y="769285"/>
                  </a:lnTo>
                  <a:lnTo>
                    <a:pt x="352977" y="764938"/>
                  </a:lnTo>
                  <a:lnTo>
                    <a:pt x="364463" y="759661"/>
                  </a:lnTo>
                  <a:lnTo>
                    <a:pt x="375018" y="752210"/>
                  </a:lnTo>
                  <a:lnTo>
                    <a:pt x="384332" y="742586"/>
                  </a:lnTo>
                  <a:lnTo>
                    <a:pt x="398923" y="735136"/>
                  </a:lnTo>
                  <a:lnTo>
                    <a:pt x="409478" y="762765"/>
                  </a:lnTo>
                  <a:lnTo>
                    <a:pt x="415687" y="786980"/>
                  </a:lnTo>
                  <a:lnTo>
                    <a:pt x="424069" y="809332"/>
                  </a:lnTo>
                  <a:lnTo>
                    <a:pt x="438660" y="829511"/>
                  </a:lnTo>
                  <a:lnTo>
                    <a:pt x="438660" y="833857"/>
                  </a:lnTo>
                  <a:lnTo>
                    <a:pt x="444869" y="833857"/>
                  </a:lnTo>
                  <a:lnTo>
                    <a:pt x="453251" y="818956"/>
                  </a:lnTo>
                  <a:lnTo>
                    <a:pt x="462564" y="807470"/>
                  </a:lnTo>
                  <a:lnTo>
                    <a:pt x="474051" y="796914"/>
                  </a:lnTo>
                  <a:lnTo>
                    <a:pt x="481191" y="784186"/>
                  </a:lnTo>
                  <a:lnTo>
                    <a:pt x="488331" y="767112"/>
                  </a:lnTo>
                  <a:lnTo>
                    <a:pt x="491436" y="744759"/>
                  </a:lnTo>
                  <a:lnTo>
                    <a:pt x="515340" y="735136"/>
                  </a:lnTo>
                  <a:lnTo>
                    <a:pt x="516271" y="734204"/>
                  </a:lnTo>
                  <a:lnTo>
                    <a:pt x="516271" y="729858"/>
                  </a:lnTo>
                  <a:lnTo>
                    <a:pt x="518444" y="727685"/>
                  </a:lnTo>
                  <a:lnTo>
                    <a:pt x="518444" y="726754"/>
                  </a:lnTo>
                  <a:lnTo>
                    <a:pt x="520618" y="724581"/>
                  </a:lnTo>
                  <a:lnTo>
                    <a:pt x="522791" y="722407"/>
                  </a:lnTo>
                  <a:lnTo>
                    <a:pt x="528068" y="720234"/>
                  </a:lnTo>
                  <a:lnTo>
                    <a:pt x="524032" y="704402"/>
                  </a:lnTo>
                  <a:lnTo>
                    <a:pt x="516892" y="690742"/>
                  </a:lnTo>
                  <a:lnTo>
                    <a:pt x="506337" y="680187"/>
                  </a:lnTo>
                  <a:lnTo>
                    <a:pt x="494850" y="670563"/>
                  </a:lnTo>
                  <a:lnTo>
                    <a:pt x="501059" y="645106"/>
                  </a:lnTo>
                  <a:lnTo>
                    <a:pt x="509441" y="622754"/>
                  </a:lnTo>
                  <a:lnTo>
                    <a:pt x="523101" y="603817"/>
                  </a:lnTo>
                  <a:lnTo>
                    <a:pt x="537692" y="587984"/>
                  </a:lnTo>
                  <a:lnTo>
                    <a:pt x="550110" y="570910"/>
                  </a:lnTo>
                  <a:lnTo>
                    <a:pt x="559423" y="550731"/>
                  </a:lnTo>
                  <a:lnTo>
                    <a:pt x="564701" y="524343"/>
                  </a:lnTo>
                  <a:lnTo>
                    <a:pt x="581465" y="523412"/>
                  </a:lnTo>
                  <a:lnTo>
                    <a:pt x="595125" y="521238"/>
                  </a:lnTo>
                  <a:lnTo>
                    <a:pt x="601334" y="526516"/>
                  </a:lnTo>
                  <a:lnTo>
                    <a:pt x="606611" y="531794"/>
                  </a:lnTo>
                  <a:lnTo>
                    <a:pt x="611889" y="537071"/>
                  </a:lnTo>
                  <a:lnTo>
                    <a:pt x="602575" y="554146"/>
                  </a:lnTo>
                  <a:lnTo>
                    <a:pt x="590157" y="569047"/>
                  </a:lnTo>
                  <a:lnTo>
                    <a:pt x="575566" y="583949"/>
                  </a:lnTo>
                  <a:lnTo>
                    <a:pt x="560976" y="596677"/>
                  </a:lnTo>
                  <a:lnTo>
                    <a:pt x="552593" y="615614"/>
                  </a:lnTo>
                  <a:lnTo>
                    <a:pt x="550420" y="628342"/>
                  </a:lnTo>
                  <a:lnTo>
                    <a:pt x="552593" y="643244"/>
                  </a:lnTo>
                  <a:lnTo>
                    <a:pt x="553525" y="655972"/>
                  </a:lnTo>
                  <a:lnTo>
                    <a:pt x="552593" y="667458"/>
                  </a:lnTo>
                  <a:lnTo>
                    <a:pt x="553525" y="682360"/>
                  </a:lnTo>
                  <a:lnTo>
                    <a:pt x="557561" y="690742"/>
                  </a:lnTo>
                  <a:lnTo>
                    <a:pt x="562838" y="698193"/>
                  </a:lnTo>
                  <a:lnTo>
                    <a:pt x="568116" y="705643"/>
                  </a:lnTo>
                  <a:lnTo>
                    <a:pt x="572152" y="715267"/>
                  </a:lnTo>
                  <a:lnTo>
                    <a:pt x="593883" y="712163"/>
                  </a:lnTo>
                  <a:lnTo>
                    <a:pt x="613751" y="705954"/>
                  </a:lnTo>
                  <a:lnTo>
                    <a:pt x="631447" y="697572"/>
                  </a:lnTo>
                  <a:lnTo>
                    <a:pt x="638587" y="697572"/>
                  </a:lnTo>
                  <a:lnTo>
                    <a:pt x="644796" y="698503"/>
                  </a:lnTo>
                  <a:lnTo>
                    <a:pt x="647900" y="700676"/>
                  </a:lnTo>
                  <a:lnTo>
                    <a:pt x="653178" y="702849"/>
                  </a:lnTo>
                  <a:lnTo>
                    <a:pt x="659387" y="705022"/>
                  </a:lnTo>
                  <a:lnTo>
                    <a:pt x="652246" y="715578"/>
                  </a:lnTo>
                  <a:lnTo>
                    <a:pt x="642933" y="719924"/>
                  </a:lnTo>
                  <a:lnTo>
                    <a:pt x="633620" y="717751"/>
                  </a:lnTo>
                  <a:lnTo>
                    <a:pt x="621202" y="715578"/>
                  </a:lnTo>
                  <a:lnTo>
                    <a:pt x="608784" y="715578"/>
                  </a:lnTo>
                  <a:lnTo>
                    <a:pt x="601644" y="719924"/>
                  </a:lnTo>
                  <a:lnTo>
                    <a:pt x="595435" y="723028"/>
                  </a:lnTo>
                  <a:lnTo>
                    <a:pt x="589226" y="727375"/>
                  </a:lnTo>
                  <a:lnTo>
                    <a:pt x="579913" y="728306"/>
                  </a:lnTo>
                  <a:lnTo>
                    <a:pt x="583017" y="745380"/>
                  </a:lnTo>
                  <a:lnTo>
                    <a:pt x="585190" y="755004"/>
                  </a:lnTo>
                  <a:lnTo>
                    <a:pt x="589226" y="762455"/>
                  </a:lnTo>
                  <a:lnTo>
                    <a:pt x="590157" y="773010"/>
                  </a:lnTo>
                  <a:lnTo>
                    <a:pt x="592331" y="790085"/>
                  </a:lnTo>
                  <a:lnTo>
                    <a:pt x="587053" y="787911"/>
                  </a:lnTo>
                  <a:lnTo>
                    <a:pt x="581775" y="785738"/>
                  </a:lnTo>
                  <a:lnTo>
                    <a:pt x="579602" y="784807"/>
                  </a:lnTo>
                  <a:lnTo>
                    <a:pt x="577429" y="780461"/>
                  </a:lnTo>
                  <a:lnTo>
                    <a:pt x="575256" y="777356"/>
                  </a:lnTo>
                  <a:lnTo>
                    <a:pt x="572152" y="773010"/>
                  </a:lnTo>
                  <a:lnTo>
                    <a:pt x="572152" y="769906"/>
                  </a:lnTo>
                  <a:lnTo>
                    <a:pt x="566874" y="770837"/>
                  </a:lnTo>
                  <a:lnTo>
                    <a:pt x="562838" y="773010"/>
                  </a:lnTo>
                  <a:lnTo>
                    <a:pt x="559734" y="777356"/>
                  </a:lnTo>
                  <a:lnTo>
                    <a:pt x="555698" y="778288"/>
                  </a:lnTo>
                  <a:lnTo>
                    <a:pt x="552593" y="782634"/>
                  </a:lnTo>
                  <a:lnTo>
                    <a:pt x="548558" y="808090"/>
                  </a:lnTo>
                  <a:lnTo>
                    <a:pt x="548558" y="839756"/>
                  </a:lnTo>
                  <a:lnTo>
                    <a:pt x="543280" y="841929"/>
                  </a:lnTo>
                  <a:lnTo>
                    <a:pt x="539244" y="841929"/>
                  </a:lnTo>
                  <a:lnTo>
                    <a:pt x="536140" y="842860"/>
                  </a:lnTo>
                  <a:lnTo>
                    <a:pt x="532104" y="847207"/>
                  </a:lnTo>
                  <a:lnTo>
                    <a:pt x="531173" y="849380"/>
                  </a:lnTo>
                  <a:lnTo>
                    <a:pt x="528999" y="854657"/>
                  </a:lnTo>
                  <a:lnTo>
                    <a:pt x="509131" y="850311"/>
                  </a:lnTo>
                  <a:lnTo>
                    <a:pt x="494540" y="849380"/>
                  </a:lnTo>
                  <a:lnTo>
                    <a:pt x="485227" y="852484"/>
                  </a:lnTo>
                  <a:lnTo>
                    <a:pt x="478086" y="856830"/>
                  </a:lnTo>
                  <a:lnTo>
                    <a:pt x="472809" y="862108"/>
                  </a:lnTo>
                  <a:lnTo>
                    <a:pt x="463495" y="867386"/>
                  </a:lnTo>
                  <a:lnTo>
                    <a:pt x="452940" y="871732"/>
                  </a:lnTo>
                  <a:lnTo>
                    <a:pt x="443627" y="871732"/>
                  </a:lnTo>
                  <a:lnTo>
                    <a:pt x="436487" y="865523"/>
                  </a:lnTo>
                  <a:lnTo>
                    <a:pt x="431209" y="862418"/>
                  </a:lnTo>
                  <a:lnTo>
                    <a:pt x="423138" y="862418"/>
                  </a:lnTo>
                  <a:lnTo>
                    <a:pt x="411651" y="867696"/>
                  </a:lnTo>
                  <a:lnTo>
                    <a:pt x="406373" y="864592"/>
                  </a:lnTo>
                  <a:lnTo>
                    <a:pt x="402338" y="862418"/>
                  </a:lnTo>
                  <a:lnTo>
                    <a:pt x="401406" y="860245"/>
                  </a:lnTo>
                  <a:lnTo>
                    <a:pt x="397371" y="858072"/>
                  </a:lnTo>
                  <a:lnTo>
                    <a:pt x="392093" y="854968"/>
                  </a:lnTo>
                  <a:lnTo>
                    <a:pt x="392093" y="842239"/>
                  </a:lnTo>
                  <a:lnTo>
                    <a:pt x="394266" y="825165"/>
                  </a:lnTo>
                  <a:lnTo>
                    <a:pt x="395197" y="807159"/>
                  </a:lnTo>
                  <a:lnTo>
                    <a:pt x="397371" y="793500"/>
                  </a:lnTo>
                  <a:lnTo>
                    <a:pt x="399544" y="786049"/>
                  </a:lnTo>
                  <a:lnTo>
                    <a:pt x="399544" y="777667"/>
                  </a:lnTo>
                  <a:lnTo>
                    <a:pt x="387126" y="780771"/>
                  </a:lnTo>
                  <a:lnTo>
                    <a:pt x="375639" y="785117"/>
                  </a:lnTo>
                  <a:lnTo>
                    <a:pt x="360117" y="786049"/>
                  </a:lnTo>
                  <a:lnTo>
                    <a:pt x="361048" y="803123"/>
                  </a:lnTo>
                  <a:lnTo>
                    <a:pt x="361048" y="823302"/>
                  </a:lnTo>
                  <a:lnTo>
                    <a:pt x="365084" y="845654"/>
                  </a:lnTo>
                  <a:lnTo>
                    <a:pt x="372224" y="864592"/>
                  </a:lnTo>
                  <a:lnTo>
                    <a:pt x="370051" y="865523"/>
                  </a:lnTo>
                  <a:lnTo>
                    <a:pt x="370051" y="867696"/>
                  </a:lnTo>
                  <a:lnTo>
                    <a:pt x="370051" y="869869"/>
                  </a:lnTo>
                  <a:lnTo>
                    <a:pt x="367878" y="872042"/>
                  </a:lnTo>
                  <a:lnTo>
                    <a:pt x="353287" y="877320"/>
                  </a:lnTo>
                  <a:lnTo>
                    <a:pt x="337765" y="882597"/>
                  </a:lnTo>
                  <a:lnTo>
                    <a:pt x="324105" y="887875"/>
                  </a:lnTo>
                  <a:lnTo>
                    <a:pt x="313550" y="895326"/>
                  </a:lnTo>
                  <a:lnTo>
                    <a:pt x="308273" y="906812"/>
                  </a:lnTo>
                  <a:lnTo>
                    <a:pt x="306099" y="917367"/>
                  </a:lnTo>
                  <a:lnTo>
                    <a:pt x="298959" y="928854"/>
                  </a:lnTo>
                  <a:lnTo>
                    <a:pt x="264500" y="939409"/>
                  </a:lnTo>
                  <a:lnTo>
                    <a:pt x="262327" y="943755"/>
                  </a:lnTo>
                  <a:lnTo>
                    <a:pt x="260154" y="946860"/>
                  </a:lnTo>
                  <a:lnTo>
                    <a:pt x="260154" y="951206"/>
                  </a:lnTo>
                  <a:lnTo>
                    <a:pt x="260154" y="954310"/>
                  </a:lnTo>
                  <a:lnTo>
                    <a:pt x="260154" y="958657"/>
                  </a:lnTo>
                  <a:lnTo>
                    <a:pt x="259222" y="961761"/>
                  </a:lnTo>
                  <a:lnTo>
                    <a:pt x="257049" y="963934"/>
                  </a:lnTo>
                  <a:lnTo>
                    <a:pt x="251771" y="966107"/>
                  </a:lnTo>
                  <a:lnTo>
                    <a:pt x="247736" y="967039"/>
                  </a:lnTo>
                  <a:lnTo>
                    <a:pt x="242458" y="969212"/>
                  </a:lnTo>
                  <a:lnTo>
                    <a:pt x="238422" y="973558"/>
                  </a:lnTo>
                  <a:lnTo>
                    <a:pt x="235318" y="971385"/>
                  </a:lnTo>
                  <a:lnTo>
                    <a:pt x="231282" y="969212"/>
                  </a:lnTo>
                  <a:lnTo>
                    <a:pt x="228178" y="969212"/>
                  </a:lnTo>
                  <a:lnTo>
                    <a:pt x="226004" y="967039"/>
                  </a:lnTo>
                  <a:lnTo>
                    <a:pt x="220727" y="966107"/>
                  </a:lnTo>
                  <a:lnTo>
                    <a:pt x="215449" y="966107"/>
                  </a:lnTo>
                  <a:lnTo>
                    <a:pt x="215449" y="986286"/>
                  </a:lnTo>
                  <a:lnTo>
                    <a:pt x="209240" y="986286"/>
                  </a:lnTo>
                  <a:lnTo>
                    <a:pt x="203963" y="986286"/>
                  </a:lnTo>
                  <a:lnTo>
                    <a:pt x="198685" y="988459"/>
                  </a:lnTo>
                  <a:lnTo>
                    <a:pt x="194650" y="989391"/>
                  </a:lnTo>
                  <a:lnTo>
                    <a:pt x="188441" y="989391"/>
                  </a:lnTo>
                  <a:lnTo>
                    <a:pt x="184405" y="991564"/>
                  </a:lnTo>
                  <a:lnTo>
                    <a:pt x="181300" y="991564"/>
                  </a:lnTo>
                  <a:lnTo>
                    <a:pt x="179127" y="993737"/>
                  </a:lnTo>
                  <a:lnTo>
                    <a:pt x="175091" y="995910"/>
                  </a:lnTo>
                  <a:lnTo>
                    <a:pt x="171987" y="996842"/>
                  </a:lnTo>
                  <a:lnTo>
                    <a:pt x="181300" y="1006465"/>
                  </a:lnTo>
                  <a:lnTo>
                    <a:pt x="193718" y="1013916"/>
                  </a:lnTo>
                  <a:lnTo>
                    <a:pt x="206136" y="1018262"/>
                  </a:lnTo>
                  <a:lnTo>
                    <a:pt x="218554" y="1021367"/>
                  </a:lnTo>
                  <a:lnTo>
                    <a:pt x="220727" y="1040304"/>
                  </a:lnTo>
                  <a:lnTo>
                    <a:pt x="222900" y="1056137"/>
                  </a:lnTo>
                  <a:lnTo>
                    <a:pt x="222900" y="1073211"/>
                  </a:lnTo>
                  <a:lnTo>
                    <a:pt x="218864" y="1088113"/>
                  </a:lnTo>
                  <a:lnTo>
                    <a:pt x="218864" y="1090286"/>
                  </a:lnTo>
                  <a:lnTo>
                    <a:pt x="218864" y="1091217"/>
                  </a:lnTo>
                  <a:lnTo>
                    <a:pt x="216691" y="1091217"/>
                  </a:lnTo>
                  <a:lnTo>
                    <a:pt x="216691" y="1093390"/>
                  </a:lnTo>
                  <a:lnTo>
                    <a:pt x="215760" y="1095563"/>
                  </a:lnTo>
                  <a:lnTo>
                    <a:pt x="202100" y="1100841"/>
                  </a:lnTo>
                  <a:lnTo>
                    <a:pt x="184405" y="1105187"/>
                  </a:lnTo>
                  <a:lnTo>
                    <a:pt x="166709" y="1105187"/>
                  </a:lnTo>
                  <a:lnTo>
                    <a:pt x="149945" y="1100841"/>
                  </a:lnTo>
                  <a:lnTo>
                    <a:pt x="135354" y="1095563"/>
                  </a:lnTo>
                  <a:lnTo>
                    <a:pt x="130077" y="1095563"/>
                  </a:lnTo>
                  <a:lnTo>
                    <a:pt x="126041" y="1097736"/>
                  </a:lnTo>
                  <a:lnTo>
                    <a:pt x="122936" y="1097736"/>
                  </a:lnTo>
                  <a:lnTo>
                    <a:pt x="120763" y="1097736"/>
                  </a:lnTo>
                  <a:lnTo>
                    <a:pt x="118590" y="1098668"/>
                  </a:lnTo>
                  <a:lnTo>
                    <a:pt x="116417" y="1103014"/>
                  </a:lnTo>
                  <a:lnTo>
                    <a:pt x="115796" y="1106739"/>
                  </a:lnTo>
                  <a:lnTo>
                    <a:pt x="111760" y="1119468"/>
                  </a:lnTo>
                  <a:lnTo>
                    <a:pt x="111760" y="1140578"/>
                  </a:lnTo>
                  <a:lnTo>
                    <a:pt x="111760" y="1163861"/>
                  </a:lnTo>
                  <a:lnTo>
                    <a:pt x="113934" y="1188076"/>
                  </a:lnTo>
                  <a:lnTo>
                    <a:pt x="116107" y="1208255"/>
                  </a:lnTo>
                  <a:lnTo>
                    <a:pt x="116107" y="1223157"/>
                  </a:lnTo>
                  <a:lnTo>
                    <a:pt x="119211" y="1223157"/>
                  </a:lnTo>
                  <a:lnTo>
                    <a:pt x="119211" y="1228434"/>
                  </a:lnTo>
                  <a:lnTo>
                    <a:pt x="126351" y="1228434"/>
                  </a:lnTo>
                  <a:lnTo>
                    <a:pt x="131629" y="1227503"/>
                  </a:lnTo>
                  <a:lnTo>
                    <a:pt x="135665" y="1227503"/>
                  </a:lnTo>
                  <a:lnTo>
                    <a:pt x="138769" y="1223157"/>
                  </a:lnTo>
                  <a:lnTo>
                    <a:pt x="144978" y="1225330"/>
                  </a:lnTo>
                  <a:lnTo>
                    <a:pt x="148083" y="1225330"/>
                  </a:lnTo>
                  <a:lnTo>
                    <a:pt x="152118" y="1227503"/>
                  </a:lnTo>
                  <a:lnTo>
                    <a:pt x="155223" y="1228434"/>
                  </a:lnTo>
                  <a:lnTo>
                    <a:pt x="157396" y="1230607"/>
                  </a:lnTo>
                  <a:lnTo>
                    <a:pt x="157396" y="1232780"/>
                  </a:lnTo>
                  <a:lnTo>
                    <a:pt x="157396" y="1234953"/>
                  </a:lnTo>
                  <a:lnTo>
                    <a:pt x="159569" y="1234953"/>
                  </a:lnTo>
                  <a:lnTo>
                    <a:pt x="159569" y="1235885"/>
                  </a:lnTo>
                  <a:lnTo>
                    <a:pt x="153360" y="1252959"/>
                  </a:lnTo>
                  <a:lnTo>
                    <a:pt x="142805" y="1265688"/>
                  </a:lnTo>
                  <a:lnTo>
                    <a:pt x="130387" y="1277174"/>
                  </a:lnTo>
                  <a:lnTo>
                    <a:pt x="116728" y="1287729"/>
                  </a:lnTo>
                  <a:lnTo>
                    <a:pt x="104310" y="1299216"/>
                  </a:lnTo>
                  <a:lnTo>
                    <a:pt x="94996" y="1314117"/>
                  </a:lnTo>
                  <a:lnTo>
                    <a:pt x="94065" y="1324672"/>
                  </a:lnTo>
                  <a:lnTo>
                    <a:pt x="94996" y="1337401"/>
                  </a:lnTo>
                  <a:lnTo>
                    <a:pt x="94996" y="1348887"/>
                  </a:lnTo>
                  <a:lnTo>
                    <a:pt x="91892" y="1357269"/>
                  </a:lnTo>
                  <a:lnTo>
                    <a:pt x="77301" y="1366893"/>
                  </a:lnTo>
                  <a:lnTo>
                    <a:pt x="62710" y="1374344"/>
                  </a:lnTo>
                  <a:lnTo>
                    <a:pt x="48119" y="1383967"/>
                  </a:lnTo>
                  <a:lnTo>
                    <a:pt x="35701" y="1394523"/>
                  </a:lnTo>
                  <a:lnTo>
                    <a:pt x="31666" y="1401973"/>
                  </a:lnTo>
                  <a:lnTo>
                    <a:pt x="24525" y="1415633"/>
                  </a:lnTo>
                  <a:lnTo>
                    <a:pt x="17385" y="1431466"/>
                  </a:lnTo>
                  <a:lnTo>
                    <a:pt x="10245" y="1450403"/>
                  </a:lnTo>
                  <a:lnTo>
                    <a:pt x="3104" y="1466236"/>
                  </a:lnTo>
                  <a:lnTo>
                    <a:pt x="0" y="1481137"/>
                  </a:lnTo>
                  <a:lnTo>
                    <a:pt x="0" y="1492623"/>
                  </a:lnTo>
                  <a:lnTo>
                    <a:pt x="3104" y="1500074"/>
                  </a:lnTo>
                  <a:lnTo>
                    <a:pt x="9313" y="1509698"/>
                  </a:lnTo>
                  <a:lnTo>
                    <a:pt x="12418" y="1518080"/>
                  </a:lnTo>
                  <a:lnTo>
                    <a:pt x="12418" y="1532981"/>
                  </a:lnTo>
                  <a:lnTo>
                    <a:pt x="10245" y="1542605"/>
                  </a:lnTo>
                  <a:lnTo>
                    <a:pt x="7140" y="1555334"/>
                  </a:lnTo>
                  <a:lnTo>
                    <a:pt x="3104" y="1570235"/>
                  </a:lnTo>
                  <a:lnTo>
                    <a:pt x="2173" y="1587309"/>
                  </a:lnTo>
                  <a:lnTo>
                    <a:pt x="5278" y="1597865"/>
                  </a:lnTo>
                  <a:lnTo>
                    <a:pt x="5278" y="1622079"/>
                  </a:lnTo>
                  <a:lnTo>
                    <a:pt x="14591" y="1633566"/>
                  </a:lnTo>
                  <a:lnTo>
                    <a:pt x="29182" y="1646294"/>
                  </a:lnTo>
                  <a:lnTo>
                    <a:pt x="45946" y="1659022"/>
                  </a:lnTo>
                  <a:lnTo>
                    <a:pt x="56501" y="1671751"/>
                  </a:lnTo>
                  <a:lnTo>
                    <a:pt x="65815" y="1695965"/>
                  </a:lnTo>
                  <a:lnTo>
                    <a:pt x="78232" y="1705589"/>
                  </a:lnTo>
                  <a:lnTo>
                    <a:pt x="92823" y="1713040"/>
                  </a:lnTo>
                  <a:lnTo>
                    <a:pt x="107414" y="1720491"/>
                  </a:lnTo>
                  <a:lnTo>
                    <a:pt x="122005" y="1727941"/>
                  </a:lnTo>
                  <a:lnTo>
                    <a:pt x="132560" y="1740670"/>
                  </a:lnTo>
                  <a:lnTo>
                    <a:pt x="139701" y="1738497"/>
                  </a:lnTo>
                  <a:lnTo>
                    <a:pt x="145910" y="1736323"/>
                  </a:lnTo>
                  <a:lnTo>
                    <a:pt x="149014" y="1733219"/>
                  </a:lnTo>
                  <a:lnTo>
                    <a:pt x="153050" y="1731046"/>
                  </a:lnTo>
                  <a:lnTo>
                    <a:pt x="161432" y="1733219"/>
                  </a:lnTo>
                  <a:lnTo>
                    <a:pt x="172918" y="1736323"/>
                  </a:lnTo>
                  <a:lnTo>
                    <a:pt x="185336" y="1736323"/>
                  </a:lnTo>
                  <a:lnTo>
                    <a:pt x="189372" y="1723595"/>
                  </a:lnTo>
                  <a:lnTo>
                    <a:pt x="224763" y="1731046"/>
                  </a:lnTo>
                  <a:lnTo>
                    <a:pt x="239354" y="1725768"/>
                  </a:lnTo>
                  <a:lnTo>
                    <a:pt x="257980" y="1718318"/>
                  </a:lnTo>
                  <a:lnTo>
                    <a:pt x="275676" y="1710867"/>
                  </a:lnTo>
                  <a:lnTo>
                    <a:pt x="290267" y="1713040"/>
                  </a:lnTo>
                  <a:lnTo>
                    <a:pt x="302685" y="1713971"/>
                  </a:lnTo>
                  <a:lnTo>
                    <a:pt x="316344" y="1716144"/>
                  </a:lnTo>
                  <a:lnTo>
                    <a:pt x="336213" y="1747810"/>
                  </a:lnTo>
                  <a:lnTo>
                    <a:pt x="343353" y="1747810"/>
                  </a:lnTo>
                  <a:lnTo>
                    <a:pt x="348631" y="1747810"/>
                  </a:lnTo>
                  <a:lnTo>
                    <a:pt x="353908" y="1745637"/>
                  </a:lnTo>
                  <a:lnTo>
                    <a:pt x="356081" y="1743464"/>
                  </a:lnTo>
                  <a:lnTo>
                    <a:pt x="360117" y="1740359"/>
                  </a:lnTo>
                  <a:lnTo>
                    <a:pt x="367257" y="1742532"/>
                  </a:lnTo>
                  <a:lnTo>
                    <a:pt x="372535" y="1742532"/>
                  </a:lnTo>
                  <a:lnTo>
                    <a:pt x="375639" y="1743464"/>
                  </a:lnTo>
                  <a:lnTo>
                    <a:pt x="379675" y="1747810"/>
                  </a:lnTo>
                  <a:lnTo>
                    <a:pt x="382780" y="1749983"/>
                  </a:lnTo>
                  <a:lnTo>
                    <a:pt x="388989" y="1753088"/>
                  </a:lnTo>
                  <a:lnTo>
                    <a:pt x="382780" y="1775440"/>
                  </a:lnTo>
                  <a:lnTo>
                    <a:pt x="377502" y="1795619"/>
                  </a:lnTo>
                  <a:lnTo>
                    <a:pt x="372224" y="1817971"/>
                  </a:lnTo>
                  <a:lnTo>
                    <a:pt x="388989" y="1835045"/>
                  </a:lnTo>
                  <a:lnTo>
                    <a:pt x="404511" y="1855224"/>
                  </a:lnTo>
                  <a:lnTo>
                    <a:pt x="421275" y="1877576"/>
                  </a:lnTo>
                  <a:lnTo>
                    <a:pt x="431830" y="1899928"/>
                  </a:lnTo>
                  <a:lnTo>
                    <a:pt x="435866" y="1917003"/>
                  </a:lnTo>
                  <a:lnTo>
                    <a:pt x="435866" y="1929731"/>
                  </a:lnTo>
                  <a:lnTo>
                    <a:pt x="438039" y="1942459"/>
                  </a:lnTo>
                  <a:lnTo>
                    <a:pt x="445179" y="1957361"/>
                  </a:lnTo>
                  <a:lnTo>
                    <a:pt x="438970" y="1972262"/>
                  </a:lnTo>
                  <a:lnTo>
                    <a:pt x="431830" y="1989337"/>
                  </a:lnTo>
                  <a:lnTo>
                    <a:pt x="421275" y="2009516"/>
                  </a:lnTo>
                  <a:lnTo>
                    <a:pt x="414135" y="2027522"/>
                  </a:lnTo>
                  <a:lnTo>
                    <a:pt x="410099" y="2048632"/>
                  </a:lnTo>
                  <a:lnTo>
                    <a:pt x="412272" y="2066638"/>
                  </a:lnTo>
                  <a:lnTo>
                    <a:pt x="419412" y="2081539"/>
                  </a:lnTo>
                  <a:lnTo>
                    <a:pt x="430899" y="2096441"/>
                  </a:lnTo>
                  <a:lnTo>
                    <a:pt x="441454" y="2113515"/>
                  </a:lnTo>
                  <a:lnTo>
                    <a:pt x="448594" y="2128416"/>
                  </a:lnTo>
                  <a:lnTo>
                    <a:pt x="448594" y="2133694"/>
                  </a:lnTo>
                  <a:lnTo>
                    <a:pt x="448594" y="2138972"/>
                  </a:lnTo>
                  <a:lnTo>
                    <a:pt x="446421" y="2143318"/>
                  </a:lnTo>
                  <a:lnTo>
                    <a:pt x="445490" y="2148595"/>
                  </a:lnTo>
                  <a:lnTo>
                    <a:pt x="445490" y="2151700"/>
                  </a:lnTo>
                  <a:lnTo>
                    <a:pt x="445490" y="2156046"/>
                  </a:lnTo>
                  <a:lnTo>
                    <a:pt x="452630" y="2159151"/>
                  </a:lnTo>
                  <a:lnTo>
                    <a:pt x="450457" y="2163497"/>
                  </a:lnTo>
                  <a:lnTo>
                    <a:pt x="448284" y="2166601"/>
                  </a:lnTo>
                  <a:lnTo>
                    <a:pt x="448284" y="2170948"/>
                  </a:lnTo>
                  <a:lnTo>
                    <a:pt x="446111" y="2176225"/>
                  </a:lnTo>
                  <a:lnTo>
                    <a:pt x="448284" y="2181503"/>
                  </a:lnTo>
                  <a:lnTo>
                    <a:pt x="450457" y="2181503"/>
                  </a:lnTo>
                  <a:lnTo>
                    <a:pt x="452630" y="2185849"/>
                  </a:lnTo>
                  <a:lnTo>
                    <a:pt x="455734" y="2186780"/>
                  </a:lnTo>
                  <a:lnTo>
                    <a:pt x="459770" y="2191127"/>
                  </a:lnTo>
                  <a:lnTo>
                    <a:pt x="459770" y="2193300"/>
                  </a:lnTo>
                  <a:lnTo>
                    <a:pt x="455734" y="2206028"/>
                  </a:lnTo>
                  <a:lnTo>
                    <a:pt x="465048" y="2224034"/>
                  </a:lnTo>
                  <a:lnTo>
                    <a:pt x="479639" y="2242971"/>
                  </a:lnTo>
                  <a:lnTo>
                    <a:pt x="494230" y="2260046"/>
                  </a:lnTo>
                  <a:lnTo>
                    <a:pt x="504785" y="2278051"/>
                  </a:lnTo>
                  <a:lnTo>
                    <a:pt x="506958" y="2290780"/>
                  </a:lnTo>
                  <a:lnTo>
                    <a:pt x="506958" y="2303508"/>
                  </a:lnTo>
                  <a:lnTo>
                    <a:pt x="506958" y="2314994"/>
                  </a:lnTo>
                  <a:lnTo>
                    <a:pt x="509131" y="2324618"/>
                  </a:lnTo>
                  <a:lnTo>
                    <a:pt x="512236" y="2327723"/>
                  </a:lnTo>
                  <a:lnTo>
                    <a:pt x="516271" y="2333000"/>
                  </a:lnTo>
                  <a:lnTo>
                    <a:pt x="519376" y="2335173"/>
                  </a:lnTo>
                  <a:lnTo>
                    <a:pt x="523411" y="2339520"/>
                  </a:lnTo>
                  <a:lnTo>
                    <a:pt x="528689" y="2342624"/>
                  </a:lnTo>
                  <a:lnTo>
                    <a:pt x="553835" y="2337347"/>
                  </a:lnTo>
                  <a:lnTo>
                    <a:pt x="582086" y="2332069"/>
                  </a:lnTo>
                  <a:lnTo>
                    <a:pt x="609095" y="2324618"/>
                  </a:lnTo>
                  <a:lnTo>
                    <a:pt x="636103" y="2317168"/>
                  </a:lnTo>
                  <a:lnTo>
                    <a:pt x="657834" y="2303508"/>
                  </a:lnTo>
                  <a:lnTo>
                    <a:pt x="675530" y="2287675"/>
                  </a:lnTo>
                  <a:lnTo>
                    <a:pt x="684843" y="2270601"/>
                  </a:lnTo>
                  <a:lnTo>
                    <a:pt x="691984" y="2253526"/>
                  </a:lnTo>
                  <a:lnTo>
                    <a:pt x="715888" y="2233347"/>
                  </a:lnTo>
                  <a:lnTo>
                    <a:pt x="718992" y="2218446"/>
                  </a:lnTo>
                  <a:lnTo>
                    <a:pt x="721165" y="2203544"/>
                  </a:lnTo>
                  <a:lnTo>
                    <a:pt x="723339" y="2188643"/>
                  </a:lnTo>
                  <a:lnTo>
                    <a:pt x="728616" y="2175915"/>
                  </a:lnTo>
                  <a:lnTo>
                    <a:pt x="748485" y="2171568"/>
                  </a:lnTo>
                  <a:lnTo>
                    <a:pt x="752520" y="2168464"/>
                  </a:lnTo>
                  <a:lnTo>
                    <a:pt x="753452" y="2164118"/>
                  </a:lnTo>
                  <a:lnTo>
                    <a:pt x="757488" y="2161013"/>
                  </a:lnTo>
                  <a:lnTo>
                    <a:pt x="759661" y="2158840"/>
                  </a:lnTo>
                  <a:lnTo>
                    <a:pt x="762765" y="2155736"/>
                  </a:lnTo>
                  <a:lnTo>
                    <a:pt x="768043" y="2151390"/>
                  </a:lnTo>
                  <a:lnTo>
                    <a:pt x="764938" y="2131211"/>
                  </a:lnTo>
                  <a:lnTo>
                    <a:pt x="757798" y="2114136"/>
                  </a:lnTo>
                  <a:lnTo>
                    <a:pt x="748485" y="2103581"/>
                  </a:lnTo>
                  <a:lnTo>
                    <a:pt x="757798" y="2084644"/>
                  </a:lnTo>
                  <a:lnTo>
                    <a:pt x="772389" y="2071915"/>
                  </a:lnTo>
                  <a:lnTo>
                    <a:pt x="790084" y="2062291"/>
                  </a:lnTo>
                  <a:lnTo>
                    <a:pt x="808711" y="2053909"/>
                  </a:lnTo>
                  <a:lnTo>
                    <a:pt x="824234" y="2042423"/>
                  </a:lnTo>
                  <a:lnTo>
                    <a:pt x="835720" y="2019140"/>
                  </a:lnTo>
                  <a:lnTo>
                    <a:pt x="837893" y="1996787"/>
                  </a:lnTo>
                  <a:lnTo>
                    <a:pt x="831684" y="1974435"/>
                  </a:lnTo>
                  <a:lnTo>
                    <a:pt x="824544" y="1952083"/>
                  </a:lnTo>
                  <a:lnTo>
                    <a:pt x="817404" y="1931904"/>
                  </a:lnTo>
                  <a:lnTo>
                    <a:pt x="810263" y="1909552"/>
                  </a:lnTo>
                  <a:lnTo>
                    <a:pt x="807159" y="1887200"/>
                  </a:lnTo>
                  <a:lnTo>
                    <a:pt x="812437" y="1862985"/>
                  </a:lnTo>
                  <a:lnTo>
                    <a:pt x="827027" y="1837529"/>
                  </a:lnTo>
                  <a:lnTo>
                    <a:pt x="845654" y="1815177"/>
                  </a:lnTo>
                  <a:lnTo>
                    <a:pt x="867385" y="1794066"/>
                  </a:lnTo>
                  <a:lnTo>
                    <a:pt x="890358" y="1776060"/>
                  </a:lnTo>
                  <a:lnTo>
                    <a:pt x="912090" y="1757123"/>
                  </a:lnTo>
                  <a:lnTo>
                    <a:pt x="931958" y="1736944"/>
                  </a:lnTo>
                  <a:lnTo>
                    <a:pt x="945618" y="1718938"/>
                  </a:lnTo>
                  <a:lnTo>
                    <a:pt x="958036" y="1696586"/>
                  </a:lnTo>
                  <a:lnTo>
                    <a:pt x="968591" y="1674234"/>
                  </a:lnTo>
                  <a:lnTo>
                    <a:pt x="975731" y="1655297"/>
                  </a:lnTo>
                  <a:lnTo>
                    <a:pt x="979767" y="1642569"/>
                  </a:lnTo>
                  <a:lnTo>
                    <a:pt x="979767" y="1631393"/>
                  </a:lnTo>
                  <a:lnTo>
                    <a:pt x="985044" y="1621769"/>
                  </a:lnTo>
                  <a:lnTo>
                    <a:pt x="985044" y="1618665"/>
                  </a:lnTo>
                  <a:lnTo>
                    <a:pt x="963313" y="1621769"/>
                  </a:lnTo>
                  <a:lnTo>
                    <a:pt x="939409" y="1627046"/>
                  </a:lnTo>
                  <a:lnTo>
                    <a:pt x="914263" y="1633255"/>
                  </a:lnTo>
                  <a:lnTo>
                    <a:pt x="895636" y="1641637"/>
                  </a:lnTo>
                  <a:lnTo>
                    <a:pt x="880114" y="1640706"/>
                  </a:lnTo>
                  <a:lnTo>
                    <a:pt x="874836" y="1634497"/>
                  </a:lnTo>
                  <a:lnTo>
                    <a:pt x="872663" y="1629220"/>
                  </a:lnTo>
                  <a:lnTo>
                    <a:pt x="872663" y="1623942"/>
                  </a:lnTo>
                  <a:lnTo>
                    <a:pt x="872663" y="1616491"/>
                  </a:lnTo>
                  <a:lnTo>
                    <a:pt x="868627" y="1611214"/>
                  </a:lnTo>
                  <a:lnTo>
                    <a:pt x="854036" y="1599727"/>
                  </a:lnTo>
                  <a:lnTo>
                    <a:pt x="836341" y="1589172"/>
                  </a:lnTo>
                  <a:lnTo>
                    <a:pt x="819577" y="1577686"/>
                  </a:lnTo>
                  <a:lnTo>
                    <a:pt x="809022" y="1564957"/>
                  </a:lnTo>
                  <a:lnTo>
                    <a:pt x="804986" y="1553471"/>
                  </a:lnTo>
                  <a:lnTo>
                    <a:pt x="802813" y="1545089"/>
                  </a:lnTo>
                  <a:lnTo>
                    <a:pt x="799708" y="1533602"/>
                  </a:lnTo>
                  <a:lnTo>
                    <a:pt x="797535" y="1530498"/>
                  </a:lnTo>
                  <a:lnTo>
                    <a:pt x="792258" y="1526152"/>
                  </a:lnTo>
                  <a:lnTo>
                    <a:pt x="786980" y="1523047"/>
                  </a:lnTo>
                  <a:lnTo>
                    <a:pt x="782944" y="1517770"/>
                  </a:lnTo>
                  <a:lnTo>
                    <a:pt x="779840" y="1513423"/>
                  </a:lnTo>
                  <a:lnTo>
                    <a:pt x="779840" y="1476480"/>
                  </a:lnTo>
                  <a:lnTo>
                    <a:pt x="777667" y="1471203"/>
                  </a:lnTo>
                  <a:lnTo>
                    <a:pt x="772389" y="1466856"/>
                  </a:lnTo>
                  <a:lnTo>
                    <a:pt x="768353" y="1463752"/>
                  </a:lnTo>
                  <a:lnTo>
                    <a:pt x="763076" y="1459406"/>
                  </a:lnTo>
                  <a:lnTo>
                    <a:pt x="759971" y="1456301"/>
                  </a:lnTo>
                  <a:lnTo>
                    <a:pt x="750658" y="1436122"/>
                  </a:lnTo>
                  <a:lnTo>
                    <a:pt x="743518" y="1415943"/>
                  </a:lnTo>
                  <a:lnTo>
                    <a:pt x="736377" y="1393591"/>
                  </a:lnTo>
                  <a:lnTo>
                    <a:pt x="724891" y="1374654"/>
                  </a:lnTo>
                  <a:lnTo>
                    <a:pt x="712473" y="1357580"/>
                  </a:lnTo>
                  <a:lnTo>
                    <a:pt x="712473" y="1350129"/>
                  </a:lnTo>
                  <a:lnTo>
                    <a:pt x="716509" y="1350129"/>
                  </a:lnTo>
                  <a:lnTo>
                    <a:pt x="719613" y="1357580"/>
                  </a:lnTo>
                  <a:lnTo>
                    <a:pt x="723649" y="1363788"/>
                  </a:lnTo>
                  <a:lnTo>
                    <a:pt x="726753" y="1366893"/>
                  </a:lnTo>
                  <a:lnTo>
                    <a:pt x="730789" y="1369066"/>
                  </a:lnTo>
                  <a:lnTo>
                    <a:pt x="733894" y="1371239"/>
                  </a:lnTo>
                  <a:lnTo>
                    <a:pt x="737930" y="1372170"/>
                  </a:lnTo>
                  <a:lnTo>
                    <a:pt x="738861" y="1376517"/>
                  </a:lnTo>
                  <a:lnTo>
                    <a:pt x="745070" y="1378690"/>
                  </a:lnTo>
                  <a:lnTo>
                    <a:pt x="755625" y="1386141"/>
                  </a:lnTo>
                  <a:lnTo>
                    <a:pt x="762765" y="1396696"/>
                  </a:lnTo>
                  <a:lnTo>
                    <a:pt x="768043" y="1409424"/>
                  </a:lnTo>
                  <a:lnTo>
                    <a:pt x="774252" y="1423084"/>
                  </a:lnTo>
                  <a:lnTo>
                    <a:pt x="779529" y="1435812"/>
                  </a:lnTo>
                  <a:lnTo>
                    <a:pt x="799398" y="1448540"/>
                  </a:lnTo>
                  <a:lnTo>
                    <a:pt x="804675" y="1459095"/>
                  </a:lnTo>
                  <a:lnTo>
                    <a:pt x="806848" y="1472755"/>
                  </a:lnTo>
                  <a:lnTo>
                    <a:pt x="809022" y="1485483"/>
                  </a:lnTo>
                  <a:lnTo>
                    <a:pt x="812126" y="1496038"/>
                  </a:lnTo>
                  <a:lnTo>
                    <a:pt x="824544" y="1510940"/>
                  </a:lnTo>
                  <a:lnTo>
                    <a:pt x="838204" y="1525841"/>
                  </a:lnTo>
                  <a:lnTo>
                    <a:pt x="850621" y="1542916"/>
                  </a:lnTo>
                  <a:lnTo>
                    <a:pt x="859935" y="1560922"/>
                  </a:lnTo>
                  <a:lnTo>
                    <a:pt x="860866" y="1572408"/>
                  </a:lnTo>
                  <a:lnTo>
                    <a:pt x="860866" y="1582963"/>
                  </a:lnTo>
                  <a:lnTo>
                    <a:pt x="863039" y="1594450"/>
                  </a:lnTo>
                  <a:lnTo>
                    <a:pt x="868317" y="1605005"/>
                  </a:lnTo>
                  <a:lnTo>
                    <a:pt x="870490" y="1609351"/>
                  </a:lnTo>
                  <a:lnTo>
                    <a:pt x="872663" y="1611524"/>
                  </a:lnTo>
                  <a:lnTo>
                    <a:pt x="874836" y="1612456"/>
                  </a:lnTo>
                  <a:lnTo>
                    <a:pt x="875767" y="1612456"/>
                  </a:lnTo>
                  <a:lnTo>
                    <a:pt x="879803" y="1614629"/>
                  </a:lnTo>
                  <a:lnTo>
                    <a:pt x="889117" y="1614629"/>
                  </a:lnTo>
                  <a:lnTo>
                    <a:pt x="901534" y="1611524"/>
                  </a:lnTo>
                  <a:lnTo>
                    <a:pt x="913952" y="1604074"/>
                  </a:lnTo>
                  <a:lnTo>
                    <a:pt x="928543" y="1597865"/>
                  </a:lnTo>
                  <a:lnTo>
                    <a:pt x="946239" y="1592587"/>
                  </a:lnTo>
                  <a:lnTo>
                    <a:pt x="963003" y="1589483"/>
                  </a:lnTo>
                  <a:lnTo>
                    <a:pt x="979767" y="1582032"/>
                  </a:lnTo>
                  <a:lnTo>
                    <a:pt x="992185" y="1572408"/>
                  </a:lnTo>
                  <a:lnTo>
                    <a:pt x="1002740" y="1560922"/>
                  </a:lnTo>
                  <a:lnTo>
                    <a:pt x="1016399" y="1553471"/>
                  </a:lnTo>
                  <a:lnTo>
                    <a:pt x="1039372" y="1553471"/>
                  </a:lnTo>
                  <a:lnTo>
                    <a:pt x="1039372" y="1544468"/>
                  </a:lnTo>
                  <a:lnTo>
                    <a:pt x="1057999" y="1531740"/>
                  </a:lnTo>
                  <a:lnTo>
                    <a:pt x="1075694" y="1520253"/>
                  </a:lnTo>
                  <a:lnTo>
                    <a:pt x="1075694" y="1500074"/>
                  </a:lnTo>
                  <a:lnTo>
                    <a:pt x="1089354" y="1494797"/>
                  </a:lnTo>
                  <a:lnTo>
                    <a:pt x="1095563" y="1487346"/>
                  </a:lnTo>
                  <a:lnTo>
                    <a:pt x="1101772" y="1477722"/>
                  </a:lnTo>
                  <a:lnTo>
                    <a:pt x="1108912" y="1468098"/>
                  </a:lnTo>
                  <a:lnTo>
                    <a:pt x="1087181" y="1450092"/>
                  </a:lnTo>
                  <a:lnTo>
                    <a:pt x="1060172" y="1435191"/>
                  </a:lnTo>
                  <a:lnTo>
                    <a:pt x="1057999" y="1420290"/>
                  </a:lnTo>
                  <a:lnTo>
                    <a:pt x="1055826" y="1401352"/>
                  </a:lnTo>
                  <a:lnTo>
                    <a:pt x="1035958" y="1416254"/>
                  </a:lnTo>
                  <a:lnTo>
                    <a:pt x="1019193" y="1435191"/>
                  </a:lnTo>
                  <a:lnTo>
                    <a:pt x="1008638" y="1435191"/>
                  </a:lnTo>
                  <a:lnTo>
                    <a:pt x="999325" y="1437364"/>
                  </a:lnTo>
                  <a:lnTo>
                    <a:pt x="992185" y="1438295"/>
                  </a:lnTo>
                  <a:lnTo>
                    <a:pt x="990011" y="1433018"/>
                  </a:lnTo>
                  <a:lnTo>
                    <a:pt x="989080" y="1427740"/>
                  </a:lnTo>
                  <a:lnTo>
                    <a:pt x="989080" y="1422463"/>
                  </a:lnTo>
                  <a:lnTo>
                    <a:pt x="986907" y="1416254"/>
                  </a:lnTo>
                  <a:lnTo>
                    <a:pt x="984734" y="1410976"/>
                  </a:lnTo>
                  <a:lnTo>
                    <a:pt x="979456" y="1408803"/>
                  </a:lnTo>
                  <a:lnTo>
                    <a:pt x="977283" y="1408803"/>
                  </a:lnTo>
                  <a:lnTo>
                    <a:pt x="975110" y="1408803"/>
                  </a:lnTo>
                  <a:lnTo>
                    <a:pt x="975110" y="1410976"/>
                  </a:lnTo>
                  <a:lnTo>
                    <a:pt x="974179" y="1413149"/>
                  </a:lnTo>
                  <a:lnTo>
                    <a:pt x="972006" y="1418427"/>
                  </a:lnTo>
                  <a:lnTo>
                    <a:pt x="964865" y="1407872"/>
                  </a:lnTo>
                  <a:lnTo>
                    <a:pt x="957725" y="1392970"/>
                  </a:lnTo>
                  <a:lnTo>
                    <a:pt x="948412" y="1375896"/>
                  </a:lnTo>
                  <a:lnTo>
                    <a:pt x="943134" y="1358821"/>
                  </a:lnTo>
                  <a:lnTo>
                    <a:pt x="939098" y="1343920"/>
                  </a:lnTo>
                  <a:lnTo>
                    <a:pt x="946239" y="1343920"/>
                  </a:lnTo>
                  <a:lnTo>
                    <a:pt x="950274" y="1343920"/>
                  </a:lnTo>
                  <a:lnTo>
                    <a:pt x="952448" y="1343920"/>
                  </a:lnTo>
                  <a:lnTo>
                    <a:pt x="953379" y="1343920"/>
                  </a:lnTo>
                  <a:lnTo>
                    <a:pt x="955552" y="1343920"/>
                  </a:lnTo>
                  <a:lnTo>
                    <a:pt x="967039" y="1353544"/>
                  </a:lnTo>
                  <a:lnTo>
                    <a:pt x="972316" y="1363167"/>
                  </a:lnTo>
                  <a:lnTo>
                    <a:pt x="975421" y="1373723"/>
                  </a:lnTo>
                  <a:lnTo>
                    <a:pt x="984734" y="1381173"/>
                  </a:lnTo>
                  <a:lnTo>
                    <a:pt x="997152" y="1388624"/>
                  </a:lnTo>
                  <a:lnTo>
                    <a:pt x="1008638" y="1393902"/>
                  </a:lnTo>
                  <a:lnTo>
                    <a:pt x="1019193" y="1401352"/>
                  </a:lnTo>
                  <a:lnTo>
                    <a:pt x="1031611" y="1401352"/>
                  </a:lnTo>
                  <a:lnTo>
                    <a:pt x="1040925" y="1400421"/>
                  </a:lnTo>
                  <a:lnTo>
                    <a:pt x="1048065" y="1398248"/>
                  </a:lnTo>
                  <a:lnTo>
                    <a:pt x="1059551" y="1393902"/>
                  </a:lnTo>
                  <a:lnTo>
                    <a:pt x="1066692" y="1407561"/>
                  </a:lnTo>
                  <a:lnTo>
                    <a:pt x="1071969" y="1418116"/>
                  </a:lnTo>
                  <a:lnTo>
                    <a:pt x="1102082" y="1420290"/>
                  </a:lnTo>
                  <a:lnTo>
                    <a:pt x="1133438" y="1422463"/>
                  </a:lnTo>
                  <a:lnTo>
                    <a:pt x="1164793" y="1422463"/>
                  </a:lnTo>
                  <a:lnTo>
                    <a:pt x="1194906" y="1418116"/>
                  </a:lnTo>
                  <a:lnTo>
                    <a:pt x="1206392" y="1429603"/>
                  </a:lnTo>
                  <a:lnTo>
                    <a:pt x="1218810" y="1437985"/>
                  </a:lnTo>
                  <a:lnTo>
                    <a:pt x="1231228" y="1447609"/>
                  </a:lnTo>
                  <a:lnTo>
                    <a:pt x="1238368" y="1458164"/>
                  </a:lnTo>
                  <a:lnTo>
                    <a:pt x="1235264" y="1471824"/>
                  </a:lnTo>
                  <a:lnTo>
                    <a:pt x="1238368" y="1474928"/>
                  </a:lnTo>
                  <a:lnTo>
                    <a:pt x="1242404" y="1479274"/>
                  </a:lnTo>
                  <a:lnTo>
                    <a:pt x="1247681" y="1482379"/>
                  </a:lnTo>
                  <a:lnTo>
                    <a:pt x="1251717" y="1486725"/>
                  </a:lnTo>
                  <a:lnTo>
                    <a:pt x="1262273" y="1487656"/>
                  </a:lnTo>
                  <a:lnTo>
                    <a:pt x="1271586" y="1487656"/>
                  </a:lnTo>
                  <a:lnTo>
                    <a:pt x="1284004" y="1486725"/>
                  </a:lnTo>
                  <a:lnTo>
                    <a:pt x="1288039" y="1524910"/>
                  </a:lnTo>
                  <a:lnTo>
                    <a:pt x="1296422" y="1556575"/>
                  </a:lnTo>
                  <a:lnTo>
                    <a:pt x="1308840" y="1586068"/>
                  </a:lnTo>
                  <a:lnTo>
                    <a:pt x="1327466" y="1613697"/>
                  </a:lnTo>
                  <a:lnTo>
                    <a:pt x="1327466" y="1615870"/>
                  </a:lnTo>
                  <a:lnTo>
                    <a:pt x="1325293" y="1618044"/>
                  </a:lnTo>
                  <a:lnTo>
                    <a:pt x="1323120" y="1621148"/>
                  </a:lnTo>
                  <a:lnTo>
                    <a:pt x="1322188" y="1625494"/>
                  </a:lnTo>
                  <a:lnTo>
                    <a:pt x="1323120" y="1628599"/>
                  </a:lnTo>
                  <a:lnTo>
                    <a:pt x="1329329" y="1645673"/>
                  </a:lnTo>
                  <a:lnTo>
                    <a:pt x="1339884" y="1665852"/>
                  </a:lnTo>
                  <a:lnTo>
                    <a:pt x="1351370" y="1678581"/>
                  </a:lnTo>
                  <a:lnTo>
                    <a:pt x="1352302" y="1680754"/>
                  </a:lnTo>
                  <a:lnTo>
                    <a:pt x="1354475" y="1680754"/>
                  </a:lnTo>
                  <a:lnTo>
                    <a:pt x="1356648" y="1682927"/>
                  </a:lnTo>
                  <a:lnTo>
                    <a:pt x="1358821" y="1682927"/>
                  </a:lnTo>
                  <a:lnTo>
                    <a:pt x="1378690" y="1658712"/>
                  </a:lnTo>
                  <a:lnTo>
                    <a:pt x="1391108" y="1633255"/>
                  </a:lnTo>
                  <a:lnTo>
                    <a:pt x="1400421" y="1601590"/>
                  </a:lnTo>
                  <a:lnTo>
                    <a:pt x="1403525" y="1564647"/>
                  </a:lnTo>
                  <a:lnTo>
                    <a:pt x="1415943" y="1557196"/>
                  </a:lnTo>
                  <a:lnTo>
                    <a:pt x="1425257" y="1547572"/>
                  </a:lnTo>
                  <a:lnTo>
                    <a:pt x="1434570" y="1540122"/>
                  </a:lnTo>
                  <a:lnTo>
                    <a:pt x="1451334" y="1540122"/>
                  </a:lnTo>
                  <a:lnTo>
                    <a:pt x="1463752" y="1507214"/>
                  </a:lnTo>
                  <a:lnTo>
                    <a:pt x="1470892" y="1501937"/>
                  </a:lnTo>
                  <a:lnTo>
                    <a:pt x="1478032" y="1499764"/>
                  </a:lnTo>
                  <a:lnTo>
                    <a:pt x="1485172" y="1499764"/>
                  </a:lnTo>
                  <a:lnTo>
                    <a:pt x="1488277" y="1497591"/>
                  </a:lnTo>
                  <a:lnTo>
                    <a:pt x="1493555" y="1490140"/>
                  </a:lnTo>
                  <a:lnTo>
                    <a:pt x="1497590" y="1475239"/>
                  </a:lnTo>
                  <a:lnTo>
                    <a:pt x="1512181" y="1475239"/>
                  </a:lnTo>
                  <a:lnTo>
                    <a:pt x="1526772" y="1477412"/>
                  </a:lnTo>
                  <a:lnTo>
                    <a:pt x="1543536" y="1475239"/>
                  </a:lnTo>
                  <a:lnTo>
                    <a:pt x="1544468" y="1473065"/>
                  </a:lnTo>
                  <a:lnTo>
                    <a:pt x="1546641" y="1472134"/>
                  </a:lnTo>
                  <a:lnTo>
                    <a:pt x="1548814" y="1467788"/>
                  </a:lnTo>
                  <a:lnTo>
                    <a:pt x="1550987" y="1465615"/>
                  </a:lnTo>
                  <a:lnTo>
                    <a:pt x="1554092" y="1462510"/>
                  </a:lnTo>
                  <a:lnTo>
                    <a:pt x="1565578" y="1480516"/>
                  </a:lnTo>
                  <a:lnTo>
                    <a:pt x="1573960" y="1495418"/>
                  </a:lnTo>
                  <a:lnTo>
                    <a:pt x="1585447" y="1509077"/>
                  </a:lnTo>
                  <a:lnTo>
                    <a:pt x="1592587" y="1523979"/>
                  </a:lnTo>
                  <a:lnTo>
                    <a:pt x="1597864" y="1541984"/>
                  </a:lnTo>
                  <a:lnTo>
                    <a:pt x="1597864" y="1564337"/>
                  </a:lnTo>
                  <a:lnTo>
                    <a:pt x="1600037" y="1566509"/>
                  </a:lnTo>
                  <a:lnTo>
                    <a:pt x="1600969" y="1566509"/>
                  </a:lnTo>
                  <a:lnTo>
                    <a:pt x="1600969" y="1567441"/>
                  </a:lnTo>
                  <a:lnTo>
                    <a:pt x="1603142" y="1567441"/>
                  </a:lnTo>
                  <a:lnTo>
                    <a:pt x="1610282" y="1567441"/>
                  </a:lnTo>
                  <a:lnTo>
                    <a:pt x="1617422" y="1566509"/>
                  </a:lnTo>
                  <a:lnTo>
                    <a:pt x="1621458" y="1564337"/>
                  </a:lnTo>
                  <a:lnTo>
                    <a:pt x="1626736" y="1559990"/>
                  </a:lnTo>
                  <a:lnTo>
                    <a:pt x="1629840" y="1556886"/>
                  </a:lnTo>
                  <a:lnTo>
                    <a:pt x="1641327" y="1569614"/>
                  </a:lnTo>
                  <a:lnTo>
                    <a:pt x="1648467" y="1586688"/>
                  </a:lnTo>
                  <a:lnTo>
                    <a:pt x="1650640" y="1606867"/>
                  </a:lnTo>
                  <a:lnTo>
                    <a:pt x="1650640" y="1629220"/>
                  </a:lnTo>
                  <a:lnTo>
                    <a:pt x="1650640" y="1649399"/>
                  </a:lnTo>
                  <a:lnTo>
                    <a:pt x="1650640" y="1668336"/>
                  </a:lnTo>
                  <a:lnTo>
                    <a:pt x="1653745" y="1683237"/>
                  </a:lnTo>
                  <a:lnTo>
                    <a:pt x="1653745" y="1686342"/>
                  </a:lnTo>
                  <a:lnTo>
                    <a:pt x="1663058" y="1683237"/>
                  </a:lnTo>
                  <a:lnTo>
                    <a:pt x="1663058" y="1686342"/>
                  </a:lnTo>
                  <a:lnTo>
                    <a:pt x="1672371" y="1699070"/>
                  </a:lnTo>
                  <a:lnTo>
                    <a:pt x="1677649" y="1713971"/>
                  </a:lnTo>
                  <a:lnTo>
                    <a:pt x="1682927" y="1728873"/>
                  </a:lnTo>
                  <a:lnTo>
                    <a:pt x="1686962" y="1745947"/>
                  </a:lnTo>
                  <a:lnTo>
                    <a:pt x="1693171" y="1760849"/>
                  </a:lnTo>
                  <a:lnTo>
                    <a:pt x="1702485" y="1768299"/>
                  </a:lnTo>
                  <a:lnTo>
                    <a:pt x="1704658" y="1770472"/>
                  </a:lnTo>
                  <a:lnTo>
                    <a:pt x="1715213" y="1775750"/>
                  </a:lnTo>
                  <a:lnTo>
                    <a:pt x="1726699" y="1785374"/>
                  </a:lnTo>
                  <a:lnTo>
                    <a:pt x="1737255" y="1785374"/>
                  </a:lnTo>
                  <a:lnTo>
                    <a:pt x="1736323" y="1758986"/>
                  </a:lnTo>
                  <a:lnTo>
                    <a:pt x="1729183" y="1733529"/>
                  </a:lnTo>
                  <a:lnTo>
                    <a:pt x="1717696" y="1711177"/>
                  </a:lnTo>
                  <a:lnTo>
                    <a:pt x="1703106" y="1696276"/>
                  </a:lnTo>
                  <a:lnTo>
                    <a:pt x="1700001" y="1694103"/>
                  </a:lnTo>
                  <a:lnTo>
                    <a:pt x="1695965" y="1694103"/>
                  </a:lnTo>
                  <a:lnTo>
                    <a:pt x="1692861" y="1694103"/>
                  </a:lnTo>
                  <a:lnTo>
                    <a:pt x="1688825" y="1694103"/>
                  </a:lnTo>
                  <a:lnTo>
                    <a:pt x="1687894" y="1691930"/>
                  </a:lnTo>
                  <a:lnTo>
                    <a:pt x="1681685" y="1681374"/>
                  </a:lnTo>
                  <a:lnTo>
                    <a:pt x="1680753" y="1671751"/>
                  </a:lnTo>
                  <a:lnTo>
                    <a:pt x="1676718" y="1664300"/>
                  </a:lnTo>
                  <a:lnTo>
                    <a:pt x="1667404" y="1659022"/>
                  </a:lnTo>
                  <a:lnTo>
                    <a:pt x="1676718" y="1634808"/>
                  </a:lnTo>
                  <a:lnTo>
                    <a:pt x="1683858" y="1605315"/>
                  </a:lnTo>
                  <a:lnTo>
                    <a:pt x="1700622" y="1618975"/>
                  </a:lnTo>
                  <a:lnTo>
                    <a:pt x="1716144" y="1631703"/>
                  </a:lnTo>
                  <a:lnTo>
                    <a:pt x="1730735" y="1644431"/>
                  </a:lnTo>
                  <a:lnTo>
                    <a:pt x="1742222" y="1659333"/>
                  </a:lnTo>
                  <a:lnTo>
                    <a:pt x="1747499" y="1679512"/>
                  </a:lnTo>
                  <a:lnTo>
                    <a:pt x="1754640" y="1679512"/>
                  </a:lnTo>
                  <a:lnTo>
                    <a:pt x="1815176" y="1629841"/>
                  </a:lnTo>
                  <a:lnTo>
                    <a:pt x="1813003" y="1600348"/>
                  </a:lnTo>
                  <a:lnTo>
                    <a:pt x="1807726" y="1576133"/>
                  </a:lnTo>
                  <a:lnTo>
                    <a:pt x="1796239" y="1558128"/>
                  </a:lnTo>
                  <a:lnTo>
                    <a:pt x="1783822" y="1541053"/>
                  </a:lnTo>
                  <a:lnTo>
                    <a:pt x="1767057" y="1525220"/>
                  </a:lnTo>
                  <a:lnTo>
                    <a:pt x="1769230" y="1510319"/>
                  </a:lnTo>
                  <a:lnTo>
                    <a:pt x="1774508" y="1500695"/>
                  </a:lnTo>
                  <a:lnTo>
                    <a:pt x="1780717" y="1495418"/>
                  </a:lnTo>
                  <a:lnTo>
                    <a:pt x="1787857" y="1489209"/>
                  </a:lnTo>
                  <a:lnTo>
                    <a:pt x="1794066" y="1480827"/>
                  </a:lnTo>
                  <a:lnTo>
                    <a:pt x="1800275" y="1480827"/>
                  </a:lnTo>
                  <a:lnTo>
                    <a:pt x="1805553" y="1481758"/>
                  </a:lnTo>
                  <a:lnTo>
                    <a:pt x="1807726" y="1481758"/>
                  </a:lnTo>
                  <a:lnTo>
                    <a:pt x="1810830" y="1483931"/>
                  </a:lnTo>
                  <a:lnTo>
                    <a:pt x="1813003" y="1488277"/>
                  </a:lnTo>
                  <a:lnTo>
                    <a:pt x="1816108" y="1493555"/>
                  </a:lnTo>
                  <a:lnTo>
                    <a:pt x="1818281" y="1496659"/>
                  </a:lnTo>
                  <a:lnTo>
                    <a:pt x="1816108" y="1501006"/>
                  </a:lnTo>
                  <a:lnTo>
                    <a:pt x="1815176" y="1504110"/>
                  </a:lnTo>
                  <a:lnTo>
                    <a:pt x="1811141" y="1506283"/>
                  </a:lnTo>
                  <a:lnTo>
                    <a:pt x="1808036" y="1506283"/>
                  </a:lnTo>
                  <a:lnTo>
                    <a:pt x="1804000" y="1508456"/>
                  </a:lnTo>
                  <a:lnTo>
                    <a:pt x="1804000" y="1518080"/>
                  </a:lnTo>
                  <a:lnTo>
                    <a:pt x="1804000" y="1523358"/>
                  </a:lnTo>
                  <a:lnTo>
                    <a:pt x="1806173" y="1528635"/>
                  </a:lnTo>
                  <a:lnTo>
                    <a:pt x="1808346" y="1533913"/>
                  </a:lnTo>
                  <a:lnTo>
                    <a:pt x="1811451" y="1532981"/>
                  </a:lnTo>
                  <a:lnTo>
                    <a:pt x="1813624" y="1532981"/>
                  </a:lnTo>
                  <a:lnTo>
                    <a:pt x="1815797" y="1532981"/>
                  </a:lnTo>
                  <a:lnTo>
                    <a:pt x="1816729" y="1530808"/>
                  </a:lnTo>
                  <a:lnTo>
                    <a:pt x="1818902" y="1530808"/>
                  </a:lnTo>
                  <a:lnTo>
                    <a:pt x="1826042" y="1526462"/>
                  </a:lnTo>
                  <a:lnTo>
                    <a:pt x="1830078" y="1523358"/>
                  </a:lnTo>
                  <a:lnTo>
                    <a:pt x="1831009" y="1521184"/>
                  </a:lnTo>
                  <a:lnTo>
                    <a:pt x="1835045" y="1518080"/>
                  </a:lnTo>
                  <a:lnTo>
                    <a:pt x="1838150" y="1513734"/>
                  </a:lnTo>
                  <a:lnTo>
                    <a:pt x="1837218" y="1508456"/>
                  </a:lnTo>
                  <a:lnTo>
                    <a:pt x="1837218" y="1503179"/>
                  </a:lnTo>
                  <a:lnTo>
                    <a:pt x="1835045" y="1501006"/>
                  </a:lnTo>
                  <a:lnTo>
                    <a:pt x="1835045" y="1498832"/>
                  </a:lnTo>
                  <a:lnTo>
                    <a:pt x="1835045" y="1495728"/>
                  </a:lnTo>
                  <a:lnTo>
                    <a:pt x="1835045" y="1491382"/>
                  </a:lnTo>
                  <a:lnTo>
                    <a:pt x="1835045" y="1483931"/>
                  </a:lnTo>
                  <a:lnTo>
                    <a:pt x="1862054" y="1478653"/>
                  </a:lnTo>
                  <a:lnTo>
                    <a:pt x="1891236" y="1469030"/>
                  </a:lnTo>
                  <a:lnTo>
                    <a:pt x="1916382" y="1458474"/>
                  </a:lnTo>
                  <a:lnTo>
                    <a:pt x="1940286" y="1443573"/>
                  </a:lnTo>
                  <a:lnTo>
                    <a:pt x="1958913" y="1423394"/>
                  </a:lnTo>
                  <a:lnTo>
                    <a:pt x="1967295" y="1408493"/>
                  </a:lnTo>
                  <a:lnTo>
                    <a:pt x="1974435" y="1394833"/>
                  </a:lnTo>
                  <a:lnTo>
                    <a:pt x="1981575" y="1379932"/>
                  </a:lnTo>
                  <a:lnTo>
                    <a:pt x="1993993" y="1371550"/>
                  </a:lnTo>
                  <a:lnTo>
                    <a:pt x="1993993" y="1351992"/>
                  </a:lnTo>
                  <a:lnTo>
                    <a:pt x="1993062" y="1329639"/>
                  </a:lnTo>
                  <a:lnTo>
                    <a:pt x="1989026" y="1309460"/>
                  </a:lnTo>
                  <a:lnTo>
                    <a:pt x="1981886" y="1289281"/>
                  </a:lnTo>
                  <a:lnTo>
                    <a:pt x="1973504" y="1274380"/>
                  </a:lnTo>
                  <a:lnTo>
                    <a:pt x="1958913" y="1264756"/>
                  </a:lnTo>
                  <a:lnTo>
                    <a:pt x="1964190" y="1252028"/>
                  </a:lnTo>
                  <a:lnTo>
                    <a:pt x="1969468" y="1244577"/>
                  </a:lnTo>
                  <a:lnTo>
                    <a:pt x="1976608" y="1237127"/>
                  </a:lnTo>
                  <a:lnTo>
                    <a:pt x="1983748" y="1227503"/>
                  </a:lnTo>
                  <a:lnTo>
                    <a:pt x="2003617" y="1227503"/>
                  </a:lnTo>
                  <a:lnTo>
                    <a:pt x="2003617" y="1214774"/>
                  </a:lnTo>
                  <a:lnTo>
                    <a:pt x="1998339" y="1214774"/>
                  </a:lnTo>
                  <a:lnTo>
                    <a:pt x="1987784" y="1209497"/>
                  </a:lnTo>
                  <a:lnTo>
                    <a:pt x="1978471" y="1209497"/>
                  </a:lnTo>
                  <a:lnTo>
                    <a:pt x="1969157" y="1212601"/>
                  </a:lnTo>
                  <a:lnTo>
                    <a:pt x="1958602" y="1218810"/>
                  </a:lnTo>
                  <a:lnTo>
                    <a:pt x="1954567" y="1212601"/>
                  </a:lnTo>
                  <a:lnTo>
                    <a:pt x="1951462" y="1209497"/>
                  </a:lnTo>
                  <a:lnTo>
                    <a:pt x="1947426" y="1205151"/>
                  </a:lnTo>
                  <a:lnTo>
                    <a:pt x="1942149" y="1202046"/>
                  </a:lnTo>
                  <a:lnTo>
                    <a:pt x="1935008" y="1197700"/>
                  </a:lnTo>
                  <a:lnTo>
                    <a:pt x="1942149" y="1184972"/>
                  </a:lnTo>
                  <a:lnTo>
                    <a:pt x="1954567" y="1174416"/>
                  </a:lnTo>
                  <a:lnTo>
                    <a:pt x="1966985" y="1164793"/>
                  </a:lnTo>
                  <a:lnTo>
                    <a:pt x="1978471" y="1153306"/>
                  </a:lnTo>
                  <a:lnTo>
                    <a:pt x="1983748" y="1155479"/>
                  </a:lnTo>
                  <a:lnTo>
                    <a:pt x="1987784" y="1155479"/>
                  </a:lnTo>
                  <a:lnTo>
                    <a:pt x="1990889" y="1157652"/>
                  </a:lnTo>
                  <a:lnTo>
                    <a:pt x="1993993" y="1157652"/>
                  </a:lnTo>
                  <a:lnTo>
                    <a:pt x="1990889" y="1165103"/>
                  </a:lnTo>
                  <a:lnTo>
                    <a:pt x="1988716" y="1168208"/>
                  </a:lnTo>
                  <a:lnTo>
                    <a:pt x="1987784" y="1174416"/>
                  </a:lnTo>
                  <a:lnTo>
                    <a:pt x="1985611" y="1177521"/>
                  </a:lnTo>
                  <a:lnTo>
                    <a:pt x="1983438" y="1182799"/>
                  </a:lnTo>
                  <a:lnTo>
                    <a:pt x="1983438" y="1187145"/>
                  </a:lnTo>
                  <a:lnTo>
                    <a:pt x="1995856" y="1181867"/>
                  </a:lnTo>
                  <a:lnTo>
                    <a:pt x="2010447" y="1175658"/>
                  </a:lnTo>
                  <a:lnTo>
                    <a:pt x="2022865" y="1172554"/>
                  </a:lnTo>
                  <a:lnTo>
                    <a:pt x="2034351" y="1174727"/>
                  </a:lnTo>
                  <a:lnTo>
                    <a:pt x="2043664" y="1174727"/>
                  </a:lnTo>
                  <a:lnTo>
                    <a:pt x="2039629" y="1182178"/>
                  </a:lnTo>
                  <a:lnTo>
                    <a:pt x="2037456" y="1187455"/>
                  </a:lnTo>
                  <a:lnTo>
                    <a:pt x="2034351" y="1192733"/>
                  </a:lnTo>
                  <a:lnTo>
                    <a:pt x="2030315" y="1198010"/>
                  </a:lnTo>
                  <a:lnTo>
                    <a:pt x="2034351" y="1204219"/>
                  </a:lnTo>
                  <a:lnTo>
                    <a:pt x="2037456" y="1205151"/>
                  </a:lnTo>
                  <a:lnTo>
                    <a:pt x="2039629" y="1207324"/>
                  </a:lnTo>
                  <a:lnTo>
                    <a:pt x="2041802" y="1207324"/>
                  </a:lnTo>
                  <a:lnTo>
                    <a:pt x="2044906" y="1207324"/>
                  </a:lnTo>
                  <a:lnTo>
                    <a:pt x="2048942" y="1207324"/>
                  </a:lnTo>
                  <a:lnTo>
                    <a:pt x="2054220" y="1207324"/>
                  </a:lnTo>
                  <a:lnTo>
                    <a:pt x="2054220" y="1218810"/>
                  </a:lnTo>
                  <a:lnTo>
                    <a:pt x="2052046" y="1233712"/>
                  </a:lnTo>
                  <a:lnTo>
                    <a:pt x="2052046" y="1246440"/>
                  </a:lnTo>
                  <a:lnTo>
                    <a:pt x="2054220" y="1254822"/>
                  </a:lnTo>
                  <a:lnTo>
                    <a:pt x="2054220" y="1264446"/>
                  </a:lnTo>
                  <a:lnTo>
                    <a:pt x="2078124" y="1261341"/>
                  </a:lnTo>
                  <a:lnTo>
                    <a:pt x="2092715" y="1255132"/>
                  </a:lnTo>
                  <a:lnTo>
                    <a:pt x="2099855" y="1247682"/>
                  </a:lnTo>
                  <a:lnTo>
                    <a:pt x="2102960" y="1239300"/>
                  </a:lnTo>
                  <a:lnTo>
                    <a:pt x="2100787" y="1226571"/>
                  </a:lnTo>
                  <a:lnTo>
                    <a:pt x="2097682" y="1215085"/>
                  </a:lnTo>
                  <a:lnTo>
                    <a:pt x="2090542" y="1202357"/>
                  </a:lnTo>
                  <a:lnTo>
                    <a:pt x="2085264" y="1189628"/>
                  </a:lnTo>
                  <a:lnTo>
                    <a:pt x="2078124" y="1178142"/>
                  </a:lnTo>
                  <a:lnTo>
                    <a:pt x="2074088" y="1167587"/>
                  </a:lnTo>
                  <a:lnTo>
                    <a:pt x="2078124" y="1165414"/>
                  </a:lnTo>
                  <a:lnTo>
                    <a:pt x="2081228" y="1165414"/>
                  </a:lnTo>
                  <a:lnTo>
                    <a:pt x="2083402" y="1165414"/>
                  </a:lnTo>
                  <a:lnTo>
                    <a:pt x="2085575" y="1163241"/>
                  </a:lnTo>
                  <a:lnTo>
                    <a:pt x="2087748" y="1163241"/>
                  </a:lnTo>
                  <a:lnTo>
                    <a:pt x="2098303" y="1155790"/>
                  </a:lnTo>
                  <a:lnTo>
                    <a:pt x="2105443" y="1145235"/>
                  </a:lnTo>
                  <a:lnTo>
                    <a:pt x="2110721" y="1133748"/>
                  </a:lnTo>
                  <a:lnTo>
                    <a:pt x="2117861" y="1123193"/>
                  </a:lnTo>
                  <a:lnTo>
                    <a:pt x="2127175" y="1113569"/>
                  </a:lnTo>
                  <a:lnTo>
                    <a:pt x="2137730" y="1111396"/>
                  </a:lnTo>
                  <a:lnTo>
                    <a:pt x="2149216" y="1111396"/>
                  </a:lnTo>
                  <a:lnTo>
                    <a:pt x="2161634" y="1113569"/>
                  </a:lnTo>
                  <a:lnTo>
                    <a:pt x="2174052" y="1110465"/>
                  </a:lnTo>
                  <a:lnTo>
                    <a:pt x="2178088" y="1106118"/>
                  </a:lnTo>
                  <a:lnTo>
                    <a:pt x="2185228" y="1096495"/>
                  </a:lnTo>
                  <a:lnTo>
                    <a:pt x="2195783" y="1083766"/>
                  </a:lnTo>
                  <a:lnTo>
                    <a:pt x="2208201" y="1071038"/>
                  </a:lnTo>
                  <a:lnTo>
                    <a:pt x="2219687" y="1056137"/>
                  </a:lnTo>
                  <a:lnTo>
                    <a:pt x="2230242" y="1043408"/>
                  </a:lnTo>
                  <a:lnTo>
                    <a:pt x="2239556" y="1031922"/>
                  </a:lnTo>
                  <a:lnTo>
                    <a:pt x="2243592" y="1028817"/>
                  </a:lnTo>
                  <a:lnTo>
                    <a:pt x="2250732" y="1011743"/>
                  </a:lnTo>
                  <a:lnTo>
                    <a:pt x="2256010" y="999015"/>
                  </a:lnTo>
                  <a:lnTo>
                    <a:pt x="2263150" y="986286"/>
                  </a:lnTo>
                  <a:lnTo>
                    <a:pt x="2273705" y="974800"/>
                  </a:lnTo>
                  <a:lnTo>
                    <a:pt x="2270600" y="962072"/>
                  </a:lnTo>
                  <a:lnTo>
                    <a:pt x="2266565" y="952448"/>
                  </a:lnTo>
                  <a:lnTo>
                    <a:pt x="2263460" y="942824"/>
                  </a:lnTo>
                  <a:lnTo>
                    <a:pt x="2263460" y="932269"/>
                  </a:lnTo>
                  <a:lnTo>
                    <a:pt x="2265633" y="922645"/>
                  </a:lnTo>
                  <a:lnTo>
                    <a:pt x="2270911" y="917367"/>
                  </a:lnTo>
                  <a:lnTo>
                    <a:pt x="2273084" y="912090"/>
                  </a:lnTo>
                  <a:lnTo>
                    <a:pt x="2270911" y="902466"/>
                  </a:lnTo>
                  <a:lnTo>
                    <a:pt x="2266875" y="887565"/>
                  </a:lnTo>
                  <a:lnTo>
                    <a:pt x="2263771" y="877941"/>
                  </a:lnTo>
                  <a:lnTo>
                    <a:pt x="2258493" y="870490"/>
                  </a:lnTo>
                  <a:lnTo>
                    <a:pt x="2251353" y="862108"/>
                  </a:lnTo>
                  <a:lnTo>
                    <a:pt x="2242039" y="862108"/>
                  </a:lnTo>
                  <a:lnTo>
                    <a:pt x="2236762" y="862108"/>
                  </a:lnTo>
                  <a:lnTo>
                    <a:pt x="2230553" y="863039"/>
                  </a:lnTo>
                  <a:lnTo>
                    <a:pt x="2227448" y="865213"/>
                  </a:lnTo>
                  <a:lnTo>
                    <a:pt x="2223413" y="869559"/>
                  </a:lnTo>
                  <a:lnTo>
                    <a:pt x="2216272" y="867386"/>
                  </a:lnTo>
                  <a:lnTo>
                    <a:pt x="2213168" y="865213"/>
                  </a:lnTo>
                  <a:lnTo>
                    <a:pt x="2209132" y="862108"/>
                  </a:lnTo>
                  <a:lnTo>
                    <a:pt x="2208201" y="857762"/>
                  </a:lnTo>
                  <a:lnTo>
                    <a:pt x="2206028" y="854657"/>
                  </a:lnTo>
                  <a:lnTo>
                    <a:pt x="2203854" y="848448"/>
                  </a:lnTo>
                  <a:lnTo>
                    <a:pt x="2188332" y="848448"/>
                  </a:lnTo>
                  <a:lnTo>
                    <a:pt x="2188332" y="837893"/>
                  </a:lnTo>
                  <a:lnTo>
                    <a:pt x="2200750" y="828269"/>
                  </a:lnTo>
                  <a:lnTo>
                    <a:pt x="2206028" y="820819"/>
                  </a:lnTo>
                  <a:lnTo>
                    <a:pt x="2211305" y="812437"/>
                  </a:lnTo>
                  <a:lnTo>
                    <a:pt x="2218446" y="804986"/>
                  </a:lnTo>
                  <a:lnTo>
                    <a:pt x="2247627" y="795362"/>
                  </a:lnTo>
                  <a:lnTo>
                    <a:pt x="2256941" y="785738"/>
                  </a:lnTo>
                  <a:lnTo>
                    <a:pt x="2264081" y="773010"/>
                  </a:lnTo>
                  <a:lnTo>
                    <a:pt x="2271221" y="760282"/>
                  </a:lnTo>
                  <a:lnTo>
                    <a:pt x="2278361" y="746622"/>
                  </a:lnTo>
                  <a:lnTo>
                    <a:pt x="2290779" y="736067"/>
                  </a:lnTo>
                  <a:lnTo>
                    <a:pt x="2305370" y="726443"/>
                  </a:lnTo>
                  <a:lnTo>
                    <a:pt x="2317788" y="713715"/>
                  </a:lnTo>
                  <a:lnTo>
                    <a:pt x="2354110" y="718993"/>
                  </a:lnTo>
                  <a:lnTo>
                    <a:pt x="2363424" y="730479"/>
                  </a:lnTo>
                  <a:lnTo>
                    <a:pt x="2375841" y="732652"/>
                  </a:lnTo>
                  <a:lnTo>
                    <a:pt x="2390432" y="726443"/>
                  </a:lnTo>
                  <a:lnTo>
                    <a:pt x="2407196" y="723339"/>
                  </a:lnTo>
                  <a:lnTo>
                    <a:pt x="2407196" y="743518"/>
                  </a:lnTo>
                  <a:lnTo>
                    <a:pt x="2422719" y="743518"/>
                  </a:lnTo>
                  <a:lnTo>
                    <a:pt x="2439483" y="741345"/>
                  </a:lnTo>
                  <a:lnTo>
                    <a:pt x="2451901" y="739171"/>
                  </a:lnTo>
                  <a:lnTo>
                    <a:pt x="2463387" y="733894"/>
                  </a:lnTo>
                  <a:lnTo>
                    <a:pt x="2463387" y="730789"/>
                  </a:lnTo>
                  <a:lnTo>
                    <a:pt x="2461214" y="726443"/>
                  </a:lnTo>
                  <a:lnTo>
                    <a:pt x="2459041" y="721166"/>
                  </a:lnTo>
                  <a:lnTo>
                    <a:pt x="2458110" y="718061"/>
                  </a:lnTo>
                  <a:lnTo>
                    <a:pt x="2458110" y="713715"/>
                  </a:lnTo>
                  <a:lnTo>
                    <a:pt x="2458110" y="710610"/>
                  </a:lnTo>
                  <a:lnTo>
                    <a:pt x="2463387" y="700987"/>
                  </a:lnTo>
                  <a:lnTo>
                    <a:pt x="2473942" y="688258"/>
                  </a:lnTo>
                  <a:lnTo>
                    <a:pt x="2485429" y="674599"/>
                  </a:lnTo>
                  <a:lnTo>
                    <a:pt x="2497847" y="664044"/>
                  </a:lnTo>
                  <a:lnTo>
                    <a:pt x="2507160" y="658766"/>
                  </a:lnTo>
                  <a:lnTo>
                    <a:pt x="2510265" y="656593"/>
                  </a:lnTo>
                  <a:lnTo>
                    <a:pt x="2515542" y="658766"/>
                  </a:lnTo>
                  <a:lnTo>
                    <a:pt x="2519578" y="659697"/>
                  </a:lnTo>
                  <a:lnTo>
                    <a:pt x="2524855" y="661871"/>
                  </a:lnTo>
                  <a:lnTo>
                    <a:pt x="2530133" y="666217"/>
                  </a:lnTo>
                  <a:lnTo>
                    <a:pt x="2530133" y="669321"/>
                  </a:lnTo>
                  <a:lnTo>
                    <a:pt x="2529202" y="673667"/>
                  </a:lnTo>
                  <a:lnTo>
                    <a:pt x="2529202" y="674599"/>
                  </a:lnTo>
                  <a:lnTo>
                    <a:pt x="2529202" y="676772"/>
                  </a:lnTo>
                  <a:lnTo>
                    <a:pt x="2527028" y="678945"/>
                  </a:lnTo>
                  <a:lnTo>
                    <a:pt x="2527028" y="684223"/>
                  </a:lnTo>
                  <a:lnTo>
                    <a:pt x="2529202" y="688569"/>
                  </a:lnTo>
                  <a:lnTo>
                    <a:pt x="2529202" y="689500"/>
                  </a:lnTo>
                  <a:lnTo>
                    <a:pt x="2530133" y="695709"/>
                  </a:lnTo>
                  <a:lnTo>
                    <a:pt x="2546897" y="688258"/>
                  </a:lnTo>
                  <a:lnTo>
                    <a:pt x="2559315" y="678635"/>
                  </a:lnTo>
                  <a:lnTo>
                    <a:pt x="2568628" y="665906"/>
                  </a:lnTo>
                  <a:lnTo>
                    <a:pt x="2577942" y="651005"/>
                  </a:lnTo>
                  <a:lnTo>
                    <a:pt x="2587255" y="637345"/>
                  </a:lnTo>
                  <a:lnTo>
                    <a:pt x="2588186" y="636414"/>
                  </a:lnTo>
                  <a:lnTo>
                    <a:pt x="2590359" y="634241"/>
                  </a:lnTo>
                  <a:lnTo>
                    <a:pt x="2593464" y="632068"/>
                  </a:lnTo>
                  <a:lnTo>
                    <a:pt x="2595637" y="634241"/>
                  </a:lnTo>
                  <a:lnTo>
                    <a:pt x="2595637" y="636414"/>
                  </a:lnTo>
                  <a:lnTo>
                    <a:pt x="2597810" y="636414"/>
                  </a:lnTo>
                  <a:lnTo>
                    <a:pt x="2597810" y="637345"/>
                  </a:lnTo>
                  <a:lnTo>
                    <a:pt x="2592533" y="651005"/>
                  </a:lnTo>
                  <a:lnTo>
                    <a:pt x="2588497" y="665906"/>
                  </a:lnTo>
                  <a:lnTo>
                    <a:pt x="2583219" y="678635"/>
                  </a:lnTo>
                  <a:lnTo>
                    <a:pt x="2570802" y="688258"/>
                  </a:lnTo>
                  <a:lnTo>
                    <a:pt x="2558384" y="696640"/>
                  </a:lnTo>
                  <a:lnTo>
                    <a:pt x="2546897" y="706264"/>
                  </a:lnTo>
                  <a:lnTo>
                    <a:pt x="2532306" y="728616"/>
                  </a:lnTo>
                  <a:lnTo>
                    <a:pt x="2517715" y="750968"/>
                  </a:lnTo>
                  <a:lnTo>
                    <a:pt x="2510575" y="758419"/>
                  </a:lnTo>
                  <a:lnTo>
                    <a:pt x="2500020" y="761524"/>
                  </a:lnTo>
                  <a:lnTo>
                    <a:pt x="2490706" y="765870"/>
                  </a:lnTo>
                  <a:lnTo>
                    <a:pt x="2483566" y="771147"/>
                  </a:lnTo>
                  <a:lnTo>
                    <a:pt x="2476426" y="786049"/>
                  </a:lnTo>
                  <a:lnTo>
                    <a:pt x="2478599" y="798777"/>
                  </a:lnTo>
                  <a:lnTo>
                    <a:pt x="2483877" y="808401"/>
                  </a:lnTo>
                  <a:lnTo>
                    <a:pt x="2480772" y="815852"/>
                  </a:lnTo>
                  <a:lnTo>
                    <a:pt x="2478599" y="821129"/>
                  </a:lnTo>
                  <a:lnTo>
                    <a:pt x="2473322" y="825475"/>
                  </a:lnTo>
                  <a:lnTo>
                    <a:pt x="2469286" y="828580"/>
                  </a:lnTo>
                  <a:lnTo>
                    <a:pt x="2464008" y="832926"/>
                  </a:lnTo>
                  <a:lnTo>
                    <a:pt x="2461835" y="865833"/>
                  </a:lnTo>
                  <a:lnTo>
                    <a:pt x="2464008" y="893463"/>
                  </a:lnTo>
                  <a:lnTo>
                    <a:pt x="2473322" y="917678"/>
                  </a:lnTo>
                  <a:lnTo>
                    <a:pt x="2487912" y="937857"/>
                  </a:lnTo>
                  <a:lnTo>
                    <a:pt x="2487912" y="943134"/>
                  </a:lnTo>
                  <a:lnTo>
                    <a:pt x="2494121" y="943134"/>
                  </a:lnTo>
                  <a:lnTo>
                    <a:pt x="2498157" y="922955"/>
                  </a:lnTo>
                  <a:lnTo>
                    <a:pt x="2510575" y="922955"/>
                  </a:lnTo>
                  <a:lnTo>
                    <a:pt x="2515852" y="904950"/>
                  </a:lnTo>
                  <a:lnTo>
                    <a:pt x="2522993" y="890048"/>
                  </a:lnTo>
                  <a:lnTo>
                    <a:pt x="2527028" y="890048"/>
                  </a:lnTo>
                  <a:lnTo>
                    <a:pt x="2529202" y="890048"/>
                  </a:lnTo>
                  <a:lnTo>
                    <a:pt x="2530133" y="890048"/>
                  </a:lnTo>
                  <a:lnTo>
                    <a:pt x="2534169" y="890048"/>
                  </a:lnTo>
                  <a:lnTo>
                    <a:pt x="2537273" y="890048"/>
                  </a:lnTo>
                  <a:lnTo>
                    <a:pt x="2539446" y="875147"/>
                  </a:lnTo>
                  <a:lnTo>
                    <a:pt x="2541620" y="867696"/>
                  </a:lnTo>
                  <a:lnTo>
                    <a:pt x="2546897" y="860245"/>
                  </a:lnTo>
                  <a:lnTo>
                    <a:pt x="2554037" y="848759"/>
                  </a:lnTo>
                  <a:lnTo>
                    <a:pt x="2566455" y="848759"/>
                  </a:lnTo>
                  <a:lnTo>
                    <a:pt x="2566455" y="840377"/>
                  </a:lnTo>
                  <a:lnTo>
                    <a:pt x="2566455" y="832926"/>
                  </a:lnTo>
                  <a:lnTo>
                    <a:pt x="2568628" y="827649"/>
                  </a:lnTo>
                  <a:lnTo>
                    <a:pt x="2570802" y="821440"/>
                  </a:lnTo>
                  <a:lnTo>
                    <a:pt x="2572975" y="820508"/>
                  </a:lnTo>
                  <a:lnTo>
                    <a:pt x="2573906" y="818335"/>
                  </a:lnTo>
                  <a:lnTo>
                    <a:pt x="2576079" y="818335"/>
                  </a:lnTo>
                  <a:lnTo>
                    <a:pt x="2578252" y="818335"/>
                  </a:lnTo>
                  <a:lnTo>
                    <a:pt x="2583530" y="818335"/>
                  </a:lnTo>
                  <a:lnTo>
                    <a:pt x="2580425" y="794120"/>
                  </a:lnTo>
                  <a:lnTo>
                    <a:pt x="2580425" y="766491"/>
                  </a:lnTo>
                  <a:lnTo>
                    <a:pt x="2581356" y="742276"/>
                  </a:lnTo>
                  <a:lnTo>
                    <a:pt x="2590670" y="719924"/>
                  </a:lnTo>
                  <a:lnTo>
                    <a:pt x="2595948" y="718993"/>
                  </a:lnTo>
                  <a:lnTo>
                    <a:pt x="2607434" y="716819"/>
                  </a:lnTo>
                  <a:lnTo>
                    <a:pt x="2619852" y="716819"/>
                  </a:lnTo>
                  <a:lnTo>
                    <a:pt x="2629165" y="716819"/>
                  </a:lnTo>
                  <a:lnTo>
                    <a:pt x="2634443" y="714646"/>
                  </a:lnTo>
                  <a:lnTo>
                    <a:pt x="2634443" y="707196"/>
                  </a:lnTo>
                  <a:lnTo>
                    <a:pt x="2639720" y="704091"/>
                  </a:lnTo>
                  <a:lnTo>
                    <a:pt x="2646861" y="699745"/>
                  </a:lnTo>
                  <a:lnTo>
                    <a:pt x="2656174" y="697572"/>
                  </a:lnTo>
                  <a:lnTo>
                    <a:pt x="2663314" y="696640"/>
                  </a:lnTo>
                  <a:lnTo>
                    <a:pt x="2666419" y="701918"/>
                  </a:lnTo>
                  <a:lnTo>
                    <a:pt x="2672628" y="707196"/>
                  </a:lnTo>
                  <a:lnTo>
                    <a:pt x="2677905" y="711542"/>
                  </a:lnTo>
                  <a:lnTo>
                    <a:pt x="2685045" y="709369"/>
                  </a:lnTo>
                  <a:lnTo>
                    <a:pt x="2692186" y="705022"/>
                  </a:lnTo>
                  <a:lnTo>
                    <a:pt x="2702741" y="701918"/>
                  </a:lnTo>
                  <a:lnTo>
                    <a:pt x="2717332" y="699745"/>
                  </a:lnTo>
                  <a:lnTo>
                    <a:pt x="2724472" y="689190"/>
                  </a:lnTo>
                  <a:lnTo>
                    <a:pt x="2728508" y="677703"/>
                  </a:lnTo>
                  <a:lnTo>
                    <a:pt x="2729439" y="662802"/>
                  </a:lnTo>
                  <a:lnTo>
                    <a:pt x="2744030" y="657524"/>
                  </a:lnTo>
                  <a:lnTo>
                    <a:pt x="2757690" y="652247"/>
                  </a:lnTo>
                  <a:lnTo>
                    <a:pt x="2768245" y="644796"/>
                  </a:lnTo>
                  <a:lnTo>
                    <a:pt x="2773522" y="629895"/>
                  </a:lnTo>
                  <a:lnTo>
                    <a:pt x="2782836" y="632068"/>
                  </a:lnTo>
                  <a:lnTo>
                    <a:pt x="2789976" y="632999"/>
                  </a:lnTo>
                  <a:lnTo>
                    <a:pt x="2795254" y="637345"/>
                  </a:lnTo>
                  <a:lnTo>
                    <a:pt x="2802394" y="642623"/>
                  </a:lnTo>
                  <a:lnTo>
                    <a:pt x="2807671" y="640450"/>
                  </a:lnTo>
                  <a:lnTo>
                    <a:pt x="2811707" y="640450"/>
                  </a:lnTo>
                  <a:lnTo>
                    <a:pt x="2813880" y="638277"/>
                  </a:lnTo>
                  <a:lnTo>
                    <a:pt x="2816985" y="638277"/>
                  </a:lnTo>
                  <a:lnTo>
                    <a:pt x="2811707" y="612820"/>
                  </a:lnTo>
                  <a:lnTo>
                    <a:pt x="2800221" y="590468"/>
                  </a:lnTo>
                  <a:lnTo>
                    <a:pt x="2789666" y="577740"/>
                  </a:lnTo>
                  <a:lnTo>
                    <a:pt x="2792770" y="572462"/>
                  </a:lnTo>
                  <a:lnTo>
                    <a:pt x="2794943" y="570289"/>
                  </a:lnTo>
                  <a:lnTo>
                    <a:pt x="2797116" y="568116"/>
                  </a:lnTo>
                  <a:lnTo>
                    <a:pt x="2799290" y="568116"/>
                  </a:lnTo>
                  <a:lnTo>
                    <a:pt x="2800221" y="568116"/>
                  </a:lnTo>
                  <a:lnTo>
                    <a:pt x="2802394" y="570289"/>
                  </a:lnTo>
                  <a:lnTo>
                    <a:pt x="2804567" y="570289"/>
                  </a:lnTo>
                  <a:lnTo>
                    <a:pt x="2806740" y="570289"/>
                  </a:lnTo>
                  <a:lnTo>
                    <a:pt x="2809845" y="570289"/>
                  </a:lnTo>
                  <a:lnTo>
                    <a:pt x="2813880" y="568116"/>
                  </a:lnTo>
                  <a:lnTo>
                    <a:pt x="2822263" y="560665"/>
                  </a:lnTo>
                  <a:lnTo>
                    <a:pt x="2826298" y="547937"/>
                  </a:lnTo>
                  <a:lnTo>
                    <a:pt x="2829403" y="533036"/>
                  </a:lnTo>
                  <a:lnTo>
                    <a:pt x="2829403" y="520307"/>
                  </a:lnTo>
                  <a:lnTo>
                    <a:pt x="2833439" y="525585"/>
                  </a:lnTo>
                  <a:lnTo>
                    <a:pt x="2838716" y="533036"/>
                  </a:lnTo>
                  <a:lnTo>
                    <a:pt x="2842752" y="540486"/>
                  </a:lnTo>
                  <a:lnTo>
                    <a:pt x="2845856" y="538313"/>
                  </a:lnTo>
                  <a:lnTo>
                    <a:pt x="2848029" y="538313"/>
                  </a:lnTo>
                  <a:lnTo>
                    <a:pt x="2850203" y="538313"/>
                  </a:lnTo>
                  <a:lnTo>
                    <a:pt x="2851134" y="536140"/>
                  </a:lnTo>
                  <a:lnTo>
                    <a:pt x="2853307" y="536140"/>
                  </a:lnTo>
                  <a:lnTo>
                    <a:pt x="2860447" y="536140"/>
                  </a:lnTo>
                  <a:lnTo>
                    <a:pt x="2864483" y="538313"/>
                  </a:lnTo>
                  <a:lnTo>
                    <a:pt x="2865414" y="540486"/>
                  </a:lnTo>
                  <a:lnTo>
                    <a:pt x="2869450" y="542659"/>
                  </a:lnTo>
                  <a:lnTo>
                    <a:pt x="2872555" y="543591"/>
                  </a:lnTo>
                  <a:lnTo>
                    <a:pt x="2872555" y="557250"/>
                  </a:lnTo>
                  <a:lnTo>
                    <a:pt x="2887146" y="560355"/>
                  </a:lnTo>
                  <a:lnTo>
                    <a:pt x="2898632" y="565632"/>
                  </a:lnTo>
                  <a:lnTo>
                    <a:pt x="2905772" y="577119"/>
                  </a:lnTo>
                  <a:lnTo>
                    <a:pt x="2912913" y="577119"/>
                  </a:lnTo>
                  <a:lnTo>
                    <a:pt x="2916017" y="577119"/>
                  </a:lnTo>
                  <a:lnTo>
                    <a:pt x="2920053" y="577119"/>
                  </a:lnTo>
                  <a:lnTo>
                    <a:pt x="2923158" y="574946"/>
                  </a:lnTo>
                  <a:lnTo>
                    <a:pt x="2925330" y="572773"/>
                  </a:lnTo>
                  <a:lnTo>
                    <a:pt x="2928435" y="567495"/>
                  </a:lnTo>
                  <a:lnTo>
                    <a:pt x="2930608" y="564390"/>
                  </a:lnTo>
                  <a:lnTo>
                    <a:pt x="2930608" y="562217"/>
                  </a:lnTo>
                  <a:lnTo>
                    <a:pt x="2928435" y="557871"/>
                  </a:lnTo>
                  <a:lnTo>
                    <a:pt x="2927503" y="556940"/>
                  </a:lnTo>
                  <a:lnTo>
                    <a:pt x="2925330" y="554767"/>
                  </a:lnTo>
                  <a:lnTo>
                    <a:pt x="2921295" y="552594"/>
                  </a:lnTo>
                  <a:lnTo>
                    <a:pt x="2923468" y="547316"/>
                  </a:lnTo>
                  <a:lnTo>
                    <a:pt x="2925641" y="542038"/>
                  </a:lnTo>
                  <a:lnTo>
                    <a:pt x="2927814" y="539865"/>
                  </a:lnTo>
                  <a:lnTo>
                    <a:pt x="2930919" y="535519"/>
                  </a:lnTo>
                  <a:lnTo>
                    <a:pt x="2933092" y="532415"/>
                  </a:lnTo>
                  <a:lnTo>
                    <a:pt x="2969414" y="532415"/>
                  </a:lnTo>
                  <a:lnTo>
                    <a:pt x="2965999" y="516271"/>
                  </a:lnTo>
                  <a:close/>
                  <a:moveTo>
                    <a:pt x="758729" y="1039993"/>
                  </a:moveTo>
                  <a:lnTo>
                    <a:pt x="776425" y="1034716"/>
                  </a:lnTo>
                  <a:lnTo>
                    <a:pt x="791016" y="1027265"/>
                  </a:lnTo>
                  <a:lnTo>
                    <a:pt x="791016" y="1030370"/>
                  </a:lnTo>
                  <a:lnTo>
                    <a:pt x="791016" y="1034716"/>
                  </a:lnTo>
                  <a:lnTo>
                    <a:pt x="791016" y="1039993"/>
                  </a:lnTo>
                  <a:lnTo>
                    <a:pt x="788843" y="1045271"/>
                  </a:lnTo>
                  <a:lnTo>
                    <a:pt x="785738" y="1050549"/>
                  </a:lnTo>
                  <a:lnTo>
                    <a:pt x="785738" y="1057999"/>
                  </a:lnTo>
                  <a:lnTo>
                    <a:pt x="774252" y="1057999"/>
                  </a:lnTo>
                  <a:lnTo>
                    <a:pt x="765870" y="1057068"/>
                  </a:lnTo>
                  <a:lnTo>
                    <a:pt x="758729" y="1054895"/>
                  </a:lnTo>
                  <a:lnTo>
                    <a:pt x="758729" y="1039993"/>
                  </a:lnTo>
                  <a:close/>
                  <a:moveTo>
                    <a:pt x="644175" y="1152064"/>
                  </a:moveTo>
                  <a:lnTo>
                    <a:pt x="645106" y="1151133"/>
                  </a:lnTo>
                  <a:lnTo>
                    <a:pt x="645106" y="1148960"/>
                  </a:lnTo>
                  <a:lnTo>
                    <a:pt x="647279" y="1148960"/>
                  </a:lnTo>
                  <a:lnTo>
                    <a:pt x="649453" y="1146787"/>
                  </a:lnTo>
                  <a:lnTo>
                    <a:pt x="651626" y="1144614"/>
                  </a:lnTo>
                  <a:lnTo>
                    <a:pt x="666217" y="1144614"/>
                  </a:lnTo>
                  <a:lnTo>
                    <a:pt x="662181" y="1148960"/>
                  </a:lnTo>
                  <a:lnTo>
                    <a:pt x="659076" y="1151133"/>
                  </a:lnTo>
                  <a:lnTo>
                    <a:pt x="655041" y="1152064"/>
                  </a:lnTo>
                  <a:lnTo>
                    <a:pt x="651936" y="1154238"/>
                  </a:lnTo>
                  <a:lnTo>
                    <a:pt x="645727" y="1156411"/>
                  </a:lnTo>
                  <a:lnTo>
                    <a:pt x="642623" y="1156411"/>
                  </a:lnTo>
                  <a:lnTo>
                    <a:pt x="644175" y="1152064"/>
                  </a:lnTo>
                  <a:close/>
                  <a:moveTo>
                    <a:pt x="765870" y="1265377"/>
                  </a:moveTo>
                  <a:lnTo>
                    <a:pt x="759661" y="1282452"/>
                  </a:lnTo>
                  <a:lnTo>
                    <a:pt x="752520" y="1300457"/>
                  </a:lnTo>
                  <a:lnTo>
                    <a:pt x="751589" y="1315359"/>
                  </a:lnTo>
                  <a:lnTo>
                    <a:pt x="737930" y="1319705"/>
                  </a:lnTo>
                  <a:lnTo>
                    <a:pt x="725512" y="1320636"/>
                  </a:lnTo>
                  <a:lnTo>
                    <a:pt x="714957" y="1315359"/>
                  </a:lnTo>
                  <a:lnTo>
                    <a:pt x="701297" y="1312254"/>
                  </a:lnTo>
                  <a:lnTo>
                    <a:pt x="696019" y="1312254"/>
                  </a:lnTo>
                  <a:lnTo>
                    <a:pt x="692915" y="1312254"/>
                  </a:lnTo>
                  <a:lnTo>
                    <a:pt x="688879" y="1313186"/>
                  </a:lnTo>
                  <a:lnTo>
                    <a:pt x="685775" y="1317532"/>
                  </a:lnTo>
                  <a:lnTo>
                    <a:pt x="683602" y="1319705"/>
                  </a:lnTo>
                  <a:lnTo>
                    <a:pt x="681428" y="1322810"/>
                  </a:lnTo>
                  <a:lnTo>
                    <a:pt x="678324" y="1324983"/>
                  </a:lnTo>
                  <a:lnTo>
                    <a:pt x="673046" y="1322810"/>
                  </a:lnTo>
                  <a:lnTo>
                    <a:pt x="661560" y="1320636"/>
                  </a:lnTo>
                  <a:lnTo>
                    <a:pt x="646969" y="1319705"/>
                  </a:lnTo>
                  <a:lnTo>
                    <a:pt x="632378" y="1315359"/>
                  </a:lnTo>
                  <a:lnTo>
                    <a:pt x="617787" y="1313186"/>
                  </a:lnTo>
                  <a:lnTo>
                    <a:pt x="610647" y="1312254"/>
                  </a:lnTo>
                  <a:lnTo>
                    <a:pt x="596056" y="1306046"/>
                  </a:lnTo>
                  <a:lnTo>
                    <a:pt x="581465" y="1298595"/>
                  </a:lnTo>
                  <a:lnTo>
                    <a:pt x="566874" y="1295490"/>
                  </a:lnTo>
                  <a:lnTo>
                    <a:pt x="551352" y="1298595"/>
                  </a:lnTo>
                  <a:lnTo>
                    <a:pt x="539865" y="1306046"/>
                  </a:lnTo>
                  <a:lnTo>
                    <a:pt x="536761" y="1315669"/>
                  </a:lnTo>
                  <a:lnTo>
                    <a:pt x="532725" y="1325293"/>
                  </a:lnTo>
                  <a:lnTo>
                    <a:pt x="530552" y="1335848"/>
                  </a:lnTo>
                  <a:lnTo>
                    <a:pt x="523411" y="1334917"/>
                  </a:lnTo>
                  <a:lnTo>
                    <a:pt x="510994" y="1330571"/>
                  </a:lnTo>
                  <a:lnTo>
                    <a:pt x="496403" y="1327466"/>
                  </a:lnTo>
                  <a:lnTo>
                    <a:pt x="485848" y="1323120"/>
                  </a:lnTo>
                  <a:lnTo>
                    <a:pt x="478707" y="1320016"/>
                  </a:lnTo>
                  <a:lnTo>
                    <a:pt x="474671" y="1305114"/>
                  </a:lnTo>
                  <a:lnTo>
                    <a:pt x="460081" y="1297664"/>
                  </a:lnTo>
                  <a:lnTo>
                    <a:pt x="445490" y="1295490"/>
                  </a:lnTo>
                  <a:lnTo>
                    <a:pt x="430899" y="1295490"/>
                  </a:lnTo>
                  <a:lnTo>
                    <a:pt x="418481" y="1291144"/>
                  </a:lnTo>
                  <a:lnTo>
                    <a:pt x="415376" y="1288040"/>
                  </a:lnTo>
                  <a:lnTo>
                    <a:pt x="413203" y="1285867"/>
                  </a:lnTo>
                  <a:lnTo>
                    <a:pt x="409167" y="1282762"/>
                  </a:lnTo>
                  <a:lnTo>
                    <a:pt x="408236" y="1278416"/>
                  </a:lnTo>
                  <a:lnTo>
                    <a:pt x="402027" y="1275311"/>
                  </a:lnTo>
                  <a:lnTo>
                    <a:pt x="406063" y="1256374"/>
                  </a:lnTo>
                  <a:lnTo>
                    <a:pt x="409167" y="1238368"/>
                  </a:lnTo>
                  <a:lnTo>
                    <a:pt x="415376" y="1221294"/>
                  </a:lnTo>
                  <a:lnTo>
                    <a:pt x="410720" y="1221294"/>
                  </a:lnTo>
                  <a:lnTo>
                    <a:pt x="401406" y="1219121"/>
                  </a:lnTo>
                  <a:lnTo>
                    <a:pt x="381538" y="1218189"/>
                  </a:lnTo>
                  <a:lnTo>
                    <a:pt x="358565" y="1218189"/>
                  </a:lnTo>
                  <a:lnTo>
                    <a:pt x="330314" y="1218189"/>
                  </a:lnTo>
                  <a:lnTo>
                    <a:pt x="305168" y="1219121"/>
                  </a:lnTo>
                  <a:lnTo>
                    <a:pt x="281264" y="1223467"/>
                  </a:lnTo>
                  <a:lnTo>
                    <a:pt x="265742" y="1226571"/>
                  </a:lnTo>
                  <a:lnTo>
                    <a:pt x="254255" y="1234022"/>
                  </a:lnTo>
                  <a:lnTo>
                    <a:pt x="239664" y="1243646"/>
                  </a:lnTo>
                  <a:lnTo>
                    <a:pt x="225073" y="1251097"/>
                  </a:lnTo>
                  <a:lnTo>
                    <a:pt x="174160" y="1243646"/>
                  </a:lnTo>
                  <a:lnTo>
                    <a:pt x="174160" y="1234022"/>
                  </a:lnTo>
                  <a:lnTo>
                    <a:pt x="180369" y="1233091"/>
                  </a:lnTo>
                  <a:lnTo>
                    <a:pt x="183473" y="1230918"/>
                  </a:lnTo>
                  <a:lnTo>
                    <a:pt x="187509" y="1228744"/>
                  </a:lnTo>
                  <a:lnTo>
                    <a:pt x="190614" y="1226571"/>
                  </a:lnTo>
                  <a:lnTo>
                    <a:pt x="192787" y="1226571"/>
                  </a:lnTo>
                  <a:lnTo>
                    <a:pt x="195891" y="1228744"/>
                  </a:lnTo>
                  <a:lnTo>
                    <a:pt x="199927" y="1230918"/>
                  </a:lnTo>
                  <a:lnTo>
                    <a:pt x="205205" y="1233091"/>
                  </a:lnTo>
                  <a:lnTo>
                    <a:pt x="208309" y="1233091"/>
                  </a:lnTo>
                  <a:lnTo>
                    <a:pt x="214518" y="1230918"/>
                  </a:lnTo>
                  <a:lnTo>
                    <a:pt x="219796" y="1225640"/>
                  </a:lnTo>
                  <a:lnTo>
                    <a:pt x="222900" y="1219431"/>
                  </a:lnTo>
                  <a:lnTo>
                    <a:pt x="226936" y="1216327"/>
                  </a:lnTo>
                  <a:lnTo>
                    <a:pt x="232213" y="1211980"/>
                  </a:lnTo>
                  <a:lnTo>
                    <a:pt x="244631" y="1211049"/>
                  </a:lnTo>
                  <a:lnTo>
                    <a:pt x="244631" y="1204840"/>
                  </a:lnTo>
                  <a:lnTo>
                    <a:pt x="244631" y="1202978"/>
                  </a:lnTo>
                  <a:lnTo>
                    <a:pt x="244631" y="1200804"/>
                  </a:lnTo>
                  <a:lnTo>
                    <a:pt x="244631" y="1196458"/>
                  </a:lnTo>
                  <a:lnTo>
                    <a:pt x="248667" y="1195527"/>
                  </a:lnTo>
                  <a:lnTo>
                    <a:pt x="250840" y="1193354"/>
                  </a:lnTo>
                  <a:lnTo>
                    <a:pt x="251771" y="1191181"/>
                  </a:lnTo>
                  <a:lnTo>
                    <a:pt x="253945" y="1191181"/>
                  </a:lnTo>
                  <a:lnTo>
                    <a:pt x="256118" y="1189007"/>
                  </a:lnTo>
                  <a:lnTo>
                    <a:pt x="261395" y="1189007"/>
                  </a:lnTo>
                  <a:lnTo>
                    <a:pt x="259222" y="1185903"/>
                  </a:lnTo>
                  <a:lnTo>
                    <a:pt x="256118" y="1181557"/>
                  </a:lnTo>
                  <a:lnTo>
                    <a:pt x="253945" y="1180625"/>
                  </a:lnTo>
                  <a:lnTo>
                    <a:pt x="251771" y="1178452"/>
                  </a:lnTo>
                  <a:lnTo>
                    <a:pt x="251771" y="1174106"/>
                  </a:lnTo>
                  <a:lnTo>
                    <a:pt x="253945" y="1173175"/>
                  </a:lnTo>
                  <a:lnTo>
                    <a:pt x="257980" y="1159515"/>
                  </a:lnTo>
                  <a:lnTo>
                    <a:pt x="263258" y="1148960"/>
                  </a:lnTo>
                  <a:lnTo>
                    <a:pt x="270398" y="1139336"/>
                  </a:lnTo>
                  <a:lnTo>
                    <a:pt x="290267" y="1139336"/>
                  </a:lnTo>
                  <a:lnTo>
                    <a:pt x="295544" y="1130954"/>
                  </a:lnTo>
                  <a:lnTo>
                    <a:pt x="297717" y="1119468"/>
                  </a:lnTo>
                  <a:lnTo>
                    <a:pt x="300822" y="1108912"/>
                  </a:lnTo>
                  <a:lnTo>
                    <a:pt x="310135" y="1101462"/>
                  </a:lnTo>
                  <a:lnTo>
                    <a:pt x="314171" y="1099289"/>
                  </a:lnTo>
                  <a:lnTo>
                    <a:pt x="315102" y="1099289"/>
                  </a:lnTo>
                  <a:lnTo>
                    <a:pt x="319138" y="1099289"/>
                  </a:lnTo>
                  <a:lnTo>
                    <a:pt x="321311" y="1101462"/>
                  </a:lnTo>
                  <a:lnTo>
                    <a:pt x="322243" y="1104566"/>
                  </a:lnTo>
                  <a:lnTo>
                    <a:pt x="324416" y="1108912"/>
                  </a:lnTo>
                  <a:lnTo>
                    <a:pt x="344284" y="1104566"/>
                  </a:lnTo>
                  <a:lnTo>
                    <a:pt x="361048" y="1094942"/>
                  </a:lnTo>
                  <a:lnTo>
                    <a:pt x="373466" y="1084387"/>
                  </a:lnTo>
                  <a:lnTo>
                    <a:pt x="388057" y="1089665"/>
                  </a:lnTo>
                  <a:lnTo>
                    <a:pt x="399544" y="1101151"/>
                  </a:lnTo>
                  <a:lnTo>
                    <a:pt x="406684" y="1113880"/>
                  </a:lnTo>
                  <a:lnTo>
                    <a:pt x="415066" y="1124435"/>
                  </a:lnTo>
                  <a:lnTo>
                    <a:pt x="424379" y="1135921"/>
                  </a:lnTo>
                  <a:lnTo>
                    <a:pt x="453561" y="1156100"/>
                  </a:lnTo>
                  <a:lnTo>
                    <a:pt x="480570" y="1176279"/>
                  </a:lnTo>
                  <a:lnTo>
                    <a:pt x="480570" y="1180625"/>
                  </a:lnTo>
                  <a:lnTo>
                    <a:pt x="480570" y="1183730"/>
                  </a:lnTo>
                  <a:lnTo>
                    <a:pt x="479639" y="1185903"/>
                  </a:lnTo>
                  <a:lnTo>
                    <a:pt x="479639" y="1188076"/>
                  </a:lnTo>
                  <a:lnTo>
                    <a:pt x="477466" y="1189007"/>
                  </a:lnTo>
                  <a:lnTo>
                    <a:pt x="470325" y="1196458"/>
                  </a:lnTo>
                  <a:lnTo>
                    <a:pt x="458839" y="1200804"/>
                  </a:lnTo>
                  <a:lnTo>
                    <a:pt x="444248" y="1202978"/>
                  </a:lnTo>
                  <a:lnTo>
                    <a:pt x="429657" y="1200804"/>
                  </a:lnTo>
                  <a:lnTo>
                    <a:pt x="435866" y="1213533"/>
                  </a:lnTo>
                  <a:lnTo>
                    <a:pt x="444248" y="1218810"/>
                  </a:lnTo>
                  <a:lnTo>
                    <a:pt x="455734" y="1223157"/>
                  </a:lnTo>
                  <a:lnTo>
                    <a:pt x="465048" y="1230607"/>
                  </a:lnTo>
                  <a:lnTo>
                    <a:pt x="473430" y="1230607"/>
                  </a:lnTo>
                  <a:lnTo>
                    <a:pt x="473430" y="1206082"/>
                  </a:lnTo>
                  <a:lnTo>
                    <a:pt x="484916" y="1206082"/>
                  </a:lnTo>
                  <a:lnTo>
                    <a:pt x="488021" y="1198631"/>
                  </a:lnTo>
                  <a:lnTo>
                    <a:pt x="492057" y="1193354"/>
                  </a:lnTo>
                  <a:lnTo>
                    <a:pt x="495161" y="1189007"/>
                  </a:lnTo>
                  <a:lnTo>
                    <a:pt x="500439" y="1185903"/>
                  </a:lnTo>
                  <a:lnTo>
                    <a:pt x="499507" y="1180625"/>
                  </a:lnTo>
                  <a:lnTo>
                    <a:pt x="497334" y="1176279"/>
                  </a:lnTo>
                  <a:lnTo>
                    <a:pt x="497334" y="1174106"/>
                  </a:lnTo>
                  <a:lnTo>
                    <a:pt x="495161" y="1171002"/>
                  </a:lnTo>
                  <a:lnTo>
                    <a:pt x="494230" y="1166655"/>
                  </a:lnTo>
                  <a:lnTo>
                    <a:pt x="494230" y="1161378"/>
                  </a:lnTo>
                  <a:lnTo>
                    <a:pt x="499507" y="1161378"/>
                  </a:lnTo>
                  <a:lnTo>
                    <a:pt x="504785" y="1163551"/>
                  </a:lnTo>
                  <a:lnTo>
                    <a:pt x="507889" y="1165724"/>
                  </a:lnTo>
                  <a:lnTo>
                    <a:pt x="510062" y="1165724"/>
                  </a:lnTo>
                  <a:lnTo>
                    <a:pt x="514098" y="1165724"/>
                  </a:lnTo>
                  <a:lnTo>
                    <a:pt x="517203" y="1165724"/>
                  </a:lnTo>
                  <a:lnTo>
                    <a:pt x="521238" y="1165724"/>
                  </a:lnTo>
                  <a:lnTo>
                    <a:pt x="521238" y="1161378"/>
                  </a:lnTo>
                  <a:lnTo>
                    <a:pt x="509752" y="1151754"/>
                  </a:lnTo>
                  <a:lnTo>
                    <a:pt x="499197" y="1144303"/>
                  </a:lnTo>
                  <a:lnTo>
                    <a:pt x="484606" y="1139026"/>
                  </a:lnTo>
                  <a:lnTo>
                    <a:pt x="484606" y="1128471"/>
                  </a:lnTo>
                  <a:lnTo>
                    <a:pt x="470015" y="1128471"/>
                  </a:lnTo>
                  <a:lnTo>
                    <a:pt x="457597" y="1109533"/>
                  </a:lnTo>
                  <a:lnTo>
                    <a:pt x="443937" y="1093701"/>
                  </a:lnTo>
                  <a:lnTo>
                    <a:pt x="429346" y="1078799"/>
                  </a:lnTo>
                  <a:lnTo>
                    <a:pt x="429346" y="1072590"/>
                  </a:lnTo>
                  <a:lnTo>
                    <a:pt x="429346" y="1069486"/>
                  </a:lnTo>
                  <a:lnTo>
                    <a:pt x="429346" y="1065140"/>
                  </a:lnTo>
                  <a:lnTo>
                    <a:pt x="429346" y="1064208"/>
                  </a:lnTo>
                  <a:lnTo>
                    <a:pt x="433382" y="1062035"/>
                  </a:lnTo>
                  <a:lnTo>
                    <a:pt x="436487" y="1057689"/>
                  </a:lnTo>
                  <a:lnTo>
                    <a:pt x="438660" y="1057689"/>
                  </a:lnTo>
                  <a:lnTo>
                    <a:pt x="438660" y="1056758"/>
                  </a:lnTo>
                  <a:lnTo>
                    <a:pt x="440833" y="1056758"/>
                  </a:lnTo>
                  <a:lnTo>
                    <a:pt x="443006" y="1056758"/>
                  </a:lnTo>
                  <a:lnTo>
                    <a:pt x="443937" y="1054584"/>
                  </a:lnTo>
                  <a:lnTo>
                    <a:pt x="446111" y="1057689"/>
                  </a:lnTo>
                  <a:lnTo>
                    <a:pt x="448284" y="1062035"/>
                  </a:lnTo>
                  <a:lnTo>
                    <a:pt x="448284" y="1065140"/>
                  </a:lnTo>
                  <a:lnTo>
                    <a:pt x="450457" y="1071349"/>
                  </a:lnTo>
                  <a:lnTo>
                    <a:pt x="465048" y="1067002"/>
                  </a:lnTo>
                  <a:lnTo>
                    <a:pt x="472188" y="1087181"/>
                  </a:lnTo>
                  <a:lnTo>
                    <a:pt x="479328" y="1098668"/>
                  </a:lnTo>
                  <a:lnTo>
                    <a:pt x="487710" y="1103945"/>
                  </a:lnTo>
                  <a:lnTo>
                    <a:pt x="497024" y="1106118"/>
                  </a:lnTo>
                  <a:lnTo>
                    <a:pt x="507579" y="1111396"/>
                  </a:lnTo>
                  <a:lnTo>
                    <a:pt x="521238" y="1121020"/>
                  </a:lnTo>
                  <a:lnTo>
                    <a:pt x="526516" y="1126297"/>
                  </a:lnTo>
                  <a:lnTo>
                    <a:pt x="526516" y="1133748"/>
                  </a:lnTo>
                  <a:lnTo>
                    <a:pt x="524343" y="1141199"/>
                  </a:lnTo>
                  <a:lnTo>
                    <a:pt x="522170" y="1150823"/>
                  </a:lnTo>
                  <a:lnTo>
                    <a:pt x="524343" y="1161378"/>
                  </a:lnTo>
                  <a:lnTo>
                    <a:pt x="528379" y="1165724"/>
                  </a:lnTo>
                  <a:lnTo>
                    <a:pt x="531483" y="1166655"/>
                  </a:lnTo>
                  <a:lnTo>
                    <a:pt x="536761" y="1171002"/>
                  </a:lnTo>
                  <a:lnTo>
                    <a:pt x="540797" y="1174106"/>
                  </a:lnTo>
                  <a:lnTo>
                    <a:pt x="543901" y="1176279"/>
                  </a:lnTo>
                  <a:lnTo>
                    <a:pt x="560665" y="1225951"/>
                  </a:lnTo>
                  <a:lnTo>
                    <a:pt x="564701" y="1225951"/>
                  </a:lnTo>
                  <a:lnTo>
                    <a:pt x="565632" y="1228124"/>
                  </a:lnTo>
                  <a:lnTo>
                    <a:pt x="567805" y="1228124"/>
                  </a:lnTo>
                  <a:lnTo>
                    <a:pt x="569978" y="1230297"/>
                  </a:lnTo>
                  <a:lnTo>
                    <a:pt x="575256" y="1228124"/>
                  </a:lnTo>
                  <a:lnTo>
                    <a:pt x="580534" y="1225951"/>
                  </a:lnTo>
                  <a:lnTo>
                    <a:pt x="582707" y="1225019"/>
                  </a:lnTo>
                  <a:lnTo>
                    <a:pt x="584880" y="1220673"/>
                  </a:lnTo>
                  <a:lnTo>
                    <a:pt x="584880" y="1218500"/>
                  </a:lnTo>
                  <a:lnTo>
                    <a:pt x="587053" y="1215395"/>
                  </a:lnTo>
                  <a:lnTo>
                    <a:pt x="587984" y="1211049"/>
                  </a:lnTo>
                  <a:lnTo>
                    <a:pt x="592020" y="1210118"/>
                  </a:lnTo>
                  <a:lnTo>
                    <a:pt x="597298" y="1205772"/>
                  </a:lnTo>
                  <a:lnTo>
                    <a:pt x="594193" y="1188697"/>
                  </a:lnTo>
                  <a:lnTo>
                    <a:pt x="587053" y="1172864"/>
                  </a:lnTo>
                  <a:lnTo>
                    <a:pt x="577740" y="1161378"/>
                  </a:lnTo>
                  <a:lnTo>
                    <a:pt x="577740" y="1156411"/>
                  </a:lnTo>
                  <a:lnTo>
                    <a:pt x="580844" y="1158584"/>
                  </a:lnTo>
                  <a:lnTo>
                    <a:pt x="580844" y="1159515"/>
                  </a:lnTo>
                  <a:lnTo>
                    <a:pt x="583017" y="1161688"/>
                  </a:lnTo>
                  <a:lnTo>
                    <a:pt x="585190" y="1166035"/>
                  </a:lnTo>
                  <a:lnTo>
                    <a:pt x="592331" y="1163861"/>
                  </a:lnTo>
                  <a:lnTo>
                    <a:pt x="595435" y="1163861"/>
                  </a:lnTo>
                  <a:lnTo>
                    <a:pt x="597608" y="1163861"/>
                  </a:lnTo>
                  <a:lnTo>
                    <a:pt x="599781" y="1161688"/>
                  </a:lnTo>
                  <a:lnTo>
                    <a:pt x="599781" y="1159515"/>
                  </a:lnTo>
                  <a:lnTo>
                    <a:pt x="599781" y="1158584"/>
                  </a:lnTo>
                  <a:lnTo>
                    <a:pt x="597608" y="1154238"/>
                  </a:lnTo>
                  <a:lnTo>
                    <a:pt x="597608" y="1148960"/>
                  </a:lnTo>
                  <a:lnTo>
                    <a:pt x="600713" y="1148960"/>
                  </a:lnTo>
                  <a:lnTo>
                    <a:pt x="600713" y="1144614"/>
                  </a:lnTo>
                  <a:lnTo>
                    <a:pt x="604748" y="1144614"/>
                  </a:lnTo>
                  <a:lnTo>
                    <a:pt x="607853" y="1144614"/>
                  </a:lnTo>
                  <a:lnTo>
                    <a:pt x="610026" y="1146787"/>
                  </a:lnTo>
                  <a:lnTo>
                    <a:pt x="612199" y="1146787"/>
                  </a:lnTo>
                  <a:lnTo>
                    <a:pt x="614372" y="1148960"/>
                  </a:lnTo>
                  <a:lnTo>
                    <a:pt x="619650" y="1151133"/>
                  </a:lnTo>
                  <a:lnTo>
                    <a:pt x="622754" y="1152064"/>
                  </a:lnTo>
                  <a:lnTo>
                    <a:pt x="624927" y="1154238"/>
                  </a:lnTo>
                  <a:lnTo>
                    <a:pt x="627100" y="1156411"/>
                  </a:lnTo>
                  <a:lnTo>
                    <a:pt x="630205" y="1158584"/>
                  </a:lnTo>
                  <a:lnTo>
                    <a:pt x="634241" y="1161688"/>
                  </a:lnTo>
                  <a:lnTo>
                    <a:pt x="632068" y="1166966"/>
                  </a:lnTo>
                  <a:lnTo>
                    <a:pt x="629894" y="1171312"/>
                  </a:lnTo>
                  <a:lnTo>
                    <a:pt x="629894" y="1174416"/>
                  </a:lnTo>
                  <a:lnTo>
                    <a:pt x="629894" y="1178763"/>
                  </a:lnTo>
                  <a:lnTo>
                    <a:pt x="629894" y="1181867"/>
                  </a:lnTo>
                  <a:lnTo>
                    <a:pt x="629894" y="1186213"/>
                  </a:lnTo>
                  <a:lnTo>
                    <a:pt x="629894" y="1189318"/>
                  </a:lnTo>
                  <a:lnTo>
                    <a:pt x="636103" y="1206392"/>
                  </a:lnTo>
                  <a:lnTo>
                    <a:pt x="648521" y="1223467"/>
                  </a:lnTo>
                  <a:lnTo>
                    <a:pt x="665285" y="1234022"/>
                  </a:lnTo>
                  <a:lnTo>
                    <a:pt x="680808" y="1238368"/>
                  </a:lnTo>
                  <a:lnTo>
                    <a:pt x="684843" y="1236195"/>
                  </a:lnTo>
                  <a:lnTo>
                    <a:pt x="687948" y="1233091"/>
                  </a:lnTo>
                  <a:lnTo>
                    <a:pt x="690121" y="1228744"/>
                  </a:lnTo>
                  <a:lnTo>
                    <a:pt x="695399" y="1226571"/>
                  </a:lnTo>
                  <a:lnTo>
                    <a:pt x="699434" y="1225640"/>
                  </a:lnTo>
                  <a:lnTo>
                    <a:pt x="704712" y="1226571"/>
                  </a:lnTo>
                  <a:lnTo>
                    <a:pt x="714025" y="1230918"/>
                  </a:lnTo>
                  <a:lnTo>
                    <a:pt x="721165" y="1234022"/>
                  </a:lnTo>
                  <a:lnTo>
                    <a:pt x="728306" y="1236195"/>
                  </a:lnTo>
                  <a:lnTo>
                    <a:pt x="735446" y="1234022"/>
                  </a:lnTo>
                  <a:lnTo>
                    <a:pt x="743828" y="1226571"/>
                  </a:lnTo>
                  <a:lnTo>
                    <a:pt x="750968" y="1226571"/>
                  </a:lnTo>
                  <a:lnTo>
                    <a:pt x="755004" y="1226571"/>
                  </a:lnTo>
                  <a:lnTo>
                    <a:pt x="758109" y="1226571"/>
                  </a:lnTo>
                  <a:lnTo>
                    <a:pt x="760282" y="1228744"/>
                  </a:lnTo>
                  <a:lnTo>
                    <a:pt x="762455" y="1230918"/>
                  </a:lnTo>
                  <a:lnTo>
                    <a:pt x="762455" y="1234022"/>
                  </a:lnTo>
                  <a:lnTo>
                    <a:pt x="764628" y="1238368"/>
                  </a:lnTo>
                  <a:lnTo>
                    <a:pt x="767732" y="1251097"/>
                  </a:lnTo>
                  <a:lnTo>
                    <a:pt x="765870" y="1265377"/>
                  </a:lnTo>
                  <a:close/>
                  <a:moveTo>
                    <a:pt x="845033" y="1136232"/>
                  </a:moveTo>
                  <a:lnTo>
                    <a:pt x="825165" y="1141509"/>
                  </a:lnTo>
                  <a:lnTo>
                    <a:pt x="803434" y="1143682"/>
                  </a:lnTo>
                  <a:lnTo>
                    <a:pt x="781702" y="1139336"/>
                  </a:lnTo>
                  <a:lnTo>
                    <a:pt x="773320" y="1136232"/>
                  </a:lnTo>
                  <a:lnTo>
                    <a:pt x="766180" y="1130954"/>
                  </a:lnTo>
                  <a:lnTo>
                    <a:pt x="756867" y="1124745"/>
                  </a:lnTo>
                  <a:lnTo>
                    <a:pt x="742276" y="1124745"/>
                  </a:lnTo>
                  <a:lnTo>
                    <a:pt x="727685" y="1126918"/>
                  </a:lnTo>
                  <a:lnTo>
                    <a:pt x="713094" y="1134369"/>
                  </a:lnTo>
                  <a:lnTo>
                    <a:pt x="700676" y="1139647"/>
                  </a:lnTo>
                  <a:lnTo>
                    <a:pt x="686085" y="1141820"/>
                  </a:lnTo>
                  <a:lnTo>
                    <a:pt x="671494" y="1136542"/>
                  </a:lnTo>
                  <a:lnTo>
                    <a:pt x="666217" y="1134369"/>
                  </a:lnTo>
                  <a:lnTo>
                    <a:pt x="662181" y="1132196"/>
                  </a:lnTo>
                  <a:lnTo>
                    <a:pt x="659076" y="1131265"/>
                  </a:lnTo>
                  <a:lnTo>
                    <a:pt x="656903" y="1126918"/>
                  </a:lnTo>
                  <a:lnTo>
                    <a:pt x="656903" y="1123814"/>
                  </a:lnTo>
                  <a:lnTo>
                    <a:pt x="654730" y="1116363"/>
                  </a:lnTo>
                  <a:lnTo>
                    <a:pt x="654730" y="1110154"/>
                  </a:lnTo>
                  <a:lnTo>
                    <a:pt x="658766" y="1099599"/>
                  </a:lnTo>
                  <a:lnTo>
                    <a:pt x="665906" y="1086871"/>
                  </a:lnTo>
                  <a:lnTo>
                    <a:pt x="674288" y="1071969"/>
                  </a:lnTo>
                  <a:lnTo>
                    <a:pt x="683602" y="1057068"/>
                  </a:lnTo>
                  <a:lnTo>
                    <a:pt x="690742" y="1043408"/>
                  </a:lnTo>
                  <a:lnTo>
                    <a:pt x="694778" y="1035026"/>
                  </a:lnTo>
                  <a:lnTo>
                    <a:pt x="703160" y="1037199"/>
                  </a:lnTo>
                  <a:lnTo>
                    <a:pt x="710300" y="1040304"/>
                  </a:lnTo>
                  <a:lnTo>
                    <a:pt x="715578" y="1042477"/>
                  </a:lnTo>
                  <a:lnTo>
                    <a:pt x="721786" y="1047755"/>
                  </a:lnTo>
                  <a:lnTo>
                    <a:pt x="724891" y="1049928"/>
                  </a:lnTo>
                  <a:lnTo>
                    <a:pt x="727064" y="1049928"/>
                  </a:lnTo>
                  <a:lnTo>
                    <a:pt x="729237" y="1049928"/>
                  </a:lnTo>
                  <a:lnTo>
                    <a:pt x="730168" y="1050859"/>
                  </a:lnTo>
                  <a:lnTo>
                    <a:pt x="717751" y="1055205"/>
                  </a:lnTo>
                  <a:lnTo>
                    <a:pt x="721786" y="1064829"/>
                  </a:lnTo>
                  <a:lnTo>
                    <a:pt x="728927" y="1072280"/>
                  </a:lnTo>
                  <a:lnTo>
                    <a:pt x="734204" y="1079731"/>
                  </a:lnTo>
                  <a:lnTo>
                    <a:pt x="743518" y="1080662"/>
                  </a:lnTo>
                  <a:lnTo>
                    <a:pt x="755935" y="1075384"/>
                  </a:lnTo>
                  <a:lnTo>
                    <a:pt x="765249" y="1067934"/>
                  </a:lnTo>
                  <a:lnTo>
                    <a:pt x="780771" y="1073211"/>
                  </a:lnTo>
                  <a:lnTo>
                    <a:pt x="800640" y="1084698"/>
                  </a:lnTo>
                  <a:lnTo>
                    <a:pt x="821439" y="1097426"/>
                  </a:lnTo>
                  <a:lnTo>
                    <a:pt x="836030" y="1110154"/>
                  </a:lnTo>
                  <a:lnTo>
                    <a:pt x="844413" y="1125056"/>
                  </a:lnTo>
                  <a:lnTo>
                    <a:pt x="850621" y="1125056"/>
                  </a:lnTo>
                  <a:lnTo>
                    <a:pt x="845033" y="1136232"/>
                  </a:lnTo>
                  <a:close/>
                  <a:moveTo>
                    <a:pt x="1025402" y="1146787"/>
                  </a:moveTo>
                  <a:lnTo>
                    <a:pt x="1022298" y="1146787"/>
                  </a:lnTo>
                  <a:lnTo>
                    <a:pt x="1018262" y="1146787"/>
                  </a:lnTo>
                  <a:lnTo>
                    <a:pt x="1015157" y="1146787"/>
                  </a:lnTo>
                  <a:lnTo>
                    <a:pt x="1011122" y="1144614"/>
                  </a:lnTo>
                  <a:lnTo>
                    <a:pt x="1008949" y="1161688"/>
                  </a:lnTo>
                  <a:lnTo>
                    <a:pt x="1011122" y="1173175"/>
                  </a:lnTo>
                  <a:lnTo>
                    <a:pt x="1016399" y="1183730"/>
                  </a:lnTo>
                  <a:lnTo>
                    <a:pt x="1020435" y="1196458"/>
                  </a:lnTo>
                  <a:lnTo>
                    <a:pt x="1022608" y="1217569"/>
                  </a:lnTo>
                  <a:lnTo>
                    <a:pt x="995600" y="1218500"/>
                  </a:lnTo>
                  <a:lnTo>
                    <a:pt x="976973" y="1215395"/>
                  </a:lnTo>
                  <a:lnTo>
                    <a:pt x="966418" y="1205772"/>
                  </a:lnTo>
                  <a:lnTo>
                    <a:pt x="962382" y="1188697"/>
                  </a:lnTo>
                  <a:lnTo>
                    <a:pt x="962382" y="1165414"/>
                  </a:lnTo>
                  <a:lnTo>
                    <a:pt x="974800" y="1165414"/>
                  </a:lnTo>
                  <a:lnTo>
                    <a:pt x="967660" y="1151754"/>
                  </a:lnTo>
                  <a:lnTo>
                    <a:pt x="955242" y="1138094"/>
                  </a:lnTo>
                  <a:lnTo>
                    <a:pt x="944686" y="1121020"/>
                  </a:lnTo>
                  <a:lnTo>
                    <a:pt x="933200" y="1103945"/>
                  </a:lnTo>
                  <a:lnTo>
                    <a:pt x="927922" y="1086871"/>
                  </a:lnTo>
                  <a:lnTo>
                    <a:pt x="931027" y="1071038"/>
                  </a:lnTo>
                  <a:lnTo>
                    <a:pt x="938167" y="1059552"/>
                  </a:lnTo>
                  <a:lnTo>
                    <a:pt x="949653" y="1049928"/>
                  </a:lnTo>
                  <a:lnTo>
                    <a:pt x="962071" y="1044650"/>
                  </a:lnTo>
                  <a:lnTo>
                    <a:pt x="974489" y="1039373"/>
                  </a:lnTo>
                  <a:lnTo>
                    <a:pt x="985976" y="1029749"/>
                  </a:lnTo>
                  <a:lnTo>
                    <a:pt x="995289" y="1029749"/>
                  </a:lnTo>
                  <a:lnTo>
                    <a:pt x="1000567" y="1031922"/>
                  </a:lnTo>
                  <a:lnTo>
                    <a:pt x="1005844" y="1031922"/>
                  </a:lnTo>
                  <a:lnTo>
                    <a:pt x="1011122" y="1034095"/>
                  </a:lnTo>
                  <a:lnTo>
                    <a:pt x="1008017" y="1049928"/>
                  </a:lnTo>
                  <a:lnTo>
                    <a:pt x="1000877" y="1063587"/>
                  </a:lnTo>
                  <a:lnTo>
                    <a:pt x="986286" y="1068865"/>
                  </a:lnTo>
                  <a:lnTo>
                    <a:pt x="966418" y="1071038"/>
                  </a:lnTo>
                  <a:lnTo>
                    <a:pt x="973558" y="1086871"/>
                  </a:lnTo>
                  <a:lnTo>
                    <a:pt x="985976" y="1101772"/>
                  </a:lnTo>
                  <a:lnTo>
                    <a:pt x="1001498" y="1111396"/>
                  </a:lnTo>
                  <a:lnTo>
                    <a:pt x="1000567" y="1115742"/>
                  </a:lnTo>
                  <a:lnTo>
                    <a:pt x="998394" y="1116674"/>
                  </a:lnTo>
                  <a:lnTo>
                    <a:pt x="996220" y="1116674"/>
                  </a:lnTo>
                  <a:lnTo>
                    <a:pt x="995289" y="1121020"/>
                  </a:lnTo>
                  <a:lnTo>
                    <a:pt x="1000567" y="1130644"/>
                  </a:lnTo>
                  <a:lnTo>
                    <a:pt x="1005844" y="1139026"/>
                  </a:lnTo>
                  <a:lnTo>
                    <a:pt x="1008017" y="1143372"/>
                  </a:lnTo>
                  <a:lnTo>
                    <a:pt x="1008949" y="1144303"/>
                  </a:lnTo>
                  <a:lnTo>
                    <a:pt x="1011122" y="1143372"/>
                  </a:lnTo>
                  <a:lnTo>
                    <a:pt x="1011122" y="1141199"/>
                  </a:lnTo>
                  <a:lnTo>
                    <a:pt x="1013295" y="1138094"/>
                  </a:lnTo>
                  <a:lnTo>
                    <a:pt x="1013295" y="1133748"/>
                  </a:lnTo>
                  <a:lnTo>
                    <a:pt x="1015468" y="1131575"/>
                  </a:lnTo>
                  <a:lnTo>
                    <a:pt x="1018573" y="1133748"/>
                  </a:lnTo>
                  <a:lnTo>
                    <a:pt x="1022608" y="1138094"/>
                  </a:lnTo>
                  <a:lnTo>
                    <a:pt x="1023540" y="1139026"/>
                  </a:lnTo>
                  <a:lnTo>
                    <a:pt x="1027575" y="1141199"/>
                  </a:lnTo>
                  <a:lnTo>
                    <a:pt x="1030680" y="1144303"/>
                  </a:lnTo>
                  <a:lnTo>
                    <a:pt x="1025402" y="1146787"/>
                  </a:lnTo>
                  <a:close/>
                </a:path>
              </a:pathLst>
            </a:custGeom>
            <a:grpFill/>
            <a:ln w="3104" cap="flat">
              <a:noFill/>
              <a:prstDash val="solid"/>
              <a:miter/>
            </a:ln>
          </p:spPr>
          <p:txBody>
            <a:bodyPr rtlCol="0" anchor="ctr"/>
            <a:lstStyle/>
            <a:p>
              <a:endParaRPr lang="en-US"/>
            </a:p>
          </p:txBody>
        </p:sp>
        <p:sp>
          <p:nvSpPr>
            <p:cNvPr id="629" name="Freeform: Shape 628">
              <a:extLst>
                <a:ext uri="{FF2B5EF4-FFF2-40B4-BE49-F238E27FC236}">
                  <a16:creationId xmlns:a16="http://schemas.microsoft.com/office/drawing/2014/main" id="{F73AAB28-B1FB-4578-90D1-D0BC5834B31F}"/>
                </a:ext>
              </a:extLst>
            </p:cNvPr>
            <p:cNvSpPr/>
            <p:nvPr/>
          </p:nvSpPr>
          <p:spPr>
            <a:xfrm>
              <a:off x="3690211" y="4196454"/>
              <a:ext cx="74507" cy="99343"/>
            </a:xfrm>
            <a:custGeom>
              <a:avLst/>
              <a:gdLst>
                <a:gd name="connsiteX0" fmla="*/ 60226 w 74506"/>
                <a:gd name="connsiteY0" fmla="*/ 0 h 99342"/>
                <a:gd name="connsiteX1" fmla="*/ 43462 w 74506"/>
                <a:gd name="connsiteY1" fmla="*/ 0 h 99342"/>
                <a:gd name="connsiteX2" fmla="*/ 23904 w 74506"/>
                <a:gd name="connsiteY2" fmla="*/ 2173 h 99342"/>
                <a:gd name="connsiteX3" fmla="*/ 4036 w 74506"/>
                <a:gd name="connsiteY3" fmla="*/ 4346 h 99342"/>
                <a:gd name="connsiteX4" fmla="*/ 4967 w 74506"/>
                <a:gd name="connsiteY4" fmla="*/ 11797 h 99342"/>
                <a:gd name="connsiteX5" fmla="*/ 7140 w 74506"/>
                <a:gd name="connsiteY5" fmla="*/ 14901 h 99342"/>
                <a:gd name="connsiteX6" fmla="*/ 11176 w 74506"/>
                <a:gd name="connsiteY6" fmla="*/ 19248 h 99342"/>
                <a:gd name="connsiteX7" fmla="*/ 14281 w 74506"/>
                <a:gd name="connsiteY7" fmla="*/ 20179 h 99342"/>
                <a:gd name="connsiteX8" fmla="*/ 18627 w 74506"/>
                <a:gd name="connsiteY8" fmla="*/ 22352 h 99342"/>
                <a:gd name="connsiteX9" fmla="*/ 23904 w 74506"/>
                <a:gd name="connsiteY9" fmla="*/ 24525 h 99342"/>
                <a:gd name="connsiteX10" fmla="*/ 18627 w 74506"/>
                <a:gd name="connsiteY10" fmla="*/ 31976 h 99342"/>
                <a:gd name="connsiteX11" fmla="*/ 11176 w 74506"/>
                <a:gd name="connsiteY11" fmla="*/ 37253 h 99342"/>
                <a:gd name="connsiteX12" fmla="*/ 4036 w 74506"/>
                <a:gd name="connsiteY12" fmla="*/ 40358 h 99342"/>
                <a:gd name="connsiteX13" fmla="*/ 0 w 74506"/>
                <a:gd name="connsiteY13" fmla="*/ 74197 h 99342"/>
                <a:gd name="connsiteX14" fmla="*/ 23904 w 74506"/>
                <a:gd name="connsiteY14" fmla="*/ 77301 h 99342"/>
                <a:gd name="connsiteX15" fmla="*/ 23904 w 74506"/>
                <a:gd name="connsiteY15" fmla="*/ 89098 h 99342"/>
                <a:gd name="connsiteX16" fmla="*/ 31045 w 74506"/>
                <a:gd name="connsiteY16" fmla="*/ 92202 h 99342"/>
                <a:gd name="connsiteX17" fmla="*/ 38495 w 74506"/>
                <a:gd name="connsiteY17" fmla="*/ 98411 h 99342"/>
                <a:gd name="connsiteX18" fmla="*/ 43462 w 74506"/>
                <a:gd name="connsiteY18" fmla="*/ 101826 h 99342"/>
                <a:gd name="connsiteX19" fmla="*/ 48740 w 74506"/>
                <a:gd name="connsiteY19" fmla="*/ 99653 h 99342"/>
                <a:gd name="connsiteX20" fmla="*/ 50913 w 74506"/>
                <a:gd name="connsiteY20" fmla="*/ 96549 h 99342"/>
                <a:gd name="connsiteX21" fmla="*/ 53086 w 74506"/>
                <a:gd name="connsiteY21" fmla="*/ 94376 h 99342"/>
                <a:gd name="connsiteX22" fmla="*/ 53086 w 74506"/>
                <a:gd name="connsiteY22" fmla="*/ 92202 h 99342"/>
                <a:gd name="connsiteX23" fmla="*/ 53086 w 74506"/>
                <a:gd name="connsiteY23" fmla="*/ 89098 h 99342"/>
                <a:gd name="connsiteX24" fmla="*/ 53086 w 74506"/>
                <a:gd name="connsiteY24" fmla="*/ 84752 h 99342"/>
                <a:gd name="connsiteX25" fmla="*/ 56191 w 74506"/>
                <a:gd name="connsiteY25" fmla="*/ 81647 h 99342"/>
                <a:gd name="connsiteX26" fmla="*/ 67677 w 74506"/>
                <a:gd name="connsiteY26" fmla="*/ 84752 h 99342"/>
                <a:gd name="connsiteX27" fmla="*/ 72644 w 74506"/>
                <a:gd name="connsiteY27" fmla="*/ 77301 h 99342"/>
                <a:gd name="connsiteX28" fmla="*/ 76991 w 74506"/>
                <a:gd name="connsiteY28" fmla="*/ 77301 h 99342"/>
                <a:gd name="connsiteX29" fmla="*/ 69540 w 74506"/>
                <a:gd name="connsiteY29" fmla="*/ 37253 h 99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4506" h="99342">
                  <a:moveTo>
                    <a:pt x="60226" y="0"/>
                  </a:moveTo>
                  <a:lnTo>
                    <a:pt x="43462" y="0"/>
                  </a:lnTo>
                  <a:lnTo>
                    <a:pt x="23904" y="2173"/>
                  </a:lnTo>
                  <a:lnTo>
                    <a:pt x="4036" y="4346"/>
                  </a:lnTo>
                  <a:lnTo>
                    <a:pt x="4967" y="11797"/>
                  </a:lnTo>
                  <a:lnTo>
                    <a:pt x="7140" y="14901"/>
                  </a:lnTo>
                  <a:lnTo>
                    <a:pt x="11176" y="19248"/>
                  </a:lnTo>
                  <a:lnTo>
                    <a:pt x="14281" y="20179"/>
                  </a:lnTo>
                  <a:lnTo>
                    <a:pt x="18627" y="22352"/>
                  </a:lnTo>
                  <a:lnTo>
                    <a:pt x="23904" y="24525"/>
                  </a:lnTo>
                  <a:lnTo>
                    <a:pt x="18627" y="31976"/>
                  </a:lnTo>
                  <a:lnTo>
                    <a:pt x="11176" y="37253"/>
                  </a:lnTo>
                  <a:lnTo>
                    <a:pt x="4036" y="40358"/>
                  </a:lnTo>
                  <a:lnTo>
                    <a:pt x="0" y="74197"/>
                  </a:lnTo>
                  <a:lnTo>
                    <a:pt x="23904" y="77301"/>
                  </a:lnTo>
                  <a:lnTo>
                    <a:pt x="23904" y="89098"/>
                  </a:lnTo>
                  <a:lnTo>
                    <a:pt x="31045" y="92202"/>
                  </a:lnTo>
                  <a:lnTo>
                    <a:pt x="38495" y="98411"/>
                  </a:lnTo>
                  <a:lnTo>
                    <a:pt x="43462" y="101826"/>
                  </a:lnTo>
                  <a:lnTo>
                    <a:pt x="48740" y="99653"/>
                  </a:lnTo>
                  <a:lnTo>
                    <a:pt x="50913" y="96549"/>
                  </a:lnTo>
                  <a:lnTo>
                    <a:pt x="53086" y="94376"/>
                  </a:lnTo>
                  <a:lnTo>
                    <a:pt x="53086" y="92202"/>
                  </a:lnTo>
                  <a:lnTo>
                    <a:pt x="53086" y="89098"/>
                  </a:lnTo>
                  <a:lnTo>
                    <a:pt x="53086" y="84752"/>
                  </a:lnTo>
                  <a:lnTo>
                    <a:pt x="56191" y="81647"/>
                  </a:lnTo>
                  <a:lnTo>
                    <a:pt x="67677" y="84752"/>
                  </a:lnTo>
                  <a:lnTo>
                    <a:pt x="72644" y="77301"/>
                  </a:lnTo>
                  <a:lnTo>
                    <a:pt x="76991" y="77301"/>
                  </a:lnTo>
                  <a:lnTo>
                    <a:pt x="69540" y="37253"/>
                  </a:lnTo>
                  <a:close/>
                </a:path>
              </a:pathLst>
            </a:custGeom>
            <a:grpFill/>
            <a:ln w="3104" cap="flat">
              <a:noFill/>
              <a:prstDash val="solid"/>
              <a:miter/>
            </a:ln>
          </p:spPr>
          <p:txBody>
            <a:bodyPr rtlCol="0" anchor="ctr"/>
            <a:lstStyle/>
            <a:p>
              <a:endParaRPr lang="en-US"/>
            </a:p>
          </p:txBody>
        </p:sp>
        <p:sp>
          <p:nvSpPr>
            <p:cNvPr id="630" name="Freeform: Shape 629">
              <a:extLst>
                <a:ext uri="{FF2B5EF4-FFF2-40B4-BE49-F238E27FC236}">
                  <a16:creationId xmlns:a16="http://schemas.microsoft.com/office/drawing/2014/main" id="{2239A96F-2CAD-470E-A53D-DDB70F934BB4}"/>
                </a:ext>
              </a:extLst>
            </p:cNvPr>
            <p:cNvSpPr/>
            <p:nvPr/>
          </p:nvSpPr>
          <p:spPr>
            <a:xfrm>
              <a:off x="3753542" y="4135296"/>
              <a:ext cx="40358" cy="34149"/>
            </a:xfrm>
            <a:custGeom>
              <a:avLst/>
              <a:gdLst>
                <a:gd name="connsiteX0" fmla="*/ 22042 w 40357"/>
                <a:gd name="connsiteY0" fmla="*/ 36012 h 34149"/>
                <a:gd name="connsiteX1" fmla="*/ 27009 w 40357"/>
                <a:gd name="connsiteY1" fmla="*/ 31665 h 34149"/>
                <a:gd name="connsiteX2" fmla="*/ 31355 w 40357"/>
                <a:gd name="connsiteY2" fmla="*/ 29492 h 34149"/>
                <a:gd name="connsiteX3" fmla="*/ 34460 w 40357"/>
                <a:gd name="connsiteY3" fmla="*/ 28561 h 34149"/>
                <a:gd name="connsiteX4" fmla="*/ 40668 w 40357"/>
                <a:gd name="connsiteY4" fmla="*/ 24215 h 34149"/>
                <a:gd name="connsiteX5" fmla="*/ 36633 w 40357"/>
                <a:gd name="connsiteY5" fmla="*/ 0 h 34149"/>
                <a:gd name="connsiteX6" fmla="*/ 23904 w 40357"/>
                <a:gd name="connsiteY6" fmla="*/ 2173 h 34149"/>
                <a:gd name="connsiteX7" fmla="*/ 16764 w 40357"/>
                <a:gd name="connsiteY7" fmla="*/ 6209 h 34149"/>
                <a:gd name="connsiteX8" fmla="*/ 9313 w 40357"/>
                <a:gd name="connsiteY8" fmla="*/ 11486 h 34149"/>
                <a:gd name="connsiteX9" fmla="*/ 0 w 40357"/>
                <a:gd name="connsiteY9" fmla="*/ 16764 h 34149"/>
                <a:gd name="connsiteX10" fmla="*/ 0 w 40357"/>
                <a:gd name="connsiteY10" fmla="*/ 24215 h 34149"/>
                <a:gd name="connsiteX11" fmla="*/ 2173 w 40357"/>
                <a:gd name="connsiteY11" fmla="*/ 26388 h 34149"/>
                <a:gd name="connsiteX12" fmla="*/ 2173 w 40357"/>
                <a:gd name="connsiteY12" fmla="*/ 28561 h 34149"/>
                <a:gd name="connsiteX13" fmla="*/ 4346 w 40357"/>
                <a:gd name="connsiteY13" fmla="*/ 28561 h 34149"/>
                <a:gd name="connsiteX14" fmla="*/ 4346 w 40357"/>
                <a:gd name="connsiteY14" fmla="*/ 29492 h 34149"/>
                <a:gd name="connsiteX15" fmla="*/ 4346 w 40357"/>
                <a:gd name="connsiteY15" fmla="*/ 33839 h 34149"/>
                <a:gd name="connsiteX16" fmla="*/ 9313 w 40357"/>
                <a:gd name="connsiteY16" fmla="*/ 33839 h 34149"/>
                <a:gd name="connsiteX17" fmla="*/ 11487 w 40357"/>
                <a:gd name="connsiteY17" fmla="*/ 33839 h 34149"/>
                <a:gd name="connsiteX18" fmla="*/ 13660 w 40357"/>
                <a:gd name="connsiteY18" fmla="*/ 36012 h 34149"/>
                <a:gd name="connsiteX19" fmla="*/ 14591 w 40357"/>
                <a:gd name="connsiteY19" fmla="*/ 36012 h 34149"/>
                <a:gd name="connsiteX20" fmla="*/ 16764 w 40357"/>
                <a:gd name="connsiteY20" fmla="*/ 36943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57" h="34149">
                  <a:moveTo>
                    <a:pt x="22042" y="36012"/>
                  </a:moveTo>
                  <a:lnTo>
                    <a:pt x="27009" y="31665"/>
                  </a:lnTo>
                  <a:lnTo>
                    <a:pt x="31355" y="29492"/>
                  </a:lnTo>
                  <a:lnTo>
                    <a:pt x="34460" y="28561"/>
                  </a:lnTo>
                  <a:lnTo>
                    <a:pt x="40668" y="24215"/>
                  </a:lnTo>
                  <a:lnTo>
                    <a:pt x="36633" y="0"/>
                  </a:lnTo>
                  <a:lnTo>
                    <a:pt x="23904" y="2173"/>
                  </a:lnTo>
                  <a:lnTo>
                    <a:pt x="16764" y="6209"/>
                  </a:lnTo>
                  <a:lnTo>
                    <a:pt x="9313" y="11486"/>
                  </a:lnTo>
                  <a:lnTo>
                    <a:pt x="0" y="16764"/>
                  </a:lnTo>
                  <a:lnTo>
                    <a:pt x="0" y="24215"/>
                  </a:lnTo>
                  <a:lnTo>
                    <a:pt x="2173" y="26388"/>
                  </a:lnTo>
                  <a:lnTo>
                    <a:pt x="2173" y="28561"/>
                  </a:lnTo>
                  <a:lnTo>
                    <a:pt x="4346" y="28561"/>
                  </a:lnTo>
                  <a:lnTo>
                    <a:pt x="4346" y="29492"/>
                  </a:lnTo>
                  <a:lnTo>
                    <a:pt x="4346" y="33839"/>
                  </a:lnTo>
                  <a:lnTo>
                    <a:pt x="9313" y="33839"/>
                  </a:lnTo>
                  <a:lnTo>
                    <a:pt x="11487" y="33839"/>
                  </a:lnTo>
                  <a:lnTo>
                    <a:pt x="13660" y="36012"/>
                  </a:lnTo>
                  <a:lnTo>
                    <a:pt x="14591" y="36012"/>
                  </a:lnTo>
                  <a:lnTo>
                    <a:pt x="16764" y="36943"/>
                  </a:lnTo>
                  <a:close/>
                </a:path>
              </a:pathLst>
            </a:custGeom>
            <a:grpFill/>
            <a:ln w="3104" cap="flat">
              <a:noFill/>
              <a:prstDash val="solid"/>
              <a:miter/>
            </a:ln>
          </p:spPr>
          <p:txBody>
            <a:bodyPr rtlCol="0" anchor="ctr"/>
            <a:lstStyle/>
            <a:p>
              <a:endParaRPr lang="en-US"/>
            </a:p>
          </p:txBody>
        </p:sp>
        <p:sp>
          <p:nvSpPr>
            <p:cNvPr id="631" name="Freeform: Shape 630">
              <a:extLst>
                <a:ext uri="{FF2B5EF4-FFF2-40B4-BE49-F238E27FC236}">
                  <a16:creationId xmlns:a16="http://schemas.microsoft.com/office/drawing/2014/main" id="{09BDFC72-B790-4CBE-BA36-4310E835B9B8}"/>
                </a:ext>
              </a:extLst>
            </p:cNvPr>
            <p:cNvSpPr/>
            <p:nvPr/>
          </p:nvSpPr>
          <p:spPr>
            <a:xfrm>
              <a:off x="3770306" y="4179690"/>
              <a:ext cx="55880" cy="96238"/>
            </a:xfrm>
            <a:custGeom>
              <a:avLst/>
              <a:gdLst>
                <a:gd name="connsiteX0" fmla="*/ 54018 w 55880"/>
                <a:gd name="connsiteY0" fmla="*/ 13660 h 96238"/>
                <a:gd name="connsiteX1" fmla="*/ 53086 w 55880"/>
                <a:gd name="connsiteY1" fmla="*/ 9624 h 96238"/>
                <a:gd name="connsiteX2" fmla="*/ 43773 w 55880"/>
                <a:gd name="connsiteY2" fmla="*/ 6209 h 96238"/>
                <a:gd name="connsiteX3" fmla="*/ 31045 w 55880"/>
                <a:gd name="connsiteY3" fmla="*/ 4346 h 96238"/>
                <a:gd name="connsiteX4" fmla="*/ 16454 w 55880"/>
                <a:gd name="connsiteY4" fmla="*/ 2173 h 96238"/>
                <a:gd name="connsiteX5" fmla="*/ 3104 w 55880"/>
                <a:gd name="connsiteY5" fmla="*/ 0 h 96238"/>
                <a:gd name="connsiteX6" fmla="*/ 0 w 55880"/>
                <a:gd name="connsiteY6" fmla="*/ 16764 h 96238"/>
                <a:gd name="connsiteX7" fmla="*/ 2173 w 55880"/>
                <a:gd name="connsiteY7" fmla="*/ 31665 h 96238"/>
                <a:gd name="connsiteX8" fmla="*/ 3104 w 55880"/>
                <a:gd name="connsiteY8" fmla="*/ 48740 h 96238"/>
                <a:gd name="connsiteX9" fmla="*/ 7140 w 55880"/>
                <a:gd name="connsiteY9" fmla="*/ 63331 h 96238"/>
                <a:gd name="connsiteX10" fmla="*/ 7140 w 55880"/>
                <a:gd name="connsiteY10" fmla="*/ 76059 h 96238"/>
                <a:gd name="connsiteX11" fmla="*/ 3104 w 55880"/>
                <a:gd name="connsiteY11" fmla="*/ 86614 h 96238"/>
                <a:gd name="connsiteX12" fmla="*/ 7140 w 55880"/>
                <a:gd name="connsiteY12" fmla="*/ 98411 h 96238"/>
                <a:gd name="connsiteX13" fmla="*/ 14591 w 55880"/>
                <a:gd name="connsiteY13" fmla="*/ 98411 h 96238"/>
                <a:gd name="connsiteX14" fmla="*/ 19869 w 55880"/>
                <a:gd name="connsiteY14" fmla="*/ 98411 h 96238"/>
                <a:gd name="connsiteX15" fmla="*/ 23904 w 55880"/>
                <a:gd name="connsiteY15" fmla="*/ 96238 h 96238"/>
                <a:gd name="connsiteX16" fmla="*/ 27009 w 55880"/>
                <a:gd name="connsiteY16" fmla="*/ 94065 h 96238"/>
                <a:gd name="connsiteX17" fmla="*/ 31045 w 55880"/>
                <a:gd name="connsiteY17" fmla="*/ 88788 h 96238"/>
                <a:gd name="connsiteX18" fmla="*/ 32286 w 55880"/>
                <a:gd name="connsiteY18" fmla="*/ 81337 h 96238"/>
                <a:gd name="connsiteX19" fmla="*/ 34460 w 55880"/>
                <a:gd name="connsiteY19" fmla="*/ 70782 h 96238"/>
                <a:gd name="connsiteX20" fmla="*/ 32286 w 55880"/>
                <a:gd name="connsiteY20" fmla="*/ 61468 h 96238"/>
                <a:gd name="connsiteX21" fmla="*/ 34460 w 55880"/>
                <a:gd name="connsiteY21" fmla="*/ 57122 h 96238"/>
                <a:gd name="connsiteX22" fmla="*/ 38495 w 55880"/>
                <a:gd name="connsiteY22" fmla="*/ 56191 h 96238"/>
                <a:gd name="connsiteX23" fmla="*/ 39427 w 55880"/>
                <a:gd name="connsiteY23" fmla="*/ 54018 h 96238"/>
                <a:gd name="connsiteX24" fmla="*/ 43773 w 55880"/>
                <a:gd name="connsiteY24" fmla="*/ 51844 h 96238"/>
                <a:gd name="connsiteX25" fmla="*/ 46877 w 55880"/>
                <a:gd name="connsiteY25" fmla="*/ 49671 h 96238"/>
                <a:gd name="connsiteX26" fmla="*/ 50913 w 55880"/>
                <a:gd name="connsiteY26" fmla="*/ 46567 h 96238"/>
                <a:gd name="connsiteX27" fmla="*/ 53086 w 55880"/>
                <a:gd name="connsiteY27" fmla="*/ 41289 h 96238"/>
                <a:gd name="connsiteX28" fmla="*/ 54018 w 55880"/>
                <a:gd name="connsiteY28" fmla="*/ 36943 h 96238"/>
                <a:gd name="connsiteX29" fmla="*/ 56191 w 55880"/>
                <a:gd name="connsiteY29" fmla="*/ 33839 h 96238"/>
                <a:gd name="connsiteX30" fmla="*/ 56191 w 55880"/>
                <a:gd name="connsiteY30" fmla="*/ 26388 h 96238"/>
                <a:gd name="connsiteX31" fmla="*/ 54018 w 55880"/>
                <a:gd name="connsiteY31" fmla="*/ 18937 h 96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5880" h="96238">
                  <a:moveTo>
                    <a:pt x="54018" y="13660"/>
                  </a:moveTo>
                  <a:lnTo>
                    <a:pt x="53086" y="9624"/>
                  </a:lnTo>
                  <a:lnTo>
                    <a:pt x="43773" y="6209"/>
                  </a:lnTo>
                  <a:lnTo>
                    <a:pt x="31045" y="4346"/>
                  </a:lnTo>
                  <a:lnTo>
                    <a:pt x="16454" y="2173"/>
                  </a:lnTo>
                  <a:lnTo>
                    <a:pt x="3104" y="0"/>
                  </a:lnTo>
                  <a:lnTo>
                    <a:pt x="0" y="16764"/>
                  </a:lnTo>
                  <a:lnTo>
                    <a:pt x="2173" y="31665"/>
                  </a:lnTo>
                  <a:lnTo>
                    <a:pt x="3104" y="48740"/>
                  </a:lnTo>
                  <a:lnTo>
                    <a:pt x="7140" y="63331"/>
                  </a:lnTo>
                  <a:lnTo>
                    <a:pt x="7140" y="76059"/>
                  </a:lnTo>
                  <a:lnTo>
                    <a:pt x="3104" y="86614"/>
                  </a:lnTo>
                  <a:lnTo>
                    <a:pt x="7140" y="98411"/>
                  </a:lnTo>
                  <a:lnTo>
                    <a:pt x="14591" y="98411"/>
                  </a:lnTo>
                  <a:lnTo>
                    <a:pt x="19869" y="98411"/>
                  </a:lnTo>
                  <a:lnTo>
                    <a:pt x="23904" y="96238"/>
                  </a:lnTo>
                  <a:lnTo>
                    <a:pt x="27009" y="94065"/>
                  </a:lnTo>
                  <a:lnTo>
                    <a:pt x="31045" y="88788"/>
                  </a:lnTo>
                  <a:lnTo>
                    <a:pt x="32286" y="81337"/>
                  </a:lnTo>
                  <a:lnTo>
                    <a:pt x="34460" y="70782"/>
                  </a:lnTo>
                  <a:lnTo>
                    <a:pt x="32286" y="61468"/>
                  </a:lnTo>
                  <a:lnTo>
                    <a:pt x="34460" y="57122"/>
                  </a:lnTo>
                  <a:lnTo>
                    <a:pt x="38495" y="56191"/>
                  </a:lnTo>
                  <a:lnTo>
                    <a:pt x="39427" y="54018"/>
                  </a:lnTo>
                  <a:lnTo>
                    <a:pt x="43773" y="51844"/>
                  </a:lnTo>
                  <a:lnTo>
                    <a:pt x="46877" y="49671"/>
                  </a:lnTo>
                  <a:lnTo>
                    <a:pt x="50913" y="46567"/>
                  </a:lnTo>
                  <a:lnTo>
                    <a:pt x="53086" y="41289"/>
                  </a:lnTo>
                  <a:lnTo>
                    <a:pt x="54018" y="36943"/>
                  </a:lnTo>
                  <a:lnTo>
                    <a:pt x="56191" y="33839"/>
                  </a:lnTo>
                  <a:lnTo>
                    <a:pt x="56191" y="26388"/>
                  </a:lnTo>
                  <a:lnTo>
                    <a:pt x="54018" y="18937"/>
                  </a:lnTo>
                  <a:close/>
                </a:path>
              </a:pathLst>
            </a:custGeom>
            <a:grpFill/>
            <a:ln w="3104" cap="flat">
              <a:noFill/>
              <a:prstDash val="solid"/>
              <a:miter/>
            </a:ln>
          </p:spPr>
          <p:txBody>
            <a:bodyPr rtlCol="0" anchor="ctr"/>
            <a:lstStyle/>
            <a:p>
              <a:endParaRPr lang="en-US"/>
            </a:p>
          </p:txBody>
        </p:sp>
        <p:sp>
          <p:nvSpPr>
            <p:cNvPr id="632" name="Freeform: Shape 631">
              <a:extLst>
                <a:ext uri="{FF2B5EF4-FFF2-40B4-BE49-F238E27FC236}">
                  <a16:creationId xmlns:a16="http://schemas.microsoft.com/office/drawing/2014/main" id="{B377534F-30DE-423A-AD9E-F399F97B3030}"/>
                </a:ext>
              </a:extLst>
            </p:cNvPr>
            <p:cNvSpPr/>
            <p:nvPr/>
          </p:nvSpPr>
          <p:spPr>
            <a:xfrm>
              <a:off x="3630606" y="4070724"/>
              <a:ext cx="21731" cy="27940"/>
            </a:xfrm>
            <a:custGeom>
              <a:avLst/>
              <a:gdLst>
                <a:gd name="connsiteX0" fmla="*/ 22973 w 21731"/>
                <a:gd name="connsiteY0" fmla="*/ 28561 h 27940"/>
                <a:gd name="connsiteX1" fmla="*/ 22042 w 21731"/>
                <a:gd name="connsiteY1" fmla="*/ 21110 h 27940"/>
                <a:gd name="connsiteX2" fmla="*/ 17695 w 21731"/>
                <a:gd name="connsiteY2" fmla="*/ 13660 h 27940"/>
                <a:gd name="connsiteX3" fmla="*/ 14591 w 21731"/>
                <a:gd name="connsiteY3" fmla="*/ 7451 h 27940"/>
                <a:gd name="connsiteX4" fmla="*/ 7451 w 21731"/>
                <a:gd name="connsiteY4" fmla="*/ 4346 h 27940"/>
                <a:gd name="connsiteX5" fmla="*/ 0 w 21731"/>
                <a:gd name="connsiteY5" fmla="*/ 0 h 27940"/>
                <a:gd name="connsiteX6" fmla="*/ 1242 w 21731"/>
                <a:gd name="connsiteY6" fmla="*/ 7451 h 27940"/>
                <a:gd name="connsiteX7" fmla="*/ 3104 w 21731"/>
                <a:gd name="connsiteY7" fmla="*/ 13660 h 27940"/>
                <a:gd name="connsiteX8" fmla="*/ 5278 w 21731"/>
                <a:gd name="connsiteY8" fmla="*/ 16764 h 27940"/>
                <a:gd name="connsiteX9" fmla="*/ 7451 w 21731"/>
                <a:gd name="connsiteY9" fmla="*/ 21110 h 27940"/>
                <a:gd name="connsiteX10" fmla="*/ 12728 w 21731"/>
                <a:gd name="connsiteY10" fmla="*/ 24215 h 27940"/>
                <a:gd name="connsiteX11" fmla="*/ 12728 w 21731"/>
                <a:gd name="connsiteY11" fmla="*/ 28561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731" h="27940">
                  <a:moveTo>
                    <a:pt x="22973" y="28561"/>
                  </a:moveTo>
                  <a:lnTo>
                    <a:pt x="22042" y="21110"/>
                  </a:lnTo>
                  <a:lnTo>
                    <a:pt x="17695" y="13660"/>
                  </a:lnTo>
                  <a:lnTo>
                    <a:pt x="14591" y="7451"/>
                  </a:lnTo>
                  <a:lnTo>
                    <a:pt x="7451" y="4346"/>
                  </a:lnTo>
                  <a:lnTo>
                    <a:pt x="0" y="0"/>
                  </a:lnTo>
                  <a:lnTo>
                    <a:pt x="1242" y="7451"/>
                  </a:lnTo>
                  <a:lnTo>
                    <a:pt x="3104" y="13660"/>
                  </a:lnTo>
                  <a:lnTo>
                    <a:pt x="5278" y="16764"/>
                  </a:lnTo>
                  <a:lnTo>
                    <a:pt x="7451" y="21110"/>
                  </a:lnTo>
                  <a:lnTo>
                    <a:pt x="12728" y="24215"/>
                  </a:lnTo>
                  <a:lnTo>
                    <a:pt x="12728" y="28561"/>
                  </a:lnTo>
                  <a:close/>
                </a:path>
              </a:pathLst>
            </a:custGeom>
            <a:grpFill/>
            <a:ln w="3104" cap="flat">
              <a:noFill/>
              <a:prstDash val="solid"/>
              <a:miter/>
            </a:ln>
          </p:spPr>
          <p:txBody>
            <a:bodyPr rtlCol="0" anchor="ctr"/>
            <a:lstStyle/>
            <a:p>
              <a:endParaRPr lang="en-US"/>
            </a:p>
          </p:txBody>
        </p:sp>
        <p:sp>
          <p:nvSpPr>
            <p:cNvPr id="633" name="Freeform: Shape 632">
              <a:extLst>
                <a:ext uri="{FF2B5EF4-FFF2-40B4-BE49-F238E27FC236}">
                  <a16:creationId xmlns:a16="http://schemas.microsoft.com/office/drawing/2014/main" id="{0E2125EE-99F8-40BD-9855-7F2E143CACFB}"/>
                </a:ext>
              </a:extLst>
            </p:cNvPr>
            <p:cNvSpPr/>
            <p:nvPr/>
          </p:nvSpPr>
          <p:spPr>
            <a:xfrm>
              <a:off x="3646438" y="4107667"/>
              <a:ext cx="86925" cy="68298"/>
            </a:xfrm>
            <a:custGeom>
              <a:avLst/>
              <a:gdLst>
                <a:gd name="connsiteX0" fmla="*/ 50913 w 86924"/>
                <a:gd name="connsiteY0" fmla="*/ 44394 h 68298"/>
                <a:gd name="connsiteX1" fmla="*/ 54949 w 86924"/>
                <a:gd name="connsiteY1" fmla="*/ 48740 h 68298"/>
                <a:gd name="connsiteX2" fmla="*/ 54949 w 86924"/>
                <a:gd name="connsiteY2" fmla="*/ 51844 h 68298"/>
                <a:gd name="connsiteX3" fmla="*/ 54949 w 86924"/>
                <a:gd name="connsiteY3" fmla="*/ 57122 h 68298"/>
                <a:gd name="connsiteX4" fmla="*/ 56191 w 86924"/>
                <a:gd name="connsiteY4" fmla="*/ 61468 h 68298"/>
                <a:gd name="connsiteX5" fmla="*/ 60226 w 86924"/>
                <a:gd name="connsiteY5" fmla="*/ 64573 h 68298"/>
                <a:gd name="connsiteX6" fmla="*/ 62400 w 86924"/>
                <a:gd name="connsiteY6" fmla="*/ 66746 h 68298"/>
                <a:gd name="connsiteX7" fmla="*/ 63331 w 86924"/>
                <a:gd name="connsiteY7" fmla="*/ 66746 h 68298"/>
                <a:gd name="connsiteX8" fmla="*/ 63331 w 86924"/>
                <a:gd name="connsiteY8" fmla="*/ 68919 h 68298"/>
                <a:gd name="connsiteX9" fmla="*/ 67677 w 86924"/>
                <a:gd name="connsiteY9" fmla="*/ 68919 h 68298"/>
                <a:gd name="connsiteX10" fmla="*/ 70782 w 86924"/>
                <a:gd name="connsiteY10" fmla="*/ 64573 h 68298"/>
                <a:gd name="connsiteX11" fmla="*/ 74817 w 86924"/>
                <a:gd name="connsiteY11" fmla="*/ 63641 h 68298"/>
                <a:gd name="connsiteX12" fmla="*/ 80095 w 86924"/>
                <a:gd name="connsiteY12" fmla="*/ 61468 h 68298"/>
                <a:gd name="connsiteX13" fmla="*/ 82268 w 86924"/>
                <a:gd name="connsiteY13" fmla="*/ 48740 h 68298"/>
                <a:gd name="connsiteX14" fmla="*/ 84131 w 86924"/>
                <a:gd name="connsiteY14" fmla="*/ 31665 h 68298"/>
                <a:gd name="connsiteX15" fmla="*/ 87235 w 86924"/>
                <a:gd name="connsiteY15" fmla="*/ 20179 h 68298"/>
                <a:gd name="connsiteX16" fmla="*/ 87235 w 86924"/>
                <a:gd name="connsiteY16" fmla="*/ 14901 h 68298"/>
                <a:gd name="connsiteX17" fmla="*/ 87235 w 86924"/>
                <a:gd name="connsiteY17" fmla="*/ 9624 h 68298"/>
                <a:gd name="connsiteX18" fmla="*/ 85373 w 86924"/>
                <a:gd name="connsiteY18" fmla="*/ 7451 h 68298"/>
                <a:gd name="connsiteX19" fmla="*/ 84131 w 86924"/>
                <a:gd name="connsiteY19" fmla="*/ 4346 h 68298"/>
                <a:gd name="connsiteX20" fmla="*/ 82268 w 86924"/>
                <a:gd name="connsiteY20" fmla="*/ 2173 h 68298"/>
                <a:gd name="connsiteX21" fmla="*/ 80095 w 86924"/>
                <a:gd name="connsiteY21" fmla="*/ 2173 h 68298"/>
                <a:gd name="connsiteX22" fmla="*/ 77922 w 86924"/>
                <a:gd name="connsiteY22" fmla="*/ 0 h 68298"/>
                <a:gd name="connsiteX23" fmla="*/ 76991 w 86924"/>
                <a:gd name="connsiteY23" fmla="*/ 0 h 68298"/>
                <a:gd name="connsiteX24" fmla="*/ 70782 w 86924"/>
                <a:gd name="connsiteY24" fmla="*/ 0 h 68298"/>
                <a:gd name="connsiteX25" fmla="*/ 70782 w 86924"/>
                <a:gd name="connsiteY25" fmla="*/ 11797 h 68298"/>
                <a:gd name="connsiteX26" fmla="*/ 58053 w 86924"/>
                <a:gd name="connsiteY26" fmla="*/ 11797 h 68298"/>
                <a:gd name="connsiteX27" fmla="*/ 43773 w 86924"/>
                <a:gd name="connsiteY27" fmla="*/ 13970 h 68298"/>
                <a:gd name="connsiteX28" fmla="*/ 31045 w 86924"/>
                <a:gd name="connsiteY28" fmla="*/ 14901 h 68298"/>
                <a:gd name="connsiteX29" fmla="*/ 20800 w 86924"/>
                <a:gd name="connsiteY29" fmla="*/ 11797 h 68298"/>
                <a:gd name="connsiteX30" fmla="*/ 14591 w 86924"/>
                <a:gd name="connsiteY30" fmla="*/ 13970 h 68298"/>
                <a:gd name="connsiteX31" fmla="*/ 11487 w 86924"/>
                <a:gd name="connsiteY31" fmla="*/ 13970 h 68298"/>
                <a:gd name="connsiteX32" fmla="*/ 9313 w 86924"/>
                <a:gd name="connsiteY32" fmla="*/ 13970 h 68298"/>
                <a:gd name="connsiteX33" fmla="*/ 7140 w 86924"/>
                <a:gd name="connsiteY33" fmla="*/ 13970 h 68298"/>
                <a:gd name="connsiteX34" fmla="*/ 7140 w 86924"/>
                <a:gd name="connsiteY34" fmla="*/ 14901 h 68298"/>
                <a:gd name="connsiteX35" fmla="*/ 6209 w 86924"/>
                <a:gd name="connsiteY35" fmla="*/ 17075 h 68298"/>
                <a:gd name="connsiteX36" fmla="*/ 4036 w 86924"/>
                <a:gd name="connsiteY36" fmla="*/ 20179 h 68298"/>
                <a:gd name="connsiteX37" fmla="*/ 0 w 86924"/>
                <a:gd name="connsiteY37" fmla="*/ 20179 h 68298"/>
                <a:gd name="connsiteX38" fmla="*/ 7140 w 86924"/>
                <a:gd name="connsiteY38" fmla="*/ 31665 h 68298"/>
                <a:gd name="connsiteX39" fmla="*/ 16454 w 86924"/>
                <a:gd name="connsiteY39" fmla="*/ 36943 h 68298"/>
                <a:gd name="connsiteX40" fmla="*/ 26077 w 86924"/>
                <a:gd name="connsiteY40" fmla="*/ 39116 h 68298"/>
                <a:gd name="connsiteX41" fmla="*/ 34149 w 86924"/>
                <a:gd name="connsiteY41" fmla="*/ 36943 h 68298"/>
                <a:gd name="connsiteX42" fmla="*/ 43773 w 86924"/>
                <a:gd name="connsiteY42" fmla="*/ 39116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86924" h="68298">
                  <a:moveTo>
                    <a:pt x="50913" y="44394"/>
                  </a:moveTo>
                  <a:lnTo>
                    <a:pt x="54949" y="48740"/>
                  </a:lnTo>
                  <a:lnTo>
                    <a:pt x="54949" y="51844"/>
                  </a:lnTo>
                  <a:lnTo>
                    <a:pt x="54949" y="57122"/>
                  </a:lnTo>
                  <a:lnTo>
                    <a:pt x="56191" y="61468"/>
                  </a:lnTo>
                  <a:lnTo>
                    <a:pt x="60226" y="64573"/>
                  </a:lnTo>
                  <a:lnTo>
                    <a:pt x="62400" y="66746"/>
                  </a:lnTo>
                  <a:lnTo>
                    <a:pt x="63331" y="66746"/>
                  </a:lnTo>
                  <a:lnTo>
                    <a:pt x="63331" y="68919"/>
                  </a:lnTo>
                  <a:lnTo>
                    <a:pt x="67677" y="68919"/>
                  </a:lnTo>
                  <a:lnTo>
                    <a:pt x="70782" y="64573"/>
                  </a:lnTo>
                  <a:lnTo>
                    <a:pt x="74817" y="63641"/>
                  </a:lnTo>
                  <a:lnTo>
                    <a:pt x="80095" y="61468"/>
                  </a:lnTo>
                  <a:lnTo>
                    <a:pt x="82268" y="48740"/>
                  </a:lnTo>
                  <a:lnTo>
                    <a:pt x="84131" y="31665"/>
                  </a:lnTo>
                  <a:lnTo>
                    <a:pt x="87235" y="20179"/>
                  </a:lnTo>
                  <a:lnTo>
                    <a:pt x="87235" y="14901"/>
                  </a:lnTo>
                  <a:lnTo>
                    <a:pt x="87235" y="9624"/>
                  </a:lnTo>
                  <a:lnTo>
                    <a:pt x="85373" y="7451"/>
                  </a:lnTo>
                  <a:lnTo>
                    <a:pt x="84131" y="4346"/>
                  </a:lnTo>
                  <a:lnTo>
                    <a:pt x="82268" y="2173"/>
                  </a:lnTo>
                  <a:lnTo>
                    <a:pt x="80095" y="2173"/>
                  </a:lnTo>
                  <a:lnTo>
                    <a:pt x="77922" y="0"/>
                  </a:lnTo>
                  <a:lnTo>
                    <a:pt x="76991" y="0"/>
                  </a:lnTo>
                  <a:lnTo>
                    <a:pt x="70782" y="0"/>
                  </a:lnTo>
                  <a:lnTo>
                    <a:pt x="70782" y="11797"/>
                  </a:lnTo>
                  <a:lnTo>
                    <a:pt x="58053" y="11797"/>
                  </a:lnTo>
                  <a:lnTo>
                    <a:pt x="43773" y="13970"/>
                  </a:lnTo>
                  <a:lnTo>
                    <a:pt x="31045" y="14901"/>
                  </a:lnTo>
                  <a:lnTo>
                    <a:pt x="20800" y="11797"/>
                  </a:lnTo>
                  <a:lnTo>
                    <a:pt x="14591" y="13970"/>
                  </a:lnTo>
                  <a:lnTo>
                    <a:pt x="11487" y="13970"/>
                  </a:lnTo>
                  <a:lnTo>
                    <a:pt x="9313" y="13970"/>
                  </a:lnTo>
                  <a:lnTo>
                    <a:pt x="7140" y="13970"/>
                  </a:lnTo>
                  <a:lnTo>
                    <a:pt x="7140" y="14901"/>
                  </a:lnTo>
                  <a:lnTo>
                    <a:pt x="6209" y="17075"/>
                  </a:lnTo>
                  <a:lnTo>
                    <a:pt x="4036" y="20179"/>
                  </a:lnTo>
                  <a:lnTo>
                    <a:pt x="0" y="20179"/>
                  </a:lnTo>
                  <a:lnTo>
                    <a:pt x="7140" y="31665"/>
                  </a:lnTo>
                  <a:lnTo>
                    <a:pt x="16454" y="36943"/>
                  </a:lnTo>
                  <a:lnTo>
                    <a:pt x="26077" y="39116"/>
                  </a:lnTo>
                  <a:lnTo>
                    <a:pt x="34149" y="36943"/>
                  </a:lnTo>
                  <a:lnTo>
                    <a:pt x="43773" y="39116"/>
                  </a:lnTo>
                  <a:close/>
                </a:path>
              </a:pathLst>
            </a:custGeom>
            <a:grpFill/>
            <a:ln w="3104" cap="flat">
              <a:noFill/>
              <a:prstDash val="solid"/>
              <a:miter/>
            </a:ln>
          </p:spPr>
          <p:txBody>
            <a:bodyPr rtlCol="0" anchor="ctr"/>
            <a:lstStyle/>
            <a:p>
              <a:endParaRPr lang="en-US"/>
            </a:p>
          </p:txBody>
        </p:sp>
        <p:sp>
          <p:nvSpPr>
            <p:cNvPr id="634" name="Freeform: Shape 633">
              <a:extLst>
                <a:ext uri="{FF2B5EF4-FFF2-40B4-BE49-F238E27FC236}">
                  <a16:creationId xmlns:a16="http://schemas.microsoft.com/office/drawing/2014/main" id="{04A1E3F9-74D2-4963-917C-B3C15B254F6A}"/>
                </a:ext>
              </a:extLst>
            </p:cNvPr>
            <p:cNvSpPr/>
            <p:nvPr/>
          </p:nvSpPr>
          <p:spPr>
            <a:xfrm>
              <a:off x="3750438" y="4075070"/>
              <a:ext cx="235939" cy="102447"/>
            </a:xfrm>
            <a:custGeom>
              <a:avLst/>
              <a:gdLst>
                <a:gd name="connsiteX0" fmla="*/ 97790 w 235938"/>
                <a:gd name="connsiteY0" fmla="*/ 86614 h 102447"/>
                <a:gd name="connsiteX1" fmla="*/ 97790 w 235938"/>
                <a:gd name="connsiteY1" fmla="*/ 88787 h 102447"/>
                <a:gd name="connsiteX2" fmla="*/ 97790 w 235938"/>
                <a:gd name="connsiteY2" fmla="*/ 89719 h 102447"/>
                <a:gd name="connsiteX3" fmla="*/ 99964 w 235938"/>
                <a:gd name="connsiteY3" fmla="*/ 91892 h 102447"/>
                <a:gd name="connsiteX4" fmla="*/ 103068 w 235938"/>
                <a:gd name="connsiteY4" fmla="*/ 94065 h 102447"/>
                <a:gd name="connsiteX5" fmla="*/ 107414 w 235938"/>
                <a:gd name="connsiteY5" fmla="*/ 96238 h 102447"/>
                <a:gd name="connsiteX6" fmla="*/ 110519 w 235938"/>
                <a:gd name="connsiteY6" fmla="*/ 96238 h 102447"/>
                <a:gd name="connsiteX7" fmla="*/ 112381 w 235938"/>
                <a:gd name="connsiteY7" fmla="*/ 94065 h 102447"/>
                <a:gd name="connsiteX8" fmla="*/ 114554 w 235938"/>
                <a:gd name="connsiteY8" fmla="*/ 89719 h 102447"/>
                <a:gd name="connsiteX9" fmla="*/ 116728 w 235938"/>
                <a:gd name="connsiteY9" fmla="*/ 84441 h 102447"/>
                <a:gd name="connsiteX10" fmla="*/ 119832 w 235938"/>
                <a:gd name="connsiteY10" fmla="*/ 91892 h 102447"/>
                <a:gd name="connsiteX11" fmla="*/ 122937 w 235938"/>
                <a:gd name="connsiteY11" fmla="*/ 99343 h 102447"/>
                <a:gd name="connsiteX12" fmla="*/ 126972 w 235938"/>
                <a:gd name="connsiteY12" fmla="*/ 104620 h 102447"/>
                <a:gd name="connsiteX13" fmla="*/ 136596 w 235938"/>
                <a:gd name="connsiteY13" fmla="*/ 104620 h 102447"/>
                <a:gd name="connsiteX14" fmla="*/ 137527 w 235938"/>
                <a:gd name="connsiteY14" fmla="*/ 101516 h 102447"/>
                <a:gd name="connsiteX15" fmla="*/ 139701 w 235938"/>
                <a:gd name="connsiteY15" fmla="*/ 97170 h 102447"/>
                <a:gd name="connsiteX16" fmla="*/ 143736 w 235938"/>
                <a:gd name="connsiteY16" fmla="*/ 94065 h 102447"/>
                <a:gd name="connsiteX17" fmla="*/ 143736 w 235938"/>
                <a:gd name="connsiteY17" fmla="*/ 89719 h 102447"/>
                <a:gd name="connsiteX18" fmla="*/ 146841 w 235938"/>
                <a:gd name="connsiteY18" fmla="*/ 94065 h 102447"/>
                <a:gd name="connsiteX19" fmla="*/ 149014 w 235938"/>
                <a:gd name="connsiteY19" fmla="*/ 99343 h 102447"/>
                <a:gd name="connsiteX20" fmla="*/ 152118 w 235938"/>
                <a:gd name="connsiteY20" fmla="*/ 104620 h 102447"/>
                <a:gd name="connsiteX21" fmla="*/ 158327 w 235938"/>
                <a:gd name="connsiteY21" fmla="*/ 104620 h 102447"/>
                <a:gd name="connsiteX22" fmla="*/ 163605 w 235938"/>
                <a:gd name="connsiteY22" fmla="*/ 104620 h 102447"/>
                <a:gd name="connsiteX23" fmla="*/ 166709 w 235938"/>
                <a:gd name="connsiteY23" fmla="*/ 103689 h 102447"/>
                <a:gd name="connsiteX24" fmla="*/ 172918 w 235938"/>
                <a:gd name="connsiteY24" fmla="*/ 101516 h 102447"/>
                <a:gd name="connsiteX25" fmla="*/ 178196 w 235938"/>
                <a:gd name="connsiteY25" fmla="*/ 101516 h 102447"/>
                <a:gd name="connsiteX26" fmla="*/ 183163 w 235938"/>
                <a:gd name="connsiteY26" fmla="*/ 99343 h 102447"/>
                <a:gd name="connsiteX27" fmla="*/ 185336 w 235938"/>
                <a:gd name="connsiteY27" fmla="*/ 97170 h 102447"/>
                <a:gd name="connsiteX28" fmla="*/ 188441 w 235938"/>
                <a:gd name="connsiteY28" fmla="*/ 97170 h 102447"/>
                <a:gd name="connsiteX29" fmla="*/ 190614 w 235938"/>
                <a:gd name="connsiteY29" fmla="*/ 96238 h 102447"/>
                <a:gd name="connsiteX30" fmla="*/ 192787 w 235938"/>
                <a:gd name="connsiteY30" fmla="*/ 91892 h 102447"/>
                <a:gd name="connsiteX31" fmla="*/ 195891 w 235938"/>
                <a:gd name="connsiteY31" fmla="*/ 89719 h 102447"/>
                <a:gd name="connsiteX32" fmla="*/ 199927 w 235938"/>
                <a:gd name="connsiteY32" fmla="*/ 89719 h 102447"/>
                <a:gd name="connsiteX33" fmla="*/ 209240 w 235938"/>
                <a:gd name="connsiteY33" fmla="*/ 91892 h 102447"/>
                <a:gd name="connsiteX34" fmla="*/ 221969 w 235938"/>
                <a:gd name="connsiteY34" fmla="*/ 94065 h 102447"/>
                <a:gd name="connsiteX35" fmla="*/ 232213 w 235938"/>
                <a:gd name="connsiteY35" fmla="*/ 94065 h 102447"/>
                <a:gd name="connsiteX36" fmla="*/ 236560 w 235938"/>
                <a:gd name="connsiteY36" fmla="*/ 81337 h 102447"/>
                <a:gd name="connsiteX37" fmla="*/ 236560 w 235938"/>
                <a:gd name="connsiteY37" fmla="*/ 76991 h 102447"/>
                <a:gd name="connsiteX38" fmla="*/ 236560 w 235938"/>
                <a:gd name="connsiteY38" fmla="*/ 73886 h 102447"/>
                <a:gd name="connsiteX39" fmla="*/ 236560 w 235938"/>
                <a:gd name="connsiteY39" fmla="*/ 71713 h 102447"/>
                <a:gd name="connsiteX40" fmla="*/ 234387 w 235938"/>
                <a:gd name="connsiteY40" fmla="*/ 67677 h 102447"/>
                <a:gd name="connsiteX41" fmla="*/ 232213 w 235938"/>
                <a:gd name="connsiteY41" fmla="*/ 62400 h 102447"/>
                <a:gd name="connsiteX42" fmla="*/ 232213 w 235938"/>
                <a:gd name="connsiteY42" fmla="*/ 57122 h 102447"/>
                <a:gd name="connsiteX43" fmla="*/ 209240 w 235938"/>
                <a:gd name="connsiteY43" fmla="*/ 54949 h 102447"/>
                <a:gd name="connsiteX44" fmla="*/ 181300 w 235938"/>
                <a:gd name="connsiteY44" fmla="*/ 57122 h 102447"/>
                <a:gd name="connsiteX45" fmla="*/ 156154 w 235938"/>
                <a:gd name="connsiteY45" fmla="*/ 57122 h 102447"/>
                <a:gd name="connsiteX46" fmla="*/ 130077 w 235938"/>
                <a:gd name="connsiteY46" fmla="*/ 57122 h 102447"/>
                <a:gd name="connsiteX47" fmla="*/ 107414 w 235938"/>
                <a:gd name="connsiteY47" fmla="*/ 51844 h 102447"/>
                <a:gd name="connsiteX48" fmla="*/ 87546 w 235938"/>
                <a:gd name="connsiteY48" fmla="*/ 40047 h 102447"/>
                <a:gd name="connsiteX49" fmla="*/ 87546 w 235938"/>
                <a:gd name="connsiteY49" fmla="*/ 36943 h 102447"/>
                <a:gd name="connsiteX50" fmla="*/ 87546 w 235938"/>
                <a:gd name="connsiteY50" fmla="*/ 31665 h 102447"/>
                <a:gd name="connsiteX51" fmla="*/ 87546 w 235938"/>
                <a:gd name="connsiteY51" fmla="*/ 27319 h 102447"/>
                <a:gd name="connsiteX52" fmla="*/ 85373 w 235938"/>
                <a:gd name="connsiteY52" fmla="*/ 22042 h 102447"/>
                <a:gd name="connsiteX53" fmla="*/ 83199 w 235938"/>
                <a:gd name="connsiteY53" fmla="*/ 16764 h 102447"/>
                <a:gd name="connsiteX54" fmla="*/ 83199 w 235938"/>
                <a:gd name="connsiteY54" fmla="*/ 12418 h 102447"/>
                <a:gd name="connsiteX55" fmla="*/ 65504 w 235938"/>
                <a:gd name="connsiteY55" fmla="*/ 14591 h 102447"/>
                <a:gd name="connsiteX56" fmla="*/ 54328 w 235938"/>
                <a:gd name="connsiteY56" fmla="*/ 14591 h 102447"/>
                <a:gd name="connsiteX57" fmla="*/ 46877 w 235938"/>
                <a:gd name="connsiteY57" fmla="*/ 10555 h 102447"/>
                <a:gd name="connsiteX58" fmla="*/ 43773 w 235938"/>
                <a:gd name="connsiteY58" fmla="*/ 0 h 102447"/>
                <a:gd name="connsiteX59" fmla="*/ 37564 w 235938"/>
                <a:gd name="connsiteY59" fmla="*/ 0 h 102447"/>
                <a:gd name="connsiteX60" fmla="*/ 34460 w 235938"/>
                <a:gd name="connsiteY60" fmla="*/ 1863 h 102447"/>
                <a:gd name="connsiteX61" fmla="*/ 30113 w 235938"/>
                <a:gd name="connsiteY61" fmla="*/ 1863 h 102447"/>
                <a:gd name="connsiteX62" fmla="*/ 27009 w 235938"/>
                <a:gd name="connsiteY62" fmla="*/ 3104 h 102447"/>
                <a:gd name="connsiteX63" fmla="*/ 16764 w 235938"/>
                <a:gd name="connsiteY63" fmla="*/ 5278 h 102447"/>
                <a:gd name="connsiteX64" fmla="*/ 7451 w 235938"/>
                <a:gd name="connsiteY64" fmla="*/ 5278 h 102447"/>
                <a:gd name="connsiteX65" fmla="*/ 0 w 235938"/>
                <a:gd name="connsiteY65" fmla="*/ 7140 h 102447"/>
                <a:gd name="connsiteX66" fmla="*/ 0 w 235938"/>
                <a:gd name="connsiteY66" fmla="*/ 12418 h 102447"/>
                <a:gd name="connsiteX67" fmla="*/ 2173 w 235938"/>
                <a:gd name="connsiteY67" fmla="*/ 14591 h 102447"/>
                <a:gd name="connsiteX68" fmla="*/ 2173 w 235938"/>
                <a:gd name="connsiteY68" fmla="*/ 16764 h 102447"/>
                <a:gd name="connsiteX69" fmla="*/ 2173 w 235938"/>
                <a:gd name="connsiteY69" fmla="*/ 18006 h 102447"/>
                <a:gd name="connsiteX70" fmla="*/ 3104 w 235938"/>
                <a:gd name="connsiteY70" fmla="*/ 19869 h 102447"/>
                <a:gd name="connsiteX71" fmla="*/ 17695 w 235938"/>
                <a:gd name="connsiteY71" fmla="*/ 25146 h 102447"/>
                <a:gd name="connsiteX72" fmla="*/ 34460 w 235938"/>
                <a:gd name="connsiteY72" fmla="*/ 31665 h 102447"/>
                <a:gd name="connsiteX73" fmla="*/ 52155 w 235938"/>
                <a:gd name="connsiteY73" fmla="*/ 32597 h 102447"/>
                <a:gd name="connsiteX74" fmla="*/ 52155 w 235938"/>
                <a:gd name="connsiteY74" fmla="*/ 44394 h 102447"/>
                <a:gd name="connsiteX75" fmla="*/ 56191 w 235938"/>
                <a:gd name="connsiteY75" fmla="*/ 52776 h 102447"/>
                <a:gd name="connsiteX76" fmla="*/ 59295 w 235938"/>
                <a:gd name="connsiteY76" fmla="*/ 58985 h 102447"/>
                <a:gd name="connsiteX77" fmla="*/ 61468 w 235938"/>
                <a:gd name="connsiteY77" fmla="*/ 66435 h 102447"/>
                <a:gd name="connsiteX78" fmla="*/ 59295 w 235938"/>
                <a:gd name="connsiteY78" fmla="*/ 76991 h 102447"/>
                <a:gd name="connsiteX79" fmla="*/ 61468 w 235938"/>
                <a:gd name="connsiteY79" fmla="*/ 79164 h 102447"/>
                <a:gd name="connsiteX80" fmla="*/ 65504 w 235938"/>
                <a:gd name="connsiteY80" fmla="*/ 81337 h 102447"/>
                <a:gd name="connsiteX81" fmla="*/ 66746 w 235938"/>
                <a:gd name="connsiteY81" fmla="*/ 82268 h 102447"/>
                <a:gd name="connsiteX82" fmla="*/ 70782 w 235938"/>
                <a:gd name="connsiteY82" fmla="*/ 84441 h 102447"/>
                <a:gd name="connsiteX83" fmla="*/ 72955 w 235938"/>
                <a:gd name="connsiteY83" fmla="*/ 84441 h 102447"/>
                <a:gd name="connsiteX84" fmla="*/ 73886 w 235938"/>
                <a:gd name="connsiteY84" fmla="*/ 86614 h 102447"/>
                <a:gd name="connsiteX85" fmla="*/ 80095 w 235938"/>
                <a:gd name="connsiteY85" fmla="*/ 84441 h 102447"/>
                <a:gd name="connsiteX86" fmla="*/ 83199 w 235938"/>
                <a:gd name="connsiteY86" fmla="*/ 84441 h 102447"/>
                <a:gd name="connsiteX87" fmla="*/ 88477 w 235938"/>
                <a:gd name="connsiteY87" fmla="*/ 82268 h 102447"/>
                <a:gd name="connsiteX88" fmla="*/ 92823 w 235938"/>
                <a:gd name="connsiteY88" fmla="*/ 82268 h 102447"/>
                <a:gd name="connsiteX89" fmla="*/ 94686 w 235938"/>
                <a:gd name="connsiteY89" fmla="*/ 81337 h 102447"/>
                <a:gd name="connsiteX90" fmla="*/ 95928 w 235938"/>
                <a:gd name="connsiteY90" fmla="*/ 81337 h 102447"/>
                <a:gd name="connsiteX91" fmla="*/ 97790 w 235938"/>
                <a:gd name="connsiteY91" fmla="*/ 82268 h 102447"/>
                <a:gd name="connsiteX92" fmla="*/ 97790 w 235938"/>
                <a:gd name="connsiteY92" fmla="*/ 84441 h 102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35938" h="102447">
                  <a:moveTo>
                    <a:pt x="97790" y="86614"/>
                  </a:moveTo>
                  <a:lnTo>
                    <a:pt x="97790" y="88787"/>
                  </a:lnTo>
                  <a:lnTo>
                    <a:pt x="97790" y="89719"/>
                  </a:lnTo>
                  <a:lnTo>
                    <a:pt x="99964" y="91892"/>
                  </a:lnTo>
                  <a:lnTo>
                    <a:pt x="103068" y="94065"/>
                  </a:lnTo>
                  <a:lnTo>
                    <a:pt x="107414" y="96238"/>
                  </a:lnTo>
                  <a:lnTo>
                    <a:pt x="110519" y="96238"/>
                  </a:lnTo>
                  <a:lnTo>
                    <a:pt x="112381" y="94065"/>
                  </a:lnTo>
                  <a:lnTo>
                    <a:pt x="114554" y="89719"/>
                  </a:lnTo>
                  <a:lnTo>
                    <a:pt x="116728" y="84441"/>
                  </a:lnTo>
                  <a:lnTo>
                    <a:pt x="119832" y="91892"/>
                  </a:lnTo>
                  <a:lnTo>
                    <a:pt x="122937" y="99343"/>
                  </a:lnTo>
                  <a:lnTo>
                    <a:pt x="126972" y="104620"/>
                  </a:lnTo>
                  <a:lnTo>
                    <a:pt x="136596" y="104620"/>
                  </a:lnTo>
                  <a:lnTo>
                    <a:pt x="137527" y="101516"/>
                  </a:lnTo>
                  <a:lnTo>
                    <a:pt x="139701" y="97170"/>
                  </a:lnTo>
                  <a:lnTo>
                    <a:pt x="143736" y="94065"/>
                  </a:lnTo>
                  <a:lnTo>
                    <a:pt x="143736" y="89719"/>
                  </a:lnTo>
                  <a:lnTo>
                    <a:pt x="146841" y="94065"/>
                  </a:lnTo>
                  <a:lnTo>
                    <a:pt x="149014" y="99343"/>
                  </a:lnTo>
                  <a:lnTo>
                    <a:pt x="152118" y="104620"/>
                  </a:lnTo>
                  <a:lnTo>
                    <a:pt x="158327" y="104620"/>
                  </a:lnTo>
                  <a:lnTo>
                    <a:pt x="163605" y="104620"/>
                  </a:lnTo>
                  <a:lnTo>
                    <a:pt x="166709" y="103689"/>
                  </a:lnTo>
                  <a:lnTo>
                    <a:pt x="172918" y="101516"/>
                  </a:lnTo>
                  <a:lnTo>
                    <a:pt x="178196" y="101516"/>
                  </a:lnTo>
                  <a:lnTo>
                    <a:pt x="183163" y="99343"/>
                  </a:lnTo>
                  <a:lnTo>
                    <a:pt x="185336" y="97170"/>
                  </a:lnTo>
                  <a:lnTo>
                    <a:pt x="188441" y="97170"/>
                  </a:lnTo>
                  <a:lnTo>
                    <a:pt x="190614" y="96238"/>
                  </a:lnTo>
                  <a:lnTo>
                    <a:pt x="192787" y="91892"/>
                  </a:lnTo>
                  <a:lnTo>
                    <a:pt x="195891" y="89719"/>
                  </a:lnTo>
                  <a:lnTo>
                    <a:pt x="199927" y="89719"/>
                  </a:lnTo>
                  <a:lnTo>
                    <a:pt x="209240" y="91892"/>
                  </a:lnTo>
                  <a:lnTo>
                    <a:pt x="221969" y="94065"/>
                  </a:lnTo>
                  <a:lnTo>
                    <a:pt x="232213" y="94065"/>
                  </a:lnTo>
                  <a:lnTo>
                    <a:pt x="236560" y="81337"/>
                  </a:lnTo>
                  <a:lnTo>
                    <a:pt x="236560" y="76991"/>
                  </a:lnTo>
                  <a:lnTo>
                    <a:pt x="236560" y="73886"/>
                  </a:lnTo>
                  <a:lnTo>
                    <a:pt x="236560" y="71713"/>
                  </a:lnTo>
                  <a:lnTo>
                    <a:pt x="234387" y="67677"/>
                  </a:lnTo>
                  <a:lnTo>
                    <a:pt x="232213" y="62400"/>
                  </a:lnTo>
                  <a:lnTo>
                    <a:pt x="232213" y="57122"/>
                  </a:lnTo>
                  <a:lnTo>
                    <a:pt x="209240" y="54949"/>
                  </a:lnTo>
                  <a:lnTo>
                    <a:pt x="181300" y="57122"/>
                  </a:lnTo>
                  <a:lnTo>
                    <a:pt x="156154" y="57122"/>
                  </a:lnTo>
                  <a:lnTo>
                    <a:pt x="130077" y="57122"/>
                  </a:lnTo>
                  <a:lnTo>
                    <a:pt x="107414" y="51844"/>
                  </a:lnTo>
                  <a:lnTo>
                    <a:pt x="87546" y="40047"/>
                  </a:lnTo>
                  <a:lnTo>
                    <a:pt x="87546" y="36943"/>
                  </a:lnTo>
                  <a:lnTo>
                    <a:pt x="87546" y="31665"/>
                  </a:lnTo>
                  <a:lnTo>
                    <a:pt x="87546" y="27319"/>
                  </a:lnTo>
                  <a:lnTo>
                    <a:pt x="85373" y="22042"/>
                  </a:lnTo>
                  <a:lnTo>
                    <a:pt x="83199" y="16764"/>
                  </a:lnTo>
                  <a:lnTo>
                    <a:pt x="83199" y="12418"/>
                  </a:lnTo>
                  <a:lnTo>
                    <a:pt x="65504" y="14591"/>
                  </a:lnTo>
                  <a:lnTo>
                    <a:pt x="54328" y="14591"/>
                  </a:lnTo>
                  <a:lnTo>
                    <a:pt x="46877" y="10555"/>
                  </a:lnTo>
                  <a:lnTo>
                    <a:pt x="43773" y="0"/>
                  </a:lnTo>
                  <a:lnTo>
                    <a:pt x="37564" y="0"/>
                  </a:lnTo>
                  <a:lnTo>
                    <a:pt x="34460" y="1863"/>
                  </a:lnTo>
                  <a:lnTo>
                    <a:pt x="30113" y="1863"/>
                  </a:lnTo>
                  <a:lnTo>
                    <a:pt x="27009" y="3104"/>
                  </a:lnTo>
                  <a:lnTo>
                    <a:pt x="16764" y="5278"/>
                  </a:lnTo>
                  <a:lnTo>
                    <a:pt x="7451" y="5278"/>
                  </a:lnTo>
                  <a:lnTo>
                    <a:pt x="0" y="7140"/>
                  </a:lnTo>
                  <a:lnTo>
                    <a:pt x="0" y="12418"/>
                  </a:lnTo>
                  <a:lnTo>
                    <a:pt x="2173" y="14591"/>
                  </a:lnTo>
                  <a:lnTo>
                    <a:pt x="2173" y="16764"/>
                  </a:lnTo>
                  <a:lnTo>
                    <a:pt x="2173" y="18006"/>
                  </a:lnTo>
                  <a:lnTo>
                    <a:pt x="3104" y="19869"/>
                  </a:lnTo>
                  <a:lnTo>
                    <a:pt x="17695" y="25146"/>
                  </a:lnTo>
                  <a:lnTo>
                    <a:pt x="34460" y="31665"/>
                  </a:lnTo>
                  <a:lnTo>
                    <a:pt x="52155" y="32597"/>
                  </a:lnTo>
                  <a:lnTo>
                    <a:pt x="52155" y="44394"/>
                  </a:lnTo>
                  <a:lnTo>
                    <a:pt x="56191" y="52776"/>
                  </a:lnTo>
                  <a:lnTo>
                    <a:pt x="59295" y="58985"/>
                  </a:lnTo>
                  <a:lnTo>
                    <a:pt x="61468" y="66435"/>
                  </a:lnTo>
                  <a:lnTo>
                    <a:pt x="59295" y="76991"/>
                  </a:lnTo>
                  <a:lnTo>
                    <a:pt x="61468" y="79164"/>
                  </a:lnTo>
                  <a:lnTo>
                    <a:pt x="65504" y="81337"/>
                  </a:lnTo>
                  <a:lnTo>
                    <a:pt x="66746" y="82268"/>
                  </a:lnTo>
                  <a:lnTo>
                    <a:pt x="70782" y="84441"/>
                  </a:lnTo>
                  <a:lnTo>
                    <a:pt x="72955" y="84441"/>
                  </a:lnTo>
                  <a:lnTo>
                    <a:pt x="73886" y="86614"/>
                  </a:lnTo>
                  <a:lnTo>
                    <a:pt x="80095" y="84441"/>
                  </a:lnTo>
                  <a:lnTo>
                    <a:pt x="83199" y="84441"/>
                  </a:lnTo>
                  <a:lnTo>
                    <a:pt x="88477" y="82268"/>
                  </a:lnTo>
                  <a:lnTo>
                    <a:pt x="92823" y="82268"/>
                  </a:lnTo>
                  <a:lnTo>
                    <a:pt x="94686" y="81337"/>
                  </a:lnTo>
                  <a:lnTo>
                    <a:pt x="95928" y="81337"/>
                  </a:lnTo>
                  <a:lnTo>
                    <a:pt x="97790" y="82268"/>
                  </a:lnTo>
                  <a:lnTo>
                    <a:pt x="97790" y="84441"/>
                  </a:lnTo>
                  <a:close/>
                </a:path>
              </a:pathLst>
            </a:custGeom>
            <a:grpFill/>
            <a:ln w="3104" cap="flat">
              <a:noFill/>
              <a:prstDash val="solid"/>
              <a:miter/>
            </a:ln>
          </p:spPr>
          <p:txBody>
            <a:bodyPr rtlCol="0" anchor="ctr"/>
            <a:lstStyle/>
            <a:p>
              <a:endParaRPr lang="en-US"/>
            </a:p>
          </p:txBody>
        </p:sp>
        <p:sp>
          <p:nvSpPr>
            <p:cNvPr id="635" name="Freeform: Shape 634">
              <a:extLst>
                <a:ext uri="{FF2B5EF4-FFF2-40B4-BE49-F238E27FC236}">
                  <a16:creationId xmlns:a16="http://schemas.microsoft.com/office/drawing/2014/main" id="{62046425-1614-4B1C-A4D3-26C764EC7337}"/>
                </a:ext>
              </a:extLst>
            </p:cNvPr>
            <p:cNvSpPr/>
            <p:nvPr/>
          </p:nvSpPr>
          <p:spPr>
            <a:xfrm>
              <a:off x="6856448" y="5409987"/>
              <a:ext cx="24836" cy="58985"/>
            </a:xfrm>
            <a:custGeom>
              <a:avLst/>
              <a:gdLst>
                <a:gd name="connsiteX0" fmla="*/ 5277 w 24835"/>
                <a:gd name="connsiteY0" fmla="*/ 50913 h 58984"/>
                <a:gd name="connsiteX1" fmla="*/ 12418 w 24835"/>
                <a:gd name="connsiteY1" fmla="*/ 60227 h 58984"/>
                <a:gd name="connsiteX2" fmla="*/ 27009 w 24835"/>
                <a:gd name="connsiteY2" fmla="*/ 23283 h 58984"/>
                <a:gd name="connsiteX3" fmla="*/ 27009 w 24835"/>
                <a:gd name="connsiteY3" fmla="*/ 15833 h 58984"/>
                <a:gd name="connsiteX4" fmla="*/ 27009 w 24835"/>
                <a:gd name="connsiteY4" fmla="*/ 10555 h 58984"/>
                <a:gd name="connsiteX5" fmla="*/ 25146 w 24835"/>
                <a:gd name="connsiteY5" fmla="*/ 7451 h 58984"/>
                <a:gd name="connsiteX6" fmla="*/ 22973 w 24835"/>
                <a:gd name="connsiteY6" fmla="*/ 3104 h 58984"/>
                <a:gd name="connsiteX7" fmla="*/ 19869 w 24835"/>
                <a:gd name="connsiteY7" fmla="*/ 0 h 58984"/>
                <a:gd name="connsiteX8" fmla="*/ 0 w 24835"/>
                <a:gd name="connsiteY8" fmla="*/ 27630 h 58984"/>
                <a:gd name="connsiteX9" fmla="*/ 2173 w 24835"/>
                <a:gd name="connsiteY9" fmla="*/ 42531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58984">
                  <a:moveTo>
                    <a:pt x="5277" y="50913"/>
                  </a:moveTo>
                  <a:lnTo>
                    <a:pt x="12418" y="60227"/>
                  </a:lnTo>
                  <a:lnTo>
                    <a:pt x="27009" y="23283"/>
                  </a:lnTo>
                  <a:lnTo>
                    <a:pt x="27009" y="15833"/>
                  </a:lnTo>
                  <a:lnTo>
                    <a:pt x="27009" y="10555"/>
                  </a:lnTo>
                  <a:lnTo>
                    <a:pt x="25146" y="7451"/>
                  </a:lnTo>
                  <a:lnTo>
                    <a:pt x="22973" y="3104"/>
                  </a:lnTo>
                  <a:lnTo>
                    <a:pt x="19869" y="0"/>
                  </a:lnTo>
                  <a:lnTo>
                    <a:pt x="0" y="27630"/>
                  </a:lnTo>
                  <a:lnTo>
                    <a:pt x="2173" y="42531"/>
                  </a:lnTo>
                  <a:close/>
                </a:path>
              </a:pathLst>
            </a:custGeom>
            <a:grpFill/>
            <a:ln w="3104" cap="flat">
              <a:noFill/>
              <a:prstDash val="solid"/>
              <a:miter/>
            </a:ln>
          </p:spPr>
          <p:txBody>
            <a:bodyPr rtlCol="0" anchor="ctr"/>
            <a:lstStyle/>
            <a:p>
              <a:endParaRPr lang="en-US"/>
            </a:p>
          </p:txBody>
        </p:sp>
        <p:sp>
          <p:nvSpPr>
            <p:cNvPr id="636" name="Freeform: Shape 635">
              <a:extLst>
                <a:ext uri="{FF2B5EF4-FFF2-40B4-BE49-F238E27FC236}">
                  <a16:creationId xmlns:a16="http://schemas.microsoft.com/office/drawing/2014/main" id="{A0ABCAC3-A1B0-46AB-811A-932362E63238}"/>
                </a:ext>
              </a:extLst>
            </p:cNvPr>
            <p:cNvSpPr/>
            <p:nvPr/>
          </p:nvSpPr>
          <p:spPr>
            <a:xfrm>
              <a:off x="6876316" y="5644063"/>
              <a:ext cx="68298" cy="65194"/>
            </a:xfrm>
            <a:custGeom>
              <a:avLst/>
              <a:gdLst>
                <a:gd name="connsiteX0" fmla="*/ 43773 w 68298"/>
                <a:gd name="connsiteY0" fmla="*/ 12418 h 65193"/>
                <a:gd name="connsiteX1" fmla="*/ 31355 w 68298"/>
                <a:gd name="connsiteY1" fmla="*/ 19868 h 65193"/>
                <a:gd name="connsiteX2" fmla="*/ 17695 w 68298"/>
                <a:gd name="connsiteY2" fmla="*/ 24215 h 65193"/>
                <a:gd name="connsiteX3" fmla="*/ 3104 w 68298"/>
                <a:gd name="connsiteY3" fmla="*/ 29492 h 65193"/>
                <a:gd name="connsiteX4" fmla="*/ 3104 w 68298"/>
                <a:gd name="connsiteY4" fmla="*/ 33838 h 65193"/>
                <a:gd name="connsiteX5" fmla="*/ 2173 w 68298"/>
                <a:gd name="connsiteY5" fmla="*/ 33838 h 65193"/>
                <a:gd name="connsiteX6" fmla="*/ 2173 w 68298"/>
                <a:gd name="connsiteY6" fmla="*/ 34770 h 65193"/>
                <a:gd name="connsiteX7" fmla="*/ 0 w 68298"/>
                <a:gd name="connsiteY7" fmla="*/ 36943 h 65193"/>
                <a:gd name="connsiteX8" fmla="*/ 0 w 68298"/>
                <a:gd name="connsiteY8" fmla="*/ 46567 h 65193"/>
                <a:gd name="connsiteX9" fmla="*/ 7140 w 68298"/>
                <a:gd name="connsiteY9" fmla="*/ 42221 h 65193"/>
                <a:gd name="connsiteX10" fmla="*/ 14591 w 68298"/>
                <a:gd name="connsiteY10" fmla="*/ 40979 h 65193"/>
                <a:gd name="connsiteX11" fmla="*/ 21731 w 68298"/>
                <a:gd name="connsiteY11" fmla="*/ 36943 h 65193"/>
                <a:gd name="connsiteX12" fmla="*/ 27009 w 68298"/>
                <a:gd name="connsiteY12" fmla="*/ 33838 h 65193"/>
                <a:gd name="connsiteX13" fmla="*/ 31355 w 68298"/>
                <a:gd name="connsiteY13" fmla="*/ 40979 h 65193"/>
                <a:gd name="connsiteX14" fmla="*/ 32286 w 68298"/>
                <a:gd name="connsiteY14" fmla="*/ 46567 h 65193"/>
                <a:gd name="connsiteX15" fmla="*/ 34459 w 68298"/>
                <a:gd name="connsiteY15" fmla="*/ 51844 h 65193"/>
                <a:gd name="connsiteX16" fmla="*/ 36322 w 68298"/>
                <a:gd name="connsiteY16" fmla="*/ 55880 h 65193"/>
                <a:gd name="connsiteX17" fmla="*/ 41600 w 68298"/>
                <a:gd name="connsiteY17" fmla="*/ 58985 h 65193"/>
                <a:gd name="connsiteX18" fmla="*/ 46877 w 68298"/>
                <a:gd name="connsiteY18" fmla="*/ 61158 h 65193"/>
                <a:gd name="connsiteX19" fmla="*/ 46877 w 68298"/>
                <a:gd name="connsiteY19" fmla="*/ 66435 h 65193"/>
                <a:gd name="connsiteX20" fmla="*/ 56191 w 68298"/>
                <a:gd name="connsiteY20" fmla="*/ 66435 h 65193"/>
                <a:gd name="connsiteX21" fmla="*/ 56191 w 68298"/>
                <a:gd name="connsiteY21" fmla="*/ 61158 h 65193"/>
                <a:gd name="connsiteX22" fmla="*/ 56191 w 68298"/>
                <a:gd name="connsiteY22" fmla="*/ 58985 h 65193"/>
                <a:gd name="connsiteX23" fmla="*/ 56191 w 68298"/>
                <a:gd name="connsiteY23" fmla="*/ 57122 h 65193"/>
                <a:gd name="connsiteX24" fmla="*/ 58364 w 68298"/>
                <a:gd name="connsiteY24" fmla="*/ 55880 h 65193"/>
                <a:gd name="connsiteX25" fmla="*/ 56191 w 68298"/>
                <a:gd name="connsiteY25" fmla="*/ 53707 h 65193"/>
                <a:gd name="connsiteX26" fmla="*/ 54018 w 68298"/>
                <a:gd name="connsiteY26" fmla="*/ 51844 h 65193"/>
                <a:gd name="connsiteX27" fmla="*/ 53086 w 68298"/>
                <a:gd name="connsiteY27" fmla="*/ 49671 h 65193"/>
                <a:gd name="connsiteX28" fmla="*/ 53086 w 68298"/>
                <a:gd name="connsiteY28" fmla="*/ 46567 h 65193"/>
                <a:gd name="connsiteX29" fmla="*/ 54018 w 68298"/>
                <a:gd name="connsiteY29" fmla="*/ 48429 h 65193"/>
                <a:gd name="connsiteX30" fmla="*/ 56191 w 68298"/>
                <a:gd name="connsiteY30" fmla="*/ 48429 h 65193"/>
                <a:gd name="connsiteX31" fmla="*/ 58364 w 68298"/>
                <a:gd name="connsiteY31" fmla="*/ 48429 h 65193"/>
                <a:gd name="connsiteX32" fmla="*/ 58364 w 68298"/>
                <a:gd name="connsiteY32" fmla="*/ 49671 h 65193"/>
                <a:gd name="connsiteX33" fmla="*/ 60227 w 68298"/>
                <a:gd name="connsiteY33" fmla="*/ 53707 h 65193"/>
                <a:gd name="connsiteX34" fmla="*/ 63641 w 68298"/>
                <a:gd name="connsiteY34" fmla="*/ 51844 h 65193"/>
                <a:gd name="connsiteX35" fmla="*/ 65504 w 68298"/>
                <a:gd name="connsiteY35" fmla="*/ 51844 h 65193"/>
                <a:gd name="connsiteX36" fmla="*/ 65504 w 68298"/>
                <a:gd name="connsiteY36" fmla="*/ 49671 h 65193"/>
                <a:gd name="connsiteX37" fmla="*/ 67677 w 68298"/>
                <a:gd name="connsiteY37" fmla="*/ 49671 h 65193"/>
                <a:gd name="connsiteX38" fmla="*/ 67677 w 68298"/>
                <a:gd name="connsiteY38" fmla="*/ 46567 h 65193"/>
                <a:gd name="connsiteX39" fmla="*/ 68608 w 68298"/>
                <a:gd name="connsiteY39" fmla="*/ 42221 h 65193"/>
                <a:gd name="connsiteX40" fmla="*/ 70781 w 68298"/>
                <a:gd name="connsiteY40" fmla="*/ 42221 h 65193"/>
                <a:gd name="connsiteX41" fmla="*/ 70781 w 68298"/>
                <a:gd name="connsiteY41" fmla="*/ 40979 h 65193"/>
                <a:gd name="connsiteX42" fmla="*/ 68608 w 68298"/>
                <a:gd name="connsiteY42" fmla="*/ 40979 h 65193"/>
                <a:gd name="connsiteX43" fmla="*/ 67677 w 68298"/>
                <a:gd name="connsiteY43" fmla="*/ 36943 h 65193"/>
                <a:gd name="connsiteX44" fmla="*/ 67677 w 68298"/>
                <a:gd name="connsiteY44" fmla="*/ 19868 h 65193"/>
                <a:gd name="connsiteX45" fmla="*/ 61468 w 68298"/>
                <a:gd name="connsiteY45" fmla="*/ 9313 h 65193"/>
                <a:gd name="connsiteX46" fmla="*/ 53086 w 68298"/>
                <a:gd name="connsiteY46" fmla="*/ 0 h 65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8298" h="65193">
                  <a:moveTo>
                    <a:pt x="43773" y="12418"/>
                  </a:moveTo>
                  <a:lnTo>
                    <a:pt x="31355" y="19868"/>
                  </a:lnTo>
                  <a:lnTo>
                    <a:pt x="17695" y="24215"/>
                  </a:lnTo>
                  <a:lnTo>
                    <a:pt x="3104" y="29492"/>
                  </a:lnTo>
                  <a:lnTo>
                    <a:pt x="3104" y="33838"/>
                  </a:lnTo>
                  <a:lnTo>
                    <a:pt x="2173" y="33838"/>
                  </a:lnTo>
                  <a:lnTo>
                    <a:pt x="2173" y="34770"/>
                  </a:lnTo>
                  <a:lnTo>
                    <a:pt x="0" y="36943"/>
                  </a:lnTo>
                  <a:lnTo>
                    <a:pt x="0" y="46567"/>
                  </a:lnTo>
                  <a:lnTo>
                    <a:pt x="7140" y="42221"/>
                  </a:lnTo>
                  <a:lnTo>
                    <a:pt x="14591" y="40979"/>
                  </a:lnTo>
                  <a:lnTo>
                    <a:pt x="21731" y="36943"/>
                  </a:lnTo>
                  <a:lnTo>
                    <a:pt x="27009" y="33838"/>
                  </a:lnTo>
                  <a:lnTo>
                    <a:pt x="31355" y="40979"/>
                  </a:lnTo>
                  <a:lnTo>
                    <a:pt x="32286" y="46567"/>
                  </a:lnTo>
                  <a:lnTo>
                    <a:pt x="34459" y="51844"/>
                  </a:lnTo>
                  <a:lnTo>
                    <a:pt x="36322" y="55880"/>
                  </a:lnTo>
                  <a:lnTo>
                    <a:pt x="41600" y="58985"/>
                  </a:lnTo>
                  <a:lnTo>
                    <a:pt x="46877" y="61158"/>
                  </a:lnTo>
                  <a:lnTo>
                    <a:pt x="46877" y="66435"/>
                  </a:lnTo>
                  <a:lnTo>
                    <a:pt x="56191" y="66435"/>
                  </a:lnTo>
                  <a:lnTo>
                    <a:pt x="56191" y="61158"/>
                  </a:lnTo>
                  <a:lnTo>
                    <a:pt x="56191" y="58985"/>
                  </a:lnTo>
                  <a:lnTo>
                    <a:pt x="56191" y="57122"/>
                  </a:lnTo>
                  <a:lnTo>
                    <a:pt x="58364" y="55880"/>
                  </a:lnTo>
                  <a:lnTo>
                    <a:pt x="56191" y="53707"/>
                  </a:lnTo>
                  <a:lnTo>
                    <a:pt x="54018" y="51844"/>
                  </a:lnTo>
                  <a:lnTo>
                    <a:pt x="53086" y="49671"/>
                  </a:lnTo>
                  <a:lnTo>
                    <a:pt x="53086" y="46567"/>
                  </a:lnTo>
                  <a:lnTo>
                    <a:pt x="54018" y="48429"/>
                  </a:lnTo>
                  <a:lnTo>
                    <a:pt x="56191" y="48429"/>
                  </a:lnTo>
                  <a:lnTo>
                    <a:pt x="58364" y="48429"/>
                  </a:lnTo>
                  <a:lnTo>
                    <a:pt x="58364" y="49671"/>
                  </a:lnTo>
                  <a:lnTo>
                    <a:pt x="60227" y="53707"/>
                  </a:lnTo>
                  <a:lnTo>
                    <a:pt x="63641" y="51844"/>
                  </a:lnTo>
                  <a:lnTo>
                    <a:pt x="65504" y="51844"/>
                  </a:lnTo>
                  <a:lnTo>
                    <a:pt x="65504" y="49671"/>
                  </a:lnTo>
                  <a:lnTo>
                    <a:pt x="67677" y="49671"/>
                  </a:lnTo>
                  <a:lnTo>
                    <a:pt x="67677" y="46567"/>
                  </a:lnTo>
                  <a:lnTo>
                    <a:pt x="68608" y="42221"/>
                  </a:lnTo>
                  <a:lnTo>
                    <a:pt x="70781" y="42221"/>
                  </a:lnTo>
                  <a:lnTo>
                    <a:pt x="70781" y="40979"/>
                  </a:lnTo>
                  <a:lnTo>
                    <a:pt x="68608" y="40979"/>
                  </a:lnTo>
                  <a:lnTo>
                    <a:pt x="67677" y="36943"/>
                  </a:lnTo>
                  <a:lnTo>
                    <a:pt x="67677" y="19868"/>
                  </a:lnTo>
                  <a:lnTo>
                    <a:pt x="61468" y="9313"/>
                  </a:lnTo>
                  <a:lnTo>
                    <a:pt x="53086" y="0"/>
                  </a:lnTo>
                  <a:close/>
                </a:path>
              </a:pathLst>
            </a:custGeom>
            <a:grpFill/>
            <a:ln w="3104" cap="flat">
              <a:noFill/>
              <a:prstDash val="solid"/>
              <a:miter/>
            </a:ln>
          </p:spPr>
          <p:txBody>
            <a:bodyPr rtlCol="0" anchor="ctr"/>
            <a:lstStyle/>
            <a:p>
              <a:endParaRPr lang="en-US"/>
            </a:p>
          </p:txBody>
        </p:sp>
        <p:sp>
          <p:nvSpPr>
            <p:cNvPr id="637" name="Freeform: Shape 636">
              <a:extLst>
                <a:ext uri="{FF2B5EF4-FFF2-40B4-BE49-F238E27FC236}">
                  <a16:creationId xmlns:a16="http://schemas.microsoft.com/office/drawing/2014/main" id="{12C5783A-E85C-46A6-9062-A2CDE98BD743}"/>
                </a:ext>
              </a:extLst>
            </p:cNvPr>
            <p:cNvSpPr/>
            <p:nvPr/>
          </p:nvSpPr>
          <p:spPr>
            <a:xfrm>
              <a:off x="6851170" y="5514917"/>
              <a:ext cx="83820" cy="139701"/>
            </a:xfrm>
            <a:custGeom>
              <a:avLst/>
              <a:gdLst>
                <a:gd name="connsiteX0" fmla="*/ 7450 w 83820"/>
                <a:gd name="connsiteY0" fmla="*/ 76991 h 139700"/>
                <a:gd name="connsiteX1" fmla="*/ 12728 w 83820"/>
                <a:gd name="connsiteY1" fmla="*/ 90961 h 139700"/>
                <a:gd name="connsiteX2" fmla="*/ 14591 w 83820"/>
                <a:gd name="connsiteY2" fmla="*/ 91892 h 139700"/>
                <a:gd name="connsiteX3" fmla="*/ 14591 w 83820"/>
                <a:gd name="connsiteY3" fmla="*/ 94065 h 139700"/>
                <a:gd name="connsiteX4" fmla="*/ 15833 w 83820"/>
                <a:gd name="connsiteY4" fmla="*/ 96238 h 139700"/>
                <a:gd name="connsiteX5" fmla="*/ 17695 w 83820"/>
                <a:gd name="connsiteY5" fmla="*/ 98411 h 139700"/>
                <a:gd name="connsiteX6" fmla="*/ 17695 w 83820"/>
                <a:gd name="connsiteY6" fmla="*/ 91892 h 139700"/>
                <a:gd name="connsiteX7" fmla="*/ 19868 w 83820"/>
                <a:gd name="connsiteY7" fmla="*/ 86614 h 139700"/>
                <a:gd name="connsiteX8" fmla="*/ 22042 w 83820"/>
                <a:gd name="connsiteY8" fmla="*/ 81337 h 139700"/>
                <a:gd name="connsiteX9" fmla="*/ 22042 w 83820"/>
                <a:gd name="connsiteY9" fmla="*/ 73886 h 139700"/>
                <a:gd name="connsiteX10" fmla="*/ 42841 w 83820"/>
                <a:gd name="connsiteY10" fmla="*/ 83510 h 139700"/>
                <a:gd name="connsiteX11" fmla="*/ 61468 w 83820"/>
                <a:gd name="connsiteY11" fmla="*/ 98411 h 139700"/>
                <a:gd name="connsiteX12" fmla="*/ 64572 w 83820"/>
                <a:gd name="connsiteY12" fmla="*/ 98411 h 139700"/>
                <a:gd name="connsiteX13" fmla="*/ 63641 w 83820"/>
                <a:gd name="connsiteY13" fmla="*/ 101516 h 139700"/>
                <a:gd name="connsiteX14" fmla="*/ 61468 w 83820"/>
                <a:gd name="connsiteY14" fmla="*/ 103689 h 139700"/>
                <a:gd name="connsiteX15" fmla="*/ 61468 w 83820"/>
                <a:gd name="connsiteY15" fmla="*/ 105862 h 139700"/>
                <a:gd name="connsiteX16" fmla="*/ 59605 w 83820"/>
                <a:gd name="connsiteY16" fmla="*/ 106793 h 139700"/>
                <a:gd name="connsiteX17" fmla="*/ 57432 w 83820"/>
                <a:gd name="connsiteY17" fmla="*/ 111140 h 139700"/>
                <a:gd name="connsiteX18" fmla="*/ 57432 w 83820"/>
                <a:gd name="connsiteY18" fmla="*/ 114244 h 139700"/>
                <a:gd name="connsiteX19" fmla="*/ 45015 w 83820"/>
                <a:gd name="connsiteY19" fmla="*/ 114244 h 139700"/>
                <a:gd name="connsiteX20" fmla="*/ 45015 w 83820"/>
                <a:gd name="connsiteY20" fmla="*/ 101516 h 139700"/>
                <a:gd name="connsiteX21" fmla="*/ 37564 w 83820"/>
                <a:gd name="connsiteY21" fmla="*/ 101516 h 139700"/>
                <a:gd name="connsiteX22" fmla="*/ 32286 w 83820"/>
                <a:gd name="connsiteY22" fmla="*/ 103689 h 139700"/>
                <a:gd name="connsiteX23" fmla="*/ 28250 w 83820"/>
                <a:gd name="connsiteY23" fmla="*/ 103689 h 139700"/>
                <a:gd name="connsiteX24" fmla="*/ 27319 w 83820"/>
                <a:gd name="connsiteY24" fmla="*/ 105862 h 139700"/>
                <a:gd name="connsiteX25" fmla="*/ 27319 w 83820"/>
                <a:gd name="connsiteY25" fmla="*/ 106793 h 139700"/>
                <a:gd name="connsiteX26" fmla="*/ 25146 w 83820"/>
                <a:gd name="connsiteY26" fmla="*/ 111140 h 139700"/>
                <a:gd name="connsiteX27" fmla="*/ 25146 w 83820"/>
                <a:gd name="connsiteY27" fmla="*/ 116417 h 139700"/>
                <a:gd name="connsiteX28" fmla="*/ 25146 w 83820"/>
                <a:gd name="connsiteY28" fmla="*/ 121695 h 139700"/>
                <a:gd name="connsiteX29" fmla="*/ 30423 w 83820"/>
                <a:gd name="connsiteY29" fmla="*/ 123558 h 139700"/>
                <a:gd name="connsiteX30" fmla="*/ 32286 w 83820"/>
                <a:gd name="connsiteY30" fmla="*/ 123558 h 139700"/>
                <a:gd name="connsiteX31" fmla="*/ 34459 w 83820"/>
                <a:gd name="connsiteY31" fmla="*/ 125731 h 139700"/>
                <a:gd name="connsiteX32" fmla="*/ 34459 w 83820"/>
                <a:gd name="connsiteY32" fmla="*/ 127904 h 139700"/>
                <a:gd name="connsiteX33" fmla="*/ 34459 w 83820"/>
                <a:gd name="connsiteY33" fmla="*/ 129146 h 139700"/>
                <a:gd name="connsiteX34" fmla="*/ 34459 w 83820"/>
                <a:gd name="connsiteY34" fmla="*/ 131008 h 139700"/>
                <a:gd name="connsiteX35" fmla="*/ 34459 w 83820"/>
                <a:gd name="connsiteY35" fmla="*/ 134423 h 139700"/>
                <a:gd name="connsiteX36" fmla="*/ 37564 w 83820"/>
                <a:gd name="connsiteY36" fmla="*/ 138459 h 139700"/>
                <a:gd name="connsiteX37" fmla="*/ 37564 w 83820"/>
                <a:gd name="connsiteY37" fmla="*/ 141563 h 139700"/>
                <a:gd name="connsiteX38" fmla="*/ 42841 w 83820"/>
                <a:gd name="connsiteY38" fmla="*/ 138459 h 139700"/>
                <a:gd name="connsiteX39" fmla="*/ 49050 w 83820"/>
                <a:gd name="connsiteY39" fmla="*/ 136286 h 139700"/>
                <a:gd name="connsiteX40" fmla="*/ 52155 w 83820"/>
                <a:gd name="connsiteY40" fmla="*/ 131008 h 139700"/>
                <a:gd name="connsiteX41" fmla="*/ 54328 w 83820"/>
                <a:gd name="connsiteY41" fmla="*/ 125731 h 139700"/>
                <a:gd name="connsiteX42" fmla="*/ 57432 w 83820"/>
                <a:gd name="connsiteY42" fmla="*/ 118280 h 139700"/>
                <a:gd name="connsiteX43" fmla="*/ 59605 w 83820"/>
                <a:gd name="connsiteY43" fmla="*/ 120453 h 139700"/>
                <a:gd name="connsiteX44" fmla="*/ 61468 w 83820"/>
                <a:gd name="connsiteY44" fmla="*/ 120453 h 139700"/>
                <a:gd name="connsiteX45" fmla="*/ 63641 w 83820"/>
                <a:gd name="connsiteY45" fmla="*/ 120453 h 139700"/>
                <a:gd name="connsiteX46" fmla="*/ 63641 w 83820"/>
                <a:gd name="connsiteY46" fmla="*/ 121695 h 139700"/>
                <a:gd name="connsiteX47" fmla="*/ 64572 w 83820"/>
                <a:gd name="connsiteY47" fmla="*/ 125731 h 139700"/>
                <a:gd name="connsiteX48" fmla="*/ 70781 w 83820"/>
                <a:gd name="connsiteY48" fmla="*/ 123558 h 139700"/>
                <a:gd name="connsiteX49" fmla="*/ 74196 w 83820"/>
                <a:gd name="connsiteY49" fmla="*/ 123558 h 139700"/>
                <a:gd name="connsiteX50" fmla="*/ 74196 w 83820"/>
                <a:gd name="connsiteY50" fmla="*/ 121695 h 139700"/>
                <a:gd name="connsiteX51" fmla="*/ 74196 w 83820"/>
                <a:gd name="connsiteY51" fmla="*/ 120453 h 139700"/>
                <a:gd name="connsiteX52" fmla="*/ 74196 w 83820"/>
                <a:gd name="connsiteY52" fmla="*/ 118280 h 139700"/>
                <a:gd name="connsiteX53" fmla="*/ 76059 w 83820"/>
                <a:gd name="connsiteY53" fmla="*/ 118280 h 139700"/>
                <a:gd name="connsiteX54" fmla="*/ 79164 w 83820"/>
                <a:gd name="connsiteY54" fmla="*/ 116417 h 139700"/>
                <a:gd name="connsiteX55" fmla="*/ 85373 w 83820"/>
                <a:gd name="connsiteY55" fmla="*/ 114244 h 139700"/>
                <a:gd name="connsiteX56" fmla="*/ 78232 w 83820"/>
                <a:gd name="connsiteY56" fmla="*/ 101516 h 139700"/>
                <a:gd name="connsiteX57" fmla="*/ 68919 w 83820"/>
                <a:gd name="connsiteY57" fmla="*/ 91892 h 139700"/>
                <a:gd name="connsiteX58" fmla="*/ 61468 w 83820"/>
                <a:gd name="connsiteY58" fmla="*/ 83510 h 139700"/>
                <a:gd name="connsiteX59" fmla="*/ 57432 w 83820"/>
                <a:gd name="connsiteY59" fmla="*/ 69850 h 139700"/>
                <a:gd name="connsiteX60" fmla="*/ 49982 w 83820"/>
                <a:gd name="connsiteY60" fmla="*/ 68609 h 139700"/>
                <a:gd name="connsiteX61" fmla="*/ 46877 w 83820"/>
                <a:gd name="connsiteY61" fmla="*/ 66435 h 139700"/>
                <a:gd name="connsiteX62" fmla="*/ 42841 w 83820"/>
                <a:gd name="connsiteY62" fmla="*/ 64573 h 139700"/>
                <a:gd name="connsiteX63" fmla="*/ 39737 w 83820"/>
                <a:gd name="connsiteY63" fmla="*/ 64573 h 139700"/>
                <a:gd name="connsiteX64" fmla="*/ 35391 w 83820"/>
                <a:gd name="connsiteY64" fmla="*/ 64573 h 139700"/>
                <a:gd name="connsiteX65" fmla="*/ 28250 w 83820"/>
                <a:gd name="connsiteY65" fmla="*/ 64573 h 139700"/>
                <a:gd name="connsiteX66" fmla="*/ 28250 w 83820"/>
                <a:gd name="connsiteY66" fmla="*/ 61158 h 139700"/>
                <a:gd name="connsiteX67" fmla="*/ 25146 w 83820"/>
                <a:gd name="connsiteY67" fmla="*/ 61158 h 139700"/>
                <a:gd name="connsiteX68" fmla="*/ 27319 w 83820"/>
                <a:gd name="connsiteY68" fmla="*/ 42221 h 139700"/>
                <a:gd name="connsiteX69" fmla="*/ 30423 w 83820"/>
                <a:gd name="connsiteY69" fmla="*/ 31666 h 139700"/>
                <a:gd name="connsiteX70" fmla="*/ 32286 w 83820"/>
                <a:gd name="connsiteY70" fmla="*/ 18937 h 139700"/>
                <a:gd name="connsiteX71" fmla="*/ 32286 w 83820"/>
                <a:gd name="connsiteY71" fmla="*/ 0 h 139700"/>
                <a:gd name="connsiteX72" fmla="*/ 25146 w 83820"/>
                <a:gd name="connsiteY72" fmla="*/ 0 h 139700"/>
                <a:gd name="connsiteX73" fmla="*/ 19868 w 83820"/>
                <a:gd name="connsiteY73" fmla="*/ 0 h 139700"/>
                <a:gd name="connsiteX74" fmla="*/ 14591 w 83820"/>
                <a:gd name="connsiteY74" fmla="*/ 1863 h 139700"/>
                <a:gd name="connsiteX75" fmla="*/ 8382 w 83820"/>
                <a:gd name="connsiteY75" fmla="*/ 4036 h 139700"/>
                <a:gd name="connsiteX76" fmla="*/ 1241 w 83820"/>
                <a:gd name="connsiteY76" fmla="*/ 22042 h 139700"/>
                <a:gd name="connsiteX77" fmla="*/ 0 w 83820"/>
                <a:gd name="connsiteY77" fmla="*/ 40048 h 139700"/>
                <a:gd name="connsiteX78" fmla="*/ 1241 w 83820"/>
                <a:gd name="connsiteY78" fmla="*/ 61158 h 13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83820" h="139700">
                  <a:moveTo>
                    <a:pt x="7450" y="76991"/>
                  </a:moveTo>
                  <a:lnTo>
                    <a:pt x="12728" y="90961"/>
                  </a:lnTo>
                  <a:lnTo>
                    <a:pt x="14591" y="91892"/>
                  </a:lnTo>
                  <a:lnTo>
                    <a:pt x="14591" y="94065"/>
                  </a:lnTo>
                  <a:lnTo>
                    <a:pt x="15833" y="96238"/>
                  </a:lnTo>
                  <a:lnTo>
                    <a:pt x="17695" y="98411"/>
                  </a:lnTo>
                  <a:lnTo>
                    <a:pt x="17695" y="91892"/>
                  </a:lnTo>
                  <a:lnTo>
                    <a:pt x="19868" y="86614"/>
                  </a:lnTo>
                  <a:lnTo>
                    <a:pt x="22042" y="81337"/>
                  </a:lnTo>
                  <a:lnTo>
                    <a:pt x="22042" y="73886"/>
                  </a:lnTo>
                  <a:lnTo>
                    <a:pt x="42841" y="83510"/>
                  </a:lnTo>
                  <a:lnTo>
                    <a:pt x="61468" y="98411"/>
                  </a:lnTo>
                  <a:lnTo>
                    <a:pt x="64572" y="98411"/>
                  </a:lnTo>
                  <a:lnTo>
                    <a:pt x="63641" y="101516"/>
                  </a:lnTo>
                  <a:lnTo>
                    <a:pt x="61468" y="103689"/>
                  </a:lnTo>
                  <a:lnTo>
                    <a:pt x="61468" y="105862"/>
                  </a:lnTo>
                  <a:lnTo>
                    <a:pt x="59605" y="106793"/>
                  </a:lnTo>
                  <a:lnTo>
                    <a:pt x="57432" y="111140"/>
                  </a:lnTo>
                  <a:lnTo>
                    <a:pt x="57432" y="114244"/>
                  </a:lnTo>
                  <a:lnTo>
                    <a:pt x="45015" y="114244"/>
                  </a:lnTo>
                  <a:lnTo>
                    <a:pt x="45015" y="101516"/>
                  </a:lnTo>
                  <a:lnTo>
                    <a:pt x="37564" y="101516"/>
                  </a:lnTo>
                  <a:lnTo>
                    <a:pt x="32286" y="103689"/>
                  </a:lnTo>
                  <a:lnTo>
                    <a:pt x="28250" y="103689"/>
                  </a:lnTo>
                  <a:lnTo>
                    <a:pt x="27319" y="105862"/>
                  </a:lnTo>
                  <a:lnTo>
                    <a:pt x="27319" y="106793"/>
                  </a:lnTo>
                  <a:lnTo>
                    <a:pt x="25146" y="111140"/>
                  </a:lnTo>
                  <a:lnTo>
                    <a:pt x="25146" y="116417"/>
                  </a:lnTo>
                  <a:lnTo>
                    <a:pt x="25146" y="121695"/>
                  </a:lnTo>
                  <a:lnTo>
                    <a:pt x="30423" y="123558"/>
                  </a:lnTo>
                  <a:lnTo>
                    <a:pt x="32286" y="123558"/>
                  </a:lnTo>
                  <a:lnTo>
                    <a:pt x="34459" y="125731"/>
                  </a:lnTo>
                  <a:lnTo>
                    <a:pt x="34459" y="127904"/>
                  </a:lnTo>
                  <a:lnTo>
                    <a:pt x="34459" y="129146"/>
                  </a:lnTo>
                  <a:lnTo>
                    <a:pt x="34459" y="131008"/>
                  </a:lnTo>
                  <a:lnTo>
                    <a:pt x="34459" y="134423"/>
                  </a:lnTo>
                  <a:lnTo>
                    <a:pt x="37564" y="138459"/>
                  </a:lnTo>
                  <a:lnTo>
                    <a:pt x="37564" y="141563"/>
                  </a:lnTo>
                  <a:lnTo>
                    <a:pt x="42841" y="138459"/>
                  </a:lnTo>
                  <a:lnTo>
                    <a:pt x="49050" y="136286"/>
                  </a:lnTo>
                  <a:lnTo>
                    <a:pt x="52155" y="131008"/>
                  </a:lnTo>
                  <a:lnTo>
                    <a:pt x="54328" y="125731"/>
                  </a:lnTo>
                  <a:lnTo>
                    <a:pt x="57432" y="118280"/>
                  </a:lnTo>
                  <a:lnTo>
                    <a:pt x="59605" y="120453"/>
                  </a:lnTo>
                  <a:lnTo>
                    <a:pt x="61468" y="120453"/>
                  </a:lnTo>
                  <a:lnTo>
                    <a:pt x="63641" y="120453"/>
                  </a:lnTo>
                  <a:lnTo>
                    <a:pt x="63641" y="121695"/>
                  </a:lnTo>
                  <a:lnTo>
                    <a:pt x="64572" y="125731"/>
                  </a:lnTo>
                  <a:lnTo>
                    <a:pt x="70781" y="123558"/>
                  </a:lnTo>
                  <a:lnTo>
                    <a:pt x="74196" y="123558"/>
                  </a:lnTo>
                  <a:lnTo>
                    <a:pt x="74196" y="121695"/>
                  </a:lnTo>
                  <a:lnTo>
                    <a:pt x="74196" y="120453"/>
                  </a:lnTo>
                  <a:lnTo>
                    <a:pt x="74196" y="118280"/>
                  </a:lnTo>
                  <a:lnTo>
                    <a:pt x="76059" y="118280"/>
                  </a:lnTo>
                  <a:lnTo>
                    <a:pt x="79164" y="116417"/>
                  </a:lnTo>
                  <a:lnTo>
                    <a:pt x="85373" y="114244"/>
                  </a:lnTo>
                  <a:lnTo>
                    <a:pt x="78232" y="101516"/>
                  </a:lnTo>
                  <a:lnTo>
                    <a:pt x="68919" y="91892"/>
                  </a:lnTo>
                  <a:lnTo>
                    <a:pt x="61468" y="83510"/>
                  </a:lnTo>
                  <a:lnTo>
                    <a:pt x="57432" y="69850"/>
                  </a:lnTo>
                  <a:lnTo>
                    <a:pt x="49982" y="68609"/>
                  </a:lnTo>
                  <a:lnTo>
                    <a:pt x="46877" y="66435"/>
                  </a:lnTo>
                  <a:lnTo>
                    <a:pt x="42841" y="64573"/>
                  </a:lnTo>
                  <a:lnTo>
                    <a:pt x="39737" y="64573"/>
                  </a:lnTo>
                  <a:lnTo>
                    <a:pt x="35391" y="64573"/>
                  </a:lnTo>
                  <a:lnTo>
                    <a:pt x="28250" y="64573"/>
                  </a:lnTo>
                  <a:lnTo>
                    <a:pt x="28250" y="61158"/>
                  </a:lnTo>
                  <a:lnTo>
                    <a:pt x="25146" y="61158"/>
                  </a:lnTo>
                  <a:lnTo>
                    <a:pt x="27319" y="42221"/>
                  </a:lnTo>
                  <a:lnTo>
                    <a:pt x="30423" y="31666"/>
                  </a:lnTo>
                  <a:lnTo>
                    <a:pt x="32286" y="18937"/>
                  </a:lnTo>
                  <a:lnTo>
                    <a:pt x="32286" y="0"/>
                  </a:lnTo>
                  <a:lnTo>
                    <a:pt x="25146" y="0"/>
                  </a:lnTo>
                  <a:lnTo>
                    <a:pt x="19868" y="0"/>
                  </a:lnTo>
                  <a:lnTo>
                    <a:pt x="14591" y="1863"/>
                  </a:lnTo>
                  <a:lnTo>
                    <a:pt x="8382" y="4036"/>
                  </a:lnTo>
                  <a:lnTo>
                    <a:pt x="1241" y="22042"/>
                  </a:lnTo>
                  <a:lnTo>
                    <a:pt x="0" y="40048"/>
                  </a:lnTo>
                  <a:lnTo>
                    <a:pt x="1241" y="61158"/>
                  </a:lnTo>
                  <a:close/>
                </a:path>
              </a:pathLst>
            </a:custGeom>
            <a:grpFill/>
            <a:ln w="3104" cap="flat">
              <a:noFill/>
              <a:prstDash val="solid"/>
              <a:miter/>
            </a:ln>
          </p:spPr>
          <p:txBody>
            <a:bodyPr rtlCol="0" anchor="ctr"/>
            <a:lstStyle/>
            <a:p>
              <a:endParaRPr lang="en-US"/>
            </a:p>
          </p:txBody>
        </p:sp>
        <p:sp>
          <p:nvSpPr>
            <p:cNvPr id="638" name="Freeform: Shape 637">
              <a:extLst>
                <a:ext uri="{FF2B5EF4-FFF2-40B4-BE49-F238E27FC236}">
                  <a16:creationId xmlns:a16="http://schemas.microsoft.com/office/drawing/2014/main" id="{36C19BAC-776A-4BF0-8D90-377F8AF7575C}"/>
                </a:ext>
              </a:extLst>
            </p:cNvPr>
            <p:cNvSpPr/>
            <p:nvPr/>
          </p:nvSpPr>
          <p:spPr>
            <a:xfrm>
              <a:off x="6849307" y="5908563"/>
              <a:ext cx="46567" cy="15522"/>
            </a:xfrm>
            <a:custGeom>
              <a:avLst/>
              <a:gdLst>
                <a:gd name="connsiteX0" fmla="*/ 39427 w 46566"/>
                <a:gd name="connsiteY0" fmla="*/ 12728 h 15522"/>
                <a:gd name="connsiteX1" fmla="*/ 46878 w 46566"/>
                <a:gd name="connsiteY1" fmla="*/ 12728 h 15522"/>
                <a:gd name="connsiteX2" fmla="*/ 44704 w 46566"/>
                <a:gd name="connsiteY2" fmla="*/ 9313 h 15522"/>
                <a:gd name="connsiteX3" fmla="*/ 44704 w 46566"/>
                <a:gd name="connsiteY3" fmla="*/ 5277 h 15522"/>
                <a:gd name="connsiteX4" fmla="*/ 44704 w 46566"/>
                <a:gd name="connsiteY4" fmla="*/ 3104 h 15522"/>
                <a:gd name="connsiteX5" fmla="*/ 43773 w 46566"/>
                <a:gd name="connsiteY5" fmla="*/ 3104 h 15522"/>
                <a:gd name="connsiteX6" fmla="*/ 39427 w 46566"/>
                <a:gd name="connsiteY6" fmla="*/ 0 h 15522"/>
                <a:gd name="connsiteX7" fmla="*/ 30113 w 46566"/>
                <a:gd name="connsiteY7" fmla="*/ 5277 h 15522"/>
                <a:gd name="connsiteX8" fmla="*/ 21731 w 46566"/>
                <a:gd name="connsiteY8" fmla="*/ 5277 h 15522"/>
                <a:gd name="connsiteX9" fmla="*/ 12418 w 46566"/>
                <a:gd name="connsiteY9" fmla="*/ 5277 h 15522"/>
                <a:gd name="connsiteX10" fmla="*/ 3104 w 46566"/>
                <a:gd name="connsiteY10" fmla="*/ 9313 h 15522"/>
                <a:gd name="connsiteX11" fmla="*/ 1863 w 46566"/>
                <a:gd name="connsiteY11" fmla="*/ 10555 h 15522"/>
                <a:gd name="connsiteX12" fmla="*/ 0 w 46566"/>
                <a:gd name="connsiteY12" fmla="*/ 10555 h 15522"/>
                <a:gd name="connsiteX13" fmla="*/ 0 w 46566"/>
                <a:gd name="connsiteY13" fmla="*/ 12728 h 15522"/>
                <a:gd name="connsiteX14" fmla="*/ 12418 w 46566"/>
                <a:gd name="connsiteY14" fmla="*/ 16764 h 15522"/>
                <a:gd name="connsiteX15" fmla="*/ 27009 w 46566"/>
                <a:gd name="connsiteY15" fmla="*/ 16764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566" h="15522">
                  <a:moveTo>
                    <a:pt x="39427" y="12728"/>
                  </a:moveTo>
                  <a:lnTo>
                    <a:pt x="46878" y="12728"/>
                  </a:lnTo>
                  <a:lnTo>
                    <a:pt x="44704" y="9313"/>
                  </a:lnTo>
                  <a:lnTo>
                    <a:pt x="44704" y="5277"/>
                  </a:lnTo>
                  <a:lnTo>
                    <a:pt x="44704" y="3104"/>
                  </a:lnTo>
                  <a:lnTo>
                    <a:pt x="43773" y="3104"/>
                  </a:lnTo>
                  <a:lnTo>
                    <a:pt x="39427" y="0"/>
                  </a:lnTo>
                  <a:lnTo>
                    <a:pt x="30113" y="5277"/>
                  </a:lnTo>
                  <a:lnTo>
                    <a:pt x="21731" y="5277"/>
                  </a:lnTo>
                  <a:lnTo>
                    <a:pt x="12418" y="5277"/>
                  </a:lnTo>
                  <a:lnTo>
                    <a:pt x="3104" y="9313"/>
                  </a:lnTo>
                  <a:lnTo>
                    <a:pt x="1863" y="10555"/>
                  </a:lnTo>
                  <a:lnTo>
                    <a:pt x="0" y="10555"/>
                  </a:lnTo>
                  <a:lnTo>
                    <a:pt x="0" y="12728"/>
                  </a:lnTo>
                  <a:lnTo>
                    <a:pt x="12418" y="16764"/>
                  </a:lnTo>
                  <a:lnTo>
                    <a:pt x="27009" y="16764"/>
                  </a:lnTo>
                  <a:close/>
                </a:path>
              </a:pathLst>
            </a:custGeom>
            <a:grpFill/>
            <a:ln w="3104" cap="flat">
              <a:noFill/>
              <a:prstDash val="solid"/>
              <a:miter/>
            </a:ln>
          </p:spPr>
          <p:txBody>
            <a:bodyPr rtlCol="0" anchor="ctr"/>
            <a:lstStyle/>
            <a:p>
              <a:endParaRPr lang="en-US"/>
            </a:p>
          </p:txBody>
        </p:sp>
        <p:sp>
          <p:nvSpPr>
            <p:cNvPr id="639" name="Freeform: Shape 638">
              <a:extLst>
                <a:ext uri="{FF2B5EF4-FFF2-40B4-BE49-F238E27FC236}">
                  <a16:creationId xmlns:a16="http://schemas.microsoft.com/office/drawing/2014/main" id="{A85BF832-F011-4EDB-8065-202538199969}"/>
                </a:ext>
              </a:extLst>
            </p:cNvPr>
            <p:cNvSpPr/>
            <p:nvPr/>
          </p:nvSpPr>
          <p:spPr>
            <a:xfrm>
              <a:off x="6900220" y="5913840"/>
              <a:ext cx="55880" cy="31045"/>
            </a:xfrm>
            <a:custGeom>
              <a:avLst/>
              <a:gdLst>
                <a:gd name="connsiteX0" fmla="*/ 5278 w 55880"/>
                <a:gd name="connsiteY0" fmla="*/ 29492 h 31044"/>
                <a:gd name="connsiteX1" fmla="*/ 7451 w 55880"/>
                <a:gd name="connsiteY1" fmla="*/ 29492 h 31044"/>
                <a:gd name="connsiteX2" fmla="*/ 8382 w 55880"/>
                <a:gd name="connsiteY2" fmla="*/ 31666 h 31044"/>
                <a:gd name="connsiteX3" fmla="*/ 12418 w 55880"/>
                <a:gd name="connsiteY3" fmla="*/ 31666 h 31044"/>
                <a:gd name="connsiteX4" fmla="*/ 25146 w 55880"/>
                <a:gd name="connsiteY4" fmla="*/ 22042 h 31044"/>
                <a:gd name="connsiteX5" fmla="*/ 39737 w 55880"/>
                <a:gd name="connsiteY5" fmla="*/ 12728 h 31044"/>
                <a:gd name="connsiteX6" fmla="*/ 52155 w 55880"/>
                <a:gd name="connsiteY6" fmla="*/ 4036 h 31044"/>
                <a:gd name="connsiteX7" fmla="*/ 56191 w 55880"/>
                <a:gd name="connsiteY7" fmla="*/ 4036 h 31044"/>
                <a:gd name="connsiteX8" fmla="*/ 56191 w 55880"/>
                <a:gd name="connsiteY8" fmla="*/ 0 h 31044"/>
                <a:gd name="connsiteX9" fmla="*/ 36322 w 55880"/>
                <a:gd name="connsiteY9" fmla="*/ 0 h 31044"/>
                <a:gd name="connsiteX10" fmla="*/ 17696 w 55880"/>
                <a:gd name="connsiteY10" fmla="*/ 12728 h 31044"/>
                <a:gd name="connsiteX11" fmla="*/ 0 w 55880"/>
                <a:gd name="connsiteY11" fmla="*/ 24215 h 31044"/>
                <a:gd name="connsiteX12" fmla="*/ 0 w 55880"/>
                <a:gd name="connsiteY12" fmla="*/ 27319 h 31044"/>
                <a:gd name="connsiteX13" fmla="*/ 3104 w 55880"/>
                <a:gd name="connsiteY13" fmla="*/ 27319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880" h="31044">
                  <a:moveTo>
                    <a:pt x="5278" y="29492"/>
                  </a:moveTo>
                  <a:lnTo>
                    <a:pt x="7451" y="29492"/>
                  </a:lnTo>
                  <a:lnTo>
                    <a:pt x="8382" y="31666"/>
                  </a:lnTo>
                  <a:lnTo>
                    <a:pt x="12418" y="31666"/>
                  </a:lnTo>
                  <a:lnTo>
                    <a:pt x="25146" y="22042"/>
                  </a:lnTo>
                  <a:lnTo>
                    <a:pt x="39737" y="12728"/>
                  </a:lnTo>
                  <a:lnTo>
                    <a:pt x="52155" y="4036"/>
                  </a:lnTo>
                  <a:lnTo>
                    <a:pt x="56191" y="4036"/>
                  </a:lnTo>
                  <a:lnTo>
                    <a:pt x="56191" y="0"/>
                  </a:lnTo>
                  <a:lnTo>
                    <a:pt x="36322" y="0"/>
                  </a:lnTo>
                  <a:lnTo>
                    <a:pt x="17696" y="12728"/>
                  </a:lnTo>
                  <a:lnTo>
                    <a:pt x="0" y="24215"/>
                  </a:lnTo>
                  <a:lnTo>
                    <a:pt x="0" y="27319"/>
                  </a:lnTo>
                  <a:lnTo>
                    <a:pt x="3104" y="27319"/>
                  </a:lnTo>
                  <a:close/>
                </a:path>
              </a:pathLst>
            </a:custGeom>
            <a:grpFill/>
            <a:ln w="3104" cap="flat">
              <a:noFill/>
              <a:prstDash val="solid"/>
              <a:miter/>
            </a:ln>
          </p:spPr>
          <p:txBody>
            <a:bodyPr rtlCol="0" anchor="ctr"/>
            <a:lstStyle/>
            <a:p>
              <a:endParaRPr lang="en-US"/>
            </a:p>
          </p:txBody>
        </p:sp>
        <p:sp>
          <p:nvSpPr>
            <p:cNvPr id="640" name="Freeform: Shape 639">
              <a:extLst>
                <a:ext uri="{FF2B5EF4-FFF2-40B4-BE49-F238E27FC236}">
                  <a16:creationId xmlns:a16="http://schemas.microsoft.com/office/drawing/2014/main" id="{CCCF9CA6-DA55-4937-9D93-E018031CA363}"/>
                </a:ext>
              </a:extLst>
            </p:cNvPr>
            <p:cNvSpPr/>
            <p:nvPr/>
          </p:nvSpPr>
          <p:spPr>
            <a:xfrm>
              <a:off x="6939958" y="5274633"/>
              <a:ext cx="15522" cy="12418"/>
            </a:xfrm>
            <a:custGeom>
              <a:avLst/>
              <a:gdLst>
                <a:gd name="connsiteX0" fmla="*/ 16453 w 15522"/>
                <a:gd name="connsiteY0" fmla="*/ 0 h 12417"/>
                <a:gd name="connsiteX1" fmla="*/ 4036 w 15522"/>
                <a:gd name="connsiteY1" fmla="*/ 0 h 12417"/>
                <a:gd name="connsiteX2" fmla="*/ 4036 w 15522"/>
                <a:gd name="connsiteY2" fmla="*/ 4346 h 12417"/>
                <a:gd name="connsiteX3" fmla="*/ 0 w 15522"/>
                <a:gd name="connsiteY3" fmla="*/ 4346 h 12417"/>
                <a:gd name="connsiteX4" fmla="*/ 0 w 15522"/>
                <a:gd name="connsiteY4" fmla="*/ 12728 h 12417"/>
                <a:gd name="connsiteX5" fmla="*/ 16453 w 15522"/>
                <a:gd name="connsiteY5"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22" h="12417">
                  <a:moveTo>
                    <a:pt x="16453" y="0"/>
                  </a:moveTo>
                  <a:lnTo>
                    <a:pt x="4036" y="0"/>
                  </a:lnTo>
                  <a:lnTo>
                    <a:pt x="4036" y="4346"/>
                  </a:lnTo>
                  <a:lnTo>
                    <a:pt x="0" y="4346"/>
                  </a:lnTo>
                  <a:lnTo>
                    <a:pt x="0" y="12728"/>
                  </a:lnTo>
                  <a:lnTo>
                    <a:pt x="16453" y="12728"/>
                  </a:lnTo>
                  <a:close/>
                </a:path>
              </a:pathLst>
            </a:custGeom>
            <a:grpFill/>
            <a:ln w="3104" cap="flat">
              <a:noFill/>
              <a:prstDash val="solid"/>
              <a:miter/>
            </a:ln>
          </p:spPr>
          <p:txBody>
            <a:bodyPr rtlCol="0" anchor="ctr"/>
            <a:lstStyle/>
            <a:p>
              <a:endParaRPr lang="en-US"/>
            </a:p>
          </p:txBody>
        </p:sp>
        <p:sp>
          <p:nvSpPr>
            <p:cNvPr id="641" name="Freeform: Shape 640">
              <a:extLst>
                <a:ext uri="{FF2B5EF4-FFF2-40B4-BE49-F238E27FC236}">
                  <a16:creationId xmlns:a16="http://schemas.microsoft.com/office/drawing/2014/main" id="{42042383-F505-4FC3-A234-F6BFA63CDA78}"/>
                </a:ext>
              </a:extLst>
            </p:cNvPr>
            <p:cNvSpPr/>
            <p:nvPr/>
          </p:nvSpPr>
          <p:spPr>
            <a:xfrm>
              <a:off x="6808639" y="5623884"/>
              <a:ext cx="40358" cy="46567"/>
            </a:xfrm>
            <a:custGeom>
              <a:avLst/>
              <a:gdLst>
                <a:gd name="connsiteX0" fmla="*/ 21731 w 40357"/>
                <a:gd name="connsiteY0" fmla="*/ 31666 h 46566"/>
                <a:gd name="connsiteX1" fmla="*/ 29182 w 40357"/>
                <a:gd name="connsiteY1" fmla="*/ 22042 h 46566"/>
                <a:gd name="connsiteX2" fmla="*/ 40668 w 40357"/>
                <a:gd name="connsiteY2" fmla="*/ 12728 h 46566"/>
                <a:gd name="connsiteX3" fmla="*/ 38495 w 40357"/>
                <a:gd name="connsiteY3" fmla="*/ 9313 h 46566"/>
                <a:gd name="connsiteX4" fmla="*/ 38495 w 40357"/>
                <a:gd name="connsiteY4" fmla="*/ 5278 h 46566"/>
                <a:gd name="connsiteX5" fmla="*/ 38495 w 40357"/>
                <a:gd name="connsiteY5" fmla="*/ 4036 h 46566"/>
                <a:gd name="connsiteX6" fmla="*/ 36322 w 40357"/>
                <a:gd name="connsiteY6" fmla="*/ 4036 h 46566"/>
                <a:gd name="connsiteX7" fmla="*/ 35391 w 40357"/>
                <a:gd name="connsiteY7" fmla="*/ 4036 h 46566"/>
                <a:gd name="connsiteX8" fmla="*/ 31045 w 40357"/>
                <a:gd name="connsiteY8" fmla="*/ 0 h 46566"/>
                <a:gd name="connsiteX9" fmla="*/ 23905 w 40357"/>
                <a:gd name="connsiteY9" fmla="*/ 16764 h 46566"/>
                <a:gd name="connsiteX10" fmla="*/ 11487 w 40357"/>
                <a:gd name="connsiteY10" fmla="*/ 29492 h 46566"/>
                <a:gd name="connsiteX11" fmla="*/ 0 w 40357"/>
                <a:gd name="connsiteY11" fmla="*/ 42221 h 46566"/>
                <a:gd name="connsiteX12" fmla="*/ 0 w 40357"/>
                <a:gd name="connsiteY12" fmla="*/ 46567 h 46566"/>
                <a:gd name="connsiteX13" fmla="*/ 13349 w 40357"/>
                <a:gd name="connsiteY13" fmla="*/ 39116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357" h="46566">
                  <a:moveTo>
                    <a:pt x="21731" y="31666"/>
                  </a:moveTo>
                  <a:lnTo>
                    <a:pt x="29182" y="22042"/>
                  </a:lnTo>
                  <a:lnTo>
                    <a:pt x="40668" y="12728"/>
                  </a:lnTo>
                  <a:lnTo>
                    <a:pt x="38495" y="9313"/>
                  </a:lnTo>
                  <a:lnTo>
                    <a:pt x="38495" y="5278"/>
                  </a:lnTo>
                  <a:lnTo>
                    <a:pt x="38495" y="4036"/>
                  </a:lnTo>
                  <a:lnTo>
                    <a:pt x="36322" y="4036"/>
                  </a:lnTo>
                  <a:lnTo>
                    <a:pt x="35391" y="4036"/>
                  </a:lnTo>
                  <a:lnTo>
                    <a:pt x="31045" y="0"/>
                  </a:lnTo>
                  <a:lnTo>
                    <a:pt x="23905" y="16764"/>
                  </a:lnTo>
                  <a:lnTo>
                    <a:pt x="11487" y="29492"/>
                  </a:lnTo>
                  <a:lnTo>
                    <a:pt x="0" y="42221"/>
                  </a:lnTo>
                  <a:lnTo>
                    <a:pt x="0" y="46567"/>
                  </a:lnTo>
                  <a:lnTo>
                    <a:pt x="13349" y="39116"/>
                  </a:lnTo>
                  <a:close/>
                </a:path>
              </a:pathLst>
            </a:custGeom>
            <a:grpFill/>
            <a:ln w="3104" cap="flat">
              <a:noFill/>
              <a:prstDash val="solid"/>
              <a:miter/>
            </a:ln>
          </p:spPr>
          <p:txBody>
            <a:bodyPr rtlCol="0" anchor="ctr"/>
            <a:lstStyle/>
            <a:p>
              <a:endParaRPr lang="en-US"/>
            </a:p>
          </p:txBody>
        </p:sp>
        <p:sp>
          <p:nvSpPr>
            <p:cNvPr id="642" name="Freeform: Shape 641">
              <a:extLst>
                <a:ext uri="{FF2B5EF4-FFF2-40B4-BE49-F238E27FC236}">
                  <a16:creationId xmlns:a16="http://schemas.microsoft.com/office/drawing/2014/main" id="{D9ABFF95-04D8-47B2-81CE-22BBF013A145}"/>
                </a:ext>
              </a:extLst>
            </p:cNvPr>
            <p:cNvSpPr/>
            <p:nvPr/>
          </p:nvSpPr>
          <p:spPr>
            <a:xfrm>
              <a:off x="4168919" y="5514917"/>
              <a:ext cx="24836" cy="12418"/>
            </a:xfrm>
            <a:custGeom>
              <a:avLst/>
              <a:gdLst>
                <a:gd name="connsiteX0" fmla="*/ 27009 w 24835"/>
                <a:gd name="connsiteY0" fmla="*/ 4036 h 12417"/>
                <a:gd name="connsiteX1" fmla="*/ 21731 w 24835"/>
                <a:gd name="connsiteY1" fmla="*/ 1863 h 12417"/>
                <a:gd name="connsiteX2" fmla="*/ 14591 w 24835"/>
                <a:gd name="connsiteY2" fmla="*/ 1863 h 12417"/>
                <a:gd name="connsiteX3" fmla="*/ 7140 w 24835"/>
                <a:gd name="connsiteY3" fmla="*/ 0 h 12417"/>
                <a:gd name="connsiteX4" fmla="*/ 0 w 24835"/>
                <a:gd name="connsiteY4" fmla="*/ 0 h 12417"/>
                <a:gd name="connsiteX5" fmla="*/ 0 w 24835"/>
                <a:gd name="connsiteY5" fmla="*/ 12728 h 12417"/>
                <a:gd name="connsiteX6" fmla="*/ 27009 w 24835"/>
                <a:gd name="connsiteY6"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35" h="12417">
                  <a:moveTo>
                    <a:pt x="27009" y="4036"/>
                  </a:moveTo>
                  <a:lnTo>
                    <a:pt x="21731" y="1863"/>
                  </a:lnTo>
                  <a:lnTo>
                    <a:pt x="14591" y="1863"/>
                  </a:lnTo>
                  <a:lnTo>
                    <a:pt x="7140" y="0"/>
                  </a:lnTo>
                  <a:lnTo>
                    <a:pt x="0" y="0"/>
                  </a:lnTo>
                  <a:lnTo>
                    <a:pt x="0" y="12728"/>
                  </a:lnTo>
                  <a:lnTo>
                    <a:pt x="27009" y="12728"/>
                  </a:lnTo>
                  <a:close/>
                </a:path>
              </a:pathLst>
            </a:custGeom>
            <a:grpFill/>
            <a:ln w="3104" cap="flat">
              <a:noFill/>
              <a:prstDash val="solid"/>
              <a:miter/>
            </a:ln>
          </p:spPr>
          <p:txBody>
            <a:bodyPr rtlCol="0" anchor="ctr"/>
            <a:lstStyle/>
            <a:p>
              <a:endParaRPr lang="en-US"/>
            </a:p>
          </p:txBody>
        </p:sp>
        <p:sp>
          <p:nvSpPr>
            <p:cNvPr id="643" name="Freeform: Shape 642">
              <a:extLst>
                <a:ext uri="{FF2B5EF4-FFF2-40B4-BE49-F238E27FC236}">
                  <a16:creationId xmlns:a16="http://schemas.microsoft.com/office/drawing/2014/main" id="{DB22845C-148D-439D-B7B5-23E54C1C8D38}"/>
                </a:ext>
              </a:extLst>
            </p:cNvPr>
            <p:cNvSpPr/>
            <p:nvPr/>
          </p:nvSpPr>
          <p:spPr>
            <a:xfrm>
              <a:off x="2808235" y="5420542"/>
              <a:ext cx="27940" cy="15522"/>
            </a:xfrm>
            <a:custGeom>
              <a:avLst/>
              <a:gdLst>
                <a:gd name="connsiteX0" fmla="*/ 16764 w 27940"/>
                <a:gd name="connsiteY0" fmla="*/ 2173 h 15522"/>
                <a:gd name="connsiteX1" fmla="*/ 13660 w 27940"/>
                <a:gd name="connsiteY1" fmla="*/ 2173 h 15522"/>
                <a:gd name="connsiteX2" fmla="*/ 6209 w 27940"/>
                <a:gd name="connsiteY2" fmla="*/ 2173 h 15522"/>
                <a:gd name="connsiteX3" fmla="*/ 0 w 27940"/>
                <a:gd name="connsiteY3" fmla="*/ 0 h 15522"/>
                <a:gd name="connsiteX4" fmla="*/ 0 w 27940"/>
                <a:gd name="connsiteY4" fmla="*/ 17075 h 15522"/>
                <a:gd name="connsiteX5" fmla="*/ 7451 w 27940"/>
                <a:gd name="connsiteY5" fmla="*/ 17075 h 15522"/>
                <a:gd name="connsiteX6" fmla="*/ 13660 w 27940"/>
                <a:gd name="connsiteY6" fmla="*/ 17075 h 15522"/>
                <a:gd name="connsiteX7" fmla="*/ 18937 w 27940"/>
                <a:gd name="connsiteY7" fmla="*/ 14901 h 15522"/>
                <a:gd name="connsiteX8" fmla="*/ 24215 w 27940"/>
                <a:gd name="connsiteY8" fmla="*/ 12728 h 15522"/>
                <a:gd name="connsiteX9" fmla="*/ 28251 w 27940"/>
                <a:gd name="connsiteY9" fmla="*/ 12728 h 15522"/>
                <a:gd name="connsiteX10" fmla="*/ 28251 w 27940"/>
                <a:gd name="connsiteY10" fmla="*/ 5278 h 15522"/>
                <a:gd name="connsiteX11" fmla="*/ 22042 w 27940"/>
                <a:gd name="connsiteY11" fmla="*/ 4346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40" h="15522">
                  <a:moveTo>
                    <a:pt x="16764" y="2173"/>
                  </a:moveTo>
                  <a:lnTo>
                    <a:pt x="13660" y="2173"/>
                  </a:lnTo>
                  <a:lnTo>
                    <a:pt x="6209" y="2173"/>
                  </a:lnTo>
                  <a:lnTo>
                    <a:pt x="0" y="0"/>
                  </a:lnTo>
                  <a:lnTo>
                    <a:pt x="0" y="17075"/>
                  </a:lnTo>
                  <a:lnTo>
                    <a:pt x="7451" y="17075"/>
                  </a:lnTo>
                  <a:lnTo>
                    <a:pt x="13660" y="17075"/>
                  </a:lnTo>
                  <a:lnTo>
                    <a:pt x="18937" y="14901"/>
                  </a:lnTo>
                  <a:lnTo>
                    <a:pt x="24215" y="12728"/>
                  </a:lnTo>
                  <a:lnTo>
                    <a:pt x="28251" y="12728"/>
                  </a:lnTo>
                  <a:lnTo>
                    <a:pt x="28251" y="5278"/>
                  </a:lnTo>
                  <a:lnTo>
                    <a:pt x="22042" y="4346"/>
                  </a:lnTo>
                  <a:close/>
                </a:path>
              </a:pathLst>
            </a:custGeom>
            <a:grpFill/>
            <a:ln w="3104" cap="flat">
              <a:noFill/>
              <a:prstDash val="solid"/>
              <a:miter/>
            </a:ln>
          </p:spPr>
          <p:txBody>
            <a:bodyPr rtlCol="0" anchor="ctr"/>
            <a:lstStyle/>
            <a:p>
              <a:endParaRPr lang="en-US"/>
            </a:p>
          </p:txBody>
        </p:sp>
        <p:sp>
          <p:nvSpPr>
            <p:cNvPr id="644" name="Freeform: Shape 643">
              <a:extLst>
                <a:ext uri="{FF2B5EF4-FFF2-40B4-BE49-F238E27FC236}">
                  <a16:creationId xmlns:a16="http://schemas.microsoft.com/office/drawing/2014/main" id="{D9FA3102-C480-4616-9FED-D76010AFD547}"/>
                </a:ext>
              </a:extLst>
            </p:cNvPr>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grpFill/>
            <a:ln w="3104" cap="flat">
              <a:noFill/>
              <a:prstDash val="solid"/>
              <a:miter/>
            </a:ln>
          </p:spPr>
          <p:txBody>
            <a:bodyPr rtlCol="0" anchor="ctr"/>
            <a:lstStyle/>
            <a:p>
              <a:endParaRPr lang="en-US"/>
            </a:p>
          </p:txBody>
        </p:sp>
        <p:sp>
          <p:nvSpPr>
            <p:cNvPr id="645" name="Freeform: Shape 644">
              <a:extLst>
                <a:ext uri="{FF2B5EF4-FFF2-40B4-BE49-F238E27FC236}">
                  <a16:creationId xmlns:a16="http://schemas.microsoft.com/office/drawing/2014/main" id="{C72FFE01-C99E-4D0E-9F14-7C1A80F0889F}"/>
                </a:ext>
              </a:extLst>
            </p:cNvPr>
            <p:cNvSpPr/>
            <p:nvPr/>
          </p:nvSpPr>
          <p:spPr>
            <a:xfrm>
              <a:off x="4243736" y="5014168"/>
              <a:ext cx="18627" cy="37253"/>
            </a:xfrm>
            <a:custGeom>
              <a:avLst/>
              <a:gdLst>
                <a:gd name="connsiteX0" fmla="*/ 3104 w 18626"/>
                <a:gd name="connsiteY0" fmla="*/ 31976 h 37253"/>
                <a:gd name="connsiteX1" fmla="*/ 3104 w 18626"/>
                <a:gd name="connsiteY1" fmla="*/ 32907 h 37253"/>
                <a:gd name="connsiteX2" fmla="*/ 3104 w 18626"/>
                <a:gd name="connsiteY2" fmla="*/ 35080 h 37253"/>
                <a:gd name="connsiteX3" fmla="*/ 5278 w 18626"/>
                <a:gd name="connsiteY3" fmla="*/ 37253 h 37253"/>
                <a:gd name="connsiteX4" fmla="*/ 12728 w 18626"/>
                <a:gd name="connsiteY4" fmla="*/ 37253 h 37253"/>
                <a:gd name="connsiteX5" fmla="*/ 14591 w 18626"/>
                <a:gd name="connsiteY5" fmla="*/ 37253 h 37253"/>
                <a:gd name="connsiteX6" fmla="*/ 14591 w 18626"/>
                <a:gd name="connsiteY6" fmla="*/ 35080 h 37253"/>
                <a:gd name="connsiteX7" fmla="*/ 15833 w 18626"/>
                <a:gd name="connsiteY7" fmla="*/ 35080 h 37253"/>
                <a:gd name="connsiteX8" fmla="*/ 17695 w 18626"/>
                <a:gd name="connsiteY8" fmla="*/ 35080 h 37253"/>
                <a:gd name="connsiteX9" fmla="*/ 19869 w 18626"/>
                <a:gd name="connsiteY9" fmla="*/ 32907 h 37253"/>
                <a:gd name="connsiteX10" fmla="*/ 17695 w 18626"/>
                <a:gd name="connsiteY10" fmla="*/ 22352 h 37253"/>
                <a:gd name="connsiteX11" fmla="*/ 15833 w 18626"/>
                <a:gd name="connsiteY11" fmla="*/ 9624 h 37253"/>
                <a:gd name="connsiteX12" fmla="*/ 12728 w 18626"/>
                <a:gd name="connsiteY12" fmla="*/ 0 h 37253"/>
                <a:gd name="connsiteX13" fmla="*/ 0 w 18626"/>
                <a:gd name="connsiteY13" fmla="*/ 29803 h 37253"/>
                <a:gd name="connsiteX14" fmla="*/ 1242 w 18626"/>
                <a:gd name="connsiteY14" fmla="*/ 31976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37253">
                  <a:moveTo>
                    <a:pt x="3104" y="31976"/>
                  </a:moveTo>
                  <a:lnTo>
                    <a:pt x="3104" y="32907"/>
                  </a:lnTo>
                  <a:lnTo>
                    <a:pt x="3104" y="35080"/>
                  </a:lnTo>
                  <a:lnTo>
                    <a:pt x="5278" y="37253"/>
                  </a:lnTo>
                  <a:lnTo>
                    <a:pt x="12728" y="37253"/>
                  </a:lnTo>
                  <a:lnTo>
                    <a:pt x="14591" y="37253"/>
                  </a:lnTo>
                  <a:lnTo>
                    <a:pt x="14591" y="35080"/>
                  </a:lnTo>
                  <a:lnTo>
                    <a:pt x="15833" y="35080"/>
                  </a:lnTo>
                  <a:lnTo>
                    <a:pt x="17695" y="35080"/>
                  </a:lnTo>
                  <a:lnTo>
                    <a:pt x="19869" y="32907"/>
                  </a:lnTo>
                  <a:lnTo>
                    <a:pt x="17695" y="22352"/>
                  </a:lnTo>
                  <a:lnTo>
                    <a:pt x="15833" y="9624"/>
                  </a:lnTo>
                  <a:lnTo>
                    <a:pt x="12728" y="0"/>
                  </a:lnTo>
                  <a:lnTo>
                    <a:pt x="0" y="29803"/>
                  </a:lnTo>
                  <a:lnTo>
                    <a:pt x="1242" y="31976"/>
                  </a:lnTo>
                  <a:close/>
                </a:path>
              </a:pathLst>
            </a:custGeom>
            <a:grpFill/>
            <a:ln w="3104" cap="flat">
              <a:noFill/>
              <a:prstDash val="solid"/>
              <a:miter/>
            </a:ln>
          </p:spPr>
          <p:txBody>
            <a:bodyPr rtlCol="0" anchor="ctr"/>
            <a:lstStyle/>
            <a:p>
              <a:endParaRPr lang="en-US"/>
            </a:p>
          </p:txBody>
        </p:sp>
        <p:sp>
          <p:nvSpPr>
            <p:cNvPr id="646" name="Freeform: Shape 645">
              <a:extLst>
                <a:ext uri="{FF2B5EF4-FFF2-40B4-BE49-F238E27FC236}">
                  <a16:creationId xmlns:a16="http://schemas.microsoft.com/office/drawing/2014/main" id="{026660E3-4888-4321-9262-0A27A92E45B6}"/>
                </a:ext>
              </a:extLst>
            </p:cNvPr>
            <p:cNvSpPr/>
            <p:nvPr/>
          </p:nvSpPr>
          <p:spPr>
            <a:xfrm>
              <a:off x="6688807" y="5690630"/>
              <a:ext cx="149014" cy="161432"/>
            </a:xfrm>
            <a:custGeom>
              <a:avLst/>
              <a:gdLst>
                <a:gd name="connsiteX0" fmla="*/ 11486 w 149013"/>
                <a:gd name="connsiteY0" fmla="*/ 128835 h 161431"/>
                <a:gd name="connsiteX1" fmla="*/ 23904 w 149013"/>
                <a:gd name="connsiteY1" fmla="*/ 145910 h 161431"/>
                <a:gd name="connsiteX2" fmla="*/ 36322 w 149013"/>
                <a:gd name="connsiteY2" fmla="*/ 151187 h 161431"/>
                <a:gd name="connsiteX3" fmla="*/ 49051 w 149013"/>
                <a:gd name="connsiteY3" fmla="*/ 153360 h 161431"/>
                <a:gd name="connsiteX4" fmla="*/ 62400 w 149013"/>
                <a:gd name="connsiteY4" fmla="*/ 153360 h 161431"/>
                <a:gd name="connsiteX5" fmla="*/ 72955 w 149013"/>
                <a:gd name="connsiteY5" fmla="*/ 155533 h 161431"/>
                <a:gd name="connsiteX6" fmla="*/ 84441 w 149013"/>
                <a:gd name="connsiteY6" fmla="*/ 161742 h 161431"/>
                <a:gd name="connsiteX7" fmla="*/ 90650 w 149013"/>
                <a:gd name="connsiteY7" fmla="*/ 161742 h 161431"/>
                <a:gd name="connsiteX8" fmla="*/ 96859 w 149013"/>
                <a:gd name="connsiteY8" fmla="*/ 160811 h 161431"/>
                <a:gd name="connsiteX9" fmla="*/ 102137 w 149013"/>
                <a:gd name="connsiteY9" fmla="*/ 160811 h 161431"/>
                <a:gd name="connsiteX10" fmla="*/ 107104 w 149013"/>
                <a:gd name="connsiteY10" fmla="*/ 156465 h 161431"/>
                <a:gd name="connsiteX11" fmla="*/ 116728 w 149013"/>
                <a:gd name="connsiteY11" fmla="*/ 138459 h 161431"/>
                <a:gd name="connsiteX12" fmla="*/ 121695 w 149013"/>
                <a:gd name="connsiteY12" fmla="*/ 118280 h 161431"/>
                <a:gd name="connsiteX13" fmla="*/ 131319 w 149013"/>
                <a:gd name="connsiteY13" fmla="*/ 101516 h 161431"/>
                <a:gd name="connsiteX14" fmla="*/ 133181 w 149013"/>
                <a:gd name="connsiteY14" fmla="*/ 97170 h 161431"/>
                <a:gd name="connsiteX15" fmla="*/ 134423 w 149013"/>
                <a:gd name="connsiteY15" fmla="*/ 96238 h 161431"/>
                <a:gd name="connsiteX16" fmla="*/ 136286 w 149013"/>
                <a:gd name="connsiteY16" fmla="*/ 94065 h 161431"/>
                <a:gd name="connsiteX17" fmla="*/ 138459 w 149013"/>
                <a:gd name="connsiteY17" fmla="*/ 94065 h 161431"/>
                <a:gd name="connsiteX18" fmla="*/ 141563 w 149013"/>
                <a:gd name="connsiteY18" fmla="*/ 94065 h 161431"/>
                <a:gd name="connsiteX19" fmla="*/ 147772 w 149013"/>
                <a:gd name="connsiteY19" fmla="*/ 91892 h 161431"/>
                <a:gd name="connsiteX20" fmla="*/ 140632 w 149013"/>
                <a:gd name="connsiteY20" fmla="*/ 76991 h 161431"/>
                <a:gd name="connsiteX21" fmla="*/ 133181 w 149013"/>
                <a:gd name="connsiteY21" fmla="*/ 64262 h 161431"/>
                <a:gd name="connsiteX22" fmla="*/ 126972 w 149013"/>
                <a:gd name="connsiteY22" fmla="*/ 47498 h 161431"/>
                <a:gd name="connsiteX23" fmla="*/ 134423 w 149013"/>
                <a:gd name="connsiteY23" fmla="*/ 44394 h 161431"/>
                <a:gd name="connsiteX24" fmla="*/ 140632 w 149013"/>
                <a:gd name="connsiteY24" fmla="*/ 40047 h 161431"/>
                <a:gd name="connsiteX25" fmla="*/ 145910 w 149013"/>
                <a:gd name="connsiteY25" fmla="*/ 34770 h 161431"/>
                <a:gd name="connsiteX26" fmla="*/ 150877 w 149013"/>
                <a:gd name="connsiteY26" fmla="*/ 31666 h 161431"/>
                <a:gd name="connsiteX27" fmla="*/ 145910 w 149013"/>
                <a:gd name="connsiteY27" fmla="*/ 22042 h 161431"/>
                <a:gd name="connsiteX28" fmla="*/ 134423 w 149013"/>
                <a:gd name="connsiteY28" fmla="*/ 10555 h 161431"/>
                <a:gd name="connsiteX29" fmla="*/ 121695 w 149013"/>
                <a:gd name="connsiteY29" fmla="*/ 3104 h 161431"/>
                <a:gd name="connsiteX30" fmla="*/ 111450 w 149013"/>
                <a:gd name="connsiteY30" fmla="*/ 0 h 161431"/>
                <a:gd name="connsiteX31" fmla="*/ 105241 w 149013"/>
                <a:gd name="connsiteY31" fmla="*/ 9313 h 161431"/>
                <a:gd name="connsiteX32" fmla="*/ 99963 w 149013"/>
                <a:gd name="connsiteY32" fmla="*/ 17695 h 161431"/>
                <a:gd name="connsiteX33" fmla="*/ 94686 w 149013"/>
                <a:gd name="connsiteY33" fmla="*/ 27319 h 161431"/>
                <a:gd name="connsiteX34" fmla="*/ 90650 w 149013"/>
                <a:gd name="connsiteY34" fmla="*/ 40047 h 161431"/>
                <a:gd name="connsiteX35" fmla="*/ 84441 w 149013"/>
                <a:gd name="connsiteY35" fmla="*/ 40047 h 161431"/>
                <a:gd name="connsiteX36" fmla="*/ 78232 w 149013"/>
                <a:gd name="connsiteY36" fmla="*/ 40047 h 161431"/>
                <a:gd name="connsiteX37" fmla="*/ 74817 w 149013"/>
                <a:gd name="connsiteY37" fmla="*/ 40047 h 161431"/>
                <a:gd name="connsiteX38" fmla="*/ 72955 w 149013"/>
                <a:gd name="connsiteY38" fmla="*/ 42221 h 161431"/>
                <a:gd name="connsiteX39" fmla="*/ 72955 w 149013"/>
                <a:gd name="connsiteY39" fmla="*/ 44394 h 161431"/>
                <a:gd name="connsiteX40" fmla="*/ 72955 w 149013"/>
                <a:gd name="connsiteY40" fmla="*/ 46256 h 161431"/>
                <a:gd name="connsiteX41" fmla="*/ 70782 w 149013"/>
                <a:gd name="connsiteY41" fmla="*/ 47498 h 161431"/>
                <a:gd name="connsiteX42" fmla="*/ 70782 w 149013"/>
                <a:gd name="connsiteY42" fmla="*/ 49671 h 161431"/>
                <a:gd name="connsiteX43" fmla="*/ 67677 w 149013"/>
                <a:gd name="connsiteY43" fmla="*/ 53707 h 161431"/>
                <a:gd name="connsiteX44" fmla="*/ 63641 w 149013"/>
                <a:gd name="connsiteY44" fmla="*/ 57122 h 161431"/>
                <a:gd name="connsiteX45" fmla="*/ 40668 w 149013"/>
                <a:gd name="connsiteY45" fmla="*/ 60226 h 161431"/>
                <a:gd name="connsiteX46" fmla="*/ 31355 w 149013"/>
                <a:gd name="connsiteY46" fmla="*/ 75128 h 161431"/>
                <a:gd name="connsiteX47" fmla="*/ 23904 w 149013"/>
                <a:gd name="connsiteY47" fmla="*/ 79164 h 161431"/>
                <a:gd name="connsiteX48" fmla="*/ 16764 w 149013"/>
                <a:gd name="connsiteY48" fmla="*/ 76991 h 161431"/>
                <a:gd name="connsiteX49" fmla="*/ 9313 w 149013"/>
                <a:gd name="connsiteY49" fmla="*/ 76991 h 161431"/>
                <a:gd name="connsiteX50" fmla="*/ 0 w 149013"/>
                <a:gd name="connsiteY50" fmla="*/ 81337 h 161431"/>
                <a:gd name="connsiteX51" fmla="*/ 2173 w 149013"/>
                <a:gd name="connsiteY51" fmla="*/ 106793 h 16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49013" h="161431">
                  <a:moveTo>
                    <a:pt x="11486" y="128835"/>
                  </a:moveTo>
                  <a:lnTo>
                    <a:pt x="23904" y="145910"/>
                  </a:lnTo>
                  <a:lnTo>
                    <a:pt x="36322" y="151187"/>
                  </a:lnTo>
                  <a:lnTo>
                    <a:pt x="49051" y="153360"/>
                  </a:lnTo>
                  <a:lnTo>
                    <a:pt x="62400" y="153360"/>
                  </a:lnTo>
                  <a:lnTo>
                    <a:pt x="72955" y="155533"/>
                  </a:lnTo>
                  <a:lnTo>
                    <a:pt x="84441" y="161742"/>
                  </a:lnTo>
                  <a:lnTo>
                    <a:pt x="90650" y="161742"/>
                  </a:lnTo>
                  <a:lnTo>
                    <a:pt x="96859" y="160811"/>
                  </a:lnTo>
                  <a:lnTo>
                    <a:pt x="102137" y="160811"/>
                  </a:lnTo>
                  <a:lnTo>
                    <a:pt x="107104" y="156465"/>
                  </a:lnTo>
                  <a:lnTo>
                    <a:pt x="116728" y="138459"/>
                  </a:lnTo>
                  <a:lnTo>
                    <a:pt x="121695" y="118280"/>
                  </a:lnTo>
                  <a:lnTo>
                    <a:pt x="131319" y="101516"/>
                  </a:lnTo>
                  <a:lnTo>
                    <a:pt x="133181" y="97170"/>
                  </a:lnTo>
                  <a:lnTo>
                    <a:pt x="134423" y="96238"/>
                  </a:lnTo>
                  <a:lnTo>
                    <a:pt x="136286" y="94065"/>
                  </a:lnTo>
                  <a:lnTo>
                    <a:pt x="138459" y="94065"/>
                  </a:lnTo>
                  <a:lnTo>
                    <a:pt x="141563" y="94065"/>
                  </a:lnTo>
                  <a:lnTo>
                    <a:pt x="147772" y="91892"/>
                  </a:lnTo>
                  <a:lnTo>
                    <a:pt x="140632" y="76991"/>
                  </a:lnTo>
                  <a:lnTo>
                    <a:pt x="133181" y="64262"/>
                  </a:lnTo>
                  <a:lnTo>
                    <a:pt x="126972" y="47498"/>
                  </a:lnTo>
                  <a:lnTo>
                    <a:pt x="134423" y="44394"/>
                  </a:lnTo>
                  <a:lnTo>
                    <a:pt x="140632" y="40047"/>
                  </a:lnTo>
                  <a:lnTo>
                    <a:pt x="145910" y="34770"/>
                  </a:lnTo>
                  <a:lnTo>
                    <a:pt x="150877" y="31666"/>
                  </a:lnTo>
                  <a:lnTo>
                    <a:pt x="145910" y="22042"/>
                  </a:lnTo>
                  <a:lnTo>
                    <a:pt x="134423" y="10555"/>
                  </a:lnTo>
                  <a:lnTo>
                    <a:pt x="121695" y="3104"/>
                  </a:lnTo>
                  <a:lnTo>
                    <a:pt x="111450" y="0"/>
                  </a:lnTo>
                  <a:lnTo>
                    <a:pt x="105241" y="9313"/>
                  </a:lnTo>
                  <a:lnTo>
                    <a:pt x="99963" y="17695"/>
                  </a:lnTo>
                  <a:lnTo>
                    <a:pt x="94686" y="27319"/>
                  </a:lnTo>
                  <a:lnTo>
                    <a:pt x="90650" y="40047"/>
                  </a:lnTo>
                  <a:lnTo>
                    <a:pt x="84441" y="40047"/>
                  </a:lnTo>
                  <a:lnTo>
                    <a:pt x="78232" y="40047"/>
                  </a:lnTo>
                  <a:lnTo>
                    <a:pt x="74817" y="40047"/>
                  </a:lnTo>
                  <a:lnTo>
                    <a:pt x="72955" y="42221"/>
                  </a:lnTo>
                  <a:lnTo>
                    <a:pt x="72955" y="44394"/>
                  </a:lnTo>
                  <a:lnTo>
                    <a:pt x="72955" y="46256"/>
                  </a:lnTo>
                  <a:lnTo>
                    <a:pt x="70782" y="47498"/>
                  </a:lnTo>
                  <a:lnTo>
                    <a:pt x="70782" y="49671"/>
                  </a:lnTo>
                  <a:lnTo>
                    <a:pt x="67677" y="53707"/>
                  </a:lnTo>
                  <a:lnTo>
                    <a:pt x="63641" y="57122"/>
                  </a:lnTo>
                  <a:lnTo>
                    <a:pt x="40668" y="60226"/>
                  </a:lnTo>
                  <a:lnTo>
                    <a:pt x="31355" y="75128"/>
                  </a:lnTo>
                  <a:lnTo>
                    <a:pt x="23904" y="79164"/>
                  </a:lnTo>
                  <a:lnTo>
                    <a:pt x="16764" y="76991"/>
                  </a:lnTo>
                  <a:lnTo>
                    <a:pt x="9313" y="76991"/>
                  </a:lnTo>
                  <a:lnTo>
                    <a:pt x="0" y="81337"/>
                  </a:lnTo>
                  <a:lnTo>
                    <a:pt x="2173" y="106793"/>
                  </a:lnTo>
                  <a:close/>
                </a:path>
              </a:pathLst>
            </a:custGeom>
            <a:grpFill/>
            <a:ln w="3104" cap="flat">
              <a:noFill/>
              <a:prstDash val="solid"/>
              <a:miter/>
            </a:ln>
          </p:spPr>
          <p:txBody>
            <a:bodyPr rtlCol="0" anchor="ctr"/>
            <a:lstStyle/>
            <a:p>
              <a:endParaRPr lang="en-US"/>
            </a:p>
          </p:txBody>
        </p:sp>
        <p:sp>
          <p:nvSpPr>
            <p:cNvPr id="647" name="Freeform: Shape 646">
              <a:extLst>
                <a:ext uri="{FF2B5EF4-FFF2-40B4-BE49-F238E27FC236}">
                  <a16:creationId xmlns:a16="http://schemas.microsoft.com/office/drawing/2014/main" id="{D4AB7D75-54B2-4872-8645-A286C2AE6D15}"/>
                </a:ext>
              </a:extLst>
            </p:cNvPr>
            <p:cNvSpPr/>
            <p:nvPr/>
          </p:nvSpPr>
          <p:spPr>
            <a:xfrm>
              <a:off x="6961689" y="5762343"/>
              <a:ext cx="15522" cy="46567"/>
            </a:xfrm>
            <a:custGeom>
              <a:avLst/>
              <a:gdLst>
                <a:gd name="connsiteX0" fmla="*/ 7140 w 15522"/>
                <a:gd name="connsiteY0" fmla="*/ 46567 h 46566"/>
                <a:gd name="connsiteX1" fmla="*/ 11486 w 15522"/>
                <a:gd name="connsiteY1" fmla="*/ 42531 h 46566"/>
                <a:gd name="connsiteX2" fmla="*/ 12418 w 15522"/>
                <a:gd name="connsiteY2" fmla="*/ 40358 h 46566"/>
                <a:gd name="connsiteX3" fmla="*/ 12418 w 15522"/>
                <a:gd name="connsiteY3" fmla="*/ 39116 h 46566"/>
                <a:gd name="connsiteX4" fmla="*/ 12418 w 15522"/>
                <a:gd name="connsiteY4" fmla="*/ 37253 h 46566"/>
                <a:gd name="connsiteX5" fmla="*/ 12418 w 15522"/>
                <a:gd name="connsiteY5" fmla="*/ 35080 h 46566"/>
                <a:gd name="connsiteX6" fmla="*/ 12418 w 15522"/>
                <a:gd name="connsiteY6" fmla="*/ 32907 h 46566"/>
                <a:gd name="connsiteX7" fmla="*/ 14591 w 15522"/>
                <a:gd name="connsiteY7" fmla="*/ 31976 h 46566"/>
                <a:gd name="connsiteX8" fmla="*/ 17695 w 15522"/>
                <a:gd name="connsiteY8" fmla="*/ 29803 h 46566"/>
                <a:gd name="connsiteX9" fmla="*/ 17695 w 15522"/>
                <a:gd name="connsiteY9" fmla="*/ 20179 h 46566"/>
                <a:gd name="connsiteX10" fmla="*/ 17695 w 15522"/>
                <a:gd name="connsiteY10" fmla="*/ 12728 h 46566"/>
                <a:gd name="connsiteX11" fmla="*/ 16764 w 15522"/>
                <a:gd name="connsiteY11" fmla="*/ 9624 h 46566"/>
                <a:gd name="connsiteX12" fmla="*/ 12418 w 15522"/>
                <a:gd name="connsiteY12" fmla="*/ 5278 h 46566"/>
                <a:gd name="connsiteX13" fmla="*/ 9313 w 15522"/>
                <a:gd name="connsiteY13" fmla="*/ 3415 h 46566"/>
                <a:gd name="connsiteX14" fmla="*/ 2173 w 15522"/>
                <a:gd name="connsiteY14" fmla="*/ 0 h 46566"/>
                <a:gd name="connsiteX15" fmla="*/ 0 w 15522"/>
                <a:gd name="connsiteY15" fmla="*/ 12728 h 46566"/>
                <a:gd name="connsiteX16" fmla="*/ 0 w 15522"/>
                <a:gd name="connsiteY16" fmla="*/ 25457 h 46566"/>
                <a:gd name="connsiteX17" fmla="*/ 7140 w 15522"/>
                <a:gd name="connsiteY17" fmla="*/ 37253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22" h="46566">
                  <a:moveTo>
                    <a:pt x="7140" y="46567"/>
                  </a:moveTo>
                  <a:lnTo>
                    <a:pt x="11486" y="42531"/>
                  </a:lnTo>
                  <a:lnTo>
                    <a:pt x="12418" y="40358"/>
                  </a:lnTo>
                  <a:lnTo>
                    <a:pt x="12418" y="39116"/>
                  </a:lnTo>
                  <a:lnTo>
                    <a:pt x="12418" y="37253"/>
                  </a:lnTo>
                  <a:lnTo>
                    <a:pt x="12418" y="35080"/>
                  </a:lnTo>
                  <a:lnTo>
                    <a:pt x="12418" y="32907"/>
                  </a:lnTo>
                  <a:lnTo>
                    <a:pt x="14591" y="31976"/>
                  </a:lnTo>
                  <a:lnTo>
                    <a:pt x="17695" y="29803"/>
                  </a:lnTo>
                  <a:lnTo>
                    <a:pt x="17695" y="20179"/>
                  </a:lnTo>
                  <a:lnTo>
                    <a:pt x="17695" y="12728"/>
                  </a:lnTo>
                  <a:lnTo>
                    <a:pt x="16764" y="9624"/>
                  </a:lnTo>
                  <a:lnTo>
                    <a:pt x="12418" y="5278"/>
                  </a:lnTo>
                  <a:lnTo>
                    <a:pt x="9313" y="3415"/>
                  </a:lnTo>
                  <a:lnTo>
                    <a:pt x="2173" y="0"/>
                  </a:lnTo>
                  <a:lnTo>
                    <a:pt x="0" y="12728"/>
                  </a:lnTo>
                  <a:lnTo>
                    <a:pt x="0" y="25457"/>
                  </a:lnTo>
                  <a:lnTo>
                    <a:pt x="7140" y="37253"/>
                  </a:lnTo>
                  <a:close/>
                </a:path>
              </a:pathLst>
            </a:custGeom>
            <a:grpFill/>
            <a:ln w="3104" cap="flat">
              <a:noFill/>
              <a:prstDash val="solid"/>
              <a:miter/>
            </a:ln>
          </p:spPr>
          <p:txBody>
            <a:bodyPr rtlCol="0" anchor="ctr"/>
            <a:lstStyle/>
            <a:p>
              <a:endParaRPr lang="en-US"/>
            </a:p>
          </p:txBody>
        </p:sp>
        <p:sp>
          <p:nvSpPr>
            <p:cNvPr id="648" name="Freeform: Shape 647">
              <a:extLst>
                <a:ext uri="{FF2B5EF4-FFF2-40B4-BE49-F238E27FC236}">
                  <a16:creationId xmlns:a16="http://schemas.microsoft.com/office/drawing/2014/main" id="{CE432885-8962-4593-85E5-2F8E0953E8A9}"/>
                </a:ext>
              </a:extLst>
            </p:cNvPr>
            <p:cNvSpPr/>
            <p:nvPr/>
          </p:nvSpPr>
          <p:spPr>
            <a:xfrm>
              <a:off x="7269030" y="5852372"/>
              <a:ext cx="58985" cy="31045"/>
            </a:xfrm>
            <a:custGeom>
              <a:avLst/>
              <a:gdLst>
                <a:gd name="connsiteX0" fmla="*/ 12418 w 58984"/>
                <a:gd name="connsiteY0" fmla="*/ 28561 h 31044"/>
                <a:gd name="connsiteX1" fmla="*/ 17695 w 58984"/>
                <a:gd name="connsiteY1" fmla="*/ 29492 h 31044"/>
                <a:gd name="connsiteX2" fmla="*/ 23904 w 58984"/>
                <a:gd name="connsiteY2" fmla="*/ 31666 h 31044"/>
                <a:gd name="connsiteX3" fmla="*/ 60537 w 58984"/>
                <a:gd name="connsiteY3" fmla="*/ 21110 h 31044"/>
                <a:gd name="connsiteX4" fmla="*/ 60537 w 58984"/>
                <a:gd name="connsiteY4" fmla="*/ 931 h 31044"/>
                <a:gd name="connsiteX5" fmla="*/ 59605 w 58984"/>
                <a:gd name="connsiteY5" fmla="*/ 0 h 31044"/>
                <a:gd name="connsiteX6" fmla="*/ 50913 w 58984"/>
                <a:gd name="connsiteY6" fmla="*/ 0 h 31044"/>
                <a:gd name="connsiteX7" fmla="*/ 38495 w 58984"/>
                <a:gd name="connsiteY7" fmla="*/ 9624 h 31044"/>
                <a:gd name="connsiteX8" fmla="*/ 21731 w 58984"/>
                <a:gd name="connsiteY8" fmla="*/ 14901 h 31044"/>
                <a:gd name="connsiteX9" fmla="*/ 0 w 58984"/>
                <a:gd name="connsiteY9" fmla="*/ 17075 h 31044"/>
                <a:gd name="connsiteX10" fmla="*/ 0 w 58984"/>
                <a:gd name="connsiteY10" fmla="*/ 24215 h 31044"/>
                <a:gd name="connsiteX11" fmla="*/ 5277 w 58984"/>
                <a:gd name="connsiteY11" fmla="*/ 26388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984" h="31044">
                  <a:moveTo>
                    <a:pt x="12418" y="28561"/>
                  </a:moveTo>
                  <a:lnTo>
                    <a:pt x="17695" y="29492"/>
                  </a:lnTo>
                  <a:lnTo>
                    <a:pt x="23904" y="31666"/>
                  </a:lnTo>
                  <a:lnTo>
                    <a:pt x="60537" y="21110"/>
                  </a:lnTo>
                  <a:lnTo>
                    <a:pt x="60537" y="931"/>
                  </a:lnTo>
                  <a:lnTo>
                    <a:pt x="59605" y="0"/>
                  </a:lnTo>
                  <a:lnTo>
                    <a:pt x="50913" y="0"/>
                  </a:lnTo>
                  <a:lnTo>
                    <a:pt x="38495" y="9624"/>
                  </a:lnTo>
                  <a:lnTo>
                    <a:pt x="21731" y="14901"/>
                  </a:lnTo>
                  <a:lnTo>
                    <a:pt x="0" y="17075"/>
                  </a:lnTo>
                  <a:lnTo>
                    <a:pt x="0" y="24215"/>
                  </a:lnTo>
                  <a:lnTo>
                    <a:pt x="5277" y="26388"/>
                  </a:lnTo>
                  <a:close/>
                </a:path>
              </a:pathLst>
            </a:custGeom>
            <a:grpFill/>
            <a:ln w="3104" cap="flat">
              <a:noFill/>
              <a:prstDash val="solid"/>
              <a:miter/>
            </a:ln>
          </p:spPr>
          <p:txBody>
            <a:bodyPr rtlCol="0" anchor="ctr"/>
            <a:lstStyle/>
            <a:p>
              <a:endParaRPr lang="en-US"/>
            </a:p>
          </p:txBody>
        </p:sp>
        <p:sp>
          <p:nvSpPr>
            <p:cNvPr id="649" name="Freeform: Shape 648">
              <a:extLst>
                <a:ext uri="{FF2B5EF4-FFF2-40B4-BE49-F238E27FC236}">
                  <a16:creationId xmlns:a16="http://schemas.microsoft.com/office/drawing/2014/main" id="{BD14B85B-B437-487F-9CD0-1405B4BEB7A8}"/>
                </a:ext>
              </a:extLst>
            </p:cNvPr>
            <p:cNvSpPr/>
            <p:nvPr/>
          </p:nvSpPr>
          <p:spPr>
            <a:xfrm>
              <a:off x="7008566" y="5801459"/>
              <a:ext cx="291819" cy="152118"/>
            </a:xfrm>
            <a:custGeom>
              <a:avLst/>
              <a:gdLst>
                <a:gd name="connsiteX0" fmla="*/ 207378 w 291819"/>
                <a:gd name="connsiteY0" fmla="*/ 60537 h 152118"/>
                <a:gd name="connsiteX1" fmla="*/ 192787 w 291819"/>
                <a:gd name="connsiteY1" fmla="*/ 49982 h 152118"/>
                <a:gd name="connsiteX2" fmla="*/ 175091 w 291819"/>
                <a:gd name="connsiteY2" fmla="*/ 38185 h 152118"/>
                <a:gd name="connsiteX3" fmla="*/ 153050 w 291819"/>
                <a:gd name="connsiteY3" fmla="*/ 30734 h 152118"/>
                <a:gd name="connsiteX4" fmla="*/ 135354 w 291819"/>
                <a:gd name="connsiteY4" fmla="*/ 23283 h 152118"/>
                <a:gd name="connsiteX5" fmla="*/ 120763 w 291819"/>
                <a:gd name="connsiteY5" fmla="*/ 14901 h 152118"/>
                <a:gd name="connsiteX6" fmla="*/ 102137 w 291819"/>
                <a:gd name="connsiteY6" fmla="*/ 16143 h 152118"/>
                <a:gd name="connsiteX7" fmla="*/ 89719 w 291819"/>
                <a:gd name="connsiteY7" fmla="*/ 20179 h 152118"/>
                <a:gd name="connsiteX8" fmla="*/ 80095 w 291819"/>
                <a:gd name="connsiteY8" fmla="*/ 25456 h 152118"/>
                <a:gd name="connsiteX9" fmla="*/ 70782 w 291819"/>
                <a:gd name="connsiteY9" fmla="*/ 35080 h 152118"/>
                <a:gd name="connsiteX10" fmla="*/ 70782 w 291819"/>
                <a:gd name="connsiteY10" fmla="*/ 38185 h 152118"/>
                <a:gd name="connsiteX11" fmla="*/ 67677 w 291819"/>
                <a:gd name="connsiteY11" fmla="*/ 38185 h 152118"/>
                <a:gd name="connsiteX12" fmla="*/ 67677 w 291819"/>
                <a:gd name="connsiteY12" fmla="*/ 35080 h 152118"/>
                <a:gd name="connsiteX13" fmla="*/ 60537 w 291819"/>
                <a:gd name="connsiteY13" fmla="*/ 25456 h 152118"/>
                <a:gd name="connsiteX14" fmla="*/ 55259 w 291819"/>
                <a:gd name="connsiteY14" fmla="*/ 14901 h 152118"/>
                <a:gd name="connsiteX15" fmla="*/ 50913 w 291819"/>
                <a:gd name="connsiteY15" fmla="*/ 1242 h 152118"/>
                <a:gd name="connsiteX16" fmla="*/ 36322 w 291819"/>
                <a:gd name="connsiteY16" fmla="*/ 0 h 152118"/>
                <a:gd name="connsiteX17" fmla="*/ 26078 w 291819"/>
                <a:gd name="connsiteY17" fmla="*/ 0 h 152118"/>
                <a:gd name="connsiteX18" fmla="*/ 14591 w 291819"/>
                <a:gd name="connsiteY18" fmla="*/ 0 h 152118"/>
                <a:gd name="connsiteX19" fmla="*/ 0 w 291819"/>
                <a:gd name="connsiteY19" fmla="*/ 1242 h 152118"/>
                <a:gd name="connsiteX20" fmla="*/ 0 w 291819"/>
                <a:gd name="connsiteY20" fmla="*/ 10866 h 152118"/>
                <a:gd name="connsiteX21" fmla="*/ 9313 w 291819"/>
                <a:gd name="connsiteY21" fmla="*/ 14901 h 152118"/>
                <a:gd name="connsiteX22" fmla="*/ 20800 w 291819"/>
                <a:gd name="connsiteY22" fmla="*/ 20179 h 152118"/>
                <a:gd name="connsiteX23" fmla="*/ 31355 w 291819"/>
                <a:gd name="connsiteY23" fmla="*/ 22352 h 152118"/>
                <a:gd name="connsiteX24" fmla="*/ 29182 w 291819"/>
                <a:gd name="connsiteY24" fmla="*/ 25456 h 152118"/>
                <a:gd name="connsiteX25" fmla="*/ 28250 w 291819"/>
                <a:gd name="connsiteY25" fmla="*/ 27630 h 152118"/>
                <a:gd name="connsiteX26" fmla="*/ 26078 w 291819"/>
                <a:gd name="connsiteY26" fmla="*/ 29803 h 152118"/>
                <a:gd name="connsiteX27" fmla="*/ 23904 w 291819"/>
                <a:gd name="connsiteY27" fmla="*/ 29803 h 152118"/>
                <a:gd name="connsiteX28" fmla="*/ 20800 w 291819"/>
                <a:gd name="connsiteY28" fmla="*/ 30734 h 152118"/>
                <a:gd name="connsiteX29" fmla="*/ 29182 w 291819"/>
                <a:gd name="connsiteY29" fmla="*/ 42531 h 152118"/>
                <a:gd name="connsiteX30" fmla="*/ 42842 w 291819"/>
                <a:gd name="connsiteY30" fmla="*/ 49982 h 152118"/>
                <a:gd name="connsiteX31" fmla="*/ 58364 w 291819"/>
                <a:gd name="connsiteY31" fmla="*/ 53086 h 152118"/>
                <a:gd name="connsiteX32" fmla="*/ 75128 w 291819"/>
                <a:gd name="connsiteY32" fmla="*/ 58364 h 152118"/>
                <a:gd name="connsiteX33" fmla="*/ 89719 w 291819"/>
                <a:gd name="connsiteY33" fmla="*/ 62710 h 152118"/>
                <a:gd name="connsiteX34" fmla="*/ 102137 w 291819"/>
                <a:gd name="connsiteY34" fmla="*/ 72023 h 152118"/>
                <a:gd name="connsiteX35" fmla="*/ 111450 w 291819"/>
                <a:gd name="connsiteY35" fmla="*/ 87856 h 152118"/>
                <a:gd name="connsiteX36" fmla="*/ 113623 w 291819"/>
                <a:gd name="connsiteY36" fmla="*/ 92202 h 152118"/>
                <a:gd name="connsiteX37" fmla="*/ 111450 w 291819"/>
                <a:gd name="connsiteY37" fmla="*/ 95307 h 152118"/>
                <a:gd name="connsiteX38" fmla="*/ 109277 w 291819"/>
                <a:gd name="connsiteY38" fmla="*/ 99653 h 152118"/>
                <a:gd name="connsiteX39" fmla="*/ 107414 w 291819"/>
                <a:gd name="connsiteY39" fmla="*/ 102757 h 152118"/>
                <a:gd name="connsiteX40" fmla="*/ 106172 w 291819"/>
                <a:gd name="connsiteY40" fmla="*/ 109277 h 152118"/>
                <a:gd name="connsiteX41" fmla="*/ 104310 w 291819"/>
                <a:gd name="connsiteY41" fmla="*/ 116417 h 152118"/>
                <a:gd name="connsiteX42" fmla="*/ 122005 w 291819"/>
                <a:gd name="connsiteY42" fmla="*/ 114554 h 152118"/>
                <a:gd name="connsiteX43" fmla="*/ 135354 w 291819"/>
                <a:gd name="connsiteY43" fmla="*/ 116417 h 152118"/>
                <a:gd name="connsiteX44" fmla="*/ 147772 w 291819"/>
                <a:gd name="connsiteY44" fmla="*/ 119832 h 152118"/>
                <a:gd name="connsiteX45" fmla="*/ 160500 w 291819"/>
                <a:gd name="connsiteY45" fmla="*/ 126972 h 152118"/>
                <a:gd name="connsiteX46" fmla="*/ 172918 w 291819"/>
                <a:gd name="connsiteY46" fmla="*/ 123868 h 152118"/>
                <a:gd name="connsiteX47" fmla="*/ 185336 w 291819"/>
                <a:gd name="connsiteY47" fmla="*/ 116417 h 152118"/>
                <a:gd name="connsiteX48" fmla="*/ 198996 w 291819"/>
                <a:gd name="connsiteY48" fmla="*/ 112381 h 152118"/>
                <a:gd name="connsiteX49" fmla="*/ 209241 w 291819"/>
                <a:gd name="connsiteY49" fmla="*/ 112381 h 152118"/>
                <a:gd name="connsiteX50" fmla="*/ 223831 w 291819"/>
                <a:gd name="connsiteY50" fmla="*/ 119832 h 152118"/>
                <a:gd name="connsiteX51" fmla="*/ 228178 w 291819"/>
                <a:gd name="connsiteY51" fmla="*/ 123868 h 152118"/>
                <a:gd name="connsiteX52" fmla="*/ 231282 w 291819"/>
                <a:gd name="connsiteY52" fmla="*/ 129145 h 152118"/>
                <a:gd name="connsiteX53" fmla="*/ 235318 w 291819"/>
                <a:gd name="connsiteY53" fmla="*/ 136596 h 152118"/>
                <a:gd name="connsiteX54" fmla="*/ 238423 w 291819"/>
                <a:gd name="connsiteY54" fmla="*/ 139701 h 152118"/>
                <a:gd name="connsiteX55" fmla="*/ 243700 w 291819"/>
                <a:gd name="connsiteY55" fmla="*/ 144047 h 152118"/>
                <a:gd name="connsiteX56" fmla="*/ 249909 w 291819"/>
                <a:gd name="connsiteY56" fmla="*/ 146220 h 152118"/>
                <a:gd name="connsiteX57" fmla="*/ 253013 w 291819"/>
                <a:gd name="connsiteY57" fmla="*/ 147151 h 152118"/>
                <a:gd name="connsiteX58" fmla="*/ 257360 w 291819"/>
                <a:gd name="connsiteY58" fmla="*/ 147151 h 152118"/>
                <a:gd name="connsiteX59" fmla="*/ 260464 w 291819"/>
                <a:gd name="connsiteY59" fmla="*/ 147151 h 152118"/>
                <a:gd name="connsiteX60" fmla="*/ 264500 w 291819"/>
                <a:gd name="connsiteY60" fmla="*/ 149324 h 152118"/>
                <a:gd name="connsiteX61" fmla="*/ 267604 w 291819"/>
                <a:gd name="connsiteY61" fmla="*/ 152429 h 152118"/>
                <a:gd name="connsiteX62" fmla="*/ 291819 w 291819"/>
                <a:gd name="connsiteY62" fmla="*/ 152429 h 152118"/>
                <a:gd name="connsiteX63" fmla="*/ 291819 w 291819"/>
                <a:gd name="connsiteY63" fmla="*/ 144047 h 152118"/>
                <a:gd name="connsiteX64" fmla="*/ 270709 w 291819"/>
                <a:gd name="connsiteY64" fmla="*/ 132560 h 152118"/>
                <a:gd name="connsiteX65" fmla="*/ 253013 w 291819"/>
                <a:gd name="connsiteY65" fmla="*/ 117659 h 152118"/>
                <a:gd name="connsiteX66" fmla="*/ 240595 w 291819"/>
                <a:gd name="connsiteY66" fmla="*/ 99653 h 152118"/>
                <a:gd name="connsiteX67" fmla="*/ 236560 w 291819"/>
                <a:gd name="connsiteY67" fmla="*/ 97480 h 152118"/>
                <a:gd name="connsiteX68" fmla="*/ 235318 w 291819"/>
                <a:gd name="connsiteY68" fmla="*/ 97480 h 152118"/>
                <a:gd name="connsiteX69" fmla="*/ 236560 w 291819"/>
                <a:gd name="connsiteY69" fmla="*/ 95307 h 152118"/>
                <a:gd name="connsiteX70" fmla="*/ 238423 w 291819"/>
                <a:gd name="connsiteY70" fmla="*/ 94375 h 152118"/>
                <a:gd name="connsiteX71" fmla="*/ 242768 w 291819"/>
                <a:gd name="connsiteY71" fmla="*/ 94375 h 152118"/>
                <a:gd name="connsiteX72" fmla="*/ 245873 w 291819"/>
                <a:gd name="connsiteY72" fmla="*/ 92202 h 152118"/>
                <a:gd name="connsiteX73" fmla="*/ 248046 w 291819"/>
                <a:gd name="connsiteY73" fmla="*/ 92202 h 152118"/>
                <a:gd name="connsiteX74" fmla="*/ 248046 w 291819"/>
                <a:gd name="connsiteY74" fmla="*/ 82579 h 152118"/>
                <a:gd name="connsiteX75" fmla="*/ 236560 w 291819"/>
                <a:gd name="connsiteY75" fmla="*/ 80405 h 152118"/>
                <a:gd name="connsiteX76" fmla="*/ 228178 w 291819"/>
                <a:gd name="connsiteY76" fmla="*/ 77301 h 152118"/>
                <a:gd name="connsiteX77" fmla="*/ 214518 w 291819"/>
                <a:gd name="connsiteY77" fmla="*/ 7512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91819" h="152118">
                  <a:moveTo>
                    <a:pt x="207378" y="60537"/>
                  </a:moveTo>
                  <a:lnTo>
                    <a:pt x="192787" y="49982"/>
                  </a:lnTo>
                  <a:lnTo>
                    <a:pt x="175091" y="38185"/>
                  </a:lnTo>
                  <a:lnTo>
                    <a:pt x="153050" y="30734"/>
                  </a:lnTo>
                  <a:lnTo>
                    <a:pt x="135354" y="23283"/>
                  </a:lnTo>
                  <a:lnTo>
                    <a:pt x="120763" y="14901"/>
                  </a:lnTo>
                  <a:lnTo>
                    <a:pt x="102137" y="16143"/>
                  </a:lnTo>
                  <a:lnTo>
                    <a:pt x="89719" y="20179"/>
                  </a:lnTo>
                  <a:lnTo>
                    <a:pt x="80095" y="25456"/>
                  </a:lnTo>
                  <a:lnTo>
                    <a:pt x="70782" y="35080"/>
                  </a:lnTo>
                  <a:lnTo>
                    <a:pt x="70782" y="38185"/>
                  </a:lnTo>
                  <a:lnTo>
                    <a:pt x="67677" y="38185"/>
                  </a:lnTo>
                  <a:lnTo>
                    <a:pt x="67677" y="35080"/>
                  </a:lnTo>
                  <a:lnTo>
                    <a:pt x="60537" y="25456"/>
                  </a:lnTo>
                  <a:lnTo>
                    <a:pt x="55259" y="14901"/>
                  </a:lnTo>
                  <a:lnTo>
                    <a:pt x="50913" y="1242"/>
                  </a:lnTo>
                  <a:lnTo>
                    <a:pt x="36322" y="0"/>
                  </a:lnTo>
                  <a:lnTo>
                    <a:pt x="26078" y="0"/>
                  </a:lnTo>
                  <a:lnTo>
                    <a:pt x="14591" y="0"/>
                  </a:lnTo>
                  <a:lnTo>
                    <a:pt x="0" y="1242"/>
                  </a:lnTo>
                  <a:lnTo>
                    <a:pt x="0" y="10866"/>
                  </a:lnTo>
                  <a:lnTo>
                    <a:pt x="9313" y="14901"/>
                  </a:lnTo>
                  <a:lnTo>
                    <a:pt x="20800" y="20179"/>
                  </a:lnTo>
                  <a:lnTo>
                    <a:pt x="31355" y="22352"/>
                  </a:lnTo>
                  <a:lnTo>
                    <a:pt x="29182" y="25456"/>
                  </a:lnTo>
                  <a:lnTo>
                    <a:pt x="28250" y="27630"/>
                  </a:lnTo>
                  <a:lnTo>
                    <a:pt x="26078" y="29803"/>
                  </a:lnTo>
                  <a:lnTo>
                    <a:pt x="23904" y="29803"/>
                  </a:lnTo>
                  <a:lnTo>
                    <a:pt x="20800" y="30734"/>
                  </a:lnTo>
                  <a:lnTo>
                    <a:pt x="29182" y="42531"/>
                  </a:lnTo>
                  <a:lnTo>
                    <a:pt x="42842" y="49982"/>
                  </a:lnTo>
                  <a:lnTo>
                    <a:pt x="58364" y="53086"/>
                  </a:lnTo>
                  <a:lnTo>
                    <a:pt x="75128" y="58364"/>
                  </a:lnTo>
                  <a:lnTo>
                    <a:pt x="89719" y="62710"/>
                  </a:lnTo>
                  <a:lnTo>
                    <a:pt x="102137" y="72023"/>
                  </a:lnTo>
                  <a:lnTo>
                    <a:pt x="111450" y="87856"/>
                  </a:lnTo>
                  <a:lnTo>
                    <a:pt x="113623" y="92202"/>
                  </a:lnTo>
                  <a:lnTo>
                    <a:pt x="111450" y="95307"/>
                  </a:lnTo>
                  <a:lnTo>
                    <a:pt x="109277" y="99653"/>
                  </a:lnTo>
                  <a:lnTo>
                    <a:pt x="107414" y="102757"/>
                  </a:lnTo>
                  <a:lnTo>
                    <a:pt x="106172" y="109277"/>
                  </a:lnTo>
                  <a:lnTo>
                    <a:pt x="104310" y="116417"/>
                  </a:lnTo>
                  <a:lnTo>
                    <a:pt x="122005" y="114554"/>
                  </a:lnTo>
                  <a:lnTo>
                    <a:pt x="135354" y="116417"/>
                  </a:lnTo>
                  <a:lnTo>
                    <a:pt x="147772" y="119832"/>
                  </a:lnTo>
                  <a:lnTo>
                    <a:pt x="160500" y="126972"/>
                  </a:lnTo>
                  <a:lnTo>
                    <a:pt x="172918" y="123868"/>
                  </a:lnTo>
                  <a:lnTo>
                    <a:pt x="185336" y="116417"/>
                  </a:lnTo>
                  <a:lnTo>
                    <a:pt x="198996" y="112381"/>
                  </a:lnTo>
                  <a:lnTo>
                    <a:pt x="209241" y="112381"/>
                  </a:lnTo>
                  <a:lnTo>
                    <a:pt x="223831" y="119832"/>
                  </a:lnTo>
                  <a:lnTo>
                    <a:pt x="228178" y="123868"/>
                  </a:lnTo>
                  <a:lnTo>
                    <a:pt x="231282" y="129145"/>
                  </a:lnTo>
                  <a:lnTo>
                    <a:pt x="235318" y="136596"/>
                  </a:lnTo>
                  <a:lnTo>
                    <a:pt x="238423" y="139701"/>
                  </a:lnTo>
                  <a:lnTo>
                    <a:pt x="243700" y="144047"/>
                  </a:lnTo>
                  <a:lnTo>
                    <a:pt x="249909" y="146220"/>
                  </a:lnTo>
                  <a:lnTo>
                    <a:pt x="253013" y="147151"/>
                  </a:lnTo>
                  <a:lnTo>
                    <a:pt x="257360" y="147151"/>
                  </a:lnTo>
                  <a:lnTo>
                    <a:pt x="260464" y="147151"/>
                  </a:lnTo>
                  <a:lnTo>
                    <a:pt x="264500" y="149324"/>
                  </a:lnTo>
                  <a:lnTo>
                    <a:pt x="267604" y="152429"/>
                  </a:lnTo>
                  <a:lnTo>
                    <a:pt x="291819" y="152429"/>
                  </a:lnTo>
                  <a:lnTo>
                    <a:pt x="291819" y="144047"/>
                  </a:lnTo>
                  <a:lnTo>
                    <a:pt x="270709" y="132560"/>
                  </a:lnTo>
                  <a:lnTo>
                    <a:pt x="253013" y="117659"/>
                  </a:lnTo>
                  <a:lnTo>
                    <a:pt x="240595" y="99653"/>
                  </a:lnTo>
                  <a:lnTo>
                    <a:pt x="236560" y="97480"/>
                  </a:lnTo>
                  <a:lnTo>
                    <a:pt x="235318" y="97480"/>
                  </a:lnTo>
                  <a:lnTo>
                    <a:pt x="236560" y="95307"/>
                  </a:lnTo>
                  <a:lnTo>
                    <a:pt x="238423" y="94375"/>
                  </a:lnTo>
                  <a:lnTo>
                    <a:pt x="242768" y="94375"/>
                  </a:lnTo>
                  <a:lnTo>
                    <a:pt x="245873" y="92202"/>
                  </a:lnTo>
                  <a:lnTo>
                    <a:pt x="248046" y="92202"/>
                  </a:lnTo>
                  <a:lnTo>
                    <a:pt x="248046" y="82579"/>
                  </a:lnTo>
                  <a:lnTo>
                    <a:pt x="236560" y="80405"/>
                  </a:lnTo>
                  <a:lnTo>
                    <a:pt x="228178" y="77301"/>
                  </a:lnTo>
                  <a:lnTo>
                    <a:pt x="214518" y="75128"/>
                  </a:lnTo>
                  <a:close/>
                </a:path>
              </a:pathLst>
            </a:custGeom>
            <a:grpFill/>
            <a:ln w="3104" cap="flat">
              <a:noFill/>
              <a:prstDash val="solid"/>
              <a:miter/>
            </a:ln>
          </p:spPr>
          <p:txBody>
            <a:bodyPr rtlCol="0" anchor="ctr"/>
            <a:lstStyle/>
            <a:p>
              <a:endParaRPr lang="en-US"/>
            </a:p>
          </p:txBody>
        </p:sp>
        <p:sp>
          <p:nvSpPr>
            <p:cNvPr id="650" name="Freeform: Shape 649">
              <a:extLst>
                <a:ext uri="{FF2B5EF4-FFF2-40B4-BE49-F238E27FC236}">
                  <a16:creationId xmlns:a16="http://schemas.microsoft.com/office/drawing/2014/main" id="{2043CBD0-1C04-4549-AEA8-75D3387E2C0F}"/>
                </a:ext>
              </a:extLst>
            </p:cNvPr>
            <p:cNvSpPr/>
            <p:nvPr/>
          </p:nvSpPr>
          <p:spPr>
            <a:xfrm>
              <a:off x="7300385" y="5823811"/>
              <a:ext cx="37253" cy="34149"/>
            </a:xfrm>
            <a:custGeom>
              <a:avLst/>
              <a:gdLst>
                <a:gd name="connsiteX0" fmla="*/ 29182 w 37253"/>
                <a:gd name="connsiteY0" fmla="*/ 29492 h 34149"/>
                <a:gd name="connsiteX1" fmla="*/ 36322 w 37253"/>
                <a:gd name="connsiteY1" fmla="*/ 36012 h 34149"/>
                <a:gd name="connsiteX2" fmla="*/ 39426 w 37253"/>
                <a:gd name="connsiteY2" fmla="*/ 36012 h 34149"/>
                <a:gd name="connsiteX3" fmla="*/ 36322 w 37253"/>
                <a:gd name="connsiteY3" fmla="*/ 22352 h 34149"/>
                <a:gd name="connsiteX4" fmla="*/ 29182 w 37253"/>
                <a:gd name="connsiteY4" fmla="*/ 10555 h 34149"/>
                <a:gd name="connsiteX5" fmla="*/ 19558 w 37253"/>
                <a:gd name="connsiteY5" fmla="*/ 0 h 34149"/>
                <a:gd name="connsiteX6" fmla="*/ 0 w 37253"/>
                <a:gd name="connsiteY6" fmla="*/ 0 h 34149"/>
                <a:gd name="connsiteX7" fmla="*/ 7140 w 37253"/>
                <a:gd name="connsiteY7" fmla="*/ 10555 h 34149"/>
                <a:gd name="connsiteX8" fmla="*/ 17695 w 37253"/>
                <a:gd name="connsiteY8" fmla="*/ 18006 h 34149"/>
                <a:gd name="connsiteX9" fmla="*/ 27009 w 37253"/>
                <a:gd name="connsiteY9" fmla="*/ 27630 h 34149"/>
                <a:gd name="connsiteX10" fmla="*/ 28250 w 37253"/>
                <a:gd name="connsiteY10" fmla="*/ 28561 h 34149"/>
                <a:gd name="connsiteX11" fmla="*/ 29182 w 37253"/>
                <a:gd name="connsiteY11" fmla="*/ 2856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253" h="34149">
                  <a:moveTo>
                    <a:pt x="29182" y="29492"/>
                  </a:moveTo>
                  <a:lnTo>
                    <a:pt x="36322" y="36012"/>
                  </a:lnTo>
                  <a:lnTo>
                    <a:pt x="39426" y="36012"/>
                  </a:lnTo>
                  <a:lnTo>
                    <a:pt x="36322" y="22352"/>
                  </a:lnTo>
                  <a:lnTo>
                    <a:pt x="29182" y="10555"/>
                  </a:lnTo>
                  <a:lnTo>
                    <a:pt x="19558" y="0"/>
                  </a:lnTo>
                  <a:lnTo>
                    <a:pt x="0" y="0"/>
                  </a:lnTo>
                  <a:lnTo>
                    <a:pt x="7140" y="10555"/>
                  </a:lnTo>
                  <a:lnTo>
                    <a:pt x="17695" y="18006"/>
                  </a:lnTo>
                  <a:lnTo>
                    <a:pt x="27009" y="27630"/>
                  </a:lnTo>
                  <a:lnTo>
                    <a:pt x="28250" y="28561"/>
                  </a:lnTo>
                  <a:lnTo>
                    <a:pt x="29182" y="28561"/>
                  </a:lnTo>
                  <a:close/>
                </a:path>
              </a:pathLst>
            </a:custGeom>
            <a:grpFill/>
            <a:ln w="3104" cap="flat">
              <a:noFill/>
              <a:prstDash val="solid"/>
              <a:miter/>
            </a:ln>
          </p:spPr>
          <p:txBody>
            <a:bodyPr rtlCol="0" anchor="ctr"/>
            <a:lstStyle/>
            <a:p>
              <a:endParaRPr lang="en-US"/>
            </a:p>
          </p:txBody>
        </p:sp>
        <p:sp>
          <p:nvSpPr>
            <p:cNvPr id="651" name="Freeform: Shape 650">
              <a:extLst>
                <a:ext uri="{FF2B5EF4-FFF2-40B4-BE49-F238E27FC236}">
                  <a16:creationId xmlns:a16="http://schemas.microsoft.com/office/drawing/2014/main" id="{3DB24E3A-AA36-4FCE-B4AE-FAAC18BE9FC5}"/>
                </a:ext>
              </a:extLst>
            </p:cNvPr>
            <p:cNvSpPr/>
            <p:nvPr/>
          </p:nvSpPr>
          <p:spPr>
            <a:xfrm>
              <a:off x="7503417" y="6096693"/>
              <a:ext cx="43462" cy="34149"/>
            </a:xfrm>
            <a:custGeom>
              <a:avLst/>
              <a:gdLst>
                <a:gd name="connsiteX0" fmla="*/ 14591 w 43462"/>
                <a:gd name="connsiteY0" fmla="*/ 20179 h 34149"/>
                <a:gd name="connsiteX1" fmla="*/ 23904 w 43462"/>
                <a:gd name="connsiteY1" fmla="*/ 27630 h 34149"/>
                <a:gd name="connsiteX2" fmla="*/ 33218 w 43462"/>
                <a:gd name="connsiteY2" fmla="*/ 35080 h 34149"/>
                <a:gd name="connsiteX3" fmla="*/ 45946 w 43462"/>
                <a:gd name="connsiteY3" fmla="*/ 35080 h 34149"/>
                <a:gd name="connsiteX4" fmla="*/ 45946 w 43462"/>
                <a:gd name="connsiteY4" fmla="*/ 24525 h 34149"/>
                <a:gd name="connsiteX5" fmla="*/ 26078 w 43462"/>
                <a:gd name="connsiteY5" fmla="*/ 12728 h 34149"/>
                <a:gd name="connsiteX6" fmla="*/ 9313 w 43462"/>
                <a:gd name="connsiteY6" fmla="*/ 0 h 34149"/>
                <a:gd name="connsiteX7" fmla="*/ 0 w 43462"/>
                <a:gd name="connsiteY7" fmla="*/ 0 h 34149"/>
                <a:gd name="connsiteX8" fmla="*/ 7140 w 43462"/>
                <a:gd name="connsiteY8" fmla="*/ 108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62" h="34149">
                  <a:moveTo>
                    <a:pt x="14591" y="20179"/>
                  </a:moveTo>
                  <a:lnTo>
                    <a:pt x="23904" y="27630"/>
                  </a:lnTo>
                  <a:lnTo>
                    <a:pt x="33218" y="35080"/>
                  </a:lnTo>
                  <a:lnTo>
                    <a:pt x="45946" y="35080"/>
                  </a:lnTo>
                  <a:lnTo>
                    <a:pt x="45946" y="24525"/>
                  </a:lnTo>
                  <a:lnTo>
                    <a:pt x="26078" y="12728"/>
                  </a:lnTo>
                  <a:lnTo>
                    <a:pt x="9313" y="0"/>
                  </a:lnTo>
                  <a:lnTo>
                    <a:pt x="0" y="0"/>
                  </a:lnTo>
                  <a:lnTo>
                    <a:pt x="7140" y="10866"/>
                  </a:lnTo>
                  <a:close/>
                </a:path>
              </a:pathLst>
            </a:custGeom>
            <a:grpFill/>
            <a:ln w="3104" cap="flat">
              <a:noFill/>
              <a:prstDash val="solid"/>
              <a:miter/>
            </a:ln>
          </p:spPr>
          <p:txBody>
            <a:bodyPr rtlCol="0" anchor="ctr"/>
            <a:lstStyle/>
            <a:p>
              <a:endParaRPr lang="en-US"/>
            </a:p>
          </p:txBody>
        </p:sp>
        <p:sp>
          <p:nvSpPr>
            <p:cNvPr id="652" name="Freeform: Shape 651">
              <a:extLst>
                <a:ext uri="{FF2B5EF4-FFF2-40B4-BE49-F238E27FC236}">
                  <a16:creationId xmlns:a16="http://schemas.microsoft.com/office/drawing/2014/main" id="{F010ED3A-023C-4AF5-8CC0-248A95B043A0}"/>
                </a:ext>
              </a:extLst>
            </p:cNvPr>
            <p:cNvSpPr/>
            <p:nvPr/>
          </p:nvSpPr>
          <p:spPr>
            <a:xfrm>
              <a:off x="7529494" y="6010079"/>
              <a:ext cx="18627" cy="31045"/>
            </a:xfrm>
            <a:custGeom>
              <a:avLst/>
              <a:gdLst>
                <a:gd name="connsiteX0" fmla="*/ 5277 w 18626"/>
                <a:gd name="connsiteY0" fmla="*/ 24215 h 31044"/>
                <a:gd name="connsiteX1" fmla="*/ 7140 w 18626"/>
                <a:gd name="connsiteY1" fmla="*/ 32907 h 31044"/>
                <a:gd name="connsiteX2" fmla="*/ 19868 w 18626"/>
                <a:gd name="connsiteY2" fmla="*/ 32907 h 31044"/>
                <a:gd name="connsiteX3" fmla="*/ 17695 w 18626"/>
                <a:gd name="connsiteY3" fmla="*/ 27630 h 31044"/>
                <a:gd name="connsiteX4" fmla="*/ 15522 w 18626"/>
                <a:gd name="connsiteY4" fmla="*/ 24215 h 31044"/>
                <a:gd name="connsiteX5" fmla="*/ 14591 w 18626"/>
                <a:gd name="connsiteY5" fmla="*/ 20179 h 31044"/>
                <a:gd name="connsiteX6" fmla="*/ 12418 w 18626"/>
                <a:gd name="connsiteY6" fmla="*/ 16764 h 31044"/>
                <a:gd name="connsiteX7" fmla="*/ 12418 w 18626"/>
                <a:gd name="connsiteY7" fmla="*/ 10555 h 31044"/>
                <a:gd name="connsiteX8" fmla="*/ 10244 w 18626"/>
                <a:gd name="connsiteY8" fmla="*/ 5278 h 31044"/>
                <a:gd name="connsiteX9" fmla="*/ 8382 w 18626"/>
                <a:gd name="connsiteY9" fmla="*/ 3104 h 31044"/>
                <a:gd name="connsiteX10" fmla="*/ 7140 w 18626"/>
                <a:gd name="connsiteY10" fmla="*/ 3104 h 31044"/>
                <a:gd name="connsiteX11" fmla="*/ 5277 w 18626"/>
                <a:gd name="connsiteY11" fmla="*/ 3104 h 31044"/>
                <a:gd name="connsiteX12" fmla="*/ 5277 w 18626"/>
                <a:gd name="connsiteY12" fmla="*/ 2173 h 31044"/>
                <a:gd name="connsiteX13" fmla="*/ 3104 w 18626"/>
                <a:gd name="connsiteY13" fmla="*/ 0 h 31044"/>
                <a:gd name="connsiteX14" fmla="*/ 0 w 18626"/>
                <a:gd name="connsiteY14" fmla="*/ 0 h 31044"/>
                <a:gd name="connsiteX15" fmla="*/ 0 w 18626"/>
                <a:gd name="connsiteY15" fmla="*/ 10555 h 31044"/>
                <a:gd name="connsiteX16" fmla="*/ 931 w 18626"/>
                <a:gd name="connsiteY16" fmla="*/ 18006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626" h="31044">
                  <a:moveTo>
                    <a:pt x="5277" y="24215"/>
                  </a:moveTo>
                  <a:lnTo>
                    <a:pt x="7140" y="32907"/>
                  </a:lnTo>
                  <a:lnTo>
                    <a:pt x="19868" y="32907"/>
                  </a:lnTo>
                  <a:lnTo>
                    <a:pt x="17695" y="27630"/>
                  </a:lnTo>
                  <a:lnTo>
                    <a:pt x="15522" y="24215"/>
                  </a:lnTo>
                  <a:lnTo>
                    <a:pt x="14591" y="20179"/>
                  </a:lnTo>
                  <a:lnTo>
                    <a:pt x="12418" y="16764"/>
                  </a:lnTo>
                  <a:lnTo>
                    <a:pt x="12418" y="10555"/>
                  </a:lnTo>
                  <a:lnTo>
                    <a:pt x="10244" y="5278"/>
                  </a:lnTo>
                  <a:lnTo>
                    <a:pt x="8382" y="3104"/>
                  </a:lnTo>
                  <a:lnTo>
                    <a:pt x="7140" y="3104"/>
                  </a:lnTo>
                  <a:lnTo>
                    <a:pt x="5277" y="3104"/>
                  </a:lnTo>
                  <a:lnTo>
                    <a:pt x="5277" y="2173"/>
                  </a:lnTo>
                  <a:lnTo>
                    <a:pt x="3104" y="0"/>
                  </a:lnTo>
                  <a:lnTo>
                    <a:pt x="0" y="0"/>
                  </a:lnTo>
                  <a:lnTo>
                    <a:pt x="0" y="10555"/>
                  </a:lnTo>
                  <a:lnTo>
                    <a:pt x="931" y="18006"/>
                  </a:lnTo>
                  <a:close/>
                </a:path>
              </a:pathLst>
            </a:custGeom>
            <a:grpFill/>
            <a:ln w="3104" cap="flat">
              <a:noFill/>
              <a:prstDash val="solid"/>
              <a:miter/>
            </a:ln>
          </p:spPr>
          <p:txBody>
            <a:bodyPr rtlCol="0" anchor="ctr"/>
            <a:lstStyle/>
            <a:p>
              <a:endParaRPr lang="en-US"/>
            </a:p>
          </p:txBody>
        </p:sp>
        <p:sp>
          <p:nvSpPr>
            <p:cNvPr id="653" name="Freeform: Shape 652">
              <a:extLst>
                <a:ext uri="{FF2B5EF4-FFF2-40B4-BE49-F238E27FC236}">
                  <a16:creationId xmlns:a16="http://schemas.microsoft.com/office/drawing/2014/main" id="{F3350C0E-9600-4F6F-B4F4-474BF72F012E}"/>
                </a:ext>
              </a:extLst>
            </p:cNvPr>
            <p:cNvSpPr/>
            <p:nvPr/>
          </p:nvSpPr>
          <p:spPr>
            <a:xfrm>
              <a:off x="7059479" y="5873482"/>
              <a:ext cx="12418" cy="18627"/>
            </a:xfrm>
            <a:custGeom>
              <a:avLst/>
              <a:gdLst>
                <a:gd name="connsiteX0" fmla="*/ 0 w 12417"/>
                <a:gd name="connsiteY0" fmla="*/ 20179 h 18626"/>
                <a:gd name="connsiteX1" fmla="*/ 2173 w 12417"/>
                <a:gd name="connsiteY1" fmla="*/ 18006 h 18626"/>
                <a:gd name="connsiteX2" fmla="*/ 4346 w 12417"/>
                <a:gd name="connsiteY2" fmla="*/ 15833 h 18626"/>
                <a:gd name="connsiteX3" fmla="*/ 13660 w 12417"/>
                <a:gd name="connsiteY3" fmla="*/ 10555 h 18626"/>
                <a:gd name="connsiteX4" fmla="*/ 13660 w 12417"/>
                <a:gd name="connsiteY4" fmla="*/ 3104 h 18626"/>
                <a:gd name="connsiteX5" fmla="*/ 0 w 12417"/>
                <a:gd name="connsiteY5"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17" h="18626">
                  <a:moveTo>
                    <a:pt x="0" y="20179"/>
                  </a:moveTo>
                  <a:lnTo>
                    <a:pt x="2173" y="18006"/>
                  </a:lnTo>
                  <a:lnTo>
                    <a:pt x="4346" y="15833"/>
                  </a:lnTo>
                  <a:lnTo>
                    <a:pt x="13660" y="10555"/>
                  </a:lnTo>
                  <a:lnTo>
                    <a:pt x="13660" y="3104"/>
                  </a:lnTo>
                  <a:lnTo>
                    <a:pt x="0" y="0"/>
                  </a:lnTo>
                  <a:close/>
                </a:path>
              </a:pathLst>
            </a:custGeom>
            <a:grpFill/>
            <a:ln w="3104" cap="flat">
              <a:noFill/>
              <a:prstDash val="solid"/>
              <a:miter/>
            </a:ln>
          </p:spPr>
          <p:txBody>
            <a:bodyPr rtlCol="0" anchor="ctr"/>
            <a:lstStyle/>
            <a:p>
              <a:endParaRPr lang="en-US"/>
            </a:p>
          </p:txBody>
        </p:sp>
        <p:sp>
          <p:nvSpPr>
            <p:cNvPr id="654" name="Freeform: Shape 653">
              <a:extLst>
                <a:ext uri="{FF2B5EF4-FFF2-40B4-BE49-F238E27FC236}">
                  <a16:creationId xmlns:a16="http://schemas.microsoft.com/office/drawing/2014/main" id="{A57AB646-8D5F-48B5-8BD3-418612FA5ACC}"/>
                </a:ext>
              </a:extLst>
            </p:cNvPr>
            <p:cNvSpPr/>
            <p:nvPr/>
          </p:nvSpPr>
          <p:spPr>
            <a:xfrm>
              <a:off x="6836579" y="5928431"/>
              <a:ext cx="24836" cy="15522"/>
            </a:xfrm>
            <a:custGeom>
              <a:avLst/>
              <a:gdLst>
                <a:gd name="connsiteX0" fmla="*/ 7451 w 24835"/>
                <a:gd name="connsiteY0" fmla="*/ 9624 h 15522"/>
                <a:gd name="connsiteX1" fmla="*/ 12728 w 24835"/>
                <a:gd name="connsiteY1" fmla="*/ 12728 h 15522"/>
                <a:gd name="connsiteX2" fmla="*/ 17696 w 24835"/>
                <a:gd name="connsiteY2" fmla="*/ 14901 h 15522"/>
                <a:gd name="connsiteX3" fmla="*/ 22973 w 24835"/>
                <a:gd name="connsiteY3" fmla="*/ 17075 h 15522"/>
                <a:gd name="connsiteX4" fmla="*/ 22973 w 24835"/>
                <a:gd name="connsiteY4" fmla="*/ 12728 h 15522"/>
                <a:gd name="connsiteX5" fmla="*/ 27319 w 24835"/>
                <a:gd name="connsiteY5" fmla="*/ 12728 h 15522"/>
                <a:gd name="connsiteX6" fmla="*/ 27319 w 24835"/>
                <a:gd name="connsiteY6" fmla="*/ 5588 h 15522"/>
                <a:gd name="connsiteX7" fmla="*/ 22042 w 24835"/>
                <a:gd name="connsiteY7" fmla="*/ 4346 h 15522"/>
                <a:gd name="connsiteX8" fmla="*/ 17696 w 24835"/>
                <a:gd name="connsiteY8" fmla="*/ 2173 h 15522"/>
                <a:gd name="connsiteX9" fmla="*/ 12728 w 24835"/>
                <a:gd name="connsiteY9" fmla="*/ 2173 h 15522"/>
                <a:gd name="connsiteX10" fmla="*/ 7451 w 24835"/>
                <a:gd name="connsiteY10" fmla="*/ 2173 h 15522"/>
                <a:gd name="connsiteX11" fmla="*/ 0 w 24835"/>
                <a:gd name="connsiteY11" fmla="*/ 0 h 15522"/>
                <a:gd name="connsiteX12" fmla="*/ 3104 w 24835"/>
                <a:gd name="connsiteY12" fmla="*/ 558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835" h="15522">
                  <a:moveTo>
                    <a:pt x="7451" y="9624"/>
                  </a:moveTo>
                  <a:lnTo>
                    <a:pt x="12728" y="12728"/>
                  </a:lnTo>
                  <a:lnTo>
                    <a:pt x="17696" y="14901"/>
                  </a:lnTo>
                  <a:lnTo>
                    <a:pt x="22973" y="17075"/>
                  </a:lnTo>
                  <a:lnTo>
                    <a:pt x="22973" y="12728"/>
                  </a:lnTo>
                  <a:lnTo>
                    <a:pt x="27319" y="12728"/>
                  </a:lnTo>
                  <a:lnTo>
                    <a:pt x="27319" y="5588"/>
                  </a:lnTo>
                  <a:lnTo>
                    <a:pt x="22042" y="4346"/>
                  </a:lnTo>
                  <a:lnTo>
                    <a:pt x="17696" y="2173"/>
                  </a:lnTo>
                  <a:lnTo>
                    <a:pt x="12728" y="2173"/>
                  </a:lnTo>
                  <a:lnTo>
                    <a:pt x="7451" y="2173"/>
                  </a:lnTo>
                  <a:lnTo>
                    <a:pt x="0" y="0"/>
                  </a:lnTo>
                  <a:lnTo>
                    <a:pt x="3104" y="5588"/>
                  </a:lnTo>
                  <a:close/>
                </a:path>
              </a:pathLst>
            </a:custGeom>
            <a:grpFill/>
            <a:ln w="3104" cap="flat">
              <a:noFill/>
              <a:prstDash val="solid"/>
              <a:miter/>
            </a:ln>
          </p:spPr>
          <p:txBody>
            <a:bodyPr rtlCol="0" anchor="ctr"/>
            <a:lstStyle/>
            <a:p>
              <a:endParaRPr lang="en-US"/>
            </a:p>
          </p:txBody>
        </p:sp>
        <p:sp>
          <p:nvSpPr>
            <p:cNvPr id="655" name="Freeform: Shape 654">
              <a:extLst>
                <a:ext uri="{FF2B5EF4-FFF2-40B4-BE49-F238E27FC236}">
                  <a16:creationId xmlns:a16="http://schemas.microsoft.com/office/drawing/2014/main" id="{B2A143C4-3C37-4E75-936D-520CEFFBCFFF}"/>
                </a:ext>
              </a:extLst>
            </p:cNvPr>
            <p:cNvSpPr/>
            <p:nvPr/>
          </p:nvSpPr>
          <p:spPr>
            <a:xfrm>
              <a:off x="6939958" y="5836539"/>
              <a:ext cx="18627" cy="9313"/>
            </a:xfrm>
            <a:custGeom>
              <a:avLst/>
              <a:gdLst>
                <a:gd name="connsiteX0" fmla="*/ 0 w 18626"/>
                <a:gd name="connsiteY0" fmla="*/ 0 h 9313"/>
                <a:gd name="connsiteX1" fmla="*/ 0 w 18626"/>
                <a:gd name="connsiteY1" fmla="*/ 10555 h 9313"/>
                <a:gd name="connsiteX2" fmla="*/ 19558 w 18626"/>
                <a:gd name="connsiteY2" fmla="*/ 10555 h 9313"/>
                <a:gd name="connsiteX3" fmla="*/ 19558 w 18626"/>
                <a:gd name="connsiteY3" fmla="*/ 3104 h 9313"/>
                <a:gd name="connsiteX4" fmla="*/ 18627 w 18626"/>
                <a:gd name="connsiteY4" fmla="*/ 2173 h 9313"/>
                <a:gd name="connsiteX5" fmla="*/ 16453 w 18626"/>
                <a:gd name="connsiteY5"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26" h="9313">
                  <a:moveTo>
                    <a:pt x="0" y="0"/>
                  </a:moveTo>
                  <a:lnTo>
                    <a:pt x="0" y="10555"/>
                  </a:lnTo>
                  <a:lnTo>
                    <a:pt x="19558" y="10555"/>
                  </a:lnTo>
                  <a:lnTo>
                    <a:pt x="19558" y="3104"/>
                  </a:lnTo>
                  <a:lnTo>
                    <a:pt x="18627" y="2173"/>
                  </a:lnTo>
                  <a:lnTo>
                    <a:pt x="16453" y="0"/>
                  </a:lnTo>
                  <a:close/>
                </a:path>
              </a:pathLst>
            </a:custGeom>
            <a:grpFill/>
            <a:ln w="3104" cap="flat">
              <a:noFill/>
              <a:prstDash val="solid"/>
              <a:miter/>
            </a:ln>
          </p:spPr>
          <p:txBody>
            <a:bodyPr rtlCol="0" anchor="ctr"/>
            <a:lstStyle/>
            <a:p>
              <a:endParaRPr lang="en-US"/>
            </a:p>
          </p:txBody>
        </p:sp>
        <p:sp>
          <p:nvSpPr>
            <p:cNvPr id="656" name="Freeform: Shape 655">
              <a:extLst>
                <a:ext uri="{FF2B5EF4-FFF2-40B4-BE49-F238E27FC236}">
                  <a16:creationId xmlns:a16="http://schemas.microsoft.com/office/drawing/2014/main" id="{2D1D0B51-06C1-48AA-90EA-A32DE86AADB1}"/>
                </a:ext>
              </a:extLst>
            </p:cNvPr>
            <p:cNvSpPr/>
            <p:nvPr/>
          </p:nvSpPr>
          <p:spPr>
            <a:xfrm>
              <a:off x="6803361" y="5908563"/>
              <a:ext cx="34149" cy="15522"/>
            </a:xfrm>
            <a:custGeom>
              <a:avLst/>
              <a:gdLst>
                <a:gd name="connsiteX0" fmla="*/ 34459 w 34149"/>
                <a:gd name="connsiteY0" fmla="*/ 9313 h 15522"/>
                <a:gd name="connsiteX1" fmla="*/ 31355 w 34149"/>
                <a:gd name="connsiteY1" fmla="*/ 5277 h 15522"/>
                <a:gd name="connsiteX2" fmla="*/ 27009 w 34149"/>
                <a:gd name="connsiteY2" fmla="*/ 3104 h 15522"/>
                <a:gd name="connsiteX3" fmla="*/ 23904 w 34149"/>
                <a:gd name="connsiteY3" fmla="*/ 2173 h 15522"/>
                <a:gd name="connsiteX4" fmla="*/ 16764 w 34149"/>
                <a:gd name="connsiteY4" fmla="*/ 0 h 15522"/>
                <a:gd name="connsiteX5" fmla="*/ 12418 w 34149"/>
                <a:gd name="connsiteY5" fmla="*/ 3104 h 15522"/>
                <a:gd name="connsiteX6" fmla="*/ 11486 w 34149"/>
                <a:gd name="connsiteY6" fmla="*/ 5277 h 15522"/>
                <a:gd name="connsiteX7" fmla="*/ 5277 w 34149"/>
                <a:gd name="connsiteY7" fmla="*/ 7451 h 15522"/>
                <a:gd name="connsiteX8" fmla="*/ 0 w 34149"/>
                <a:gd name="connsiteY8" fmla="*/ 9313 h 15522"/>
                <a:gd name="connsiteX9" fmla="*/ 0 w 34149"/>
                <a:gd name="connsiteY9" fmla="*/ 16764 h 15522"/>
                <a:gd name="connsiteX10" fmla="*/ 12418 w 34149"/>
                <a:gd name="connsiteY10" fmla="*/ 16764 h 15522"/>
                <a:gd name="connsiteX11" fmla="*/ 23904 w 34149"/>
                <a:gd name="connsiteY11" fmla="*/ 16764 h 15522"/>
                <a:gd name="connsiteX12" fmla="*/ 33218 w 34149"/>
                <a:gd name="connsiteY12" fmla="*/ 12728 h 15522"/>
                <a:gd name="connsiteX13" fmla="*/ 36322 w 34149"/>
                <a:gd name="connsiteY13"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149" h="15522">
                  <a:moveTo>
                    <a:pt x="34459" y="9313"/>
                  </a:moveTo>
                  <a:lnTo>
                    <a:pt x="31355" y="5277"/>
                  </a:lnTo>
                  <a:lnTo>
                    <a:pt x="27009" y="3104"/>
                  </a:lnTo>
                  <a:lnTo>
                    <a:pt x="23904" y="2173"/>
                  </a:lnTo>
                  <a:lnTo>
                    <a:pt x="16764" y="0"/>
                  </a:lnTo>
                  <a:lnTo>
                    <a:pt x="12418" y="3104"/>
                  </a:lnTo>
                  <a:lnTo>
                    <a:pt x="11486" y="5277"/>
                  </a:lnTo>
                  <a:lnTo>
                    <a:pt x="5277" y="7451"/>
                  </a:lnTo>
                  <a:lnTo>
                    <a:pt x="0" y="9313"/>
                  </a:lnTo>
                  <a:lnTo>
                    <a:pt x="0" y="16764"/>
                  </a:lnTo>
                  <a:lnTo>
                    <a:pt x="12418" y="16764"/>
                  </a:lnTo>
                  <a:lnTo>
                    <a:pt x="23904" y="16764"/>
                  </a:lnTo>
                  <a:lnTo>
                    <a:pt x="33218" y="12728"/>
                  </a:lnTo>
                  <a:lnTo>
                    <a:pt x="36322" y="12728"/>
                  </a:lnTo>
                  <a:close/>
                </a:path>
              </a:pathLst>
            </a:custGeom>
            <a:grpFill/>
            <a:ln w="3104" cap="flat">
              <a:noFill/>
              <a:prstDash val="solid"/>
              <a:miter/>
            </a:ln>
          </p:spPr>
          <p:txBody>
            <a:bodyPr rtlCol="0" anchor="ctr"/>
            <a:lstStyle/>
            <a:p>
              <a:endParaRPr lang="en-US"/>
            </a:p>
          </p:txBody>
        </p:sp>
        <p:sp>
          <p:nvSpPr>
            <p:cNvPr id="657" name="Freeform: Shape 656">
              <a:extLst>
                <a:ext uri="{FF2B5EF4-FFF2-40B4-BE49-F238E27FC236}">
                  <a16:creationId xmlns:a16="http://schemas.microsoft.com/office/drawing/2014/main" id="{2BE4BA20-5356-4CAC-8117-0CA80C857BD4}"/>
                </a:ext>
              </a:extLst>
            </p:cNvPr>
            <p:cNvSpPr/>
            <p:nvPr/>
          </p:nvSpPr>
          <p:spPr>
            <a:xfrm>
              <a:off x="2868772" y="5437617"/>
              <a:ext cx="34149" cy="12418"/>
            </a:xfrm>
            <a:custGeom>
              <a:avLst/>
              <a:gdLst>
                <a:gd name="connsiteX0" fmla="*/ 34459 w 34149"/>
                <a:gd name="connsiteY0" fmla="*/ 8382 h 12417"/>
                <a:gd name="connsiteX1" fmla="*/ 34459 w 34149"/>
                <a:gd name="connsiteY1" fmla="*/ 5278 h 12417"/>
                <a:gd name="connsiteX2" fmla="*/ 19869 w 34149"/>
                <a:gd name="connsiteY2" fmla="*/ 0 h 12417"/>
                <a:gd name="connsiteX3" fmla="*/ 14591 w 34149"/>
                <a:gd name="connsiteY3" fmla="*/ 2173 h 12417"/>
                <a:gd name="connsiteX4" fmla="*/ 10555 w 34149"/>
                <a:gd name="connsiteY4" fmla="*/ 3104 h 12417"/>
                <a:gd name="connsiteX5" fmla="*/ 5278 w 34149"/>
                <a:gd name="connsiteY5" fmla="*/ 3104 h 12417"/>
                <a:gd name="connsiteX6" fmla="*/ 0 w 34149"/>
                <a:gd name="connsiteY6" fmla="*/ 5278 h 12417"/>
                <a:gd name="connsiteX7" fmla="*/ 0 w 34149"/>
                <a:gd name="connsiteY7" fmla="*/ 12728 h 12417"/>
                <a:gd name="connsiteX8" fmla="*/ 9313 w 34149"/>
                <a:gd name="connsiteY8" fmla="*/ 12728 h 12417"/>
                <a:gd name="connsiteX9" fmla="*/ 19869 w 34149"/>
                <a:gd name="connsiteY9" fmla="*/ 12728 h 12417"/>
                <a:gd name="connsiteX10" fmla="*/ 31355 w 34149"/>
                <a:gd name="connsiteY10" fmla="*/ 8382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149" h="12417">
                  <a:moveTo>
                    <a:pt x="34459" y="8382"/>
                  </a:moveTo>
                  <a:lnTo>
                    <a:pt x="34459" y="5278"/>
                  </a:lnTo>
                  <a:lnTo>
                    <a:pt x="19869" y="0"/>
                  </a:lnTo>
                  <a:lnTo>
                    <a:pt x="14591" y="2173"/>
                  </a:lnTo>
                  <a:lnTo>
                    <a:pt x="10555" y="3104"/>
                  </a:lnTo>
                  <a:lnTo>
                    <a:pt x="5278" y="3104"/>
                  </a:lnTo>
                  <a:lnTo>
                    <a:pt x="0" y="5278"/>
                  </a:lnTo>
                  <a:lnTo>
                    <a:pt x="0" y="12728"/>
                  </a:lnTo>
                  <a:lnTo>
                    <a:pt x="9313" y="12728"/>
                  </a:lnTo>
                  <a:lnTo>
                    <a:pt x="19869" y="12728"/>
                  </a:lnTo>
                  <a:lnTo>
                    <a:pt x="31355" y="8382"/>
                  </a:lnTo>
                  <a:close/>
                </a:path>
              </a:pathLst>
            </a:custGeom>
            <a:grpFill/>
            <a:ln w="3104" cap="flat">
              <a:noFill/>
              <a:prstDash val="solid"/>
              <a:miter/>
            </a:ln>
          </p:spPr>
          <p:txBody>
            <a:bodyPr rtlCol="0" anchor="ctr"/>
            <a:lstStyle/>
            <a:p>
              <a:endParaRPr lang="en-US"/>
            </a:p>
          </p:txBody>
        </p:sp>
        <p:sp>
          <p:nvSpPr>
            <p:cNvPr id="658" name="Freeform: Shape 657">
              <a:extLst>
                <a:ext uri="{FF2B5EF4-FFF2-40B4-BE49-F238E27FC236}">
                  <a16:creationId xmlns:a16="http://schemas.microsoft.com/office/drawing/2014/main" id="{1DFC8A61-4519-40F7-B647-7EF3937A1DA3}"/>
                </a:ext>
              </a:extLst>
            </p:cNvPr>
            <p:cNvSpPr/>
            <p:nvPr/>
          </p:nvSpPr>
          <p:spPr>
            <a:xfrm>
              <a:off x="6993044" y="5054526"/>
              <a:ext cx="229730" cy="266983"/>
            </a:xfrm>
            <a:custGeom>
              <a:avLst/>
              <a:gdLst>
                <a:gd name="connsiteX0" fmla="*/ 7140 w 229729"/>
                <a:gd name="connsiteY0" fmla="*/ 247425 h 266983"/>
                <a:gd name="connsiteX1" fmla="*/ 8382 w 229729"/>
                <a:gd name="connsiteY1" fmla="*/ 254876 h 266983"/>
                <a:gd name="connsiteX2" fmla="*/ 10245 w 229729"/>
                <a:gd name="connsiteY2" fmla="*/ 269777 h 266983"/>
                <a:gd name="connsiteX3" fmla="*/ 22663 w 229729"/>
                <a:gd name="connsiteY3" fmla="*/ 269777 h 266983"/>
                <a:gd name="connsiteX4" fmla="*/ 27009 w 229729"/>
                <a:gd name="connsiteY4" fmla="*/ 262327 h 266983"/>
                <a:gd name="connsiteX5" fmla="*/ 30113 w 229729"/>
                <a:gd name="connsiteY5" fmla="*/ 254876 h 266983"/>
                <a:gd name="connsiteX6" fmla="*/ 36322 w 229729"/>
                <a:gd name="connsiteY6" fmla="*/ 249599 h 266983"/>
                <a:gd name="connsiteX7" fmla="*/ 34149 w 229729"/>
                <a:gd name="connsiteY7" fmla="*/ 240285 h 266983"/>
                <a:gd name="connsiteX8" fmla="*/ 34149 w 229729"/>
                <a:gd name="connsiteY8" fmla="*/ 235008 h 266983"/>
                <a:gd name="connsiteX9" fmla="*/ 34149 w 229729"/>
                <a:gd name="connsiteY9" fmla="*/ 231593 h 266983"/>
                <a:gd name="connsiteX10" fmla="*/ 30113 w 229729"/>
                <a:gd name="connsiteY10" fmla="*/ 229730 h 266983"/>
                <a:gd name="connsiteX11" fmla="*/ 27009 w 229729"/>
                <a:gd name="connsiteY11" fmla="*/ 224452 h 266983"/>
                <a:gd name="connsiteX12" fmla="*/ 27009 w 229729"/>
                <a:gd name="connsiteY12" fmla="*/ 220106 h 266983"/>
                <a:gd name="connsiteX13" fmla="*/ 34149 w 229729"/>
                <a:gd name="connsiteY13" fmla="*/ 222279 h 266983"/>
                <a:gd name="connsiteX14" fmla="*/ 37253 w 229729"/>
                <a:gd name="connsiteY14" fmla="*/ 224452 h 266983"/>
                <a:gd name="connsiteX15" fmla="*/ 41600 w 229729"/>
                <a:gd name="connsiteY15" fmla="*/ 224452 h 266983"/>
                <a:gd name="connsiteX16" fmla="*/ 41600 w 229729"/>
                <a:gd name="connsiteY16" fmla="*/ 225384 h 266983"/>
                <a:gd name="connsiteX17" fmla="*/ 41600 w 229729"/>
                <a:gd name="connsiteY17" fmla="*/ 229730 h 266983"/>
                <a:gd name="connsiteX18" fmla="*/ 41600 w 229729"/>
                <a:gd name="connsiteY18" fmla="*/ 231593 h 266983"/>
                <a:gd name="connsiteX19" fmla="*/ 41600 w 229729"/>
                <a:gd name="connsiteY19" fmla="*/ 236870 h 266983"/>
                <a:gd name="connsiteX20" fmla="*/ 43773 w 229729"/>
                <a:gd name="connsiteY20" fmla="*/ 240285 h 266983"/>
                <a:gd name="connsiteX21" fmla="*/ 48740 w 229729"/>
                <a:gd name="connsiteY21" fmla="*/ 239043 h 266983"/>
                <a:gd name="connsiteX22" fmla="*/ 54018 w 229729"/>
                <a:gd name="connsiteY22" fmla="*/ 239043 h 266983"/>
                <a:gd name="connsiteX23" fmla="*/ 56191 w 229729"/>
                <a:gd name="connsiteY23" fmla="*/ 236870 h 266983"/>
                <a:gd name="connsiteX24" fmla="*/ 58364 w 229729"/>
                <a:gd name="connsiteY24" fmla="*/ 235008 h 266983"/>
                <a:gd name="connsiteX25" fmla="*/ 59295 w 229729"/>
                <a:gd name="connsiteY25" fmla="*/ 235008 h 266983"/>
                <a:gd name="connsiteX26" fmla="*/ 61468 w 229729"/>
                <a:gd name="connsiteY26" fmla="*/ 232834 h 266983"/>
                <a:gd name="connsiteX27" fmla="*/ 65504 w 229729"/>
                <a:gd name="connsiteY27" fmla="*/ 232834 h 266983"/>
                <a:gd name="connsiteX28" fmla="*/ 70782 w 229729"/>
                <a:gd name="connsiteY28" fmla="*/ 232834 h 266983"/>
                <a:gd name="connsiteX29" fmla="*/ 72955 w 229729"/>
                <a:gd name="connsiteY29" fmla="*/ 229730 h 266983"/>
                <a:gd name="connsiteX30" fmla="*/ 73886 w 229729"/>
                <a:gd name="connsiteY30" fmla="*/ 224452 h 266983"/>
                <a:gd name="connsiteX31" fmla="*/ 73886 w 229729"/>
                <a:gd name="connsiteY31" fmla="*/ 220106 h 266983"/>
                <a:gd name="connsiteX32" fmla="*/ 76059 w 229729"/>
                <a:gd name="connsiteY32" fmla="*/ 212655 h 266983"/>
                <a:gd name="connsiteX33" fmla="*/ 81026 w 229729"/>
                <a:gd name="connsiteY33" fmla="*/ 220106 h 266983"/>
                <a:gd name="connsiteX34" fmla="*/ 86304 w 229729"/>
                <a:gd name="connsiteY34" fmla="*/ 229730 h 266983"/>
                <a:gd name="connsiteX35" fmla="*/ 112381 w 229729"/>
                <a:gd name="connsiteY35" fmla="*/ 217933 h 266983"/>
                <a:gd name="connsiteX36" fmla="*/ 139390 w 229729"/>
                <a:gd name="connsiteY36" fmla="*/ 205205 h 266983"/>
                <a:gd name="connsiteX37" fmla="*/ 163294 w 229729"/>
                <a:gd name="connsiteY37" fmla="*/ 192476 h 266983"/>
                <a:gd name="connsiteX38" fmla="*/ 165468 w 229729"/>
                <a:gd name="connsiteY38" fmla="*/ 170435 h 266983"/>
                <a:gd name="connsiteX39" fmla="*/ 168572 w 229729"/>
                <a:gd name="connsiteY39" fmla="*/ 152429 h 266983"/>
                <a:gd name="connsiteX40" fmla="*/ 172918 w 229729"/>
                <a:gd name="connsiteY40" fmla="*/ 138459 h 266983"/>
                <a:gd name="connsiteX41" fmla="*/ 173850 w 229729"/>
                <a:gd name="connsiteY41" fmla="*/ 125731 h 266983"/>
                <a:gd name="connsiteX42" fmla="*/ 173850 w 229729"/>
                <a:gd name="connsiteY42" fmla="*/ 113313 h 266983"/>
                <a:gd name="connsiteX43" fmla="*/ 172918 w 229729"/>
                <a:gd name="connsiteY43" fmla="*/ 96238 h 266983"/>
                <a:gd name="connsiteX44" fmla="*/ 166709 w 229729"/>
                <a:gd name="connsiteY44" fmla="*/ 73886 h 266983"/>
                <a:gd name="connsiteX45" fmla="*/ 170745 w 229729"/>
                <a:gd name="connsiteY45" fmla="*/ 72955 h 266983"/>
                <a:gd name="connsiteX46" fmla="*/ 172918 w 229729"/>
                <a:gd name="connsiteY46" fmla="*/ 68609 h 266983"/>
                <a:gd name="connsiteX47" fmla="*/ 176023 w 229729"/>
                <a:gd name="connsiteY47" fmla="*/ 66746 h 266983"/>
                <a:gd name="connsiteX48" fmla="*/ 180059 w 229729"/>
                <a:gd name="connsiteY48" fmla="*/ 65504 h 266983"/>
                <a:gd name="connsiteX49" fmla="*/ 183163 w 229729"/>
                <a:gd name="connsiteY49" fmla="*/ 66746 h 266983"/>
                <a:gd name="connsiteX50" fmla="*/ 186267 w 229729"/>
                <a:gd name="connsiteY50" fmla="*/ 68609 h 266983"/>
                <a:gd name="connsiteX51" fmla="*/ 190614 w 229729"/>
                <a:gd name="connsiteY51" fmla="*/ 73886 h 266983"/>
                <a:gd name="connsiteX52" fmla="*/ 200858 w 229729"/>
                <a:gd name="connsiteY52" fmla="*/ 68609 h 266983"/>
                <a:gd name="connsiteX53" fmla="*/ 208309 w 229729"/>
                <a:gd name="connsiteY53" fmla="*/ 61468 h 266983"/>
                <a:gd name="connsiteX54" fmla="*/ 217622 w 229729"/>
                <a:gd name="connsiteY54" fmla="*/ 54018 h 266983"/>
                <a:gd name="connsiteX55" fmla="*/ 230040 w 229729"/>
                <a:gd name="connsiteY55" fmla="*/ 50603 h 266983"/>
                <a:gd name="connsiteX56" fmla="*/ 230040 w 229729"/>
                <a:gd name="connsiteY56" fmla="*/ 44394 h 266983"/>
                <a:gd name="connsiteX57" fmla="*/ 230040 w 229729"/>
                <a:gd name="connsiteY57" fmla="*/ 41289 h 266983"/>
                <a:gd name="connsiteX58" fmla="*/ 229109 w 229729"/>
                <a:gd name="connsiteY58" fmla="*/ 36943 h 266983"/>
                <a:gd name="connsiteX59" fmla="*/ 226936 w 229729"/>
                <a:gd name="connsiteY59" fmla="*/ 33839 h 266983"/>
                <a:gd name="connsiteX60" fmla="*/ 219796 w 229729"/>
                <a:gd name="connsiteY60" fmla="*/ 28561 h 266983"/>
                <a:gd name="connsiteX61" fmla="*/ 212345 w 229729"/>
                <a:gd name="connsiteY61" fmla="*/ 24215 h 266983"/>
                <a:gd name="connsiteX62" fmla="*/ 200858 w 229729"/>
                <a:gd name="connsiteY62" fmla="*/ 21110 h 266983"/>
                <a:gd name="connsiteX63" fmla="*/ 192476 w 229729"/>
                <a:gd name="connsiteY63" fmla="*/ 13660 h 266983"/>
                <a:gd name="connsiteX64" fmla="*/ 183163 w 229729"/>
                <a:gd name="connsiteY64" fmla="*/ 0 h 266983"/>
                <a:gd name="connsiteX65" fmla="*/ 173850 w 229729"/>
                <a:gd name="connsiteY65" fmla="*/ 9624 h 266983"/>
                <a:gd name="connsiteX66" fmla="*/ 170745 w 229729"/>
                <a:gd name="connsiteY66" fmla="*/ 24215 h 266983"/>
                <a:gd name="connsiteX67" fmla="*/ 170745 w 229729"/>
                <a:gd name="connsiteY67" fmla="*/ 43462 h 266983"/>
                <a:gd name="connsiteX68" fmla="*/ 166709 w 229729"/>
                <a:gd name="connsiteY68" fmla="*/ 43462 h 266983"/>
                <a:gd name="connsiteX69" fmla="*/ 163294 w 229729"/>
                <a:gd name="connsiteY69" fmla="*/ 44394 h 266983"/>
                <a:gd name="connsiteX70" fmla="*/ 158327 w 229729"/>
                <a:gd name="connsiteY70" fmla="*/ 44394 h 266983"/>
                <a:gd name="connsiteX71" fmla="*/ 150877 w 229729"/>
                <a:gd name="connsiteY71" fmla="*/ 46567 h 266983"/>
                <a:gd name="connsiteX72" fmla="*/ 150877 w 229729"/>
                <a:gd name="connsiteY72" fmla="*/ 48740 h 266983"/>
                <a:gd name="connsiteX73" fmla="*/ 150877 w 229729"/>
                <a:gd name="connsiteY73" fmla="*/ 50603 h 266983"/>
                <a:gd name="connsiteX74" fmla="*/ 149014 w 229729"/>
                <a:gd name="connsiteY74" fmla="*/ 51844 h 266983"/>
                <a:gd name="connsiteX75" fmla="*/ 146841 w 229729"/>
                <a:gd name="connsiteY75" fmla="*/ 54018 h 266983"/>
                <a:gd name="connsiteX76" fmla="*/ 146841 w 229729"/>
                <a:gd name="connsiteY76" fmla="*/ 63331 h 266983"/>
                <a:gd name="connsiteX77" fmla="*/ 146841 w 229729"/>
                <a:gd name="connsiteY77" fmla="*/ 70782 h 266983"/>
                <a:gd name="connsiteX78" fmla="*/ 149014 w 229729"/>
                <a:gd name="connsiteY78" fmla="*/ 73886 h 266983"/>
                <a:gd name="connsiteX79" fmla="*/ 150877 w 229729"/>
                <a:gd name="connsiteY79" fmla="*/ 78232 h 266983"/>
                <a:gd name="connsiteX80" fmla="*/ 156154 w 229729"/>
                <a:gd name="connsiteY80" fmla="*/ 81337 h 266983"/>
                <a:gd name="connsiteX81" fmla="*/ 163294 w 229729"/>
                <a:gd name="connsiteY81" fmla="*/ 81337 h 266983"/>
                <a:gd name="connsiteX82" fmla="*/ 152118 w 229729"/>
                <a:gd name="connsiteY82" fmla="*/ 98411 h 266983"/>
                <a:gd name="connsiteX83" fmla="*/ 146841 w 229729"/>
                <a:gd name="connsiteY83" fmla="*/ 111140 h 266983"/>
                <a:gd name="connsiteX84" fmla="*/ 143737 w 229729"/>
                <a:gd name="connsiteY84" fmla="*/ 125731 h 266983"/>
                <a:gd name="connsiteX85" fmla="*/ 139390 w 229729"/>
                <a:gd name="connsiteY85" fmla="*/ 138459 h 266983"/>
                <a:gd name="connsiteX86" fmla="*/ 130077 w 229729"/>
                <a:gd name="connsiteY86" fmla="*/ 150256 h 266983"/>
                <a:gd name="connsiteX87" fmla="*/ 115486 w 229729"/>
                <a:gd name="connsiteY87" fmla="*/ 162984 h 266983"/>
                <a:gd name="connsiteX88" fmla="*/ 114555 w 229729"/>
                <a:gd name="connsiteY88" fmla="*/ 165157 h 266983"/>
                <a:gd name="connsiteX89" fmla="*/ 112381 w 229729"/>
                <a:gd name="connsiteY89" fmla="*/ 165157 h 266983"/>
                <a:gd name="connsiteX90" fmla="*/ 110208 w 229729"/>
                <a:gd name="connsiteY90" fmla="*/ 165157 h 266983"/>
                <a:gd name="connsiteX91" fmla="*/ 108346 w 229729"/>
                <a:gd name="connsiteY91" fmla="*/ 162984 h 266983"/>
                <a:gd name="connsiteX92" fmla="*/ 107104 w 229729"/>
                <a:gd name="connsiteY92" fmla="*/ 159880 h 266983"/>
                <a:gd name="connsiteX93" fmla="*/ 100895 w 229729"/>
                <a:gd name="connsiteY93" fmla="*/ 162984 h 266983"/>
                <a:gd name="connsiteX94" fmla="*/ 97790 w 229729"/>
                <a:gd name="connsiteY94" fmla="*/ 168262 h 266983"/>
                <a:gd name="connsiteX95" fmla="*/ 95617 w 229729"/>
                <a:gd name="connsiteY95" fmla="*/ 172297 h 266983"/>
                <a:gd name="connsiteX96" fmla="*/ 93754 w 229729"/>
                <a:gd name="connsiteY96" fmla="*/ 177886 h 266983"/>
                <a:gd name="connsiteX97" fmla="*/ 90650 w 229729"/>
                <a:gd name="connsiteY97" fmla="*/ 183163 h 266983"/>
                <a:gd name="connsiteX98" fmla="*/ 86304 w 229729"/>
                <a:gd name="connsiteY98" fmla="*/ 188441 h 266983"/>
                <a:gd name="connsiteX99" fmla="*/ 83200 w 229729"/>
                <a:gd name="connsiteY99" fmla="*/ 188441 h 266983"/>
                <a:gd name="connsiteX100" fmla="*/ 80095 w 229729"/>
                <a:gd name="connsiteY100" fmla="*/ 188441 h 266983"/>
                <a:gd name="connsiteX101" fmla="*/ 73886 w 229729"/>
                <a:gd name="connsiteY101" fmla="*/ 187199 h 266983"/>
                <a:gd name="connsiteX102" fmla="*/ 66435 w 229729"/>
                <a:gd name="connsiteY102" fmla="*/ 187199 h 266983"/>
                <a:gd name="connsiteX103" fmla="*/ 59295 w 229729"/>
                <a:gd name="connsiteY103" fmla="*/ 188441 h 266983"/>
                <a:gd name="connsiteX104" fmla="*/ 39426 w 229729"/>
                <a:gd name="connsiteY104" fmla="*/ 197754 h 266983"/>
                <a:gd name="connsiteX105" fmla="*/ 22663 w 229729"/>
                <a:gd name="connsiteY105" fmla="*/ 212655 h 266983"/>
                <a:gd name="connsiteX106" fmla="*/ 10245 w 229729"/>
                <a:gd name="connsiteY106" fmla="*/ 229730 h 266983"/>
                <a:gd name="connsiteX107" fmla="*/ 0 w 229729"/>
                <a:gd name="connsiteY107" fmla="*/ 229730 h 266983"/>
                <a:gd name="connsiteX108" fmla="*/ 3104 w 229729"/>
                <a:gd name="connsiteY108" fmla="*/ 240285 h 266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229729" h="266983">
                  <a:moveTo>
                    <a:pt x="7140" y="247425"/>
                  </a:moveTo>
                  <a:lnTo>
                    <a:pt x="8382" y="254876"/>
                  </a:lnTo>
                  <a:lnTo>
                    <a:pt x="10245" y="269777"/>
                  </a:lnTo>
                  <a:lnTo>
                    <a:pt x="22663" y="269777"/>
                  </a:lnTo>
                  <a:lnTo>
                    <a:pt x="27009" y="262327"/>
                  </a:lnTo>
                  <a:lnTo>
                    <a:pt x="30113" y="254876"/>
                  </a:lnTo>
                  <a:lnTo>
                    <a:pt x="36322" y="249599"/>
                  </a:lnTo>
                  <a:lnTo>
                    <a:pt x="34149" y="240285"/>
                  </a:lnTo>
                  <a:lnTo>
                    <a:pt x="34149" y="235008"/>
                  </a:lnTo>
                  <a:lnTo>
                    <a:pt x="34149" y="231593"/>
                  </a:lnTo>
                  <a:lnTo>
                    <a:pt x="30113" y="229730"/>
                  </a:lnTo>
                  <a:lnTo>
                    <a:pt x="27009" y="224452"/>
                  </a:lnTo>
                  <a:lnTo>
                    <a:pt x="27009" y="220106"/>
                  </a:lnTo>
                  <a:lnTo>
                    <a:pt x="34149" y="222279"/>
                  </a:lnTo>
                  <a:lnTo>
                    <a:pt x="37253" y="224452"/>
                  </a:lnTo>
                  <a:lnTo>
                    <a:pt x="41600" y="224452"/>
                  </a:lnTo>
                  <a:lnTo>
                    <a:pt x="41600" y="225384"/>
                  </a:lnTo>
                  <a:lnTo>
                    <a:pt x="41600" y="229730"/>
                  </a:lnTo>
                  <a:lnTo>
                    <a:pt x="41600" y="231593"/>
                  </a:lnTo>
                  <a:lnTo>
                    <a:pt x="41600" y="236870"/>
                  </a:lnTo>
                  <a:lnTo>
                    <a:pt x="43773" y="240285"/>
                  </a:lnTo>
                  <a:lnTo>
                    <a:pt x="48740" y="239043"/>
                  </a:lnTo>
                  <a:lnTo>
                    <a:pt x="54018" y="239043"/>
                  </a:lnTo>
                  <a:lnTo>
                    <a:pt x="56191" y="236870"/>
                  </a:lnTo>
                  <a:lnTo>
                    <a:pt x="58364" y="235008"/>
                  </a:lnTo>
                  <a:lnTo>
                    <a:pt x="59295" y="235008"/>
                  </a:lnTo>
                  <a:lnTo>
                    <a:pt x="61468" y="232834"/>
                  </a:lnTo>
                  <a:lnTo>
                    <a:pt x="65504" y="232834"/>
                  </a:lnTo>
                  <a:lnTo>
                    <a:pt x="70782" y="232834"/>
                  </a:lnTo>
                  <a:lnTo>
                    <a:pt x="72955" y="229730"/>
                  </a:lnTo>
                  <a:lnTo>
                    <a:pt x="73886" y="224452"/>
                  </a:lnTo>
                  <a:lnTo>
                    <a:pt x="73886" y="220106"/>
                  </a:lnTo>
                  <a:lnTo>
                    <a:pt x="76059" y="212655"/>
                  </a:lnTo>
                  <a:lnTo>
                    <a:pt x="81026" y="220106"/>
                  </a:lnTo>
                  <a:lnTo>
                    <a:pt x="86304" y="229730"/>
                  </a:lnTo>
                  <a:lnTo>
                    <a:pt x="112381" y="217933"/>
                  </a:lnTo>
                  <a:lnTo>
                    <a:pt x="139390" y="205205"/>
                  </a:lnTo>
                  <a:lnTo>
                    <a:pt x="163294" y="192476"/>
                  </a:lnTo>
                  <a:lnTo>
                    <a:pt x="165468" y="170435"/>
                  </a:lnTo>
                  <a:lnTo>
                    <a:pt x="168572" y="152429"/>
                  </a:lnTo>
                  <a:lnTo>
                    <a:pt x="172918" y="138459"/>
                  </a:lnTo>
                  <a:lnTo>
                    <a:pt x="173850" y="125731"/>
                  </a:lnTo>
                  <a:lnTo>
                    <a:pt x="173850" y="113313"/>
                  </a:lnTo>
                  <a:lnTo>
                    <a:pt x="172918" y="96238"/>
                  </a:lnTo>
                  <a:lnTo>
                    <a:pt x="166709" y="73886"/>
                  </a:lnTo>
                  <a:lnTo>
                    <a:pt x="170745" y="72955"/>
                  </a:lnTo>
                  <a:lnTo>
                    <a:pt x="172918" y="68609"/>
                  </a:lnTo>
                  <a:lnTo>
                    <a:pt x="176023" y="66746"/>
                  </a:lnTo>
                  <a:lnTo>
                    <a:pt x="180059" y="65504"/>
                  </a:lnTo>
                  <a:lnTo>
                    <a:pt x="183163" y="66746"/>
                  </a:lnTo>
                  <a:lnTo>
                    <a:pt x="186267" y="68609"/>
                  </a:lnTo>
                  <a:lnTo>
                    <a:pt x="190614" y="73886"/>
                  </a:lnTo>
                  <a:lnTo>
                    <a:pt x="200858" y="68609"/>
                  </a:lnTo>
                  <a:lnTo>
                    <a:pt x="208309" y="61468"/>
                  </a:lnTo>
                  <a:lnTo>
                    <a:pt x="217622" y="54018"/>
                  </a:lnTo>
                  <a:lnTo>
                    <a:pt x="230040" y="50603"/>
                  </a:lnTo>
                  <a:lnTo>
                    <a:pt x="230040" y="44394"/>
                  </a:lnTo>
                  <a:lnTo>
                    <a:pt x="230040" y="41289"/>
                  </a:lnTo>
                  <a:lnTo>
                    <a:pt x="229109" y="36943"/>
                  </a:lnTo>
                  <a:lnTo>
                    <a:pt x="226936" y="33839"/>
                  </a:lnTo>
                  <a:lnTo>
                    <a:pt x="219796" y="28561"/>
                  </a:lnTo>
                  <a:lnTo>
                    <a:pt x="212345" y="24215"/>
                  </a:lnTo>
                  <a:lnTo>
                    <a:pt x="200858" y="21110"/>
                  </a:lnTo>
                  <a:lnTo>
                    <a:pt x="192476" y="13660"/>
                  </a:lnTo>
                  <a:lnTo>
                    <a:pt x="183163" y="0"/>
                  </a:lnTo>
                  <a:lnTo>
                    <a:pt x="173850" y="9624"/>
                  </a:lnTo>
                  <a:lnTo>
                    <a:pt x="170745" y="24215"/>
                  </a:lnTo>
                  <a:lnTo>
                    <a:pt x="170745" y="43462"/>
                  </a:lnTo>
                  <a:lnTo>
                    <a:pt x="166709" y="43462"/>
                  </a:lnTo>
                  <a:lnTo>
                    <a:pt x="163294" y="44394"/>
                  </a:lnTo>
                  <a:lnTo>
                    <a:pt x="158327" y="44394"/>
                  </a:lnTo>
                  <a:lnTo>
                    <a:pt x="150877" y="46567"/>
                  </a:lnTo>
                  <a:lnTo>
                    <a:pt x="150877" y="48740"/>
                  </a:lnTo>
                  <a:lnTo>
                    <a:pt x="150877" y="50603"/>
                  </a:lnTo>
                  <a:lnTo>
                    <a:pt x="149014" y="51844"/>
                  </a:lnTo>
                  <a:lnTo>
                    <a:pt x="146841" y="54018"/>
                  </a:lnTo>
                  <a:lnTo>
                    <a:pt x="146841" y="63331"/>
                  </a:lnTo>
                  <a:lnTo>
                    <a:pt x="146841" y="70782"/>
                  </a:lnTo>
                  <a:lnTo>
                    <a:pt x="149014" y="73886"/>
                  </a:lnTo>
                  <a:lnTo>
                    <a:pt x="150877" y="78232"/>
                  </a:lnTo>
                  <a:lnTo>
                    <a:pt x="156154" y="81337"/>
                  </a:lnTo>
                  <a:lnTo>
                    <a:pt x="163294" y="81337"/>
                  </a:lnTo>
                  <a:lnTo>
                    <a:pt x="152118" y="98411"/>
                  </a:lnTo>
                  <a:lnTo>
                    <a:pt x="146841" y="111140"/>
                  </a:lnTo>
                  <a:lnTo>
                    <a:pt x="143737" y="125731"/>
                  </a:lnTo>
                  <a:lnTo>
                    <a:pt x="139390" y="138459"/>
                  </a:lnTo>
                  <a:lnTo>
                    <a:pt x="130077" y="150256"/>
                  </a:lnTo>
                  <a:lnTo>
                    <a:pt x="115486" y="162984"/>
                  </a:lnTo>
                  <a:lnTo>
                    <a:pt x="114555" y="165157"/>
                  </a:lnTo>
                  <a:lnTo>
                    <a:pt x="112381" y="165157"/>
                  </a:lnTo>
                  <a:lnTo>
                    <a:pt x="110208" y="165157"/>
                  </a:lnTo>
                  <a:lnTo>
                    <a:pt x="108346" y="162984"/>
                  </a:lnTo>
                  <a:lnTo>
                    <a:pt x="107104" y="159880"/>
                  </a:lnTo>
                  <a:lnTo>
                    <a:pt x="100895" y="162984"/>
                  </a:lnTo>
                  <a:lnTo>
                    <a:pt x="97790" y="168262"/>
                  </a:lnTo>
                  <a:lnTo>
                    <a:pt x="95617" y="172297"/>
                  </a:lnTo>
                  <a:lnTo>
                    <a:pt x="93754" y="177886"/>
                  </a:lnTo>
                  <a:lnTo>
                    <a:pt x="90650" y="183163"/>
                  </a:lnTo>
                  <a:lnTo>
                    <a:pt x="86304" y="188441"/>
                  </a:lnTo>
                  <a:lnTo>
                    <a:pt x="83200" y="188441"/>
                  </a:lnTo>
                  <a:lnTo>
                    <a:pt x="80095" y="188441"/>
                  </a:lnTo>
                  <a:lnTo>
                    <a:pt x="73886" y="187199"/>
                  </a:lnTo>
                  <a:lnTo>
                    <a:pt x="66435" y="187199"/>
                  </a:lnTo>
                  <a:lnTo>
                    <a:pt x="59295" y="188441"/>
                  </a:lnTo>
                  <a:lnTo>
                    <a:pt x="39426" y="197754"/>
                  </a:lnTo>
                  <a:lnTo>
                    <a:pt x="22663" y="212655"/>
                  </a:lnTo>
                  <a:lnTo>
                    <a:pt x="10245" y="229730"/>
                  </a:lnTo>
                  <a:lnTo>
                    <a:pt x="0" y="229730"/>
                  </a:lnTo>
                  <a:lnTo>
                    <a:pt x="3104" y="240285"/>
                  </a:lnTo>
                  <a:close/>
                </a:path>
              </a:pathLst>
            </a:custGeom>
            <a:grpFill/>
            <a:ln w="3104" cap="flat">
              <a:noFill/>
              <a:prstDash val="solid"/>
              <a:miter/>
            </a:ln>
          </p:spPr>
          <p:txBody>
            <a:bodyPr rtlCol="0" anchor="ctr"/>
            <a:lstStyle/>
            <a:p>
              <a:endParaRPr lang="en-US"/>
            </a:p>
          </p:txBody>
        </p:sp>
        <p:sp>
          <p:nvSpPr>
            <p:cNvPr id="659" name="Freeform: Shape 658">
              <a:extLst>
                <a:ext uri="{FF2B5EF4-FFF2-40B4-BE49-F238E27FC236}">
                  <a16:creationId xmlns:a16="http://schemas.microsoft.com/office/drawing/2014/main" id="{59B98692-C1BD-4E7E-BBE0-B23073BFD8FC}"/>
                </a:ext>
              </a:extLst>
            </p:cNvPr>
            <p:cNvSpPr/>
            <p:nvPr/>
          </p:nvSpPr>
          <p:spPr>
            <a:xfrm>
              <a:off x="6968829" y="5832193"/>
              <a:ext cx="43462" cy="18627"/>
            </a:xfrm>
            <a:custGeom>
              <a:avLst/>
              <a:gdLst>
                <a:gd name="connsiteX0" fmla="*/ 0 w 43462"/>
                <a:gd name="connsiteY0" fmla="*/ 0 h 18626"/>
                <a:gd name="connsiteX1" fmla="*/ 0 w 43462"/>
                <a:gd name="connsiteY1" fmla="*/ 11797 h 18626"/>
                <a:gd name="connsiteX2" fmla="*/ 16764 w 43462"/>
                <a:gd name="connsiteY2" fmla="*/ 11797 h 18626"/>
                <a:gd name="connsiteX3" fmla="*/ 29182 w 43462"/>
                <a:gd name="connsiteY3" fmla="*/ 13970 h 18626"/>
                <a:gd name="connsiteX4" fmla="*/ 39737 w 43462"/>
                <a:gd name="connsiteY4" fmla="*/ 20179 h 18626"/>
                <a:gd name="connsiteX5" fmla="*/ 43773 w 43462"/>
                <a:gd name="connsiteY5" fmla="*/ 20179 h 18626"/>
                <a:gd name="connsiteX6" fmla="*/ 41910 w 43462"/>
                <a:gd name="connsiteY6" fmla="*/ 14901 h 18626"/>
                <a:gd name="connsiteX7" fmla="*/ 41910 w 43462"/>
                <a:gd name="connsiteY7" fmla="*/ 11797 h 18626"/>
                <a:gd name="connsiteX8" fmla="*/ 39737 w 43462"/>
                <a:gd name="connsiteY8" fmla="*/ 7451 h 18626"/>
                <a:gd name="connsiteX9" fmla="*/ 39737 w 43462"/>
                <a:gd name="connsiteY9" fmla="*/ 4346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462" h="18626">
                  <a:moveTo>
                    <a:pt x="0" y="0"/>
                  </a:moveTo>
                  <a:lnTo>
                    <a:pt x="0" y="11797"/>
                  </a:lnTo>
                  <a:lnTo>
                    <a:pt x="16764" y="11797"/>
                  </a:lnTo>
                  <a:lnTo>
                    <a:pt x="29182" y="13970"/>
                  </a:lnTo>
                  <a:lnTo>
                    <a:pt x="39737" y="20179"/>
                  </a:lnTo>
                  <a:lnTo>
                    <a:pt x="43773" y="20179"/>
                  </a:lnTo>
                  <a:lnTo>
                    <a:pt x="41910" y="14901"/>
                  </a:lnTo>
                  <a:lnTo>
                    <a:pt x="41910" y="11797"/>
                  </a:lnTo>
                  <a:lnTo>
                    <a:pt x="39737" y="7451"/>
                  </a:lnTo>
                  <a:lnTo>
                    <a:pt x="39737" y="4346"/>
                  </a:lnTo>
                  <a:close/>
                </a:path>
              </a:pathLst>
            </a:custGeom>
            <a:grpFill/>
            <a:ln w="3104" cap="flat">
              <a:noFill/>
              <a:prstDash val="solid"/>
              <a:miter/>
            </a:ln>
          </p:spPr>
          <p:txBody>
            <a:bodyPr rtlCol="0" anchor="ctr"/>
            <a:lstStyle/>
            <a:p>
              <a:endParaRPr lang="en-US"/>
            </a:p>
          </p:txBody>
        </p:sp>
        <p:sp>
          <p:nvSpPr>
            <p:cNvPr id="660" name="Freeform: Shape 659">
              <a:extLst>
                <a:ext uri="{FF2B5EF4-FFF2-40B4-BE49-F238E27FC236}">
                  <a16:creationId xmlns:a16="http://schemas.microsoft.com/office/drawing/2014/main" id="{1895A916-00FA-4520-9B5E-F71A23252232}"/>
                </a:ext>
              </a:extLst>
            </p:cNvPr>
            <p:cNvSpPr/>
            <p:nvPr/>
          </p:nvSpPr>
          <p:spPr>
            <a:xfrm>
              <a:off x="6983420" y="5324304"/>
              <a:ext cx="15522" cy="24836"/>
            </a:xfrm>
            <a:custGeom>
              <a:avLst/>
              <a:gdLst>
                <a:gd name="connsiteX0" fmla="*/ 10555 w 15522"/>
                <a:gd name="connsiteY0" fmla="*/ 22352 h 24835"/>
                <a:gd name="connsiteX1" fmla="*/ 14591 w 15522"/>
                <a:gd name="connsiteY1" fmla="*/ 17075 h 24835"/>
                <a:gd name="connsiteX2" fmla="*/ 16764 w 15522"/>
                <a:gd name="connsiteY2" fmla="*/ 11797 h 24835"/>
                <a:gd name="connsiteX3" fmla="*/ 16764 w 15522"/>
                <a:gd name="connsiteY3" fmla="*/ 7451 h 24835"/>
                <a:gd name="connsiteX4" fmla="*/ 14591 w 15522"/>
                <a:gd name="connsiteY4" fmla="*/ 4346 h 24835"/>
                <a:gd name="connsiteX5" fmla="*/ 14591 w 15522"/>
                <a:gd name="connsiteY5" fmla="*/ 2173 h 24835"/>
                <a:gd name="connsiteX6" fmla="*/ 12728 w 15522"/>
                <a:gd name="connsiteY6" fmla="*/ 2173 h 24835"/>
                <a:gd name="connsiteX7" fmla="*/ 9624 w 15522"/>
                <a:gd name="connsiteY7" fmla="*/ 0 h 24835"/>
                <a:gd name="connsiteX8" fmla="*/ 7451 w 15522"/>
                <a:gd name="connsiteY8" fmla="*/ 6519 h 24835"/>
                <a:gd name="connsiteX9" fmla="*/ 5277 w 15522"/>
                <a:gd name="connsiteY9" fmla="*/ 9624 h 24835"/>
                <a:gd name="connsiteX10" fmla="*/ 3415 w 15522"/>
                <a:gd name="connsiteY10" fmla="*/ 13660 h 24835"/>
                <a:gd name="connsiteX11" fmla="*/ 0 w 15522"/>
                <a:gd name="connsiteY11" fmla="*/ 14901 h 24835"/>
                <a:gd name="connsiteX12" fmla="*/ 0 w 15522"/>
                <a:gd name="connsiteY12" fmla="*/ 27630 h 24835"/>
                <a:gd name="connsiteX13" fmla="*/ 9624 w 15522"/>
                <a:gd name="connsiteY13"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522" h="24835">
                  <a:moveTo>
                    <a:pt x="10555" y="22352"/>
                  </a:moveTo>
                  <a:lnTo>
                    <a:pt x="14591" y="17075"/>
                  </a:lnTo>
                  <a:lnTo>
                    <a:pt x="16764" y="11797"/>
                  </a:lnTo>
                  <a:lnTo>
                    <a:pt x="16764" y="7451"/>
                  </a:lnTo>
                  <a:lnTo>
                    <a:pt x="14591" y="4346"/>
                  </a:lnTo>
                  <a:lnTo>
                    <a:pt x="14591" y="2173"/>
                  </a:lnTo>
                  <a:lnTo>
                    <a:pt x="12728" y="2173"/>
                  </a:lnTo>
                  <a:lnTo>
                    <a:pt x="9624" y="0"/>
                  </a:lnTo>
                  <a:lnTo>
                    <a:pt x="7451" y="6519"/>
                  </a:lnTo>
                  <a:lnTo>
                    <a:pt x="5277" y="9624"/>
                  </a:lnTo>
                  <a:lnTo>
                    <a:pt x="3415" y="13660"/>
                  </a:lnTo>
                  <a:lnTo>
                    <a:pt x="0" y="14901"/>
                  </a:lnTo>
                  <a:lnTo>
                    <a:pt x="0" y="27630"/>
                  </a:lnTo>
                  <a:lnTo>
                    <a:pt x="9624" y="27630"/>
                  </a:lnTo>
                  <a:close/>
                </a:path>
              </a:pathLst>
            </a:custGeom>
            <a:grpFill/>
            <a:ln w="3104" cap="flat">
              <a:noFill/>
              <a:prstDash val="solid"/>
              <a:miter/>
            </a:ln>
          </p:spPr>
          <p:txBody>
            <a:bodyPr rtlCol="0" anchor="ctr"/>
            <a:lstStyle/>
            <a:p>
              <a:endParaRPr lang="en-US"/>
            </a:p>
          </p:txBody>
        </p:sp>
        <p:sp>
          <p:nvSpPr>
            <p:cNvPr id="661" name="Freeform: Shape 660">
              <a:extLst>
                <a:ext uri="{FF2B5EF4-FFF2-40B4-BE49-F238E27FC236}">
                  <a16:creationId xmlns:a16="http://schemas.microsoft.com/office/drawing/2014/main" id="{2E1599D1-E53A-4599-9033-FCC293740811}"/>
                </a:ext>
              </a:extLst>
            </p:cNvPr>
            <p:cNvSpPr/>
            <p:nvPr/>
          </p:nvSpPr>
          <p:spPr>
            <a:xfrm>
              <a:off x="6832543" y="5765758"/>
              <a:ext cx="99343" cy="108656"/>
            </a:xfrm>
            <a:custGeom>
              <a:avLst/>
              <a:gdLst>
                <a:gd name="connsiteX0" fmla="*/ 63641 w 99342"/>
                <a:gd name="connsiteY0" fmla="*/ 107725 h 108656"/>
                <a:gd name="connsiteX1" fmla="*/ 67677 w 99342"/>
                <a:gd name="connsiteY1" fmla="*/ 107725 h 108656"/>
                <a:gd name="connsiteX2" fmla="*/ 63641 w 99342"/>
                <a:gd name="connsiteY2" fmla="*/ 88787 h 108656"/>
                <a:gd name="connsiteX3" fmla="*/ 60537 w 99342"/>
                <a:gd name="connsiteY3" fmla="*/ 78232 h 108656"/>
                <a:gd name="connsiteX4" fmla="*/ 53086 w 99342"/>
                <a:gd name="connsiteY4" fmla="*/ 66435 h 108656"/>
                <a:gd name="connsiteX5" fmla="*/ 46877 w 99342"/>
                <a:gd name="connsiteY5" fmla="*/ 53707 h 108656"/>
                <a:gd name="connsiteX6" fmla="*/ 54017 w 99342"/>
                <a:gd name="connsiteY6" fmla="*/ 50603 h 108656"/>
                <a:gd name="connsiteX7" fmla="*/ 61468 w 99342"/>
                <a:gd name="connsiteY7" fmla="*/ 46567 h 108656"/>
                <a:gd name="connsiteX8" fmla="*/ 67677 w 99342"/>
                <a:gd name="connsiteY8" fmla="*/ 43152 h 108656"/>
                <a:gd name="connsiteX9" fmla="*/ 70781 w 99342"/>
                <a:gd name="connsiteY9" fmla="*/ 43152 h 108656"/>
                <a:gd name="connsiteX10" fmla="*/ 70781 w 99342"/>
                <a:gd name="connsiteY10" fmla="*/ 33838 h 108656"/>
                <a:gd name="connsiteX11" fmla="*/ 50913 w 99342"/>
                <a:gd name="connsiteY11" fmla="*/ 39116 h 108656"/>
                <a:gd name="connsiteX12" fmla="*/ 31355 w 99342"/>
                <a:gd name="connsiteY12" fmla="*/ 46567 h 108656"/>
                <a:gd name="connsiteX13" fmla="*/ 29182 w 99342"/>
                <a:gd name="connsiteY13" fmla="*/ 43152 h 108656"/>
                <a:gd name="connsiteX14" fmla="*/ 27009 w 99342"/>
                <a:gd name="connsiteY14" fmla="*/ 40979 h 108656"/>
                <a:gd name="connsiteX15" fmla="*/ 27009 w 99342"/>
                <a:gd name="connsiteY15" fmla="*/ 39116 h 108656"/>
                <a:gd name="connsiteX16" fmla="*/ 23904 w 99342"/>
                <a:gd name="connsiteY16" fmla="*/ 36943 h 108656"/>
                <a:gd name="connsiteX17" fmla="*/ 23904 w 99342"/>
                <a:gd name="connsiteY17" fmla="*/ 26388 h 108656"/>
                <a:gd name="connsiteX18" fmla="*/ 43773 w 99342"/>
                <a:gd name="connsiteY18" fmla="*/ 24215 h 108656"/>
                <a:gd name="connsiteX19" fmla="*/ 60537 w 99342"/>
                <a:gd name="connsiteY19" fmla="*/ 24215 h 108656"/>
                <a:gd name="connsiteX20" fmla="*/ 80095 w 99342"/>
                <a:gd name="connsiteY20" fmla="*/ 26388 h 108656"/>
                <a:gd name="connsiteX21" fmla="*/ 85373 w 99342"/>
                <a:gd name="connsiteY21" fmla="*/ 21110 h 108656"/>
                <a:gd name="connsiteX22" fmla="*/ 90650 w 99342"/>
                <a:gd name="connsiteY22" fmla="*/ 14591 h 108656"/>
                <a:gd name="connsiteX23" fmla="*/ 96859 w 99342"/>
                <a:gd name="connsiteY23" fmla="*/ 9313 h 108656"/>
                <a:gd name="connsiteX24" fmla="*/ 96859 w 99342"/>
                <a:gd name="connsiteY24" fmla="*/ 7140 h 108656"/>
                <a:gd name="connsiteX25" fmla="*/ 97790 w 99342"/>
                <a:gd name="connsiteY25" fmla="*/ 7140 h 108656"/>
                <a:gd name="connsiteX26" fmla="*/ 99963 w 99342"/>
                <a:gd name="connsiteY26" fmla="*/ 6209 h 108656"/>
                <a:gd name="connsiteX27" fmla="*/ 96859 w 99342"/>
                <a:gd name="connsiteY27" fmla="*/ 6209 h 108656"/>
                <a:gd name="connsiteX28" fmla="*/ 96859 w 99342"/>
                <a:gd name="connsiteY28" fmla="*/ 4036 h 108656"/>
                <a:gd name="connsiteX29" fmla="*/ 94686 w 99342"/>
                <a:gd name="connsiteY29" fmla="*/ 4036 h 108656"/>
                <a:gd name="connsiteX30" fmla="*/ 94686 w 99342"/>
                <a:gd name="connsiteY30" fmla="*/ 1863 h 108656"/>
                <a:gd name="connsiteX31" fmla="*/ 94686 w 99342"/>
                <a:gd name="connsiteY31" fmla="*/ 0 h 108656"/>
                <a:gd name="connsiteX32" fmla="*/ 92823 w 99342"/>
                <a:gd name="connsiteY32" fmla="*/ 0 h 108656"/>
                <a:gd name="connsiteX33" fmla="*/ 90650 w 99342"/>
                <a:gd name="connsiteY33" fmla="*/ 0 h 108656"/>
                <a:gd name="connsiteX34" fmla="*/ 80095 w 99342"/>
                <a:gd name="connsiteY34" fmla="*/ 6209 h 108656"/>
                <a:gd name="connsiteX35" fmla="*/ 68608 w 99342"/>
                <a:gd name="connsiteY35" fmla="*/ 9313 h 108656"/>
                <a:gd name="connsiteX36" fmla="*/ 60537 w 99342"/>
                <a:gd name="connsiteY36" fmla="*/ 11486 h 108656"/>
                <a:gd name="connsiteX37" fmla="*/ 49050 w 99342"/>
                <a:gd name="connsiteY37" fmla="*/ 11486 h 108656"/>
                <a:gd name="connsiteX38" fmla="*/ 31355 w 99342"/>
                <a:gd name="connsiteY38" fmla="*/ 6209 h 108656"/>
                <a:gd name="connsiteX39" fmla="*/ 27009 w 99342"/>
                <a:gd name="connsiteY39" fmla="*/ 11486 h 108656"/>
                <a:gd name="connsiteX40" fmla="*/ 19868 w 99342"/>
                <a:gd name="connsiteY40" fmla="*/ 22042 h 108656"/>
                <a:gd name="connsiteX41" fmla="*/ 12418 w 99342"/>
                <a:gd name="connsiteY41" fmla="*/ 35701 h 108656"/>
                <a:gd name="connsiteX42" fmla="*/ 5277 w 99342"/>
                <a:gd name="connsiteY42" fmla="*/ 50603 h 108656"/>
                <a:gd name="connsiteX43" fmla="*/ 0 w 99342"/>
                <a:gd name="connsiteY43" fmla="*/ 61158 h 108656"/>
                <a:gd name="connsiteX44" fmla="*/ 0 w 99342"/>
                <a:gd name="connsiteY44" fmla="*/ 70782 h 108656"/>
                <a:gd name="connsiteX45" fmla="*/ 4036 w 99342"/>
                <a:gd name="connsiteY45" fmla="*/ 80405 h 108656"/>
                <a:gd name="connsiteX46" fmla="*/ 7140 w 99342"/>
                <a:gd name="connsiteY46" fmla="*/ 86614 h 108656"/>
                <a:gd name="connsiteX47" fmla="*/ 9313 w 99342"/>
                <a:gd name="connsiteY47" fmla="*/ 94065 h 108656"/>
                <a:gd name="connsiteX48" fmla="*/ 7140 w 99342"/>
                <a:gd name="connsiteY48" fmla="*/ 107725 h 108656"/>
                <a:gd name="connsiteX49" fmla="*/ 9313 w 99342"/>
                <a:gd name="connsiteY49" fmla="*/ 107725 h 108656"/>
                <a:gd name="connsiteX50" fmla="*/ 9313 w 99342"/>
                <a:gd name="connsiteY50" fmla="*/ 108966 h 108656"/>
                <a:gd name="connsiteX51" fmla="*/ 11486 w 99342"/>
                <a:gd name="connsiteY51" fmla="*/ 108966 h 108656"/>
                <a:gd name="connsiteX52" fmla="*/ 11486 w 99342"/>
                <a:gd name="connsiteY52" fmla="*/ 110829 h 108656"/>
                <a:gd name="connsiteX53" fmla="*/ 27009 w 99342"/>
                <a:gd name="connsiteY53" fmla="*/ 110829 h 108656"/>
                <a:gd name="connsiteX54" fmla="*/ 27009 w 99342"/>
                <a:gd name="connsiteY54" fmla="*/ 70782 h 108656"/>
                <a:gd name="connsiteX55" fmla="*/ 36322 w 99342"/>
                <a:gd name="connsiteY55" fmla="*/ 83510 h 108656"/>
                <a:gd name="connsiteX56" fmla="*/ 45946 w 99342"/>
                <a:gd name="connsiteY56" fmla="*/ 96238 h 108656"/>
                <a:gd name="connsiteX57" fmla="*/ 56191 w 99342"/>
                <a:gd name="connsiteY57" fmla="*/ 107725 h 108656"/>
                <a:gd name="connsiteX58" fmla="*/ 58364 w 99342"/>
                <a:gd name="connsiteY58" fmla="*/ 107725 h 108656"/>
                <a:gd name="connsiteX59" fmla="*/ 58364 w 99342"/>
                <a:gd name="connsiteY59" fmla="*/ 108966 h 108656"/>
                <a:gd name="connsiteX60" fmla="*/ 60537 w 99342"/>
                <a:gd name="connsiteY60" fmla="*/ 108966 h 108656"/>
                <a:gd name="connsiteX61" fmla="*/ 63641 w 99342"/>
                <a:gd name="connsiteY61" fmla="*/ 110829 h 108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99342" h="108656">
                  <a:moveTo>
                    <a:pt x="63641" y="107725"/>
                  </a:moveTo>
                  <a:lnTo>
                    <a:pt x="67677" y="107725"/>
                  </a:lnTo>
                  <a:lnTo>
                    <a:pt x="63641" y="88787"/>
                  </a:lnTo>
                  <a:lnTo>
                    <a:pt x="60537" y="78232"/>
                  </a:lnTo>
                  <a:lnTo>
                    <a:pt x="53086" y="66435"/>
                  </a:lnTo>
                  <a:lnTo>
                    <a:pt x="46877" y="53707"/>
                  </a:lnTo>
                  <a:lnTo>
                    <a:pt x="54017" y="50603"/>
                  </a:lnTo>
                  <a:lnTo>
                    <a:pt x="61468" y="46567"/>
                  </a:lnTo>
                  <a:lnTo>
                    <a:pt x="67677" y="43152"/>
                  </a:lnTo>
                  <a:lnTo>
                    <a:pt x="70781" y="43152"/>
                  </a:lnTo>
                  <a:lnTo>
                    <a:pt x="70781" y="33838"/>
                  </a:lnTo>
                  <a:lnTo>
                    <a:pt x="50913" y="39116"/>
                  </a:lnTo>
                  <a:lnTo>
                    <a:pt x="31355" y="46567"/>
                  </a:lnTo>
                  <a:lnTo>
                    <a:pt x="29182" y="43152"/>
                  </a:lnTo>
                  <a:lnTo>
                    <a:pt x="27009" y="40979"/>
                  </a:lnTo>
                  <a:lnTo>
                    <a:pt x="27009" y="39116"/>
                  </a:lnTo>
                  <a:lnTo>
                    <a:pt x="23904" y="36943"/>
                  </a:lnTo>
                  <a:lnTo>
                    <a:pt x="23904" y="26388"/>
                  </a:lnTo>
                  <a:lnTo>
                    <a:pt x="43773" y="24215"/>
                  </a:lnTo>
                  <a:lnTo>
                    <a:pt x="60537" y="24215"/>
                  </a:lnTo>
                  <a:lnTo>
                    <a:pt x="80095" y="26388"/>
                  </a:lnTo>
                  <a:lnTo>
                    <a:pt x="85373" y="21110"/>
                  </a:lnTo>
                  <a:lnTo>
                    <a:pt x="90650" y="14591"/>
                  </a:lnTo>
                  <a:lnTo>
                    <a:pt x="96859" y="9313"/>
                  </a:lnTo>
                  <a:lnTo>
                    <a:pt x="96859" y="7140"/>
                  </a:lnTo>
                  <a:lnTo>
                    <a:pt x="97790" y="7140"/>
                  </a:lnTo>
                  <a:lnTo>
                    <a:pt x="99963" y="6209"/>
                  </a:lnTo>
                  <a:lnTo>
                    <a:pt x="96859" y="6209"/>
                  </a:lnTo>
                  <a:lnTo>
                    <a:pt x="96859" y="4036"/>
                  </a:lnTo>
                  <a:lnTo>
                    <a:pt x="94686" y="4036"/>
                  </a:lnTo>
                  <a:lnTo>
                    <a:pt x="94686" y="1863"/>
                  </a:lnTo>
                  <a:lnTo>
                    <a:pt x="94686" y="0"/>
                  </a:lnTo>
                  <a:lnTo>
                    <a:pt x="92823" y="0"/>
                  </a:lnTo>
                  <a:lnTo>
                    <a:pt x="90650" y="0"/>
                  </a:lnTo>
                  <a:lnTo>
                    <a:pt x="80095" y="6209"/>
                  </a:lnTo>
                  <a:lnTo>
                    <a:pt x="68608" y="9313"/>
                  </a:lnTo>
                  <a:lnTo>
                    <a:pt x="60537" y="11486"/>
                  </a:lnTo>
                  <a:lnTo>
                    <a:pt x="49050" y="11486"/>
                  </a:lnTo>
                  <a:lnTo>
                    <a:pt x="31355" y="6209"/>
                  </a:lnTo>
                  <a:lnTo>
                    <a:pt x="27009" y="11486"/>
                  </a:lnTo>
                  <a:lnTo>
                    <a:pt x="19868" y="22042"/>
                  </a:lnTo>
                  <a:lnTo>
                    <a:pt x="12418" y="35701"/>
                  </a:lnTo>
                  <a:lnTo>
                    <a:pt x="5277" y="50603"/>
                  </a:lnTo>
                  <a:lnTo>
                    <a:pt x="0" y="61158"/>
                  </a:lnTo>
                  <a:lnTo>
                    <a:pt x="0" y="70782"/>
                  </a:lnTo>
                  <a:lnTo>
                    <a:pt x="4036" y="80405"/>
                  </a:lnTo>
                  <a:lnTo>
                    <a:pt x="7140" y="86614"/>
                  </a:lnTo>
                  <a:lnTo>
                    <a:pt x="9313" y="94065"/>
                  </a:lnTo>
                  <a:lnTo>
                    <a:pt x="7140" y="107725"/>
                  </a:lnTo>
                  <a:lnTo>
                    <a:pt x="9313" y="107725"/>
                  </a:lnTo>
                  <a:lnTo>
                    <a:pt x="9313" y="108966"/>
                  </a:lnTo>
                  <a:lnTo>
                    <a:pt x="11486" y="108966"/>
                  </a:lnTo>
                  <a:lnTo>
                    <a:pt x="11486" y="110829"/>
                  </a:lnTo>
                  <a:lnTo>
                    <a:pt x="27009" y="110829"/>
                  </a:lnTo>
                  <a:lnTo>
                    <a:pt x="27009" y="70782"/>
                  </a:lnTo>
                  <a:lnTo>
                    <a:pt x="36322" y="83510"/>
                  </a:lnTo>
                  <a:lnTo>
                    <a:pt x="45946" y="96238"/>
                  </a:lnTo>
                  <a:lnTo>
                    <a:pt x="56191" y="107725"/>
                  </a:lnTo>
                  <a:lnTo>
                    <a:pt x="58364" y="107725"/>
                  </a:lnTo>
                  <a:lnTo>
                    <a:pt x="58364" y="108966"/>
                  </a:lnTo>
                  <a:lnTo>
                    <a:pt x="60537" y="108966"/>
                  </a:lnTo>
                  <a:lnTo>
                    <a:pt x="63641" y="110829"/>
                  </a:lnTo>
                  <a:close/>
                </a:path>
              </a:pathLst>
            </a:custGeom>
            <a:grpFill/>
            <a:ln w="3104" cap="flat">
              <a:noFill/>
              <a:prstDash val="solid"/>
              <a:miter/>
            </a:ln>
          </p:spPr>
          <p:txBody>
            <a:bodyPr rtlCol="0" anchor="ctr"/>
            <a:lstStyle/>
            <a:p>
              <a:endParaRPr lang="en-US"/>
            </a:p>
          </p:txBody>
        </p:sp>
        <p:sp>
          <p:nvSpPr>
            <p:cNvPr id="662" name="Freeform: Shape 661">
              <a:extLst>
                <a:ext uri="{FF2B5EF4-FFF2-40B4-BE49-F238E27FC236}">
                  <a16:creationId xmlns:a16="http://schemas.microsoft.com/office/drawing/2014/main" id="{EEC53118-A036-495F-9449-B7F99C13307A}"/>
                </a:ext>
              </a:extLst>
            </p:cNvPr>
            <p:cNvSpPr/>
            <p:nvPr/>
          </p:nvSpPr>
          <p:spPr>
            <a:xfrm>
              <a:off x="7352229" y="5852372"/>
              <a:ext cx="21731" cy="34149"/>
            </a:xfrm>
            <a:custGeom>
              <a:avLst/>
              <a:gdLst>
                <a:gd name="connsiteX0" fmla="*/ 18937 w 21731"/>
                <a:gd name="connsiteY0" fmla="*/ 18937 h 34149"/>
                <a:gd name="connsiteX1" fmla="*/ 11487 w 21731"/>
                <a:gd name="connsiteY1" fmla="*/ 7451 h 34149"/>
                <a:gd name="connsiteX2" fmla="*/ 0 w 21731"/>
                <a:gd name="connsiteY2" fmla="*/ 0 h 34149"/>
                <a:gd name="connsiteX3" fmla="*/ 2173 w 21731"/>
                <a:gd name="connsiteY3" fmla="*/ 13660 h 34149"/>
                <a:gd name="connsiteX4" fmla="*/ 4346 w 21731"/>
                <a:gd name="connsiteY4" fmla="*/ 22352 h 34149"/>
                <a:gd name="connsiteX5" fmla="*/ 7451 w 21731"/>
                <a:gd name="connsiteY5" fmla="*/ 31666 h 34149"/>
                <a:gd name="connsiteX6" fmla="*/ 20800 w 21731"/>
                <a:gd name="connsiteY6" fmla="*/ 36943 h 34149"/>
                <a:gd name="connsiteX7" fmla="*/ 20800 w 21731"/>
                <a:gd name="connsiteY7" fmla="*/ 31666 h 34149"/>
                <a:gd name="connsiteX8" fmla="*/ 24215 w 21731"/>
                <a:gd name="connsiteY8" fmla="*/ 316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31" h="34149">
                  <a:moveTo>
                    <a:pt x="18937" y="18937"/>
                  </a:moveTo>
                  <a:lnTo>
                    <a:pt x="11487" y="7451"/>
                  </a:lnTo>
                  <a:lnTo>
                    <a:pt x="0" y="0"/>
                  </a:lnTo>
                  <a:lnTo>
                    <a:pt x="2173" y="13660"/>
                  </a:lnTo>
                  <a:lnTo>
                    <a:pt x="4346" y="22352"/>
                  </a:lnTo>
                  <a:lnTo>
                    <a:pt x="7451" y="31666"/>
                  </a:lnTo>
                  <a:lnTo>
                    <a:pt x="20800" y="36943"/>
                  </a:lnTo>
                  <a:lnTo>
                    <a:pt x="20800" y="31666"/>
                  </a:lnTo>
                  <a:lnTo>
                    <a:pt x="24215" y="31666"/>
                  </a:lnTo>
                  <a:close/>
                </a:path>
              </a:pathLst>
            </a:custGeom>
            <a:grpFill/>
            <a:ln w="3104" cap="flat">
              <a:noFill/>
              <a:prstDash val="solid"/>
              <a:miter/>
            </a:ln>
          </p:spPr>
          <p:txBody>
            <a:bodyPr rtlCol="0" anchor="ctr"/>
            <a:lstStyle/>
            <a:p>
              <a:endParaRPr lang="en-US"/>
            </a:p>
          </p:txBody>
        </p:sp>
        <p:sp>
          <p:nvSpPr>
            <p:cNvPr id="663" name="Freeform: Shape 662">
              <a:extLst>
                <a:ext uri="{FF2B5EF4-FFF2-40B4-BE49-F238E27FC236}">
                  <a16:creationId xmlns:a16="http://schemas.microsoft.com/office/drawing/2014/main" id="{13BEE583-FD37-44C5-B556-5E4831C35B65}"/>
                </a:ext>
              </a:extLst>
            </p:cNvPr>
            <p:cNvSpPr/>
            <p:nvPr/>
          </p:nvSpPr>
          <p:spPr>
            <a:xfrm>
              <a:off x="6269084" y="5666105"/>
              <a:ext cx="24836" cy="55880"/>
            </a:xfrm>
            <a:custGeom>
              <a:avLst/>
              <a:gdLst>
                <a:gd name="connsiteX0" fmla="*/ 23904 w 24835"/>
                <a:gd name="connsiteY0" fmla="*/ 41289 h 55880"/>
                <a:gd name="connsiteX1" fmla="*/ 23904 w 24835"/>
                <a:gd name="connsiteY1" fmla="*/ 39116 h 55880"/>
                <a:gd name="connsiteX2" fmla="*/ 23904 w 24835"/>
                <a:gd name="connsiteY2" fmla="*/ 20179 h 55880"/>
                <a:gd name="connsiteX3" fmla="*/ 17695 w 24835"/>
                <a:gd name="connsiteY3" fmla="*/ 7451 h 55880"/>
                <a:gd name="connsiteX4" fmla="*/ 7140 w 24835"/>
                <a:gd name="connsiteY4" fmla="*/ 0 h 55880"/>
                <a:gd name="connsiteX5" fmla="*/ 4967 w 24835"/>
                <a:gd name="connsiteY5" fmla="*/ 5278 h 55880"/>
                <a:gd name="connsiteX6" fmla="*/ 4036 w 24835"/>
                <a:gd name="connsiteY6" fmla="*/ 9624 h 55880"/>
                <a:gd name="connsiteX7" fmla="*/ 1863 w 24835"/>
                <a:gd name="connsiteY7" fmla="*/ 11797 h 55880"/>
                <a:gd name="connsiteX8" fmla="*/ 0 w 24835"/>
                <a:gd name="connsiteY8" fmla="*/ 14901 h 55880"/>
                <a:gd name="connsiteX9" fmla="*/ 0 w 24835"/>
                <a:gd name="connsiteY9" fmla="*/ 36943 h 55880"/>
                <a:gd name="connsiteX10" fmla="*/ 7140 w 24835"/>
                <a:gd name="connsiteY10" fmla="*/ 51844 h 55880"/>
                <a:gd name="connsiteX11" fmla="*/ 9313 w 24835"/>
                <a:gd name="connsiteY11" fmla="*/ 54018 h 55880"/>
                <a:gd name="connsiteX12" fmla="*/ 10244 w 24835"/>
                <a:gd name="connsiteY12" fmla="*/ 54018 h 55880"/>
                <a:gd name="connsiteX13" fmla="*/ 12418 w 24835"/>
                <a:gd name="connsiteY13" fmla="*/ 56191 h 55880"/>
                <a:gd name="connsiteX14" fmla="*/ 14591 w 24835"/>
                <a:gd name="connsiteY14" fmla="*/ 56191 h 55880"/>
                <a:gd name="connsiteX15" fmla="*/ 17695 w 24835"/>
                <a:gd name="connsiteY15" fmla="*/ 54018 h 55880"/>
                <a:gd name="connsiteX16" fmla="*/ 19558 w 24835"/>
                <a:gd name="connsiteY16" fmla="*/ 49671 h 55880"/>
                <a:gd name="connsiteX17" fmla="*/ 23904 w 24835"/>
                <a:gd name="connsiteY17" fmla="*/ 48740 h 55880"/>
                <a:gd name="connsiteX18" fmla="*/ 27009 w 24835"/>
                <a:gd name="connsiteY18" fmla="*/ 48740 h 55880"/>
                <a:gd name="connsiteX19" fmla="*/ 27009 w 24835"/>
                <a:gd name="connsiteY19" fmla="*/ 44394 h 55880"/>
                <a:gd name="connsiteX20" fmla="*/ 27009 w 24835"/>
                <a:gd name="connsiteY20" fmla="*/ 42221 h 55880"/>
                <a:gd name="connsiteX21" fmla="*/ 24836 w 24835"/>
                <a:gd name="connsiteY21" fmla="*/ 41289 h 5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35" h="55880">
                  <a:moveTo>
                    <a:pt x="23904" y="41289"/>
                  </a:moveTo>
                  <a:lnTo>
                    <a:pt x="23904" y="39116"/>
                  </a:lnTo>
                  <a:lnTo>
                    <a:pt x="23904" y="20179"/>
                  </a:lnTo>
                  <a:lnTo>
                    <a:pt x="17695" y="7451"/>
                  </a:lnTo>
                  <a:lnTo>
                    <a:pt x="7140" y="0"/>
                  </a:lnTo>
                  <a:lnTo>
                    <a:pt x="4967" y="5278"/>
                  </a:lnTo>
                  <a:lnTo>
                    <a:pt x="4036" y="9624"/>
                  </a:lnTo>
                  <a:lnTo>
                    <a:pt x="1863" y="11797"/>
                  </a:lnTo>
                  <a:lnTo>
                    <a:pt x="0" y="14901"/>
                  </a:lnTo>
                  <a:lnTo>
                    <a:pt x="0" y="36943"/>
                  </a:lnTo>
                  <a:lnTo>
                    <a:pt x="7140" y="51844"/>
                  </a:lnTo>
                  <a:lnTo>
                    <a:pt x="9313" y="54018"/>
                  </a:lnTo>
                  <a:lnTo>
                    <a:pt x="10244" y="54018"/>
                  </a:lnTo>
                  <a:lnTo>
                    <a:pt x="12418" y="56191"/>
                  </a:lnTo>
                  <a:lnTo>
                    <a:pt x="14591" y="56191"/>
                  </a:lnTo>
                  <a:lnTo>
                    <a:pt x="17695" y="54018"/>
                  </a:lnTo>
                  <a:lnTo>
                    <a:pt x="19558" y="49671"/>
                  </a:lnTo>
                  <a:lnTo>
                    <a:pt x="23904" y="48740"/>
                  </a:lnTo>
                  <a:lnTo>
                    <a:pt x="27009" y="48740"/>
                  </a:lnTo>
                  <a:lnTo>
                    <a:pt x="27009" y="44394"/>
                  </a:lnTo>
                  <a:lnTo>
                    <a:pt x="27009" y="42221"/>
                  </a:lnTo>
                  <a:lnTo>
                    <a:pt x="24836" y="41289"/>
                  </a:lnTo>
                  <a:close/>
                </a:path>
              </a:pathLst>
            </a:custGeom>
            <a:grpFill/>
            <a:ln w="3104" cap="flat">
              <a:noFill/>
              <a:prstDash val="solid"/>
              <a:miter/>
            </a:ln>
          </p:spPr>
          <p:txBody>
            <a:bodyPr rtlCol="0" anchor="ctr"/>
            <a:lstStyle/>
            <a:p>
              <a:endParaRPr lang="en-US"/>
            </a:p>
          </p:txBody>
        </p:sp>
        <p:sp>
          <p:nvSpPr>
            <p:cNvPr id="664" name="Freeform: Shape 663">
              <a:extLst>
                <a:ext uri="{FF2B5EF4-FFF2-40B4-BE49-F238E27FC236}">
                  <a16:creationId xmlns:a16="http://schemas.microsoft.com/office/drawing/2014/main" id="{0FA00D01-FF38-4E60-B969-0F90B3AAB66F}"/>
                </a:ext>
              </a:extLst>
            </p:cNvPr>
            <p:cNvSpPr/>
            <p:nvPr/>
          </p:nvSpPr>
          <p:spPr>
            <a:xfrm>
              <a:off x="6752448" y="5941160"/>
              <a:ext cx="599160" cy="468773"/>
            </a:xfrm>
            <a:custGeom>
              <a:avLst/>
              <a:gdLst>
                <a:gd name="connsiteX0" fmla="*/ 587363 w 599160"/>
                <a:gd name="connsiteY0" fmla="*/ 227557 h 468773"/>
                <a:gd name="connsiteX1" fmla="*/ 578050 w 599160"/>
                <a:gd name="connsiteY1" fmla="*/ 214828 h 468773"/>
                <a:gd name="connsiteX2" fmla="*/ 567495 w 599160"/>
                <a:gd name="connsiteY2" fmla="*/ 202100 h 468773"/>
                <a:gd name="connsiteX3" fmla="*/ 560355 w 599160"/>
                <a:gd name="connsiteY3" fmla="*/ 183163 h 468773"/>
                <a:gd name="connsiteX4" fmla="*/ 540486 w 599160"/>
                <a:gd name="connsiteY4" fmla="*/ 183163 h 468773"/>
                <a:gd name="connsiteX5" fmla="*/ 536450 w 599160"/>
                <a:gd name="connsiteY5" fmla="*/ 165157 h 468773"/>
                <a:gd name="connsiteX6" fmla="*/ 526826 w 599160"/>
                <a:gd name="connsiteY6" fmla="*/ 151498 h 468773"/>
                <a:gd name="connsiteX7" fmla="*/ 523722 w 599160"/>
                <a:gd name="connsiteY7" fmla="*/ 146220 h 468773"/>
                <a:gd name="connsiteX8" fmla="*/ 520617 w 599160"/>
                <a:gd name="connsiteY8" fmla="*/ 143115 h 468773"/>
                <a:gd name="connsiteX9" fmla="*/ 514408 w 599160"/>
                <a:gd name="connsiteY9" fmla="*/ 140942 h 468773"/>
                <a:gd name="connsiteX10" fmla="*/ 509131 w 599160"/>
                <a:gd name="connsiteY10" fmla="*/ 138769 h 468773"/>
                <a:gd name="connsiteX11" fmla="*/ 499818 w 599160"/>
                <a:gd name="connsiteY11" fmla="*/ 138769 h 468773"/>
                <a:gd name="connsiteX12" fmla="*/ 496713 w 599160"/>
                <a:gd name="connsiteY12" fmla="*/ 129145 h 468773"/>
                <a:gd name="connsiteX13" fmla="*/ 492677 w 599160"/>
                <a:gd name="connsiteY13" fmla="*/ 116417 h 468773"/>
                <a:gd name="connsiteX14" fmla="*/ 487400 w 599160"/>
                <a:gd name="connsiteY14" fmla="*/ 98411 h 468773"/>
                <a:gd name="connsiteX15" fmla="*/ 484295 w 599160"/>
                <a:gd name="connsiteY15" fmla="*/ 83820 h 468773"/>
                <a:gd name="connsiteX16" fmla="*/ 479949 w 599160"/>
                <a:gd name="connsiteY16" fmla="*/ 71092 h 468773"/>
                <a:gd name="connsiteX17" fmla="*/ 479949 w 599160"/>
                <a:gd name="connsiteY17" fmla="*/ 64573 h 468773"/>
                <a:gd name="connsiteX18" fmla="*/ 476845 w 599160"/>
                <a:gd name="connsiteY18" fmla="*/ 63641 h 468773"/>
                <a:gd name="connsiteX19" fmla="*/ 472809 w 599160"/>
                <a:gd name="connsiteY19" fmla="*/ 63641 h 468773"/>
                <a:gd name="connsiteX20" fmla="*/ 467531 w 599160"/>
                <a:gd name="connsiteY20" fmla="*/ 61468 h 468773"/>
                <a:gd name="connsiteX21" fmla="*/ 463496 w 599160"/>
                <a:gd name="connsiteY21" fmla="*/ 61468 h 468773"/>
                <a:gd name="connsiteX22" fmla="*/ 458218 w 599160"/>
                <a:gd name="connsiteY22" fmla="*/ 59295 h 468773"/>
                <a:gd name="connsiteX23" fmla="*/ 456045 w 599160"/>
                <a:gd name="connsiteY23" fmla="*/ 57122 h 468773"/>
                <a:gd name="connsiteX24" fmla="*/ 452940 w 599160"/>
                <a:gd name="connsiteY24" fmla="*/ 49982 h 468773"/>
                <a:gd name="connsiteX25" fmla="*/ 448905 w 599160"/>
                <a:gd name="connsiteY25" fmla="*/ 37253 h 468773"/>
                <a:gd name="connsiteX26" fmla="*/ 443627 w 599160"/>
                <a:gd name="connsiteY26" fmla="*/ 22352 h 468773"/>
                <a:gd name="connsiteX27" fmla="*/ 441454 w 599160"/>
                <a:gd name="connsiteY27" fmla="*/ 9624 h 468773"/>
                <a:gd name="connsiteX28" fmla="*/ 440523 w 599160"/>
                <a:gd name="connsiteY28" fmla="*/ 0 h 468773"/>
                <a:gd name="connsiteX29" fmla="*/ 436487 w 599160"/>
                <a:gd name="connsiteY29" fmla="*/ 0 h 468773"/>
                <a:gd name="connsiteX30" fmla="*/ 431209 w 599160"/>
                <a:gd name="connsiteY30" fmla="*/ 19247 h 468773"/>
                <a:gd name="connsiteX31" fmla="*/ 426863 w 599160"/>
                <a:gd name="connsiteY31" fmla="*/ 42531 h 468773"/>
                <a:gd name="connsiteX32" fmla="*/ 425931 w 599160"/>
                <a:gd name="connsiteY32" fmla="*/ 66746 h 468773"/>
                <a:gd name="connsiteX33" fmla="*/ 420654 w 599160"/>
                <a:gd name="connsiteY33" fmla="*/ 91271 h 468773"/>
                <a:gd name="connsiteX34" fmla="*/ 411341 w 599160"/>
                <a:gd name="connsiteY34" fmla="*/ 105862 h 468773"/>
                <a:gd name="connsiteX35" fmla="*/ 398923 w 599160"/>
                <a:gd name="connsiteY35" fmla="*/ 105862 h 468773"/>
                <a:gd name="connsiteX36" fmla="*/ 382159 w 599160"/>
                <a:gd name="connsiteY36" fmla="*/ 100584 h 468773"/>
                <a:gd name="connsiteX37" fmla="*/ 365395 w 599160"/>
                <a:gd name="connsiteY37" fmla="*/ 91271 h 468773"/>
                <a:gd name="connsiteX38" fmla="*/ 348941 w 599160"/>
                <a:gd name="connsiteY38" fmla="*/ 81647 h 468773"/>
                <a:gd name="connsiteX39" fmla="*/ 336213 w 599160"/>
                <a:gd name="connsiteY39" fmla="*/ 74196 h 468773"/>
                <a:gd name="connsiteX40" fmla="*/ 343663 w 599160"/>
                <a:gd name="connsiteY40" fmla="*/ 49982 h 468773"/>
                <a:gd name="connsiteX41" fmla="*/ 356081 w 599160"/>
                <a:gd name="connsiteY41" fmla="*/ 33838 h 468773"/>
                <a:gd name="connsiteX42" fmla="*/ 356081 w 599160"/>
                <a:gd name="connsiteY42" fmla="*/ 24525 h 468773"/>
                <a:gd name="connsiteX43" fmla="*/ 338386 w 599160"/>
                <a:gd name="connsiteY43" fmla="*/ 26698 h 468773"/>
                <a:gd name="connsiteX44" fmla="*/ 321622 w 599160"/>
                <a:gd name="connsiteY44" fmla="*/ 26698 h 468773"/>
                <a:gd name="connsiteX45" fmla="*/ 306099 w 599160"/>
                <a:gd name="connsiteY45" fmla="*/ 24525 h 468773"/>
                <a:gd name="connsiteX46" fmla="*/ 291509 w 599160"/>
                <a:gd name="connsiteY46" fmla="*/ 17075 h 468773"/>
                <a:gd name="connsiteX47" fmla="*/ 276917 w 599160"/>
                <a:gd name="connsiteY47" fmla="*/ 17075 h 468773"/>
                <a:gd name="connsiteX48" fmla="*/ 277849 w 599160"/>
                <a:gd name="connsiteY48" fmla="*/ 19247 h 468773"/>
                <a:gd name="connsiteX49" fmla="*/ 280022 w 599160"/>
                <a:gd name="connsiteY49" fmla="*/ 20179 h 468773"/>
                <a:gd name="connsiteX50" fmla="*/ 280022 w 599160"/>
                <a:gd name="connsiteY50" fmla="*/ 22352 h 468773"/>
                <a:gd name="connsiteX51" fmla="*/ 284368 w 599160"/>
                <a:gd name="connsiteY51" fmla="*/ 24525 h 468773"/>
                <a:gd name="connsiteX52" fmla="*/ 274745 w 599160"/>
                <a:gd name="connsiteY52" fmla="*/ 33838 h 468773"/>
                <a:gd name="connsiteX53" fmla="*/ 265431 w 599160"/>
                <a:gd name="connsiteY53" fmla="*/ 37253 h 468773"/>
                <a:gd name="connsiteX54" fmla="*/ 256118 w 599160"/>
                <a:gd name="connsiteY54" fmla="*/ 42531 h 468773"/>
                <a:gd name="connsiteX55" fmla="*/ 248977 w 599160"/>
                <a:gd name="connsiteY55" fmla="*/ 48740 h 468773"/>
                <a:gd name="connsiteX56" fmla="*/ 243700 w 599160"/>
                <a:gd name="connsiteY56" fmla="*/ 57122 h 468773"/>
                <a:gd name="connsiteX57" fmla="*/ 240595 w 599160"/>
                <a:gd name="connsiteY57" fmla="*/ 74196 h 468773"/>
                <a:gd name="connsiteX58" fmla="*/ 234387 w 599160"/>
                <a:gd name="connsiteY58" fmla="*/ 72023 h 468773"/>
                <a:gd name="connsiteX59" fmla="*/ 230972 w 599160"/>
                <a:gd name="connsiteY59" fmla="*/ 71092 h 468773"/>
                <a:gd name="connsiteX60" fmla="*/ 226005 w 599160"/>
                <a:gd name="connsiteY60" fmla="*/ 71092 h 468773"/>
                <a:gd name="connsiteX61" fmla="*/ 220727 w 599160"/>
                <a:gd name="connsiteY61" fmla="*/ 68919 h 468773"/>
                <a:gd name="connsiteX62" fmla="*/ 218554 w 599160"/>
                <a:gd name="connsiteY62" fmla="*/ 63641 h 468773"/>
                <a:gd name="connsiteX63" fmla="*/ 218554 w 599160"/>
                <a:gd name="connsiteY63" fmla="*/ 59295 h 468773"/>
                <a:gd name="connsiteX64" fmla="*/ 218554 w 599160"/>
                <a:gd name="connsiteY64" fmla="*/ 56191 h 468773"/>
                <a:gd name="connsiteX65" fmla="*/ 216381 w 599160"/>
                <a:gd name="connsiteY65" fmla="*/ 54017 h 468773"/>
                <a:gd name="connsiteX66" fmla="*/ 209241 w 599160"/>
                <a:gd name="connsiteY66" fmla="*/ 49982 h 468773"/>
                <a:gd name="connsiteX67" fmla="*/ 198685 w 599160"/>
                <a:gd name="connsiteY67" fmla="*/ 56191 h 468773"/>
                <a:gd name="connsiteX68" fmla="*/ 187509 w 599160"/>
                <a:gd name="connsiteY68" fmla="*/ 63641 h 468773"/>
                <a:gd name="connsiteX69" fmla="*/ 176954 w 599160"/>
                <a:gd name="connsiteY69" fmla="*/ 72023 h 468773"/>
                <a:gd name="connsiteX70" fmla="*/ 167641 w 599160"/>
                <a:gd name="connsiteY70" fmla="*/ 81647 h 468773"/>
                <a:gd name="connsiteX71" fmla="*/ 160190 w 599160"/>
                <a:gd name="connsiteY71" fmla="*/ 85683 h 468773"/>
                <a:gd name="connsiteX72" fmla="*/ 160190 w 599160"/>
                <a:gd name="connsiteY72" fmla="*/ 98411 h 468773"/>
                <a:gd name="connsiteX73" fmla="*/ 145599 w 599160"/>
                <a:gd name="connsiteY73" fmla="*/ 103689 h 468773"/>
                <a:gd name="connsiteX74" fmla="*/ 134112 w 599160"/>
                <a:gd name="connsiteY74" fmla="*/ 114554 h 468773"/>
                <a:gd name="connsiteX75" fmla="*/ 126041 w 599160"/>
                <a:gd name="connsiteY75" fmla="*/ 129145 h 468773"/>
                <a:gd name="connsiteX76" fmla="*/ 120763 w 599160"/>
                <a:gd name="connsiteY76" fmla="*/ 143115 h 468773"/>
                <a:gd name="connsiteX77" fmla="*/ 106172 w 599160"/>
                <a:gd name="connsiteY77" fmla="*/ 146220 h 468773"/>
                <a:gd name="connsiteX78" fmla="*/ 89409 w 599160"/>
                <a:gd name="connsiteY78" fmla="*/ 150256 h 468773"/>
                <a:gd name="connsiteX79" fmla="*/ 70782 w 599160"/>
                <a:gd name="connsiteY79" fmla="*/ 153671 h 468773"/>
                <a:gd name="connsiteX80" fmla="*/ 56191 w 599160"/>
                <a:gd name="connsiteY80" fmla="*/ 155533 h 468773"/>
                <a:gd name="connsiteX81" fmla="*/ 47809 w 599160"/>
                <a:gd name="connsiteY81" fmla="*/ 155533 h 468773"/>
                <a:gd name="connsiteX82" fmla="*/ 34149 w 599160"/>
                <a:gd name="connsiteY82" fmla="*/ 161121 h 468773"/>
                <a:gd name="connsiteX83" fmla="*/ 23904 w 599160"/>
                <a:gd name="connsiteY83" fmla="*/ 170435 h 468773"/>
                <a:gd name="connsiteX84" fmla="*/ 16454 w 599160"/>
                <a:gd name="connsiteY84" fmla="*/ 180990 h 468773"/>
                <a:gd name="connsiteX85" fmla="*/ 9313 w 599160"/>
                <a:gd name="connsiteY85" fmla="*/ 192787 h 468773"/>
                <a:gd name="connsiteX86" fmla="*/ 0 w 599160"/>
                <a:gd name="connsiteY86" fmla="*/ 203342 h 468773"/>
                <a:gd name="connsiteX87" fmla="*/ 4036 w 599160"/>
                <a:gd name="connsiteY87" fmla="*/ 216070 h 468773"/>
                <a:gd name="connsiteX88" fmla="*/ 7140 w 599160"/>
                <a:gd name="connsiteY88" fmla="*/ 227557 h 468773"/>
                <a:gd name="connsiteX89" fmla="*/ 16454 w 599160"/>
                <a:gd name="connsiteY89" fmla="*/ 237180 h 468773"/>
                <a:gd name="connsiteX90" fmla="*/ 14591 w 599160"/>
                <a:gd name="connsiteY90" fmla="*/ 240285 h 468773"/>
                <a:gd name="connsiteX91" fmla="*/ 13349 w 599160"/>
                <a:gd name="connsiteY91" fmla="*/ 242458 h 468773"/>
                <a:gd name="connsiteX92" fmla="*/ 11176 w 599160"/>
                <a:gd name="connsiteY92" fmla="*/ 244631 h 468773"/>
                <a:gd name="connsiteX93" fmla="*/ 9313 w 599160"/>
                <a:gd name="connsiteY93" fmla="*/ 242458 h 468773"/>
                <a:gd name="connsiteX94" fmla="*/ 7140 w 599160"/>
                <a:gd name="connsiteY94" fmla="*/ 242458 h 468773"/>
                <a:gd name="connsiteX95" fmla="*/ 4036 w 599160"/>
                <a:gd name="connsiteY95" fmla="*/ 240285 h 468773"/>
                <a:gd name="connsiteX96" fmla="*/ 0 w 599160"/>
                <a:gd name="connsiteY96" fmla="*/ 240285 h 468773"/>
                <a:gd name="connsiteX97" fmla="*/ 4036 w 599160"/>
                <a:gd name="connsiteY97" fmla="*/ 253013 h 468773"/>
                <a:gd name="connsiteX98" fmla="*/ 9313 w 599160"/>
                <a:gd name="connsiteY98" fmla="*/ 270088 h 468773"/>
                <a:gd name="connsiteX99" fmla="*/ 18627 w 599160"/>
                <a:gd name="connsiteY99" fmla="*/ 289025 h 468773"/>
                <a:gd name="connsiteX100" fmla="*/ 25767 w 599160"/>
                <a:gd name="connsiteY100" fmla="*/ 309204 h 468773"/>
                <a:gd name="connsiteX101" fmla="*/ 33218 w 599160"/>
                <a:gd name="connsiteY101" fmla="*/ 327210 h 468773"/>
                <a:gd name="connsiteX102" fmla="*/ 34149 w 599160"/>
                <a:gd name="connsiteY102" fmla="*/ 346147 h 468773"/>
                <a:gd name="connsiteX103" fmla="*/ 33218 w 599160"/>
                <a:gd name="connsiteY103" fmla="*/ 361980 h 468773"/>
                <a:gd name="connsiteX104" fmla="*/ 23904 w 599160"/>
                <a:gd name="connsiteY104" fmla="*/ 375639 h 468773"/>
                <a:gd name="connsiteX105" fmla="*/ 27009 w 599160"/>
                <a:gd name="connsiteY105" fmla="*/ 381227 h 468773"/>
                <a:gd name="connsiteX106" fmla="*/ 33218 w 599160"/>
                <a:gd name="connsiteY106" fmla="*/ 386505 h 468773"/>
                <a:gd name="connsiteX107" fmla="*/ 36322 w 599160"/>
                <a:gd name="connsiteY107" fmla="*/ 391782 h 468773"/>
                <a:gd name="connsiteX108" fmla="*/ 40358 w 599160"/>
                <a:gd name="connsiteY108" fmla="*/ 398923 h 468773"/>
                <a:gd name="connsiteX109" fmla="*/ 54949 w 599160"/>
                <a:gd name="connsiteY109" fmla="*/ 398923 h 468773"/>
                <a:gd name="connsiteX110" fmla="*/ 67677 w 599160"/>
                <a:gd name="connsiteY110" fmla="*/ 397991 h 468773"/>
                <a:gd name="connsiteX111" fmla="*/ 77922 w 599160"/>
                <a:gd name="connsiteY111" fmla="*/ 391782 h 468773"/>
                <a:gd name="connsiteX112" fmla="*/ 91582 w 599160"/>
                <a:gd name="connsiteY112" fmla="*/ 386505 h 468773"/>
                <a:gd name="connsiteX113" fmla="*/ 103999 w 599160"/>
                <a:gd name="connsiteY113" fmla="*/ 383090 h 468773"/>
                <a:gd name="connsiteX114" fmla="*/ 121695 w 599160"/>
                <a:gd name="connsiteY114" fmla="*/ 381227 h 468773"/>
                <a:gd name="connsiteX115" fmla="*/ 138459 w 599160"/>
                <a:gd name="connsiteY115" fmla="*/ 383090 h 468773"/>
                <a:gd name="connsiteX116" fmla="*/ 156154 w 599160"/>
                <a:gd name="connsiteY116" fmla="*/ 383090 h 468773"/>
                <a:gd name="connsiteX117" fmla="*/ 163294 w 599160"/>
                <a:gd name="connsiteY117" fmla="*/ 358875 h 468773"/>
                <a:gd name="connsiteX118" fmla="*/ 176954 w 599160"/>
                <a:gd name="connsiteY118" fmla="*/ 354529 h 468773"/>
                <a:gd name="connsiteX119" fmla="*/ 194649 w 599160"/>
                <a:gd name="connsiteY119" fmla="*/ 351425 h 468773"/>
                <a:gd name="connsiteX120" fmla="*/ 214518 w 599160"/>
                <a:gd name="connsiteY120" fmla="*/ 347078 h 468773"/>
                <a:gd name="connsiteX121" fmla="*/ 234387 w 599160"/>
                <a:gd name="connsiteY121" fmla="*/ 346147 h 468773"/>
                <a:gd name="connsiteX122" fmla="*/ 255186 w 599160"/>
                <a:gd name="connsiteY122" fmla="*/ 343974 h 468773"/>
                <a:gd name="connsiteX123" fmla="*/ 269777 w 599160"/>
                <a:gd name="connsiteY123" fmla="*/ 346147 h 468773"/>
                <a:gd name="connsiteX124" fmla="*/ 280022 w 599160"/>
                <a:gd name="connsiteY124" fmla="*/ 349252 h 468773"/>
                <a:gd name="connsiteX125" fmla="*/ 296786 w 599160"/>
                <a:gd name="connsiteY125" fmla="*/ 351425 h 468773"/>
                <a:gd name="connsiteX126" fmla="*/ 309204 w 599160"/>
                <a:gd name="connsiteY126" fmla="*/ 358875 h 468773"/>
                <a:gd name="connsiteX127" fmla="*/ 318517 w 599160"/>
                <a:gd name="connsiteY127" fmla="*/ 368499 h 468773"/>
                <a:gd name="connsiteX128" fmla="*/ 325968 w 599160"/>
                <a:gd name="connsiteY128" fmla="*/ 379054 h 468773"/>
                <a:gd name="connsiteX129" fmla="*/ 331245 w 599160"/>
                <a:gd name="connsiteY129" fmla="*/ 390541 h 468773"/>
                <a:gd name="connsiteX130" fmla="*/ 345837 w 599160"/>
                <a:gd name="connsiteY130" fmla="*/ 384332 h 468773"/>
                <a:gd name="connsiteX131" fmla="*/ 355150 w 599160"/>
                <a:gd name="connsiteY131" fmla="*/ 379054 h 468773"/>
                <a:gd name="connsiteX132" fmla="*/ 363532 w 599160"/>
                <a:gd name="connsiteY132" fmla="*/ 369431 h 468773"/>
                <a:gd name="connsiteX133" fmla="*/ 363532 w 599160"/>
                <a:gd name="connsiteY133" fmla="*/ 375639 h 468773"/>
                <a:gd name="connsiteX134" fmla="*/ 367568 w 599160"/>
                <a:gd name="connsiteY134" fmla="*/ 375639 h 468773"/>
                <a:gd name="connsiteX135" fmla="*/ 363532 w 599160"/>
                <a:gd name="connsiteY135" fmla="*/ 381227 h 468773"/>
                <a:gd name="connsiteX136" fmla="*/ 358254 w 599160"/>
                <a:gd name="connsiteY136" fmla="*/ 386505 h 468773"/>
                <a:gd name="connsiteX137" fmla="*/ 350804 w 599160"/>
                <a:gd name="connsiteY137" fmla="*/ 390541 h 468773"/>
                <a:gd name="connsiteX138" fmla="*/ 350804 w 599160"/>
                <a:gd name="connsiteY138" fmla="*/ 393645 h 468773"/>
                <a:gd name="connsiteX139" fmla="*/ 356081 w 599160"/>
                <a:gd name="connsiteY139" fmla="*/ 393645 h 468773"/>
                <a:gd name="connsiteX140" fmla="*/ 356081 w 599160"/>
                <a:gd name="connsiteY140" fmla="*/ 398923 h 468773"/>
                <a:gd name="connsiteX141" fmla="*/ 358254 w 599160"/>
                <a:gd name="connsiteY141" fmla="*/ 398923 h 468773"/>
                <a:gd name="connsiteX142" fmla="*/ 360427 w 599160"/>
                <a:gd name="connsiteY142" fmla="*/ 398923 h 468773"/>
                <a:gd name="connsiteX143" fmla="*/ 362290 w 599160"/>
                <a:gd name="connsiteY143" fmla="*/ 397991 h 468773"/>
                <a:gd name="connsiteX144" fmla="*/ 362290 w 599160"/>
                <a:gd name="connsiteY144" fmla="*/ 395818 h 468773"/>
                <a:gd name="connsiteX145" fmla="*/ 363532 w 599160"/>
                <a:gd name="connsiteY145" fmla="*/ 393645 h 468773"/>
                <a:gd name="connsiteX146" fmla="*/ 369741 w 599160"/>
                <a:gd name="connsiteY146" fmla="*/ 395818 h 468773"/>
                <a:gd name="connsiteX147" fmla="*/ 370672 w 599160"/>
                <a:gd name="connsiteY147" fmla="*/ 397991 h 468773"/>
                <a:gd name="connsiteX148" fmla="*/ 372845 w 599160"/>
                <a:gd name="connsiteY148" fmla="*/ 398923 h 468773"/>
                <a:gd name="connsiteX149" fmla="*/ 372845 w 599160"/>
                <a:gd name="connsiteY149" fmla="*/ 401096 h 468773"/>
                <a:gd name="connsiteX150" fmla="*/ 372845 w 599160"/>
                <a:gd name="connsiteY150" fmla="*/ 403269 h 468773"/>
                <a:gd name="connsiteX151" fmla="*/ 370672 w 599160"/>
                <a:gd name="connsiteY151" fmla="*/ 405442 h 468773"/>
                <a:gd name="connsiteX152" fmla="*/ 370672 w 599160"/>
                <a:gd name="connsiteY152" fmla="*/ 406373 h 468773"/>
                <a:gd name="connsiteX153" fmla="*/ 372845 w 599160"/>
                <a:gd name="connsiteY153" fmla="*/ 408547 h 468773"/>
                <a:gd name="connsiteX154" fmla="*/ 376881 w 599160"/>
                <a:gd name="connsiteY154" fmla="*/ 410720 h 468773"/>
                <a:gd name="connsiteX155" fmla="*/ 379986 w 599160"/>
                <a:gd name="connsiteY155" fmla="*/ 413824 h 468773"/>
                <a:gd name="connsiteX156" fmla="*/ 385263 w 599160"/>
                <a:gd name="connsiteY156" fmla="*/ 415997 h 468773"/>
                <a:gd name="connsiteX157" fmla="*/ 391472 w 599160"/>
                <a:gd name="connsiteY157" fmla="*/ 418170 h 468773"/>
                <a:gd name="connsiteX158" fmla="*/ 396750 w 599160"/>
                <a:gd name="connsiteY158" fmla="*/ 419102 h 468773"/>
                <a:gd name="connsiteX159" fmla="*/ 403890 w 599160"/>
                <a:gd name="connsiteY159" fmla="*/ 456355 h 468773"/>
                <a:gd name="connsiteX160" fmla="*/ 420654 w 599160"/>
                <a:gd name="connsiteY160" fmla="*/ 458218 h 468773"/>
                <a:gd name="connsiteX161" fmla="*/ 434314 w 599160"/>
                <a:gd name="connsiteY161" fmla="*/ 460391 h 468773"/>
                <a:gd name="connsiteX162" fmla="*/ 447663 w 599160"/>
                <a:gd name="connsiteY162" fmla="*/ 462564 h 468773"/>
                <a:gd name="connsiteX163" fmla="*/ 458218 w 599160"/>
                <a:gd name="connsiteY163" fmla="*/ 458218 h 468773"/>
                <a:gd name="connsiteX164" fmla="*/ 467531 w 599160"/>
                <a:gd name="connsiteY164" fmla="*/ 451078 h 468773"/>
                <a:gd name="connsiteX165" fmla="*/ 479949 w 599160"/>
                <a:gd name="connsiteY165" fmla="*/ 462564 h 468773"/>
                <a:gd name="connsiteX166" fmla="*/ 491436 w 599160"/>
                <a:gd name="connsiteY166" fmla="*/ 470946 h 468773"/>
                <a:gd name="connsiteX167" fmla="*/ 499818 w 599160"/>
                <a:gd name="connsiteY167" fmla="*/ 467842 h 468773"/>
                <a:gd name="connsiteX168" fmla="*/ 513477 w 599160"/>
                <a:gd name="connsiteY168" fmla="*/ 462564 h 468773"/>
                <a:gd name="connsiteX169" fmla="*/ 525895 w 599160"/>
                <a:gd name="connsiteY169" fmla="*/ 456355 h 468773"/>
                <a:gd name="connsiteX170" fmla="*/ 536450 w 599160"/>
                <a:gd name="connsiteY170" fmla="*/ 451078 h 468773"/>
                <a:gd name="connsiteX171" fmla="*/ 545764 w 599160"/>
                <a:gd name="connsiteY171" fmla="*/ 441454 h 468773"/>
                <a:gd name="connsiteX172" fmla="*/ 551041 w 599160"/>
                <a:gd name="connsiteY172" fmla="*/ 428726 h 468773"/>
                <a:gd name="connsiteX173" fmla="*/ 555077 w 599160"/>
                <a:gd name="connsiteY173" fmla="*/ 412893 h 468773"/>
                <a:gd name="connsiteX174" fmla="*/ 560355 w 599160"/>
                <a:gd name="connsiteY174" fmla="*/ 397991 h 468773"/>
                <a:gd name="connsiteX175" fmla="*/ 563459 w 599160"/>
                <a:gd name="connsiteY175" fmla="*/ 383090 h 468773"/>
                <a:gd name="connsiteX176" fmla="*/ 574945 w 599160"/>
                <a:gd name="connsiteY176" fmla="*/ 358875 h 468773"/>
                <a:gd name="connsiteX177" fmla="*/ 584259 w 599160"/>
                <a:gd name="connsiteY177" fmla="*/ 336523 h 468773"/>
                <a:gd name="connsiteX178" fmla="*/ 592641 w 599160"/>
                <a:gd name="connsiteY178" fmla="*/ 316655 h 468773"/>
                <a:gd name="connsiteX179" fmla="*/ 598850 w 599160"/>
                <a:gd name="connsiteY179" fmla="*/ 294303 h 468773"/>
                <a:gd name="connsiteX180" fmla="*/ 599781 w 599160"/>
                <a:gd name="connsiteY180" fmla="*/ 271950 h 468773"/>
                <a:gd name="connsiteX181" fmla="*/ 596677 w 599160"/>
                <a:gd name="connsiteY181" fmla="*/ 244631 h 468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599160" h="468773">
                  <a:moveTo>
                    <a:pt x="587363" y="227557"/>
                  </a:moveTo>
                  <a:lnTo>
                    <a:pt x="578050" y="214828"/>
                  </a:lnTo>
                  <a:lnTo>
                    <a:pt x="567495" y="202100"/>
                  </a:lnTo>
                  <a:lnTo>
                    <a:pt x="560355" y="183163"/>
                  </a:lnTo>
                  <a:lnTo>
                    <a:pt x="540486" y="183163"/>
                  </a:lnTo>
                  <a:lnTo>
                    <a:pt x="536450" y="165157"/>
                  </a:lnTo>
                  <a:lnTo>
                    <a:pt x="526826" y="151498"/>
                  </a:lnTo>
                  <a:lnTo>
                    <a:pt x="523722" y="146220"/>
                  </a:lnTo>
                  <a:lnTo>
                    <a:pt x="520617" y="143115"/>
                  </a:lnTo>
                  <a:lnTo>
                    <a:pt x="514408" y="140942"/>
                  </a:lnTo>
                  <a:lnTo>
                    <a:pt x="509131" y="138769"/>
                  </a:lnTo>
                  <a:lnTo>
                    <a:pt x="499818" y="138769"/>
                  </a:lnTo>
                  <a:lnTo>
                    <a:pt x="496713" y="129145"/>
                  </a:lnTo>
                  <a:lnTo>
                    <a:pt x="492677" y="116417"/>
                  </a:lnTo>
                  <a:lnTo>
                    <a:pt x="487400" y="98411"/>
                  </a:lnTo>
                  <a:lnTo>
                    <a:pt x="484295" y="83820"/>
                  </a:lnTo>
                  <a:lnTo>
                    <a:pt x="479949" y="71092"/>
                  </a:lnTo>
                  <a:lnTo>
                    <a:pt x="479949" y="64573"/>
                  </a:lnTo>
                  <a:lnTo>
                    <a:pt x="476845" y="63641"/>
                  </a:lnTo>
                  <a:lnTo>
                    <a:pt x="472809" y="63641"/>
                  </a:lnTo>
                  <a:lnTo>
                    <a:pt x="467531" y="61468"/>
                  </a:lnTo>
                  <a:lnTo>
                    <a:pt x="463496" y="61468"/>
                  </a:lnTo>
                  <a:lnTo>
                    <a:pt x="458218" y="59295"/>
                  </a:lnTo>
                  <a:lnTo>
                    <a:pt x="456045" y="57122"/>
                  </a:lnTo>
                  <a:lnTo>
                    <a:pt x="452940" y="49982"/>
                  </a:lnTo>
                  <a:lnTo>
                    <a:pt x="448905" y="37253"/>
                  </a:lnTo>
                  <a:lnTo>
                    <a:pt x="443627" y="22352"/>
                  </a:lnTo>
                  <a:lnTo>
                    <a:pt x="441454" y="9624"/>
                  </a:lnTo>
                  <a:lnTo>
                    <a:pt x="440523" y="0"/>
                  </a:lnTo>
                  <a:lnTo>
                    <a:pt x="436487" y="0"/>
                  </a:lnTo>
                  <a:lnTo>
                    <a:pt x="431209" y="19247"/>
                  </a:lnTo>
                  <a:lnTo>
                    <a:pt x="426863" y="42531"/>
                  </a:lnTo>
                  <a:lnTo>
                    <a:pt x="425931" y="66746"/>
                  </a:lnTo>
                  <a:lnTo>
                    <a:pt x="420654" y="91271"/>
                  </a:lnTo>
                  <a:lnTo>
                    <a:pt x="411341" y="105862"/>
                  </a:lnTo>
                  <a:lnTo>
                    <a:pt x="398923" y="105862"/>
                  </a:lnTo>
                  <a:lnTo>
                    <a:pt x="382159" y="100584"/>
                  </a:lnTo>
                  <a:lnTo>
                    <a:pt x="365395" y="91271"/>
                  </a:lnTo>
                  <a:lnTo>
                    <a:pt x="348941" y="81647"/>
                  </a:lnTo>
                  <a:lnTo>
                    <a:pt x="336213" y="74196"/>
                  </a:lnTo>
                  <a:lnTo>
                    <a:pt x="343663" y="49982"/>
                  </a:lnTo>
                  <a:lnTo>
                    <a:pt x="356081" y="33838"/>
                  </a:lnTo>
                  <a:lnTo>
                    <a:pt x="356081" y="24525"/>
                  </a:lnTo>
                  <a:lnTo>
                    <a:pt x="338386" y="26698"/>
                  </a:lnTo>
                  <a:lnTo>
                    <a:pt x="321622" y="26698"/>
                  </a:lnTo>
                  <a:lnTo>
                    <a:pt x="306099" y="24525"/>
                  </a:lnTo>
                  <a:lnTo>
                    <a:pt x="291509" y="17075"/>
                  </a:lnTo>
                  <a:lnTo>
                    <a:pt x="276917" y="17075"/>
                  </a:lnTo>
                  <a:lnTo>
                    <a:pt x="277849" y="19247"/>
                  </a:lnTo>
                  <a:lnTo>
                    <a:pt x="280022" y="20179"/>
                  </a:lnTo>
                  <a:lnTo>
                    <a:pt x="280022" y="22352"/>
                  </a:lnTo>
                  <a:lnTo>
                    <a:pt x="284368" y="24525"/>
                  </a:lnTo>
                  <a:lnTo>
                    <a:pt x="274745" y="33838"/>
                  </a:lnTo>
                  <a:lnTo>
                    <a:pt x="265431" y="37253"/>
                  </a:lnTo>
                  <a:lnTo>
                    <a:pt x="256118" y="42531"/>
                  </a:lnTo>
                  <a:lnTo>
                    <a:pt x="248977" y="48740"/>
                  </a:lnTo>
                  <a:lnTo>
                    <a:pt x="243700" y="57122"/>
                  </a:lnTo>
                  <a:lnTo>
                    <a:pt x="240595" y="74196"/>
                  </a:lnTo>
                  <a:lnTo>
                    <a:pt x="234387" y="72023"/>
                  </a:lnTo>
                  <a:lnTo>
                    <a:pt x="230972" y="71092"/>
                  </a:lnTo>
                  <a:lnTo>
                    <a:pt x="226005" y="71092"/>
                  </a:lnTo>
                  <a:lnTo>
                    <a:pt x="220727" y="68919"/>
                  </a:lnTo>
                  <a:lnTo>
                    <a:pt x="218554" y="63641"/>
                  </a:lnTo>
                  <a:lnTo>
                    <a:pt x="218554" y="59295"/>
                  </a:lnTo>
                  <a:lnTo>
                    <a:pt x="218554" y="56191"/>
                  </a:lnTo>
                  <a:lnTo>
                    <a:pt x="216381" y="54017"/>
                  </a:lnTo>
                  <a:lnTo>
                    <a:pt x="209241" y="49982"/>
                  </a:lnTo>
                  <a:lnTo>
                    <a:pt x="198685" y="56191"/>
                  </a:lnTo>
                  <a:lnTo>
                    <a:pt x="187509" y="63641"/>
                  </a:lnTo>
                  <a:lnTo>
                    <a:pt x="176954" y="72023"/>
                  </a:lnTo>
                  <a:lnTo>
                    <a:pt x="167641" y="81647"/>
                  </a:lnTo>
                  <a:lnTo>
                    <a:pt x="160190" y="85683"/>
                  </a:lnTo>
                  <a:lnTo>
                    <a:pt x="160190" y="98411"/>
                  </a:lnTo>
                  <a:lnTo>
                    <a:pt x="145599" y="103689"/>
                  </a:lnTo>
                  <a:lnTo>
                    <a:pt x="134112" y="114554"/>
                  </a:lnTo>
                  <a:lnTo>
                    <a:pt x="126041" y="129145"/>
                  </a:lnTo>
                  <a:lnTo>
                    <a:pt x="120763" y="143115"/>
                  </a:lnTo>
                  <a:lnTo>
                    <a:pt x="106172" y="146220"/>
                  </a:lnTo>
                  <a:lnTo>
                    <a:pt x="89409" y="150256"/>
                  </a:lnTo>
                  <a:lnTo>
                    <a:pt x="70782" y="153671"/>
                  </a:lnTo>
                  <a:lnTo>
                    <a:pt x="56191" y="155533"/>
                  </a:lnTo>
                  <a:lnTo>
                    <a:pt x="47809" y="155533"/>
                  </a:lnTo>
                  <a:lnTo>
                    <a:pt x="34149" y="161121"/>
                  </a:lnTo>
                  <a:lnTo>
                    <a:pt x="23904" y="170435"/>
                  </a:lnTo>
                  <a:lnTo>
                    <a:pt x="16454" y="180990"/>
                  </a:lnTo>
                  <a:lnTo>
                    <a:pt x="9313" y="192787"/>
                  </a:lnTo>
                  <a:lnTo>
                    <a:pt x="0" y="203342"/>
                  </a:lnTo>
                  <a:lnTo>
                    <a:pt x="4036" y="216070"/>
                  </a:lnTo>
                  <a:lnTo>
                    <a:pt x="7140" y="227557"/>
                  </a:lnTo>
                  <a:lnTo>
                    <a:pt x="16454" y="237180"/>
                  </a:lnTo>
                  <a:lnTo>
                    <a:pt x="14591" y="240285"/>
                  </a:lnTo>
                  <a:lnTo>
                    <a:pt x="13349" y="242458"/>
                  </a:lnTo>
                  <a:lnTo>
                    <a:pt x="11176" y="244631"/>
                  </a:lnTo>
                  <a:lnTo>
                    <a:pt x="9313" y="242458"/>
                  </a:lnTo>
                  <a:lnTo>
                    <a:pt x="7140" y="242458"/>
                  </a:lnTo>
                  <a:lnTo>
                    <a:pt x="4036" y="240285"/>
                  </a:lnTo>
                  <a:lnTo>
                    <a:pt x="0" y="240285"/>
                  </a:lnTo>
                  <a:lnTo>
                    <a:pt x="4036" y="253013"/>
                  </a:lnTo>
                  <a:lnTo>
                    <a:pt x="9313" y="270088"/>
                  </a:lnTo>
                  <a:lnTo>
                    <a:pt x="18627" y="289025"/>
                  </a:lnTo>
                  <a:lnTo>
                    <a:pt x="25767" y="309204"/>
                  </a:lnTo>
                  <a:lnTo>
                    <a:pt x="33218" y="327210"/>
                  </a:lnTo>
                  <a:lnTo>
                    <a:pt x="34149" y="346147"/>
                  </a:lnTo>
                  <a:lnTo>
                    <a:pt x="33218" y="361980"/>
                  </a:lnTo>
                  <a:lnTo>
                    <a:pt x="23904" y="375639"/>
                  </a:lnTo>
                  <a:lnTo>
                    <a:pt x="27009" y="381227"/>
                  </a:lnTo>
                  <a:lnTo>
                    <a:pt x="33218" y="386505"/>
                  </a:lnTo>
                  <a:lnTo>
                    <a:pt x="36322" y="391782"/>
                  </a:lnTo>
                  <a:lnTo>
                    <a:pt x="40358" y="398923"/>
                  </a:lnTo>
                  <a:lnTo>
                    <a:pt x="54949" y="398923"/>
                  </a:lnTo>
                  <a:lnTo>
                    <a:pt x="67677" y="397991"/>
                  </a:lnTo>
                  <a:lnTo>
                    <a:pt x="77922" y="391782"/>
                  </a:lnTo>
                  <a:lnTo>
                    <a:pt x="91582" y="386505"/>
                  </a:lnTo>
                  <a:lnTo>
                    <a:pt x="103999" y="383090"/>
                  </a:lnTo>
                  <a:lnTo>
                    <a:pt x="121695" y="381227"/>
                  </a:lnTo>
                  <a:lnTo>
                    <a:pt x="138459" y="383090"/>
                  </a:lnTo>
                  <a:lnTo>
                    <a:pt x="156154" y="383090"/>
                  </a:lnTo>
                  <a:lnTo>
                    <a:pt x="163294" y="358875"/>
                  </a:lnTo>
                  <a:lnTo>
                    <a:pt x="176954" y="354529"/>
                  </a:lnTo>
                  <a:lnTo>
                    <a:pt x="194649" y="351425"/>
                  </a:lnTo>
                  <a:lnTo>
                    <a:pt x="214518" y="347078"/>
                  </a:lnTo>
                  <a:lnTo>
                    <a:pt x="234387" y="346147"/>
                  </a:lnTo>
                  <a:lnTo>
                    <a:pt x="255186" y="343974"/>
                  </a:lnTo>
                  <a:lnTo>
                    <a:pt x="269777" y="346147"/>
                  </a:lnTo>
                  <a:lnTo>
                    <a:pt x="280022" y="349252"/>
                  </a:lnTo>
                  <a:lnTo>
                    <a:pt x="296786" y="351425"/>
                  </a:lnTo>
                  <a:lnTo>
                    <a:pt x="309204" y="358875"/>
                  </a:lnTo>
                  <a:lnTo>
                    <a:pt x="318517" y="368499"/>
                  </a:lnTo>
                  <a:lnTo>
                    <a:pt x="325968" y="379054"/>
                  </a:lnTo>
                  <a:lnTo>
                    <a:pt x="331245" y="390541"/>
                  </a:lnTo>
                  <a:lnTo>
                    <a:pt x="345837" y="384332"/>
                  </a:lnTo>
                  <a:lnTo>
                    <a:pt x="355150" y="379054"/>
                  </a:lnTo>
                  <a:lnTo>
                    <a:pt x="363532" y="369431"/>
                  </a:lnTo>
                  <a:lnTo>
                    <a:pt x="363532" y="375639"/>
                  </a:lnTo>
                  <a:lnTo>
                    <a:pt x="367568" y="375639"/>
                  </a:lnTo>
                  <a:lnTo>
                    <a:pt x="363532" y="381227"/>
                  </a:lnTo>
                  <a:lnTo>
                    <a:pt x="358254" y="386505"/>
                  </a:lnTo>
                  <a:lnTo>
                    <a:pt x="350804" y="390541"/>
                  </a:lnTo>
                  <a:lnTo>
                    <a:pt x="350804" y="393645"/>
                  </a:lnTo>
                  <a:lnTo>
                    <a:pt x="356081" y="393645"/>
                  </a:lnTo>
                  <a:lnTo>
                    <a:pt x="356081" y="398923"/>
                  </a:lnTo>
                  <a:lnTo>
                    <a:pt x="358254" y="398923"/>
                  </a:lnTo>
                  <a:lnTo>
                    <a:pt x="360427" y="398923"/>
                  </a:lnTo>
                  <a:lnTo>
                    <a:pt x="362290" y="397991"/>
                  </a:lnTo>
                  <a:lnTo>
                    <a:pt x="362290" y="395818"/>
                  </a:lnTo>
                  <a:lnTo>
                    <a:pt x="363532" y="393645"/>
                  </a:lnTo>
                  <a:lnTo>
                    <a:pt x="369741" y="395818"/>
                  </a:lnTo>
                  <a:lnTo>
                    <a:pt x="370672" y="397991"/>
                  </a:lnTo>
                  <a:lnTo>
                    <a:pt x="372845" y="398923"/>
                  </a:lnTo>
                  <a:lnTo>
                    <a:pt x="372845" y="401096"/>
                  </a:lnTo>
                  <a:lnTo>
                    <a:pt x="372845" y="403269"/>
                  </a:lnTo>
                  <a:lnTo>
                    <a:pt x="370672" y="405442"/>
                  </a:lnTo>
                  <a:lnTo>
                    <a:pt x="370672" y="406373"/>
                  </a:lnTo>
                  <a:lnTo>
                    <a:pt x="372845" y="408547"/>
                  </a:lnTo>
                  <a:lnTo>
                    <a:pt x="376881" y="410720"/>
                  </a:lnTo>
                  <a:lnTo>
                    <a:pt x="379986" y="413824"/>
                  </a:lnTo>
                  <a:lnTo>
                    <a:pt x="385263" y="415997"/>
                  </a:lnTo>
                  <a:lnTo>
                    <a:pt x="391472" y="418170"/>
                  </a:lnTo>
                  <a:lnTo>
                    <a:pt x="396750" y="419102"/>
                  </a:lnTo>
                  <a:lnTo>
                    <a:pt x="403890" y="456355"/>
                  </a:lnTo>
                  <a:lnTo>
                    <a:pt x="420654" y="458218"/>
                  </a:lnTo>
                  <a:lnTo>
                    <a:pt x="434314" y="460391"/>
                  </a:lnTo>
                  <a:lnTo>
                    <a:pt x="447663" y="462564"/>
                  </a:lnTo>
                  <a:lnTo>
                    <a:pt x="458218" y="458218"/>
                  </a:lnTo>
                  <a:lnTo>
                    <a:pt x="467531" y="451078"/>
                  </a:lnTo>
                  <a:lnTo>
                    <a:pt x="479949" y="462564"/>
                  </a:lnTo>
                  <a:lnTo>
                    <a:pt x="491436" y="470946"/>
                  </a:lnTo>
                  <a:lnTo>
                    <a:pt x="499818" y="467842"/>
                  </a:lnTo>
                  <a:lnTo>
                    <a:pt x="513477" y="462564"/>
                  </a:lnTo>
                  <a:lnTo>
                    <a:pt x="525895" y="456355"/>
                  </a:lnTo>
                  <a:lnTo>
                    <a:pt x="536450" y="451078"/>
                  </a:lnTo>
                  <a:lnTo>
                    <a:pt x="545764" y="441454"/>
                  </a:lnTo>
                  <a:lnTo>
                    <a:pt x="551041" y="428726"/>
                  </a:lnTo>
                  <a:lnTo>
                    <a:pt x="555077" y="412893"/>
                  </a:lnTo>
                  <a:lnTo>
                    <a:pt x="560355" y="397991"/>
                  </a:lnTo>
                  <a:lnTo>
                    <a:pt x="563459" y="383090"/>
                  </a:lnTo>
                  <a:lnTo>
                    <a:pt x="574945" y="358875"/>
                  </a:lnTo>
                  <a:lnTo>
                    <a:pt x="584259" y="336523"/>
                  </a:lnTo>
                  <a:lnTo>
                    <a:pt x="592641" y="316655"/>
                  </a:lnTo>
                  <a:lnTo>
                    <a:pt x="598850" y="294303"/>
                  </a:lnTo>
                  <a:lnTo>
                    <a:pt x="599781" y="271950"/>
                  </a:lnTo>
                  <a:lnTo>
                    <a:pt x="596677" y="244631"/>
                  </a:lnTo>
                  <a:close/>
                </a:path>
              </a:pathLst>
            </a:custGeom>
            <a:grpFill/>
            <a:ln w="3104" cap="flat">
              <a:noFill/>
              <a:prstDash val="solid"/>
              <a:miter/>
            </a:ln>
          </p:spPr>
          <p:txBody>
            <a:bodyPr rtlCol="0" anchor="ctr"/>
            <a:lstStyle/>
            <a:p>
              <a:endParaRPr lang="en-US"/>
            </a:p>
          </p:txBody>
        </p:sp>
        <p:sp>
          <p:nvSpPr>
            <p:cNvPr id="665" name="Freeform: Shape 664">
              <a:extLst>
                <a:ext uri="{FF2B5EF4-FFF2-40B4-BE49-F238E27FC236}">
                  <a16:creationId xmlns:a16="http://schemas.microsoft.com/office/drawing/2014/main" id="{52B882D8-07A3-4F9C-8819-0115AD31914F}"/>
                </a:ext>
              </a:extLst>
            </p:cNvPr>
            <p:cNvSpPr/>
            <p:nvPr/>
          </p:nvSpPr>
          <p:spPr>
            <a:xfrm>
              <a:off x="7376444" y="5893661"/>
              <a:ext cx="15522" cy="9313"/>
            </a:xfrm>
            <a:custGeom>
              <a:avLst/>
              <a:gdLst>
                <a:gd name="connsiteX0" fmla="*/ 9313 w 15522"/>
                <a:gd name="connsiteY0" fmla="*/ 5278 h 9313"/>
                <a:gd name="connsiteX1" fmla="*/ 9313 w 15522"/>
                <a:gd name="connsiteY1" fmla="*/ 3104 h 9313"/>
                <a:gd name="connsiteX2" fmla="*/ 7140 w 15522"/>
                <a:gd name="connsiteY2" fmla="*/ 2173 h 9313"/>
                <a:gd name="connsiteX3" fmla="*/ 4967 w 15522"/>
                <a:gd name="connsiteY3" fmla="*/ 2173 h 9313"/>
                <a:gd name="connsiteX4" fmla="*/ 3104 w 15522"/>
                <a:gd name="connsiteY4" fmla="*/ 0 h 9313"/>
                <a:gd name="connsiteX5" fmla="*/ 0 w 15522"/>
                <a:gd name="connsiteY5" fmla="*/ 0 h 9313"/>
                <a:gd name="connsiteX6" fmla="*/ 3104 w 15522"/>
                <a:gd name="connsiteY6" fmla="*/ 3104 h 9313"/>
                <a:gd name="connsiteX7" fmla="*/ 4967 w 15522"/>
                <a:gd name="connsiteY7" fmla="*/ 5278 h 9313"/>
                <a:gd name="connsiteX8" fmla="*/ 7140 w 15522"/>
                <a:gd name="connsiteY8" fmla="*/ 7451 h 9313"/>
                <a:gd name="connsiteX9" fmla="*/ 10245 w 15522"/>
                <a:gd name="connsiteY9" fmla="*/ 9624 h 9313"/>
                <a:gd name="connsiteX10" fmla="*/ 16454 w 15522"/>
                <a:gd name="connsiteY10" fmla="*/ 10555 h 9313"/>
                <a:gd name="connsiteX11" fmla="*/ 16454 w 15522"/>
                <a:gd name="connsiteY11" fmla="*/ 7451 h 9313"/>
                <a:gd name="connsiteX12" fmla="*/ 12418 w 15522"/>
                <a:gd name="connsiteY12" fmla="*/ 7451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522" h="9313">
                  <a:moveTo>
                    <a:pt x="9313" y="5278"/>
                  </a:moveTo>
                  <a:lnTo>
                    <a:pt x="9313" y="3104"/>
                  </a:lnTo>
                  <a:lnTo>
                    <a:pt x="7140" y="2173"/>
                  </a:lnTo>
                  <a:lnTo>
                    <a:pt x="4967" y="2173"/>
                  </a:lnTo>
                  <a:lnTo>
                    <a:pt x="3104" y="0"/>
                  </a:lnTo>
                  <a:lnTo>
                    <a:pt x="0" y="0"/>
                  </a:lnTo>
                  <a:lnTo>
                    <a:pt x="3104" y="3104"/>
                  </a:lnTo>
                  <a:lnTo>
                    <a:pt x="4967" y="5278"/>
                  </a:lnTo>
                  <a:lnTo>
                    <a:pt x="7140" y="7451"/>
                  </a:lnTo>
                  <a:lnTo>
                    <a:pt x="10245" y="9624"/>
                  </a:lnTo>
                  <a:lnTo>
                    <a:pt x="16454" y="10555"/>
                  </a:lnTo>
                  <a:lnTo>
                    <a:pt x="16454" y="7451"/>
                  </a:lnTo>
                  <a:lnTo>
                    <a:pt x="12418" y="7451"/>
                  </a:lnTo>
                  <a:close/>
                </a:path>
              </a:pathLst>
            </a:custGeom>
            <a:grpFill/>
            <a:ln w="3104" cap="flat">
              <a:noFill/>
              <a:prstDash val="solid"/>
              <a:miter/>
            </a:ln>
          </p:spPr>
          <p:txBody>
            <a:bodyPr rtlCol="0" anchor="ctr"/>
            <a:lstStyle/>
            <a:p>
              <a:endParaRPr lang="en-US"/>
            </a:p>
          </p:txBody>
        </p:sp>
        <p:sp>
          <p:nvSpPr>
            <p:cNvPr id="666" name="Freeform: Shape 665">
              <a:extLst>
                <a:ext uri="{FF2B5EF4-FFF2-40B4-BE49-F238E27FC236}">
                  <a16:creationId xmlns:a16="http://schemas.microsoft.com/office/drawing/2014/main" id="{AD727AD1-A6C2-435E-81FC-7A8D8BC5D7E1}"/>
                </a:ext>
              </a:extLst>
            </p:cNvPr>
            <p:cNvSpPr/>
            <p:nvPr/>
          </p:nvSpPr>
          <p:spPr>
            <a:xfrm>
              <a:off x="2900127" y="5457796"/>
              <a:ext cx="55880" cy="37253"/>
            </a:xfrm>
            <a:custGeom>
              <a:avLst/>
              <a:gdLst>
                <a:gd name="connsiteX0" fmla="*/ 29182 w 55880"/>
                <a:gd name="connsiteY0" fmla="*/ 5278 h 37253"/>
                <a:gd name="connsiteX1" fmla="*/ 12418 w 55880"/>
                <a:gd name="connsiteY1" fmla="*/ 0 h 37253"/>
                <a:gd name="connsiteX2" fmla="*/ 10245 w 55880"/>
                <a:gd name="connsiteY2" fmla="*/ 1863 h 37253"/>
                <a:gd name="connsiteX3" fmla="*/ 8072 w 55880"/>
                <a:gd name="connsiteY3" fmla="*/ 1863 h 37253"/>
                <a:gd name="connsiteX4" fmla="*/ 8072 w 55880"/>
                <a:gd name="connsiteY4" fmla="*/ 3104 h 37253"/>
                <a:gd name="connsiteX5" fmla="*/ 7140 w 55880"/>
                <a:gd name="connsiteY5" fmla="*/ 3104 h 37253"/>
                <a:gd name="connsiteX6" fmla="*/ 3104 w 55880"/>
                <a:gd name="connsiteY6" fmla="*/ 5278 h 37253"/>
                <a:gd name="connsiteX7" fmla="*/ 3104 w 55880"/>
                <a:gd name="connsiteY7" fmla="*/ 18006 h 37253"/>
                <a:gd name="connsiteX8" fmla="*/ 3104 w 55880"/>
                <a:gd name="connsiteY8" fmla="*/ 27319 h 37253"/>
                <a:gd name="connsiteX9" fmla="*/ 0 w 55880"/>
                <a:gd name="connsiteY9" fmla="*/ 36943 h 37253"/>
                <a:gd name="connsiteX10" fmla="*/ 3104 w 55880"/>
                <a:gd name="connsiteY10" fmla="*/ 36943 h 37253"/>
                <a:gd name="connsiteX11" fmla="*/ 3104 w 55880"/>
                <a:gd name="connsiteY11" fmla="*/ 40047 h 37253"/>
                <a:gd name="connsiteX12" fmla="*/ 15522 w 55880"/>
                <a:gd name="connsiteY12" fmla="*/ 36943 h 37253"/>
                <a:gd name="connsiteX13" fmla="*/ 27009 w 55880"/>
                <a:gd name="connsiteY13" fmla="*/ 34770 h 37253"/>
                <a:gd name="connsiteX14" fmla="*/ 39427 w 55880"/>
                <a:gd name="connsiteY14" fmla="*/ 32597 h 37253"/>
                <a:gd name="connsiteX15" fmla="*/ 51844 w 55880"/>
                <a:gd name="connsiteY15" fmla="*/ 24215 h 37253"/>
                <a:gd name="connsiteX16" fmla="*/ 56191 w 55880"/>
                <a:gd name="connsiteY16" fmla="*/ 24215 h 37253"/>
                <a:gd name="connsiteX17" fmla="*/ 56191 w 55880"/>
                <a:gd name="connsiteY17" fmla="*/ 19868 h 37253"/>
                <a:gd name="connsiteX18" fmla="*/ 41600 w 55880"/>
                <a:gd name="connsiteY18" fmla="*/ 12418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880" h="37253">
                  <a:moveTo>
                    <a:pt x="29182" y="5278"/>
                  </a:moveTo>
                  <a:lnTo>
                    <a:pt x="12418" y="0"/>
                  </a:lnTo>
                  <a:lnTo>
                    <a:pt x="10245" y="1863"/>
                  </a:lnTo>
                  <a:lnTo>
                    <a:pt x="8072" y="1863"/>
                  </a:lnTo>
                  <a:lnTo>
                    <a:pt x="8072" y="3104"/>
                  </a:lnTo>
                  <a:lnTo>
                    <a:pt x="7140" y="3104"/>
                  </a:lnTo>
                  <a:lnTo>
                    <a:pt x="3104" y="5278"/>
                  </a:lnTo>
                  <a:lnTo>
                    <a:pt x="3104" y="18006"/>
                  </a:lnTo>
                  <a:lnTo>
                    <a:pt x="3104" y="27319"/>
                  </a:lnTo>
                  <a:lnTo>
                    <a:pt x="0" y="36943"/>
                  </a:lnTo>
                  <a:lnTo>
                    <a:pt x="3104" y="36943"/>
                  </a:lnTo>
                  <a:lnTo>
                    <a:pt x="3104" y="40047"/>
                  </a:lnTo>
                  <a:lnTo>
                    <a:pt x="15522" y="36943"/>
                  </a:lnTo>
                  <a:lnTo>
                    <a:pt x="27009" y="34770"/>
                  </a:lnTo>
                  <a:lnTo>
                    <a:pt x="39427" y="32597"/>
                  </a:lnTo>
                  <a:lnTo>
                    <a:pt x="51844" y="24215"/>
                  </a:lnTo>
                  <a:lnTo>
                    <a:pt x="56191" y="24215"/>
                  </a:lnTo>
                  <a:lnTo>
                    <a:pt x="56191" y="19868"/>
                  </a:lnTo>
                  <a:lnTo>
                    <a:pt x="41600" y="12418"/>
                  </a:lnTo>
                  <a:close/>
                </a:path>
              </a:pathLst>
            </a:custGeom>
            <a:grpFill/>
            <a:ln w="3104" cap="flat">
              <a:noFill/>
              <a:prstDash val="solid"/>
              <a:miter/>
            </a:ln>
          </p:spPr>
          <p:txBody>
            <a:bodyPr rtlCol="0" anchor="ctr"/>
            <a:lstStyle/>
            <a:p>
              <a:endParaRPr lang="en-US"/>
            </a:p>
          </p:txBody>
        </p:sp>
        <p:sp>
          <p:nvSpPr>
            <p:cNvPr id="667" name="Freeform: Shape 666">
              <a:extLst>
                <a:ext uri="{FF2B5EF4-FFF2-40B4-BE49-F238E27FC236}">
                  <a16:creationId xmlns:a16="http://schemas.microsoft.com/office/drawing/2014/main" id="{21D96B69-C789-41D8-AE63-3980D8B4018A}"/>
                </a:ext>
              </a:extLst>
            </p:cNvPr>
            <p:cNvSpPr/>
            <p:nvPr/>
          </p:nvSpPr>
          <p:spPr>
            <a:xfrm>
              <a:off x="6488880" y="5710498"/>
              <a:ext cx="301132" cy="207999"/>
            </a:xfrm>
            <a:custGeom>
              <a:avLst/>
              <a:gdLst>
                <a:gd name="connsiteX0" fmla="*/ 284368 w 301132"/>
                <a:gd name="connsiteY0" fmla="*/ 210793 h 207998"/>
                <a:gd name="connsiteX1" fmla="*/ 294613 w 301132"/>
                <a:gd name="connsiteY1" fmla="*/ 207378 h 207998"/>
                <a:gd name="connsiteX2" fmla="*/ 297718 w 301132"/>
                <a:gd name="connsiteY2" fmla="*/ 205515 h 207998"/>
                <a:gd name="connsiteX3" fmla="*/ 299891 w 301132"/>
                <a:gd name="connsiteY3" fmla="*/ 205515 h 207998"/>
                <a:gd name="connsiteX4" fmla="*/ 302064 w 301132"/>
                <a:gd name="connsiteY4" fmla="*/ 203342 h 207998"/>
                <a:gd name="connsiteX5" fmla="*/ 303926 w 301132"/>
                <a:gd name="connsiteY5" fmla="*/ 203342 h 207998"/>
                <a:gd name="connsiteX6" fmla="*/ 287473 w 301132"/>
                <a:gd name="connsiteY6" fmla="*/ 195891 h 207998"/>
                <a:gd name="connsiteX7" fmla="*/ 269777 w 301132"/>
                <a:gd name="connsiteY7" fmla="*/ 186267 h 207998"/>
                <a:gd name="connsiteX8" fmla="*/ 250840 w 301132"/>
                <a:gd name="connsiteY8" fmla="*/ 178817 h 207998"/>
                <a:gd name="connsiteX9" fmla="*/ 234387 w 301132"/>
                <a:gd name="connsiteY9" fmla="*/ 173539 h 207998"/>
                <a:gd name="connsiteX10" fmla="*/ 226936 w 301132"/>
                <a:gd name="connsiteY10" fmla="*/ 175712 h 207998"/>
                <a:gd name="connsiteX11" fmla="*/ 219796 w 301132"/>
                <a:gd name="connsiteY11" fmla="*/ 178817 h 207998"/>
                <a:gd name="connsiteX12" fmla="*/ 211413 w 301132"/>
                <a:gd name="connsiteY12" fmla="*/ 183163 h 207998"/>
                <a:gd name="connsiteX13" fmla="*/ 199927 w 301132"/>
                <a:gd name="connsiteY13" fmla="*/ 183163 h 207998"/>
                <a:gd name="connsiteX14" fmla="*/ 190614 w 301132"/>
                <a:gd name="connsiteY14" fmla="*/ 177886 h 207998"/>
                <a:gd name="connsiteX15" fmla="*/ 184094 w 301132"/>
                <a:gd name="connsiteY15" fmla="*/ 171366 h 207998"/>
                <a:gd name="connsiteX16" fmla="*/ 174781 w 301132"/>
                <a:gd name="connsiteY16" fmla="*/ 168262 h 207998"/>
                <a:gd name="connsiteX17" fmla="*/ 160190 w 301132"/>
                <a:gd name="connsiteY17" fmla="*/ 166089 h 207998"/>
                <a:gd name="connsiteX18" fmla="*/ 160190 w 301132"/>
                <a:gd name="connsiteY18" fmla="*/ 144047 h 207998"/>
                <a:gd name="connsiteX19" fmla="*/ 163294 w 301132"/>
                <a:gd name="connsiteY19" fmla="*/ 126041 h 207998"/>
                <a:gd name="connsiteX20" fmla="*/ 145599 w 301132"/>
                <a:gd name="connsiteY20" fmla="*/ 111140 h 207998"/>
                <a:gd name="connsiteX21" fmla="*/ 133181 w 301132"/>
                <a:gd name="connsiteY21" fmla="*/ 92202 h 207998"/>
                <a:gd name="connsiteX22" fmla="*/ 121695 w 301132"/>
                <a:gd name="connsiteY22" fmla="*/ 76370 h 207998"/>
                <a:gd name="connsiteX23" fmla="*/ 109277 w 301132"/>
                <a:gd name="connsiteY23" fmla="*/ 61468 h 207998"/>
                <a:gd name="connsiteX24" fmla="*/ 101826 w 301132"/>
                <a:gd name="connsiteY24" fmla="*/ 54018 h 207998"/>
                <a:gd name="connsiteX25" fmla="*/ 99964 w 301132"/>
                <a:gd name="connsiteY25" fmla="*/ 54018 h 207998"/>
                <a:gd name="connsiteX26" fmla="*/ 99964 w 301132"/>
                <a:gd name="connsiteY26" fmla="*/ 51844 h 207998"/>
                <a:gd name="connsiteX27" fmla="*/ 94686 w 301132"/>
                <a:gd name="connsiteY27" fmla="*/ 47809 h 207998"/>
                <a:gd name="connsiteX28" fmla="*/ 76991 w 301132"/>
                <a:gd name="connsiteY28" fmla="*/ 39116 h 207998"/>
                <a:gd name="connsiteX29" fmla="*/ 62400 w 301132"/>
                <a:gd name="connsiteY29" fmla="*/ 29803 h 207998"/>
                <a:gd name="connsiteX30" fmla="*/ 47809 w 301132"/>
                <a:gd name="connsiteY30" fmla="*/ 20179 h 207998"/>
                <a:gd name="connsiteX31" fmla="*/ 34149 w 301132"/>
                <a:gd name="connsiteY31" fmla="*/ 4346 h 207998"/>
                <a:gd name="connsiteX32" fmla="*/ 0 w 301132"/>
                <a:gd name="connsiteY32" fmla="*/ 0 h 207998"/>
                <a:gd name="connsiteX33" fmla="*/ 4967 w 301132"/>
                <a:gd name="connsiteY33" fmla="*/ 17075 h 207998"/>
                <a:gd name="connsiteX34" fmla="*/ 16454 w 301132"/>
                <a:gd name="connsiteY34" fmla="*/ 27630 h 207998"/>
                <a:gd name="connsiteX35" fmla="*/ 29182 w 301132"/>
                <a:gd name="connsiteY35" fmla="*/ 39116 h 207998"/>
                <a:gd name="connsiteX36" fmla="*/ 40358 w 301132"/>
                <a:gd name="connsiteY36" fmla="*/ 47809 h 207998"/>
                <a:gd name="connsiteX37" fmla="*/ 50913 w 301132"/>
                <a:gd name="connsiteY37" fmla="*/ 61468 h 207998"/>
                <a:gd name="connsiteX38" fmla="*/ 62400 w 301132"/>
                <a:gd name="connsiteY38" fmla="*/ 77301 h 207998"/>
                <a:gd name="connsiteX39" fmla="*/ 72644 w 301132"/>
                <a:gd name="connsiteY39" fmla="*/ 98411 h 207998"/>
                <a:gd name="connsiteX40" fmla="*/ 85373 w 301132"/>
                <a:gd name="connsiteY40" fmla="*/ 118590 h 207998"/>
                <a:gd name="connsiteX41" fmla="*/ 97790 w 301132"/>
                <a:gd name="connsiteY41" fmla="*/ 136596 h 207998"/>
                <a:gd name="connsiteX42" fmla="*/ 114555 w 301132"/>
                <a:gd name="connsiteY42" fmla="*/ 153671 h 207998"/>
                <a:gd name="connsiteX43" fmla="*/ 133181 w 301132"/>
                <a:gd name="connsiteY43" fmla="*/ 164226 h 207998"/>
                <a:gd name="connsiteX44" fmla="*/ 155223 w 301132"/>
                <a:gd name="connsiteY44" fmla="*/ 170435 h 207998"/>
                <a:gd name="connsiteX45" fmla="*/ 153050 w 301132"/>
                <a:gd name="connsiteY45" fmla="*/ 173539 h 207998"/>
                <a:gd name="connsiteX46" fmla="*/ 150877 w 301132"/>
                <a:gd name="connsiteY46" fmla="*/ 175712 h 207998"/>
                <a:gd name="connsiteX47" fmla="*/ 147772 w 301132"/>
                <a:gd name="connsiteY47" fmla="*/ 178817 h 207998"/>
                <a:gd name="connsiteX48" fmla="*/ 155223 w 301132"/>
                <a:gd name="connsiteY48" fmla="*/ 183163 h 207998"/>
                <a:gd name="connsiteX49" fmla="*/ 170745 w 301132"/>
                <a:gd name="connsiteY49" fmla="*/ 190614 h 207998"/>
                <a:gd name="connsiteX50" fmla="*/ 190614 w 301132"/>
                <a:gd name="connsiteY50" fmla="*/ 195891 h 207998"/>
                <a:gd name="connsiteX51" fmla="*/ 216691 w 301132"/>
                <a:gd name="connsiteY51" fmla="*/ 201169 h 207998"/>
                <a:gd name="connsiteX52" fmla="*/ 240595 w 301132"/>
                <a:gd name="connsiteY52" fmla="*/ 207378 h 207998"/>
                <a:gd name="connsiteX53" fmla="*/ 263569 w 301132"/>
                <a:gd name="connsiteY53" fmla="*/ 210793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01132" h="207998">
                  <a:moveTo>
                    <a:pt x="284368" y="210793"/>
                  </a:moveTo>
                  <a:lnTo>
                    <a:pt x="294613" y="207378"/>
                  </a:lnTo>
                  <a:lnTo>
                    <a:pt x="297718" y="205515"/>
                  </a:lnTo>
                  <a:lnTo>
                    <a:pt x="299891" y="205515"/>
                  </a:lnTo>
                  <a:lnTo>
                    <a:pt x="302064" y="203342"/>
                  </a:lnTo>
                  <a:lnTo>
                    <a:pt x="303926" y="203342"/>
                  </a:lnTo>
                  <a:lnTo>
                    <a:pt x="287473" y="195891"/>
                  </a:lnTo>
                  <a:lnTo>
                    <a:pt x="269777" y="186267"/>
                  </a:lnTo>
                  <a:lnTo>
                    <a:pt x="250840" y="178817"/>
                  </a:lnTo>
                  <a:lnTo>
                    <a:pt x="234387" y="173539"/>
                  </a:lnTo>
                  <a:lnTo>
                    <a:pt x="226936" y="175712"/>
                  </a:lnTo>
                  <a:lnTo>
                    <a:pt x="219796" y="178817"/>
                  </a:lnTo>
                  <a:lnTo>
                    <a:pt x="211413" y="183163"/>
                  </a:lnTo>
                  <a:lnTo>
                    <a:pt x="199927" y="183163"/>
                  </a:lnTo>
                  <a:lnTo>
                    <a:pt x="190614" y="177886"/>
                  </a:lnTo>
                  <a:lnTo>
                    <a:pt x="184094" y="171366"/>
                  </a:lnTo>
                  <a:lnTo>
                    <a:pt x="174781" y="168262"/>
                  </a:lnTo>
                  <a:lnTo>
                    <a:pt x="160190" y="166089"/>
                  </a:lnTo>
                  <a:lnTo>
                    <a:pt x="160190" y="144047"/>
                  </a:lnTo>
                  <a:lnTo>
                    <a:pt x="163294" y="126041"/>
                  </a:lnTo>
                  <a:lnTo>
                    <a:pt x="145599" y="111140"/>
                  </a:lnTo>
                  <a:lnTo>
                    <a:pt x="133181" y="92202"/>
                  </a:lnTo>
                  <a:lnTo>
                    <a:pt x="121695" y="76370"/>
                  </a:lnTo>
                  <a:lnTo>
                    <a:pt x="109277" y="61468"/>
                  </a:lnTo>
                  <a:lnTo>
                    <a:pt x="101826" y="54018"/>
                  </a:lnTo>
                  <a:lnTo>
                    <a:pt x="99964" y="54018"/>
                  </a:lnTo>
                  <a:lnTo>
                    <a:pt x="99964" y="51844"/>
                  </a:lnTo>
                  <a:lnTo>
                    <a:pt x="94686" y="47809"/>
                  </a:lnTo>
                  <a:lnTo>
                    <a:pt x="76991" y="39116"/>
                  </a:lnTo>
                  <a:lnTo>
                    <a:pt x="62400" y="29803"/>
                  </a:lnTo>
                  <a:lnTo>
                    <a:pt x="47809" y="20179"/>
                  </a:lnTo>
                  <a:lnTo>
                    <a:pt x="34149" y="4346"/>
                  </a:lnTo>
                  <a:lnTo>
                    <a:pt x="0" y="0"/>
                  </a:lnTo>
                  <a:lnTo>
                    <a:pt x="4967" y="17075"/>
                  </a:lnTo>
                  <a:lnTo>
                    <a:pt x="16454" y="27630"/>
                  </a:lnTo>
                  <a:lnTo>
                    <a:pt x="29182" y="39116"/>
                  </a:lnTo>
                  <a:lnTo>
                    <a:pt x="40358" y="47809"/>
                  </a:lnTo>
                  <a:lnTo>
                    <a:pt x="50913" y="61468"/>
                  </a:lnTo>
                  <a:lnTo>
                    <a:pt x="62400" y="77301"/>
                  </a:lnTo>
                  <a:lnTo>
                    <a:pt x="72644" y="98411"/>
                  </a:lnTo>
                  <a:lnTo>
                    <a:pt x="85373" y="118590"/>
                  </a:lnTo>
                  <a:lnTo>
                    <a:pt x="97790" y="136596"/>
                  </a:lnTo>
                  <a:lnTo>
                    <a:pt x="114555" y="153671"/>
                  </a:lnTo>
                  <a:lnTo>
                    <a:pt x="133181" y="164226"/>
                  </a:lnTo>
                  <a:lnTo>
                    <a:pt x="155223" y="170435"/>
                  </a:lnTo>
                  <a:lnTo>
                    <a:pt x="153050" y="173539"/>
                  </a:lnTo>
                  <a:lnTo>
                    <a:pt x="150877" y="175712"/>
                  </a:lnTo>
                  <a:lnTo>
                    <a:pt x="147772" y="178817"/>
                  </a:lnTo>
                  <a:lnTo>
                    <a:pt x="155223" y="183163"/>
                  </a:lnTo>
                  <a:lnTo>
                    <a:pt x="170745" y="190614"/>
                  </a:lnTo>
                  <a:lnTo>
                    <a:pt x="190614" y="195891"/>
                  </a:lnTo>
                  <a:lnTo>
                    <a:pt x="216691" y="201169"/>
                  </a:lnTo>
                  <a:lnTo>
                    <a:pt x="240595" y="207378"/>
                  </a:lnTo>
                  <a:lnTo>
                    <a:pt x="263569" y="210793"/>
                  </a:lnTo>
                  <a:close/>
                </a:path>
              </a:pathLst>
            </a:custGeom>
            <a:grpFill/>
            <a:ln w="3104" cap="flat">
              <a:noFill/>
              <a:prstDash val="solid"/>
              <a:miter/>
            </a:ln>
          </p:spPr>
          <p:txBody>
            <a:bodyPr rtlCol="0" anchor="ctr"/>
            <a:lstStyle/>
            <a:p>
              <a:endParaRPr lang="en-US"/>
            </a:p>
          </p:txBody>
        </p:sp>
        <p:sp>
          <p:nvSpPr>
            <p:cNvPr id="668" name="Freeform: Shape 667">
              <a:extLst>
                <a:ext uri="{FF2B5EF4-FFF2-40B4-BE49-F238E27FC236}">
                  <a16:creationId xmlns:a16="http://schemas.microsoft.com/office/drawing/2014/main" id="{93894FEA-15FF-4CFC-8E2E-4576A8ADA7E4}"/>
                </a:ext>
              </a:extLst>
            </p:cNvPr>
            <p:cNvSpPr/>
            <p:nvPr/>
          </p:nvSpPr>
          <p:spPr>
            <a:xfrm>
              <a:off x="7403453" y="5901112"/>
              <a:ext cx="24836" cy="21731"/>
            </a:xfrm>
            <a:custGeom>
              <a:avLst/>
              <a:gdLst>
                <a:gd name="connsiteX0" fmla="*/ 26078 w 24835"/>
                <a:gd name="connsiteY0" fmla="*/ 24215 h 21731"/>
                <a:gd name="connsiteX1" fmla="*/ 21731 w 24835"/>
                <a:gd name="connsiteY1" fmla="*/ 18006 h 21731"/>
                <a:gd name="connsiteX2" fmla="*/ 19869 w 24835"/>
                <a:gd name="connsiteY2" fmla="*/ 12728 h 21731"/>
                <a:gd name="connsiteX3" fmla="*/ 16454 w 24835"/>
                <a:gd name="connsiteY3" fmla="*/ 9624 h 21731"/>
                <a:gd name="connsiteX4" fmla="*/ 11487 w 24835"/>
                <a:gd name="connsiteY4" fmla="*/ 5278 h 21731"/>
                <a:gd name="connsiteX5" fmla="*/ 7140 w 24835"/>
                <a:gd name="connsiteY5" fmla="*/ 3104 h 21731"/>
                <a:gd name="connsiteX6" fmla="*/ 0 w 24835"/>
                <a:gd name="connsiteY6" fmla="*/ 0 h 21731"/>
                <a:gd name="connsiteX7" fmla="*/ 4036 w 24835"/>
                <a:gd name="connsiteY7" fmla="*/ 7451 h 21731"/>
                <a:gd name="connsiteX8" fmla="*/ 7140 w 24835"/>
                <a:gd name="connsiteY8" fmla="*/ 12728 h 21731"/>
                <a:gd name="connsiteX9" fmla="*/ 11487 w 24835"/>
                <a:gd name="connsiteY9" fmla="*/ 16764 h 21731"/>
                <a:gd name="connsiteX10" fmla="*/ 16454 w 24835"/>
                <a:gd name="connsiteY10" fmla="*/ 20179 h 21731"/>
                <a:gd name="connsiteX11" fmla="*/ 19869 w 24835"/>
                <a:gd name="connsiteY11"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835" h="21731">
                  <a:moveTo>
                    <a:pt x="26078" y="24215"/>
                  </a:moveTo>
                  <a:lnTo>
                    <a:pt x="21731" y="18006"/>
                  </a:lnTo>
                  <a:lnTo>
                    <a:pt x="19869" y="12728"/>
                  </a:lnTo>
                  <a:lnTo>
                    <a:pt x="16454" y="9624"/>
                  </a:lnTo>
                  <a:lnTo>
                    <a:pt x="11487" y="5278"/>
                  </a:lnTo>
                  <a:lnTo>
                    <a:pt x="7140" y="3104"/>
                  </a:lnTo>
                  <a:lnTo>
                    <a:pt x="0" y="0"/>
                  </a:lnTo>
                  <a:lnTo>
                    <a:pt x="4036" y="7451"/>
                  </a:lnTo>
                  <a:lnTo>
                    <a:pt x="7140" y="12728"/>
                  </a:lnTo>
                  <a:lnTo>
                    <a:pt x="11487" y="16764"/>
                  </a:lnTo>
                  <a:lnTo>
                    <a:pt x="16454" y="20179"/>
                  </a:lnTo>
                  <a:lnTo>
                    <a:pt x="19869" y="24215"/>
                  </a:lnTo>
                  <a:close/>
                </a:path>
              </a:pathLst>
            </a:custGeom>
            <a:grpFill/>
            <a:ln w="3104" cap="flat">
              <a:noFill/>
              <a:prstDash val="solid"/>
              <a:miter/>
            </a:ln>
          </p:spPr>
          <p:txBody>
            <a:bodyPr rtlCol="0" anchor="ctr"/>
            <a:lstStyle/>
            <a:p>
              <a:endParaRPr lang="en-US"/>
            </a:p>
          </p:txBody>
        </p:sp>
        <p:sp>
          <p:nvSpPr>
            <p:cNvPr id="669" name="Freeform: Shape 668">
              <a:extLst>
                <a:ext uri="{FF2B5EF4-FFF2-40B4-BE49-F238E27FC236}">
                  <a16:creationId xmlns:a16="http://schemas.microsoft.com/office/drawing/2014/main" id="{E09149A7-AED6-4CEC-8D6F-F43D0ECB7EC5}"/>
                </a:ext>
              </a:extLst>
            </p:cNvPr>
            <p:cNvSpPr/>
            <p:nvPr/>
          </p:nvSpPr>
          <p:spPr>
            <a:xfrm>
              <a:off x="7568921" y="6290411"/>
              <a:ext cx="93134" cy="145910"/>
            </a:xfrm>
            <a:custGeom>
              <a:avLst/>
              <a:gdLst>
                <a:gd name="connsiteX0" fmla="*/ 89719 w 93133"/>
                <a:gd name="connsiteY0" fmla="*/ 63641 h 145909"/>
                <a:gd name="connsiteX1" fmla="*/ 87546 w 93133"/>
                <a:gd name="connsiteY1" fmla="*/ 66746 h 145909"/>
                <a:gd name="connsiteX2" fmla="*/ 83510 w 93133"/>
                <a:gd name="connsiteY2" fmla="*/ 69850 h 145909"/>
                <a:gd name="connsiteX3" fmla="*/ 80406 w 93133"/>
                <a:gd name="connsiteY3" fmla="*/ 69850 h 145909"/>
                <a:gd name="connsiteX4" fmla="*/ 78232 w 93133"/>
                <a:gd name="connsiteY4" fmla="*/ 69850 h 145909"/>
                <a:gd name="connsiteX5" fmla="*/ 75128 w 93133"/>
                <a:gd name="connsiteY5" fmla="*/ 69850 h 145909"/>
                <a:gd name="connsiteX6" fmla="*/ 68919 w 93133"/>
                <a:gd name="connsiteY6" fmla="*/ 69850 h 145909"/>
                <a:gd name="connsiteX7" fmla="*/ 63641 w 93133"/>
                <a:gd name="connsiteY7" fmla="*/ 69850 h 145909"/>
                <a:gd name="connsiteX8" fmla="*/ 53086 w 93133"/>
                <a:gd name="connsiteY8" fmla="*/ 48740 h 145909"/>
                <a:gd name="connsiteX9" fmla="*/ 38495 w 93133"/>
                <a:gd name="connsiteY9" fmla="*/ 31976 h 145909"/>
                <a:gd name="connsiteX10" fmla="*/ 23904 w 93133"/>
                <a:gd name="connsiteY10" fmla="*/ 17075 h 145909"/>
                <a:gd name="connsiteX11" fmla="*/ 7451 w 93133"/>
                <a:gd name="connsiteY11" fmla="*/ 0 h 145909"/>
                <a:gd name="connsiteX12" fmla="*/ 0 w 93133"/>
                <a:gd name="connsiteY12" fmla="*/ 0 h 145909"/>
                <a:gd name="connsiteX13" fmla="*/ 4346 w 93133"/>
                <a:gd name="connsiteY13" fmla="*/ 11797 h 145909"/>
                <a:gd name="connsiteX14" fmla="*/ 9313 w 93133"/>
                <a:gd name="connsiteY14" fmla="*/ 26388 h 145909"/>
                <a:gd name="connsiteX15" fmla="*/ 17695 w 93133"/>
                <a:gd name="connsiteY15" fmla="*/ 42531 h 145909"/>
                <a:gd name="connsiteX16" fmla="*/ 29182 w 93133"/>
                <a:gd name="connsiteY16" fmla="*/ 61468 h 145909"/>
                <a:gd name="connsiteX17" fmla="*/ 36633 w 93133"/>
                <a:gd name="connsiteY17" fmla="*/ 74196 h 145909"/>
                <a:gd name="connsiteX18" fmla="*/ 43773 w 93133"/>
                <a:gd name="connsiteY18" fmla="*/ 81647 h 145909"/>
                <a:gd name="connsiteX19" fmla="*/ 38495 w 93133"/>
                <a:gd name="connsiteY19" fmla="*/ 86925 h 145909"/>
                <a:gd name="connsiteX20" fmla="*/ 32286 w 93133"/>
                <a:gd name="connsiteY20" fmla="*/ 92202 h 145909"/>
                <a:gd name="connsiteX21" fmla="*/ 27319 w 93133"/>
                <a:gd name="connsiteY21" fmla="*/ 96238 h 145909"/>
                <a:gd name="connsiteX22" fmla="*/ 23904 w 93133"/>
                <a:gd name="connsiteY22" fmla="*/ 101826 h 145909"/>
                <a:gd name="connsiteX23" fmla="*/ 22042 w 93133"/>
                <a:gd name="connsiteY23" fmla="*/ 103689 h 145909"/>
                <a:gd name="connsiteX24" fmla="*/ 22042 w 93133"/>
                <a:gd name="connsiteY24" fmla="*/ 105862 h 145909"/>
                <a:gd name="connsiteX25" fmla="*/ 23904 w 93133"/>
                <a:gd name="connsiteY25" fmla="*/ 107104 h 145909"/>
                <a:gd name="connsiteX26" fmla="*/ 27319 w 93133"/>
                <a:gd name="connsiteY26" fmla="*/ 108966 h 145909"/>
                <a:gd name="connsiteX27" fmla="*/ 31355 w 93133"/>
                <a:gd name="connsiteY27" fmla="*/ 111140 h 145909"/>
                <a:gd name="connsiteX28" fmla="*/ 34459 w 93133"/>
                <a:gd name="connsiteY28" fmla="*/ 113313 h 145909"/>
                <a:gd name="connsiteX29" fmla="*/ 38495 w 93133"/>
                <a:gd name="connsiteY29" fmla="*/ 114244 h 145909"/>
                <a:gd name="connsiteX30" fmla="*/ 41910 w 93133"/>
                <a:gd name="connsiteY30" fmla="*/ 116417 h 145909"/>
                <a:gd name="connsiteX31" fmla="*/ 43773 w 93133"/>
                <a:gd name="connsiteY31" fmla="*/ 118590 h 145909"/>
                <a:gd name="connsiteX32" fmla="*/ 43773 w 93133"/>
                <a:gd name="connsiteY32" fmla="*/ 121695 h 145909"/>
                <a:gd name="connsiteX33" fmla="*/ 43773 w 93133"/>
                <a:gd name="connsiteY33" fmla="*/ 126041 h 145909"/>
                <a:gd name="connsiteX34" fmla="*/ 41910 w 93133"/>
                <a:gd name="connsiteY34" fmla="*/ 129145 h 145909"/>
                <a:gd name="connsiteX35" fmla="*/ 41910 w 93133"/>
                <a:gd name="connsiteY35" fmla="*/ 135665 h 145909"/>
                <a:gd name="connsiteX36" fmla="*/ 41910 w 93133"/>
                <a:gd name="connsiteY36" fmla="*/ 138769 h 145909"/>
                <a:gd name="connsiteX37" fmla="*/ 43773 w 93133"/>
                <a:gd name="connsiteY37" fmla="*/ 142805 h 145909"/>
                <a:gd name="connsiteX38" fmla="*/ 43773 w 93133"/>
                <a:gd name="connsiteY38" fmla="*/ 148083 h 145909"/>
                <a:gd name="connsiteX39" fmla="*/ 54328 w 93133"/>
                <a:gd name="connsiteY39" fmla="*/ 136596 h 145909"/>
                <a:gd name="connsiteX40" fmla="*/ 63641 w 93133"/>
                <a:gd name="connsiteY40" fmla="*/ 126041 h 145909"/>
                <a:gd name="connsiteX41" fmla="*/ 75128 w 93133"/>
                <a:gd name="connsiteY41" fmla="*/ 114244 h 145909"/>
                <a:gd name="connsiteX42" fmla="*/ 75128 w 93133"/>
                <a:gd name="connsiteY42" fmla="*/ 101826 h 145909"/>
                <a:gd name="connsiteX43" fmla="*/ 87546 w 93133"/>
                <a:gd name="connsiteY43" fmla="*/ 101826 h 145909"/>
                <a:gd name="connsiteX44" fmla="*/ 89719 w 93133"/>
                <a:gd name="connsiteY44" fmla="*/ 98411 h 145909"/>
                <a:gd name="connsiteX45" fmla="*/ 90650 w 93133"/>
                <a:gd name="connsiteY45" fmla="*/ 92202 h 145909"/>
                <a:gd name="connsiteX46" fmla="*/ 92823 w 93133"/>
                <a:gd name="connsiteY46" fmla="*/ 86925 h 145909"/>
                <a:gd name="connsiteX47" fmla="*/ 94996 w 93133"/>
                <a:gd name="connsiteY47" fmla="*/ 81647 h 145909"/>
                <a:gd name="connsiteX48" fmla="*/ 94996 w 93133"/>
                <a:gd name="connsiteY48" fmla="*/ 57122 h 145909"/>
                <a:gd name="connsiteX49" fmla="*/ 90650 w 93133"/>
                <a:gd name="connsiteY49" fmla="*/ 57122 h 145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3133" h="145909">
                  <a:moveTo>
                    <a:pt x="89719" y="63641"/>
                  </a:moveTo>
                  <a:lnTo>
                    <a:pt x="87546" y="66746"/>
                  </a:lnTo>
                  <a:lnTo>
                    <a:pt x="83510" y="69850"/>
                  </a:lnTo>
                  <a:lnTo>
                    <a:pt x="80406" y="69850"/>
                  </a:lnTo>
                  <a:lnTo>
                    <a:pt x="78232" y="69850"/>
                  </a:lnTo>
                  <a:lnTo>
                    <a:pt x="75128" y="69850"/>
                  </a:lnTo>
                  <a:lnTo>
                    <a:pt x="68919" y="69850"/>
                  </a:lnTo>
                  <a:lnTo>
                    <a:pt x="63641" y="69850"/>
                  </a:lnTo>
                  <a:lnTo>
                    <a:pt x="53086" y="48740"/>
                  </a:lnTo>
                  <a:lnTo>
                    <a:pt x="38495" y="31976"/>
                  </a:lnTo>
                  <a:lnTo>
                    <a:pt x="23904" y="17075"/>
                  </a:lnTo>
                  <a:lnTo>
                    <a:pt x="7451" y="0"/>
                  </a:lnTo>
                  <a:lnTo>
                    <a:pt x="0" y="0"/>
                  </a:lnTo>
                  <a:lnTo>
                    <a:pt x="4346" y="11797"/>
                  </a:lnTo>
                  <a:lnTo>
                    <a:pt x="9313" y="26388"/>
                  </a:lnTo>
                  <a:lnTo>
                    <a:pt x="17695" y="42531"/>
                  </a:lnTo>
                  <a:lnTo>
                    <a:pt x="29182" y="61468"/>
                  </a:lnTo>
                  <a:lnTo>
                    <a:pt x="36633" y="74196"/>
                  </a:lnTo>
                  <a:lnTo>
                    <a:pt x="43773" y="81647"/>
                  </a:lnTo>
                  <a:lnTo>
                    <a:pt x="38495" y="86925"/>
                  </a:lnTo>
                  <a:lnTo>
                    <a:pt x="32286" y="92202"/>
                  </a:lnTo>
                  <a:lnTo>
                    <a:pt x="27319" y="96238"/>
                  </a:lnTo>
                  <a:lnTo>
                    <a:pt x="23904" y="101826"/>
                  </a:lnTo>
                  <a:lnTo>
                    <a:pt x="22042" y="103689"/>
                  </a:lnTo>
                  <a:lnTo>
                    <a:pt x="22042" y="105862"/>
                  </a:lnTo>
                  <a:lnTo>
                    <a:pt x="23904" y="107104"/>
                  </a:lnTo>
                  <a:lnTo>
                    <a:pt x="27319" y="108966"/>
                  </a:lnTo>
                  <a:lnTo>
                    <a:pt x="31355" y="111140"/>
                  </a:lnTo>
                  <a:lnTo>
                    <a:pt x="34459" y="113313"/>
                  </a:lnTo>
                  <a:lnTo>
                    <a:pt x="38495" y="114244"/>
                  </a:lnTo>
                  <a:lnTo>
                    <a:pt x="41910" y="116417"/>
                  </a:lnTo>
                  <a:lnTo>
                    <a:pt x="43773" y="118590"/>
                  </a:lnTo>
                  <a:lnTo>
                    <a:pt x="43773" y="121695"/>
                  </a:lnTo>
                  <a:lnTo>
                    <a:pt x="43773" y="126041"/>
                  </a:lnTo>
                  <a:lnTo>
                    <a:pt x="41910" y="129145"/>
                  </a:lnTo>
                  <a:lnTo>
                    <a:pt x="41910" y="135665"/>
                  </a:lnTo>
                  <a:lnTo>
                    <a:pt x="41910" y="138769"/>
                  </a:lnTo>
                  <a:lnTo>
                    <a:pt x="43773" y="142805"/>
                  </a:lnTo>
                  <a:lnTo>
                    <a:pt x="43773" y="148083"/>
                  </a:lnTo>
                  <a:lnTo>
                    <a:pt x="54328" y="136596"/>
                  </a:lnTo>
                  <a:lnTo>
                    <a:pt x="63641" y="126041"/>
                  </a:lnTo>
                  <a:lnTo>
                    <a:pt x="75128" y="114244"/>
                  </a:lnTo>
                  <a:lnTo>
                    <a:pt x="75128" y="101826"/>
                  </a:lnTo>
                  <a:lnTo>
                    <a:pt x="87546" y="101826"/>
                  </a:lnTo>
                  <a:lnTo>
                    <a:pt x="89719" y="98411"/>
                  </a:lnTo>
                  <a:lnTo>
                    <a:pt x="90650" y="92202"/>
                  </a:lnTo>
                  <a:lnTo>
                    <a:pt x="92823" y="86925"/>
                  </a:lnTo>
                  <a:lnTo>
                    <a:pt x="94996" y="81647"/>
                  </a:lnTo>
                  <a:lnTo>
                    <a:pt x="94996" y="57122"/>
                  </a:lnTo>
                  <a:lnTo>
                    <a:pt x="90650" y="57122"/>
                  </a:lnTo>
                  <a:close/>
                </a:path>
              </a:pathLst>
            </a:custGeom>
            <a:grpFill/>
            <a:ln w="3104" cap="flat">
              <a:noFill/>
              <a:prstDash val="solid"/>
              <a:miter/>
            </a:ln>
          </p:spPr>
          <p:txBody>
            <a:bodyPr rtlCol="0" anchor="ctr"/>
            <a:lstStyle/>
            <a:p>
              <a:endParaRPr lang="en-US"/>
            </a:p>
          </p:txBody>
        </p:sp>
        <p:sp>
          <p:nvSpPr>
            <p:cNvPr id="670" name="Freeform: Shape 669">
              <a:extLst>
                <a:ext uri="{FF2B5EF4-FFF2-40B4-BE49-F238E27FC236}">
                  <a16:creationId xmlns:a16="http://schemas.microsoft.com/office/drawing/2014/main" id="{378E2668-5D83-47B1-8FDF-47D9A6D2E5E4}"/>
                </a:ext>
              </a:extLst>
            </p:cNvPr>
            <p:cNvSpPr/>
            <p:nvPr/>
          </p:nvSpPr>
          <p:spPr>
            <a:xfrm>
              <a:off x="7483548" y="6426076"/>
              <a:ext cx="117969" cy="136596"/>
            </a:xfrm>
            <a:custGeom>
              <a:avLst/>
              <a:gdLst>
                <a:gd name="connsiteX0" fmla="*/ 116728 w 117969"/>
                <a:gd name="connsiteY0" fmla="*/ 7140 h 136596"/>
                <a:gd name="connsiteX1" fmla="*/ 116728 w 117969"/>
                <a:gd name="connsiteY1" fmla="*/ 3104 h 136596"/>
                <a:gd name="connsiteX2" fmla="*/ 114555 w 117969"/>
                <a:gd name="connsiteY2" fmla="*/ 3104 h 136596"/>
                <a:gd name="connsiteX3" fmla="*/ 112692 w 117969"/>
                <a:gd name="connsiteY3" fmla="*/ 3104 h 136596"/>
                <a:gd name="connsiteX4" fmla="*/ 112692 w 117969"/>
                <a:gd name="connsiteY4" fmla="*/ 5278 h 136596"/>
                <a:gd name="connsiteX5" fmla="*/ 110519 w 117969"/>
                <a:gd name="connsiteY5" fmla="*/ 8382 h 136596"/>
                <a:gd name="connsiteX6" fmla="*/ 109277 w 117969"/>
                <a:gd name="connsiteY6" fmla="*/ 10555 h 136596"/>
                <a:gd name="connsiteX7" fmla="*/ 109277 w 117969"/>
                <a:gd name="connsiteY7" fmla="*/ 12418 h 136596"/>
                <a:gd name="connsiteX8" fmla="*/ 105241 w 117969"/>
                <a:gd name="connsiteY8" fmla="*/ 8382 h 136596"/>
                <a:gd name="connsiteX9" fmla="*/ 103068 w 117969"/>
                <a:gd name="connsiteY9" fmla="*/ 7140 h 136596"/>
                <a:gd name="connsiteX10" fmla="*/ 102137 w 117969"/>
                <a:gd name="connsiteY10" fmla="*/ 5278 h 136596"/>
                <a:gd name="connsiteX11" fmla="*/ 99963 w 117969"/>
                <a:gd name="connsiteY11" fmla="*/ 3104 h 136596"/>
                <a:gd name="connsiteX12" fmla="*/ 95928 w 117969"/>
                <a:gd name="connsiteY12" fmla="*/ 931 h 136596"/>
                <a:gd name="connsiteX13" fmla="*/ 92823 w 117969"/>
                <a:gd name="connsiteY13" fmla="*/ 0 h 136596"/>
                <a:gd name="connsiteX14" fmla="*/ 87546 w 117969"/>
                <a:gd name="connsiteY14" fmla="*/ 8382 h 136596"/>
                <a:gd name="connsiteX15" fmla="*/ 80406 w 117969"/>
                <a:gd name="connsiteY15" fmla="*/ 23283 h 136596"/>
                <a:gd name="connsiteX16" fmla="*/ 70782 w 117969"/>
                <a:gd name="connsiteY16" fmla="*/ 37874 h 136596"/>
                <a:gd name="connsiteX17" fmla="*/ 63641 w 117969"/>
                <a:gd name="connsiteY17" fmla="*/ 52776 h 136596"/>
                <a:gd name="connsiteX18" fmla="*/ 54328 w 117969"/>
                <a:gd name="connsiteY18" fmla="*/ 65504 h 136596"/>
                <a:gd name="connsiteX19" fmla="*/ 49051 w 117969"/>
                <a:gd name="connsiteY19" fmla="*/ 71713 h 136596"/>
                <a:gd name="connsiteX20" fmla="*/ 38495 w 117969"/>
                <a:gd name="connsiteY20" fmla="*/ 75128 h 136596"/>
                <a:gd name="connsiteX21" fmla="*/ 27009 w 117969"/>
                <a:gd name="connsiteY21" fmla="*/ 76991 h 136596"/>
                <a:gd name="connsiteX22" fmla="*/ 16764 w 117969"/>
                <a:gd name="connsiteY22" fmla="*/ 80406 h 136596"/>
                <a:gd name="connsiteX23" fmla="*/ 12418 w 117969"/>
                <a:gd name="connsiteY23" fmla="*/ 84441 h 136596"/>
                <a:gd name="connsiteX24" fmla="*/ 10555 w 117969"/>
                <a:gd name="connsiteY24" fmla="*/ 89719 h 136596"/>
                <a:gd name="connsiteX25" fmla="*/ 9313 w 117969"/>
                <a:gd name="connsiteY25" fmla="*/ 94997 h 136596"/>
                <a:gd name="connsiteX26" fmla="*/ 7451 w 117969"/>
                <a:gd name="connsiteY26" fmla="*/ 99343 h 136596"/>
                <a:gd name="connsiteX27" fmla="*/ 5277 w 117969"/>
                <a:gd name="connsiteY27" fmla="*/ 104620 h 136596"/>
                <a:gd name="connsiteX28" fmla="*/ 0 w 117969"/>
                <a:gd name="connsiteY28" fmla="*/ 108967 h 136596"/>
                <a:gd name="connsiteX29" fmla="*/ 7451 w 117969"/>
                <a:gd name="connsiteY29" fmla="*/ 119522 h 136596"/>
                <a:gd name="connsiteX30" fmla="*/ 14591 w 117969"/>
                <a:gd name="connsiteY30" fmla="*/ 124799 h 136596"/>
                <a:gd name="connsiteX31" fmla="*/ 23904 w 117969"/>
                <a:gd name="connsiteY31" fmla="*/ 131008 h 136596"/>
                <a:gd name="connsiteX32" fmla="*/ 32286 w 117969"/>
                <a:gd name="connsiteY32" fmla="*/ 137528 h 136596"/>
                <a:gd name="connsiteX33" fmla="*/ 39737 w 117969"/>
                <a:gd name="connsiteY33" fmla="*/ 137528 h 136596"/>
                <a:gd name="connsiteX34" fmla="*/ 45946 w 117969"/>
                <a:gd name="connsiteY34" fmla="*/ 132250 h 136596"/>
                <a:gd name="connsiteX35" fmla="*/ 51224 w 117969"/>
                <a:gd name="connsiteY35" fmla="*/ 128835 h 136596"/>
                <a:gd name="connsiteX36" fmla="*/ 56191 w 117969"/>
                <a:gd name="connsiteY36" fmla="*/ 124799 h 136596"/>
                <a:gd name="connsiteX37" fmla="*/ 61468 w 117969"/>
                <a:gd name="connsiteY37" fmla="*/ 121695 h 136596"/>
                <a:gd name="connsiteX38" fmla="*/ 65814 w 117969"/>
                <a:gd name="connsiteY38" fmla="*/ 117349 h 136596"/>
                <a:gd name="connsiteX39" fmla="*/ 67677 w 117969"/>
                <a:gd name="connsiteY39" fmla="*/ 109898 h 136596"/>
                <a:gd name="connsiteX40" fmla="*/ 67677 w 117969"/>
                <a:gd name="connsiteY40" fmla="*/ 104620 h 136596"/>
                <a:gd name="connsiteX41" fmla="*/ 68919 w 117969"/>
                <a:gd name="connsiteY41" fmla="*/ 99343 h 136596"/>
                <a:gd name="connsiteX42" fmla="*/ 68919 w 117969"/>
                <a:gd name="connsiteY42" fmla="*/ 94065 h 136596"/>
                <a:gd name="connsiteX43" fmla="*/ 72955 w 117969"/>
                <a:gd name="connsiteY43" fmla="*/ 87856 h 136596"/>
                <a:gd name="connsiteX44" fmla="*/ 76059 w 117969"/>
                <a:gd name="connsiteY44" fmla="*/ 86614 h 136596"/>
                <a:gd name="connsiteX45" fmla="*/ 82268 w 117969"/>
                <a:gd name="connsiteY45" fmla="*/ 82268 h 136596"/>
                <a:gd name="connsiteX46" fmla="*/ 87546 w 117969"/>
                <a:gd name="connsiteY46" fmla="*/ 80406 h 136596"/>
                <a:gd name="connsiteX47" fmla="*/ 92823 w 117969"/>
                <a:gd name="connsiteY47" fmla="*/ 79164 h 136596"/>
                <a:gd name="connsiteX48" fmla="*/ 98101 w 117969"/>
                <a:gd name="connsiteY48" fmla="*/ 75128 h 136596"/>
                <a:gd name="connsiteX49" fmla="*/ 99963 w 117969"/>
                <a:gd name="connsiteY49" fmla="*/ 71713 h 136596"/>
                <a:gd name="connsiteX50" fmla="*/ 95928 w 117969"/>
                <a:gd name="connsiteY50" fmla="*/ 60227 h 136596"/>
                <a:gd name="connsiteX51" fmla="*/ 107414 w 117969"/>
                <a:gd name="connsiteY51" fmla="*/ 42221 h 136596"/>
                <a:gd name="connsiteX52" fmla="*/ 119832 w 117969"/>
                <a:gd name="connsiteY52" fmla="*/ 27319 h 136596"/>
                <a:gd name="connsiteX53" fmla="*/ 119832 w 117969"/>
                <a:gd name="connsiteY53" fmla="*/ 22042 h 136596"/>
                <a:gd name="connsiteX54" fmla="*/ 119832 w 117969"/>
                <a:gd name="connsiteY54" fmla="*/ 15833 h 136596"/>
                <a:gd name="connsiteX55" fmla="*/ 117659 w 117969"/>
                <a:gd name="connsiteY55" fmla="*/ 10555 h 13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17969" h="136596">
                  <a:moveTo>
                    <a:pt x="116728" y="7140"/>
                  </a:moveTo>
                  <a:lnTo>
                    <a:pt x="116728" y="3104"/>
                  </a:lnTo>
                  <a:lnTo>
                    <a:pt x="114555" y="3104"/>
                  </a:lnTo>
                  <a:lnTo>
                    <a:pt x="112692" y="3104"/>
                  </a:lnTo>
                  <a:lnTo>
                    <a:pt x="112692" y="5278"/>
                  </a:lnTo>
                  <a:lnTo>
                    <a:pt x="110519" y="8382"/>
                  </a:lnTo>
                  <a:lnTo>
                    <a:pt x="109277" y="10555"/>
                  </a:lnTo>
                  <a:lnTo>
                    <a:pt x="109277" y="12418"/>
                  </a:lnTo>
                  <a:lnTo>
                    <a:pt x="105241" y="8382"/>
                  </a:lnTo>
                  <a:lnTo>
                    <a:pt x="103068" y="7140"/>
                  </a:lnTo>
                  <a:lnTo>
                    <a:pt x="102137" y="5278"/>
                  </a:lnTo>
                  <a:lnTo>
                    <a:pt x="99963" y="3104"/>
                  </a:lnTo>
                  <a:lnTo>
                    <a:pt x="95928" y="931"/>
                  </a:lnTo>
                  <a:lnTo>
                    <a:pt x="92823" y="0"/>
                  </a:lnTo>
                  <a:lnTo>
                    <a:pt x="87546" y="8382"/>
                  </a:lnTo>
                  <a:lnTo>
                    <a:pt x="80406" y="23283"/>
                  </a:lnTo>
                  <a:lnTo>
                    <a:pt x="70782" y="37874"/>
                  </a:lnTo>
                  <a:lnTo>
                    <a:pt x="63641" y="52776"/>
                  </a:lnTo>
                  <a:lnTo>
                    <a:pt x="54328" y="65504"/>
                  </a:lnTo>
                  <a:lnTo>
                    <a:pt x="49051" y="71713"/>
                  </a:lnTo>
                  <a:lnTo>
                    <a:pt x="38495" y="75128"/>
                  </a:lnTo>
                  <a:lnTo>
                    <a:pt x="27009" y="76991"/>
                  </a:lnTo>
                  <a:lnTo>
                    <a:pt x="16764" y="80406"/>
                  </a:lnTo>
                  <a:lnTo>
                    <a:pt x="12418" y="84441"/>
                  </a:lnTo>
                  <a:lnTo>
                    <a:pt x="10555" y="89719"/>
                  </a:lnTo>
                  <a:lnTo>
                    <a:pt x="9313" y="94997"/>
                  </a:lnTo>
                  <a:lnTo>
                    <a:pt x="7451" y="99343"/>
                  </a:lnTo>
                  <a:lnTo>
                    <a:pt x="5277" y="104620"/>
                  </a:lnTo>
                  <a:lnTo>
                    <a:pt x="0" y="108967"/>
                  </a:lnTo>
                  <a:lnTo>
                    <a:pt x="7451" y="119522"/>
                  </a:lnTo>
                  <a:lnTo>
                    <a:pt x="14591" y="124799"/>
                  </a:lnTo>
                  <a:lnTo>
                    <a:pt x="23904" y="131008"/>
                  </a:lnTo>
                  <a:lnTo>
                    <a:pt x="32286" y="137528"/>
                  </a:lnTo>
                  <a:lnTo>
                    <a:pt x="39737" y="137528"/>
                  </a:lnTo>
                  <a:lnTo>
                    <a:pt x="45946" y="132250"/>
                  </a:lnTo>
                  <a:lnTo>
                    <a:pt x="51224" y="128835"/>
                  </a:lnTo>
                  <a:lnTo>
                    <a:pt x="56191" y="124799"/>
                  </a:lnTo>
                  <a:lnTo>
                    <a:pt x="61468" y="121695"/>
                  </a:lnTo>
                  <a:lnTo>
                    <a:pt x="65814" y="117349"/>
                  </a:lnTo>
                  <a:lnTo>
                    <a:pt x="67677" y="109898"/>
                  </a:lnTo>
                  <a:lnTo>
                    <a:pt x="67677" y="104620"/>
                  </a:lnTo>
                  <a:lnTo>
                    <a:pt x="68919" y="99343"/>
                  </a:lnTo>
                  <a:lnTo>
                    <a:pt x="68919" y="94065"/>
                  </a:lnTo>
                  <a:lnTo>
                    <a:pt x="72955" y="87856"/>
                  </a:lnTo>
                  <a:lnTo>
                    <a:pt x="76059" y="86614"/>
                  </a:lnTo>
                  <a:lnTo>
                    <a:pt x="82268" y="82268"/>
                  </a:lnTo>
                  <a:lnTo>
                    <a:pt x="87546" y="80406"/>
                  </a:lnTo>
                  <a:lnTo>
                    <a:pt x="92823" y="79164"/>
                  </a:lnTo>
                  <a:lnTo>
                    <a:pt x="98101" y="75128"/>
                  </a:lnTo>
                  <a:lnTo>
                    <a:pt x="99963" y="71713"/>
                  </a:lnTo>
                  <a:lnTo>
                    <a:pt x="95928" y="60227"/>
                  </a:lnTo>
                  <a:lnTo>
                    <a:pt x="107414" y="42221"/>
                  </a:lnTo>
                  <a:lnTo>
                    <a:pt x="119832" y="27319"/>
                  </a:lnTo>
                  <a:lnTo>
                    <a:pt x="119832" y="22042"/>
                  </a:lnTo>
                  <a:lnTo>
                    <a:pt x="119832" y="15833"/>
                  </a:lnTo>
                  <a:lnTo>
                    <a:pt x="117659" y="10555"/>
                  </a:lnTo>
                  <a:close/>
                </a:path>
              </a:pathLst>
            </a:custGeom>
            <a:grpFill/>
            <a:ln w="3104" cap="flat">
              <a:noFill/>
              <a:prstDash val="solid"/>
              <a:miter/>
            </a:ln>
          </p:spPr>
          <p:txBody>
            <a:bodyPr rtlCol="0" anchor="ctr"/>
            <a:lstStyle/>
            <a:p>
              <a:endParaRPr lang="en-US"/>
            </a:p>
          </p:txBody>
        </p:sp>
        <p:sp>
          <p:nvSpPr>
            <p:cNvPr id="671" name="Freeform: Shape 670">
              <a:extLst>
                <a:ext uri="{FF2B5EF4-FFF2-40B4-BE49-F238E27FC236}">
                  <a16:creationId xmlns:a16="http://schemas.microsoft.com/office/drawing/2014/main" id="{DC54BBC2-DB38-429E-A944-FACC6116EEEA}"/>
                </a:ext>
              </a:extLst>
            </p:cNvPr>
            <p:cNvSpPr/>
            <p:nvPr/>
          </p:nvSpPr>
          <p:spPr>
            <a:xfrm>
              <a:off x="7696203" y="6032431"/>
              <a:ext cx="18627" cy="27940"/>
            </a:xfrm>
            <a:custGeom>
              <a:avLst/>
              <a:gdLst>
                <a:gd name="connsiteX0" fmla="*/ 19558 w 18626"/>
                <a:gd name="connsiteY0" fmla="*/ 30424 h 27940"/>
                <a:gd name="connsiteX1" fmla="*/ 18627 w 18626"/>
                <a:gd name="connsiteY1" fmla="*/ 23283 h 27940"/>
                <a:gd name="connsiteX2" fmla="*/ 16454 w 18626"/>
                <a:gd name="connsiteY2" fmla="*/ 16764 h 27940"/>
                <a:gd name="connsiteX3" fmla="*/ 12418 w 18626"/>
                <a:gd name="connsiteY3" fmla="*/ 10555 h 27940"/>
                <a:gd name="connsiteX4" fmla="*/ 11486 w 18626"/>
                <a:gd name="connsiteY4" fmla="*/ 7140 h 27940"/>
                <a:gd name="connsiteX5" fmla="*/ 9313 w 18626"/>
                <a:gd name="connsiteY5" fmla="*/ 5278 h 27940"/>
                <a:gd name="connsiteX6" fmla="*/ 9313 w 18626"/>
                <a:gd name="connsiteY6" fmla="*/ 3104 h 27940"/>
                <a:gd name="connsiteX7" fmla="*/ 7140 w 18626"/>
                <a:gd name="connsiteY7" fmla="*/ 1863 h 27940"/>
                <a:gd name="connsiteX8" fmla="*/ 4036 w 18626"/>
                <a:gd name="connsiteY8" fmla="*/ 0 h 27940"/>
                <a:gd name="connsiteX9" fmla="*/ 0 w 18626"/>
                <a:gd name="connsiteY9" fmla="*/ 0 h 27940"/>
                <a:gd name="connsiteX10" fmla="*/ 1863 w 18626"/>
                <a:gd name="connsiteY10" fmla="*/ 5278 h 27940"/>
                <a:gd name="connsiteX11" fmla="*/ 4036 w 18626"/>
                <a:gd name="connsiteY11" fmla="*/ 10555 h 27940"/>
                <a:gd name="connsiteX12" fmla="*/ 4967 w 18626"/>
                <a:gd name="connsiteY12" fmla="*/ 14591 h 27940"/>
                <a:gd name="connsiteX13" fmla="*/ 7140 w 18626"/>
                <a:gd name="connsiteY13" fmla="*/ 19869 h 27940"/>
                <a:gd name="connsiteX14" fmla="*/ 12418 w 18626"/>
                <a:gd name="connsiteY14" fmla="*/ 23283 h 27940"/>
                <a:gd name="connsiteX15" fmla="*/ 12418 w 18626"/>
                <a:gd name="connsiteY15" fmla="*/ 30424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27940">
                  <a:moveTo>
                    <a:pt x="19558" y="30424"/>
                  </a:moveTo>
                  <a:lnTo>
                    <a:pt x="18627" y="23283"/>
                  </a:lnTo>
                  <a:lnTo>
                    <a:pt x="16454" y="16764"/>
                  </a:lnTo>
                  <a:lnTo>
                    <a:pt x="12418" y="10555"/>
                  </a:lnTo>
                  <a:lnTo>
                    <a:pt x="11486" y="7140"/>
                  </a:lnTo>
                  <a:lnTo>
                    <a:pt x="9313" y="5278"/>
                  </a:lnTo>
                  <a:lnTo>
                    <a:pt x="9313" y="3104"/>
                  </a:lnTo>
                  <a:lnTo>
                    <a:pt x="7140" y="1863"/>
                  </a:lnTo>
                  <a:lnTo>
                    <a:pt x="4036" y="0"/>
                  </a:lnTo>
                  <a:lnTo>
                    <a:pt x="0" y="0"/>
                  </a:lnTo>
                  <a:lnTo>
                    <a:pt x="1863" y="5278"/>
                  </a:lnTo>
                  <a:lnTo>
                    <a:pt x="4036" y="10555"/>
                  </a:lnTo>
                  <a:lnTo>
                    <a:pt x="4967" y="14591"/>
                  </a:lnTo>
                  <a:lnTo>
                    <a:pt x="7140" y="19869"/>
                  </a:lnTo>
                  <a:lnTo>
                    <a:pt x="12418" y="23283"/>
                  </a:lnTo>
                  <a:lnTo>
                    <a:pt x="12418" y="30424"/>
                  </a:lnTo>
                  <a:close/>
                </a:path>
              </a:pathLst>
            </a:custGeom>
            <a:grpFill/>
            <a:ln w="3104" cap="flat">
              <a:noFill/>
              <a:prstDash val="solid"/>
              <a:miter/>
            </a:ln>
          </p:spPr>
          <p:txBody>
            <a:bodyPr rtlCol="0" anchor="ctr"/>
            <a:lstStyle/>
            <a:p>
              <a:endParaRPr lang="en-US"/>
            </a:p>
          </p:txBody>
        </p:sp>
        <p:sp>
          <p:nvSpPr>
            <p:cNvPr id="672" name="Freeform: Shape 671">
              <a:extLst>
                <a:ext uri="{FF2B5EF4-FFF2-40B4-BE49-F238E27FC236}">
                  <a16:creationId xmlns:a16="http://schemas.microsoft.com/office/drawing/2014/main" id="{469F4DA1-6FFF-47A1-8C22-07CF179CF30C}"/>
                </a:ext>
              </a:extLst>
            </p:cNvPr>
            <p:cNvSpPr/>
            <p:nvPr/>
          </p:nvSpPr>
          <p:spPr>
            <a:xfrm>
              <a:off x="7436671" y="5917876"/>
              <a:ext cx="18627" cy="21731"/>
            </a:xfrm>
            <a:custGeom>
              <a:avLst/>
              <a:gdLst>
                <a:gd name="connsiteX0" fmla="*/ 12418 w 18626"/>
                <a:gd name="connsiteY0" fmla="*/ 23283 h 21731"/>
                <a:gd name="connsiteX1" fmla="*/ 19869 w 18626"/>
                <a:gd name="connsiteY1" fmla="*/ 23283 h 21731"/>
                <a:gd name="connsiteX2" fmla="*/ 12418 w 18626"/>
                <a:gd name="connsiteY2" fmla="*/ 0 h 21731"/>
                <a:gd name="connsiteX3" fmla="*/ 0 w 18626"/>
                <a:gd name="connsiteY3" fmla="*/ 0 h 21731"/>
                <a:gd name="connsiteX4" fmla="*/ 931 w 18626"/>
                <a:gd name="connsiteY4" fmla="*/ 5277 h 21731"/>
                <a:gd name="connsiteX5" fmla="*/ 3104 w 18626"/>
                <a:gd name="connsiteY5" fmla="*/ 8692 h 21731"/>
                <a:gd name="connsiteX6" fmla="*/ 5277 w 18626"/>
                <a:gd name="connsiteY6" fmla="*/ 12728 h 21731"/>
                <a:gd name="connsiteX7" fmla="*/ 7451 w 18626"/>
                <a:gd name="connsiteY7" fmla="*/ 16143 h 21731"/>
                <a:gd name="connsiteX8" fmla="*/ 12418 w 18626"/>
                <a:gd name="connsiteY8" fmla="*/ 2017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26" h="21731">
                  <a:moveTo>
                    <a:pt x="12418" y="23283"/>
                  </a:moveTo>
                  <a:lnTo>
                    <a:pt x="19869" y="23283"/>
                  </a:lnTo>
                  <a:lnTo>
                    <a:pt x="12418" y="0"/>
                  </a:lnTo>
                  <a:lnTo>
                    <a:pt x="0" y="0"/>
                  </a:lnTo>
                  <a:lnTo>
                    <a:pt x="931" y="5277"/>
                  </a:lnTo>
                  <a:lnTo>
                    <a:pt x="3104" y="8692"/>
                  </a:lnTo>
                  <a:lnTo>
                    <a:pt x="5277" y="12728"/>
                  </a:lnTo>
                  <a:lnTo>
                    <a:pt x="7451" y="16143"/>
                  </a:lnTo>
                  <a:lnTo>
                    <a:pt x="12418" y="20179"/>
                  </a:lnTo>
                  <a:close/>
                </a:path>
              </a:pathLst>
            </a:custGeom>
            <a:grpFill/>
            <a:ln w="3104" cap="flat">
              <a:noFill/>
              <a:prstDash val="solid"/>
              <a:miter/>
            </a:ln>
          </p:spPr>
          <p:txBody>
            <a:bodyPr rtlCol="0" anchor="ctr"/>
            <a:lstStyle/>
            <a:p>
              <a:endParaRPr lang="en-US"/>
            </a:p>
          </p:txBody>
        </p:sp>
        <p:sp>
          <p:nvSpPr>
            <p:cNvPr id="673" name="Freeform: Shape 672">
              <a:extLst>
                <a:ext uri="{FF2B5EF4-FFF2-40B4-BE49-F238E27FC236}">
                  <a16:creationId xmlns:a16="http://schemas.microsoft.com/office/drawing/2014/main" id="{6CC45ED7-726A-4477-A8D3-2C68360CC8DD}"/>
                </a:ext>
              </a:extLst>
            </p:cNvPr>
            <p:cNvSpPr/>
            <p:nvPr/>
          </p:nvSpPr>
          <p:spPr>
            <a:xfrm>
              <a:off x="7423321" y="5928431"/>
              <a:ext cx="18627" cy="15522"/>
            </a:xfrm>
            <a:custGeom>
              <a:avLst/>
              <a:gdLst>
                <a:gd name="connsiteX0" fmla="*/ 13349 w 18626"/>
                <a:gd name="connsiteY0" fmla="*/ 4346 h 15522"/>
                <a:gd name="connsiteX1" fmla="*/ 9313 w 18626"/>
                <a:gd name="connsiteY1" fmla="*/ 0 h 15522"/>
                <a:gd name="connsiteX2" fmla="*/ 6209 w 18626"/>
                <a:gd name="connsiteY2" fmla="*/ 4346 h 15522"/>
                <a:gd name="connsiteX3" fmla="*/ 4036 w 18626"/>
                <a:gd name="connsiteY3" fmla="*/ 4346 h 15522"/>
                <a:gd name="connsiteX4" fmla="*/ 1863 w 18626"/>
                <a:gd name="connsiteY4" fmla="*/ 4346 h 15522"/>
                <a:gd name="connsiteX5" fmla="*/ 1863 w 18626"/>
                <a:gd name="connsiteY5" fmla="*/ 5588 h 15522"/>
                <a:gd name="connsiteX6" fmla="*/ 1863 w 18626"/>
                <a:gd name="connsiteY6" fmla="*/ 9624 h 15522"/>
                <a:gd name="connsiteX7" fmla="*/ 0 w 18626"/>
                <a:gd name="connsiteY7" fmla="*/ 12728 h 15522"/>
                <a:gd name="connsiteX8" fmla="*/ 6209 w 18626"/>
                <a:gd name="connsiteY8" fmla="*/ 14901 h 15522"/>
                <a:gd name="connsiteX9" fmla="*/ 7140 w 18626"/>
                <a:gd name="connsiteY9" fmla="*/ 14901 h 15522"/>
                <a:gd name="connsiteX10" fmla="*/ 9313 w 18626"/>
                <a:gd name="connsiteY10" fmla="*/ 14901 h 15522"/>
                <a:gd name="connsiteX11" fmla="*/ 11176 w 18626"/>
                <a:gd name="connsiteY11" fmla="*/ 17075 h 15522"/>
                <a:gd name="connsiteX12" fmla="*/ 13349 w 18626"/>
                <a:gd name="connsiteY12" fmla="*/ 17075 h 15522"/>
                <a:gd name="connsiteX13" fmla="*/ 20800 w 18626"/>
                <a:gd name="connsiteY13" fmla="*/ 17075 h 15522"/>
                <a:gd name="connsiteX14" fmla="*/ 20800 w 18626"/>
                <a:gd name="connsiteY14" fmla="*/ 9624 h 15522"/>
                <a:gd name="connsiteX15" fmla="*/ 16454 w 18626"/>
                <a:gd name="connsiteY15" fmla="*/ 745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15522">
                  <a:moveTo>
                    <a:pt x="13349" y="4346"/>
                  </a:moveTo>
                  <a:lnTo>
                    <a:pt x="9313" y="0"/>
                  </a:lnTo>
                  <a:lnTo>
                    <a:pt x="6209" y="4346"/>
                  </a:lnTo>
                  <a:lnTo>
                    <a:pt x="4036" y="4346"/>
                  </a:lnTo>
                  <a:lnTo>
                    <a:pt x="1863" y="4346"/>
                  </a:lnTo>
                  <a:lnTo>
                    <a:pt x="1863" y="5588"/>
                  </a:lnTo>
                  <a:lnTo>
                    <a:pt x="1863" y="9624"/>
                  </a:lnTo>
                  <a:lnTo>
                    <a:pt x="0" y="12728"/>
                  </a:lnTo>
                  <a:lnTo>
                    <a:pt x="6209" y="14901"/>
                  </a:lnTo>
                  <a:lnTo>
                    <a:pt x="7140" y="14901"/>
                  </a:lnTo>
                  <a:lnTo>
                    <a:pt x="9313" y="14901"/>
                  </a:lnTo>
                  <a:lnTo>
                    <a:pt x="11176" y="17075"/>
                  </a:lnTo>
                  <a:lnTo>
                    <a:pt x="13349" y="17075"/>
                  </a:lnTo>
                  <a:lnTo>
                    <a:pt x="20800" y="17075"/>
                  </a:lnTo>
                  <a:lnTo>
                    <a:pt x="20800" y="9624"/>
                  </a:lnTo>
                  <a:lnTo>
                    <a:pt x="16454" y="7451"/>
                  </a:lnTo>
                  <a:close/>
                </a:path>
              </a:pathLst>
            </a:custGeom>
            <a:grpFill/>
            <a:ln w="3104" cap="flat">
              <a:noFill/>
              <a:prstDash val="solid"/>
              <a:miter/>
            </a:ln>
          </p:spPr>
          <p:txBody>
            <a:bodyPr rtlCol="0" anchor="ctr"/>
            <a:lstStyle/>
            <a:p>
              <a:endParaRPr lang="en-US"/>
            </a:p>
          </p:txBody>
        </p:sp>
        <p:sp>
          <p:nvSpPr>
            <p:cNvPr id="674" name="Freeform: Shape 673">
              <a:extLst>
                <a:ext uri="{FF2B5EF4-FFF2-40B4-BE49-F238E27FC236}">
                  <a16:creationId xmlns:a16="http://schemas.microsoft.com/office/drawing/2014/main" id="{D92F8B1C-0DDD-4701-91D1-46BBDBA7D479}"/>
                </a:ext>
              </a:extLst>
            </p:cNvPr>
            <p:cNvSpPr/>
            <p:nvPr/>
          </p:nvSpPr>
          <p:spPr>
            <a:xfrm>
              <a:off x="7449089" y="5945506"/>
              <a:ext cx="12418" cy="12418"/>
            </a:xfrm>
            <a:custGeom>
              <a:avLst/>
              <a:gdLst>
                <a:gd name="connsiteX0" fmla="*/ 0 w 12417"/>
                <a:gd name="connsiteY0" fmla="*/ 3104 h 12417"/>
                <a:gd name="connsiteX1" fmla="*/ 0 w 12417"/>
                <a:gd name="connsiteY1" fmla="*/ 5278 h 12417"/>
                <a:gd name="connsiteX2" fmla="*/ 2173 w 12417"/>
                <a:gd name="connsiteY2" fmla="*/ 5278 h 12417"/>
                <a:gd name="connsiteX3" fmla="*/ 2173 w 12417"/>
                <a:gd name="connsiteY3" fmla="*/ 7451 h 12417"/>
                <a:gd name="connsiteX4" fmla="*/ 3104 w 12417"/>
                <a:gd name="connsiteY4" fmla="*/ 8382 h 12417"/>
                <a:gd name="connsiteX5" fmla="*/ 3104 w 12417"/>
                <a:gd name="connsiteY5" fmla="*/ 12728 h 12417"/>
                <a:gd name="connsiteX6" fmla="*/ 14591 w 12417"/>
                <a:gd name="connsiteY6" fmla="*/ 12728 h 12417"/>
                <a:gd name="connsiteX7" fmla="*/ 14591 w 12417"/>
                <a:gd name="connsiteY7" fmla="*/ 5278 h 12417"/>
                <a:gd name="connsiteX8" fmla="*/ 0 w 12417"/>
                <a:gd name="connsiteY8"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17" h="12417">
                  <a:moveTo>
                    <a:pt x="0" y="3104"/>
                  </a:moveTo>
                  <a:lnTo>
                    <a:pt x="0" y="5278"/>
                  </a:lnTo>
                  <a:lnTo>
                    <a:pt x="2173" y="5278"/>
                  </a:lnTo>
                  <a:lnTo>
                    <a:pt x="2173" y="7451"/>
                  </a:lnTo>
                  <a:lnTo>
                    <a:pt x="3104" y="8382"/>
                  </a:lnTo>
                  <a:lnTo>
                    <a:pt x="3104" y="12728"/>
                  </a:lnTo>
                  <a:lnTo>
                    <a:pt x="14591" y="12728"/>
                  </a:lnTo>
                  <a:lnTo>
                    <a:pt x="14591" y="5278"/>
                  </a:lnTo>
                  <a:lnTo>
                    <a:pt x="0" y="0"/>
                  </a:lnTo>
                  <a:close/>
                </a:path>
              </a:pathLst>
            </a:custGeom>
            <a:grpFill/>
            <a:ln w="3104" cap="flat">
              <a:noFill/>
              <a:prstDash val="solid"/>
              <a:miter/>
            </a:ln>
          </p:spPr>
          <p:txBody>
            <a:bodyPr rtlCol="0" anchor="ctr"/>
            <a:lstStyle/>
            <a:p>
              <a:endParaRPr lang="en-US"/>
            </a:p>
          </p:txBody>
        </p:sp>
        <p:sp>
          <p:nvSpPr>
            <p:cNvPr id="675" name="Freeform: Shape 674">
              <a:extLst>
                <a:ext uri="{FF2B5EF4-FFF2-40B4-BE49-F238E27FC236}">
                  <a16:creationId xmlns:a16="http://schemas.microsoft.com/office/drawing/2014/main" id="{86429A17-3D24-4E57-A1A1-5A7ADD2F977D}"/>
                </a:ext>
              </a:extLst>
            </p:cNvPr>
            <p:cNvSpPr/>
            <p:nvPr/>
          </p:nvSpPr>
          <p:spPr>
            <a:xfrm>
              <a:off x="7229293" y="6429180"/>
              <a:ext cx="52776" cy="68298"/>
            </a:xfrm>
            <a:custGeom>
              <a:avLst/>
              <a:gdLst>
                <a:gd name="connsiteX0" fmla="*/ 46877 w 52775"/>
                <a:gd name="connsiteY0" fmla="*/ 0 h 68298"/>
                <a:gd name="connsiteX1" fmla="*/ 37564 w 52775"/>
                <a:gd name="connsiteY1" fmla="*/ 9313 h 68298"/>
                <a:gd name="connsiteX2" fmla="*/ 27319 w 52775"/>
                <a:gd name="connsiteY2" fmla="*/ 11487 h 68298"/>
                <a:gd name="connsiteX3" fmla="*/ 14591 w 52775"/>
                <a:gd name="connsiteY3" fmla="*/ 4036 h 68298"/>
                <a:gd name="connsiteX4" fmla="*/ 0 w 52775"/>
                <a:gd name="connsiteY4" fmla="*/ 4036 h 68298"/>
                <a:gd name="connsiteX5" fmla="*/ 7451 w 52775"/>
                <a:gd name="connsiteY5" fmla="*/ 24215 h 68298"/>
                <a:gd name="connsiteX6" fmla="*/ 14591 w 52775"/>
                <a:gd name="connsiteY6" fmla="*/ 46567 h 68298"/>
                <a:gd name="connsiteX7" fmla="*/ 19869 w 52775"/>
                <a:gd name="connsiteY7" fmla="*/ 68609 h 68298"/>
                <a:gd name="connsiteX8" fmla="*/ 32286 w 52775"/>
                <a:gd name="connsiteY8" fmla="*/ 62400 h 68298"/>
                <a:gd name="connsiteX9" fmla="*/ 41910 w 52775"/>
                <a:gd name="connsiteY9" fmla="*/ 57122 h 68298"/>
                <a:gd name="connsiteX10" fmla="*/ 49982 w 52775"/>
                <a:gd name="connsiteY10" fmla="*/ 47498 h 68298"/>
                <a:gd name="connsiteX11" fmla="*/ 54328 w 52775"/>
                <a:gd name="connsiteY11" fmla="*/ 31666 h 68298"/>
                <a:gd name="connsiteX12" fmla="*/ 52155 w 52775"/>
                <a:gd name="connsiteY12" fmla="*/ 14902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775" h="68298">
                  <a:moveTo>
                    <a:pt x="46877" y="0"/>
                  </a:moveTo>
                  <a:lnTo>
                    <a:pt x="37564" y="9313"/>
                  </a:lnTo>
                  <a:lnTo>
                    <a:pt x="27319" y="11487"/>
                  </a:lnTo>
                  <a:lnTo>
                    <a:pt x="14591" y="4036"/>
                  </a:lnTo>
                  <a:lnTo>
                    <a:pt x="0" y="4036"/>
                  </a:lnTo>
                  <a:lnTo>
                    <a:pt x="7451" y="24215"/>
                  </a:lnTo>
                  <a:lnTo>
                    <a:pt x="14591" y="46567"/>
                  </a:lnTo>
                  <a:lnTo>
                    <a:pt x="19869" y="68609"/>
                  </a:lnTo>
                  <a:lnTo>
                    <a:pt x="32286" y="62400"/>
                  </a:lnTo>
                  <a:lnTo>
                    <a:pt x="41910" y="57122"/>
                  </a:lnTo>
                  <a:lnTo>
                    <a:pt x="49982" y="47498"/>
                  </a:lnTo>
                  <a:lnTo>
                    <a:pt x="54328" y="31666"/>
                  </a:lnTo>
                  <a:lnTo>
                    <a:pt x="52155" y="14902"/>
                  </a:lnTo>
                  <a:close/>
                </a:path>
              </a:pathLst>
            </a:custGeom>
            <a:grpFill/>
            <a:ln w="3104" cap="flat">
              <a:noFill/>
              <a:prstDash val="solid"/>
              <a:miter/>
            </a:ln>
          </p:spPr>
          <p:txBody>
            <a:bodyPr rtlCol="0" anchor="ctr"/>
            <a:lstStyle/>
            <a:p>
              <a:endParaRPr lang="en-US"/>
            </a:p>
          </p:txBody>
        </p:sp>
        <p:sp>
          <p:nvSpPr>
            <p:cNvPr id="676" name="Freeform: Shape 675">
              <a:extLst>
                <a:ext uri="{FF2B5EF4-FFF2-40B4-BE49-F238E27FC236}">
                  <a16:creationId xmlns:a16="http://schemas.microsoft.com/office/drawing/2014/main" id="{E55E25EB-4F96-493C-B578-55E14DD4071E}"/>
                </a:ext>
              </a:extLst>
            </p:cNvPr>
            <p:cNvSpPr/>
            <p:nvPr/>
          </p:nvSpPr>
          <p:spPr>
            <a:xfrm>
              <a:off x="4103104" y="5644063"/>
              <a:ext cx="9313" cy="12418"/>
            </a:xfrm>
            <a:custGeom>
              <a:avLst/>
              <a:gdLst>
                <a:gd name="connsiteX0" fmla="*/ 2173 w 9313"/>
                <a:gd name="connsiteY0" fmla="*/ 5278 h 12417"/>
                <a:gd name="connsiteX1" fmla="*/ 2173 w 9313"/>
                <a:gd name="connsiteY1" fmla="*/ 7140 h 12417"/>
                <a:gd name="connsiteX2" fmla="*/ 2173 w 9313"/>
                <a:gd name="connsiteY2" fmla="*/ 9313 h 12417"/>
                <a:gd name="connsiteX3" fmla="*/ 4346 w 9313"/>
                <a:gd name="connsiteY3" fmla="*/ 11487 h 12417"/>
                <a:gd name="connsiteX4" fmla="*/ 5278 w 9313"/>
                <a:gd name="connsiteY4" fmla="*/ 11487 h 12417"/>
                <a:gd name="connsiteX5" fmla="*/ 9624 w 9313"/>
                <a:gd name="connsiteY5" fmla="*/ 12418 h 12417"/>
                <a:gd name="connsiteX6" fmla="*/ 9624 w 9313"/>
                <a:gd name="connsiteY6" fmla="*/ 5278 h 12417"/>
                <a:gd name="connsiteX7" fmla="*/ 0 w 9313"/>
                <a:gd name="connsiteY7"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13" h="12417">
                  <a:moveTo>
                    <a:pt x="2173" y="5278"/>
                  </a:moveTo>
                  <a:lnTo>
                    <a:pt x="2173" y="7140"/>
                  </a:lnTo>
                  <a:lnTo>
                    <a:pt x="2173" y="9313"/>
                  </a:lnTo>
                  <a:lnTo>
                    <a:pt x="4346" y="11487"/>
                  </a:lnTo>
                  <a:lnTo>
                    <a:pt x="5278" y="11487"/>
                  </a:lnTo>
                  <a:lnTo>
                    <a:pt x="9624" y="12418"/>
                  </a:lnTo>
                  <a:lnTo>
                    <a:pt x="9624" y="5278"/>
                  </a:lnTo>
                  <a:lnTo>
                    <a:pt x="0" y="0"/>
                  </a:lnTo>
                  <a:close/>
                </a:path>
              </a:pathLst>
            </a:custGeom>
            <a:grpFill/>
            <a:ln w="3104" cap="flat">
              <a:noFill/>
              <a:prstDash val="solid"/>
              <a:miter/>
            </a:ln>
          </p:spPr>
          <p:txBody>
            <a:bodyPr rtlCol="0" anchor="ctr"/>
            <a:lstStyle/>
            <a:p>
              <a:endParaRPr lang="en-US"/>
            </a:p>
          </p:txBody>
        </p:sp>
        <p:sp>
          <p:nvSpPr>
            <p:cNvPr id="677" name="Freeform: Shape 676">
              <a:extLst>
                <a:ext uri="{FF2B5EF4-FFF2-40B4-BE49-F238E27FC236}">
                  <a16:creationId xmlns:a16="http://schemas.microsoft.com/office/drawing/2014/main" id="{53B03B05-101E-4891-94F3-5BABA02C5CEC}"/>
                </a:ext>
              </a:extLst>
            </p:cNvPr>
            <p:cNvSpPr/>
            <p:nvPr/>
          </p:nvSpPr>
          <p:spPr>
            <a:xfrm>
              <a:off x="4008418" y="5514917"/>
              <a:ext cx="34149" cy="18627"/>
            </a:xfrm>
            <a:custGeom>
              <a:avLst/>
              <a:gdLst>
                <a:gd name="connsiteX0" fmla="*/ 21731 w 34149"/>
                <a:gd name="connsiteY0" fmla="*/ 5278 h 18626"/>
                <a:gd name="connsiteX1" fmla="*/ 16764 w 34149"/>
                <a:gd name="connsiteY1" fmla="*/ 1863 h 18626"/>
                <a:gd name="connsiteX2" fmla="*/ 7140 w 34149"/>
                <a:gd name="connsiteY2" fmla="*/ 0 h 18626"/>
                <a:gd name="connsiteX3" fmla="*/ 6209 w 34149"/>
                <a:gd name="connsiteY3" fmla="*/ 1863 h 18626"/>
                <a:gd name="connsiteX4" fmla="*/ 4036 w 34149"/>
                <a:gd name="connsiteY4" fmla="*/ 1863 h 18626"/>
                <a:gd name="connsiteX5" fmla="*/ 2173 w 34149"/>
                <a:gd name="connsiteY5" fmla="*/ 4036 h 18626"/>
                <a:gd name="connsiteX6" fmla="*/ 0 w 34149"/>
                <a:gd name="connsiteY6" fmla="*/ 4036 h 18626"/>
                <a:gd name="connsiteX7" fmla="*/ 0 w 34149"/>
                <a:gd name="connsiteY7" fmla="*/ 16764 h 18626"/>
                <a:gd name="connsiteX8" fmla="*/ 6209 w 34149"/>
                <a:gd name="connsiteY8" fmla="*/ 18937 h 18626"/>
                <a:gd name="connsiteX9" fmla="*/ 13660 w 34149"/>
                <a:gd name="connsiteY9" fmla="*/ 18937 h 18626"/>
                <a:gd name="connsiteX10" fmla="*/ 16764 w 34149"/>
                <a:gd name="connsiteY10" fmla="*/ 19869 h 18626"/>
                <a:gd name="connsiteX11" fmla="*/ 21731 w 34149"/>
                <a:gd name="connsiteY11" fmla="*/ 18937 h 18626"/>
                <a:gd name="connsiteX12" fmla="*/ 28251 w 34149"/>
                <a:gd name="connsiteY12" fmla="*/ 16764 h 18626"/>
                <a:gd name="connsiteX13" fmla="*/ 35391 w 34149"/>
                <a:gd name="connsiteY13" fmla="*/ 16764 h 18626"/>
                <a:gd name="connsiteX14" fmla="*/ 35391 w 34149"/>
                <a:gd name="connsiteY14" fmla="*/ 12728 h 18626"/>
                <a:gd name="connsiteX15" fmla="*/ 29182 w 34149"/>
                <a:gd name="connsiteY15" fmla="*/ 9313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18626">
                  <a:moveTo>
                    <a:pt x="21731" y="5278"/>
                  </a:moveTo>
                  <a:lnTo>
                    <a:pt x="16764" y="1863"/>
                  </a:lnTo>
                  <a:lnTo>
                    <a:pt x="7140" y="0"/>
                  </a:lnTo>
                  <a:lnTo>
                    <a:pt x="6209" y="1863"/>
                  </a:lnTo>
                  <a:lnTo>
                    <a:pt x="4036" y="1863"/>
                  </a:lnTo>
                  <a:lnTo>
                    <a:pt x="2173" y="4036"/>
                  </a:lnTo>
                  <a:lnTo>
                    <a:pt x="0" y="4036"/>
                  </a:lnTo>
                  <a:lnTo>
                    <a:pt x="0" y="16764"/>
                  </a:lnTo>
                  <a:lnTo>
                    <a:pt x="6209" y="18937"/>
                  </a:lnTo>
                  <a:lnTo>
                    <a:pt x="13660" y="18937"/>
                  </a:lnTo>
                  <a:lnTo>
                    <a:pt x="16764" y="19869"/>
                  </a:lnTo>
                  <a:lnTo>
                    <a:pt x="21731" y="18937"/>
                  </a:lnTo>
                  <a:lnTo>
                    <a:pt x="28251" y="16764"/>
                  </a:lnTo>
                  <a:lnTo>
                    <a:pt x="35391" y="16764"/>
                  </a:lnTo>
                  <a:lnTo>
                    <a:pt x="35391" y="12728"/>
                  </a:lnTo>
                  <a:lnTo>
                    <a:pt x="29182" y="9313"/>
                  </a:lnTo>
                  <a:close/>
                </a:path>
              </a:pathLst>
            </a:custGeom>
            <a:grpFill/>
            <a:ln w="3104" cap="flat">
              <a:noFill/>
              <a:prstDash val="solid"/>
              <a:miter/>
            </a:ln>
          </p:spPr>
          <p:txBody>
            <a:bodyPr rtlCol="0" anchor="ctr"/>
            <a:lstStyle/>
            <a:p>
              <a:endParaRPr lang="en-US"/>
            </a:p>
          </p:txBody>
        </p:sp>
        <p:sp>
          <p:nvSpPr>
            <p:cNvPr id="678" name="Freeform: Shape 677">
              <a:extLst>
                <a:ext uri="{FF2B5EF4-FFF2-40B4-BE49-F238E27FC236}">
                  <a16:creationId xmlns:a16="http://schemas.microsoft.com/office/drawing/2014/main" id="{2C293195-9A53-4F8F-AF21-7720EACCB8AA}"/>
                </a:ext>
              </a:extLst>
            </p:cNvPr>
            <p:cNvSpPr/>
            <p:nvPr/>
          </p:nvSpPr>
          <p:spPr>
            <a:xfrm>
              <a:off x="3912490" y="5445999"/>
              <a:ext cx="155223" cy="58985"/>
            </a:xfrm>
            <a:custGeom>
              <a:avLst/>
              <a:gdLst>
                <a:gd name="connsiteX0" fmla="*/ 156465 w 155222"/>
                <a:gd name="connsiteY0" fmla="*/ 44394 h 58984"/>
                <a:gd name="connsiteX1" fmla="*/ 134423 w 155222"/>
                <a:gd name="connsiteY1" fmla="*/ 33838 h 58984"/>
                <a:gd name="connsiteX2" fmla="*/ 114554 w 155222"/>
                <a:gd name="connsiteY2" fmla="*/ 24215 h 58984"/>
                <a:gd name="connsiteX3" fmla="*/ 94996 w 155222"/>
                <a:gd name="connsiteY3" fmla="*/ 14901 h 58984"/>
                <a:gd name="connsiteX4" fmla="*/ 68919 w 155222"/>
                <a:gd name="connsiteY4" fmla="*/ 6519 h 58984"/>
                <a:gd name="connsiteX5" fmla="*/ 39737 w 155222"/>
                <a:gd name="connsiteY5" fmla="*/ 0 h 58984"/>
                <a:gd name="connsiteX6" fmla="*/ 36633 w 155222"/>
                <a:gd name="connsiteY6" fmla="*/ 2173 h 58984"/>
                <a:gd name="connsiteX7" fmla="*/ 32286 w 155222"/>
                <a:gd name="connsiteY7" fmla="*/ 2173 h 58984"/>
                <a:gd name="connsiteX8" fmla="*/ 29182 w 155222"/>
                <a:gd name="connsiteY8" fmla="*/ 4346 h 58984"/>
                <a:gd name="connsiteX9" fmla="*/ 23904 w 155222"/>
                <a:gd name="connsiteY9" fmla="*/ 4346 h 58984"/>
                <a:gd name="connsiteX10" fmla="*/ 17695 w 155222"/>
                <a:gd name="connsiteY10" fmla="*/ 9624 h 58984"/>
                <a:gd name="connsiteX11" fmla="*/ 12418 w 155222"/>
                <a:gd name="connsiteY11" fmla="*/ 13660 h 58984"/>
                <a:gd name="connsiteX12" fmla="*/ 7451 w 155222"/>
                <a:gd name="connsiteY12" fmla="*/ 21110 h 58984"/>
                <a:gd name="connsiteX13" fmla="*/ 0 w 155222"/>
                <a:gd name="connsiteY13" fmla="*/ 21110 h 58984"/>
                <a:gd name="connsiteX14" fmla="*/ 3104 w 155222"/>
                <a:gd name="connsiteY14" fmla="*/ 22352 h 58984"/>
                <a:gd name="connsiteX15" fmla="*/ 10555 w 155222"/>
                <a:gd name="connsiteY15" fmla="*/ 26388 h 58984"/>
                <a:gd name="connsiteX16" fmla="*/ 16764 w 155222"/>
                <a:gd name="connsiteY16" fmla="*/ 28561 h 58984"/>
                <a:gd name="connsiteX17" fmla="*/ 22042 w 155222"/>
                <a:gd name="connsiteY17" fmla="*/ 22352 h 58984"/>
                <a:gd name="connsiteX18" fmla="*/ 25146 w 155222"/>
                <a:gd name="connsiteY18" fmla="*/ 17075 h 58984"/>
                <a:gd name="connsiteX19" fmla="*/ 31355 w 155222"/>
                <a:gd name="connsiteY19" fmla="*/ 11797 h 58984"/>
                <a:gd name="connsiteX20" fmla="*/ 58364 w 155222"/>
                <a:gd name="connsiteY20" fmla="*/ 24215 h 58984"/>
                <a:gd name="connsiteX21" fmla="*/ 83510 w 155222"/>
                <a:gd name="connsiteY21" fmla="*/ 36943 h 58984"/>
                <a:gd name="connsiteX22" fmla="*/ 110519 w 155222"/>
                <a:gd name="connsiteY22" fmla="*/ 44394 h 58984"/>
                <a:gd name="connsiteX23" fmla="*/ 112692 w 155222"/>
                <a:gd name="connsiteY23" fmla="*/ 48740 h 58984"/>
                <a:gd name="connsiteX24" fmla="*/ 112692 w 155222"/>
                <a:gd name="connsiteY24" fmla="*/ 50913 h 58984"/>
                <a:gd name="connsiteX25" fmla="*/ 112692 w 155222"/>
                <a:gd name="connsiteY25" fmla="*/ 51844 h 58984"/>
                <a:gd name="connsiteX26" fmla="*/ 112692 w 155222"/>
                <a:gd name="connsiteY26" fmla="*/ 54017 h 58984"/>
                <a:gd name="connsiteX27" fmla="*/ 112692 w 155222"/>
                <a:gd name="connsiteY27" fmla="*/ 58364 h 58984"/>
                <a:gd name="connsiteX28" fmla="*/ 110519 w 155222"/>
                <a:gd name="connsiteY28" fmla="*/ 61468 h 58984"/>
                <a:gd name="connsiteX29" fmla="*/ 124178 w 155222"/>
                <a:gd name="connsiteY29" fmla="*/ 59295 h 58984"/>
                <a:gd name="connsiteX30" fmla="*/ 136596 w 155222"/>
                <a:gd name="connsiteY30" fmla="*/ 56191 h 58984"/>
                <a:gd name="connsiteX31" fmla="*/ 146841 w 155222"/>
                <a:gd name="connsiteY31" fmla="*/ 51844 h 58984"/>
                <a:gd name="connsiteX32" fmla="*/ 156465 w 155222"/>
                <a:gd name="connsiteY32" fmla="*/ 51844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5222" h="58984">
                  <a:moveTo>
                    <a:pt x="156465" y="44394"/>
                  </a:moveTo>
                  <a:lnTo>
                    <a:pt x="134423" y="33838"/>
                  </a:lnTo>
                  <a:lnTo>
                    <a:pt x="114554" y="24215"/>
                  </a:lnTo>
                  <a:lnTo>
                    <a:pt x="94996" y="14901"/>
                  </a:lnTo>
                  <a:lnTo>
                    <a:pt x="68919" y="6519"/>
                  </a:lnTo>
                  <a:lnTo>
                    <a:pt x="39737" y="0"/>
                  </a:lnTo>
                  <a:lnTo>
                    <a:pt x="36633" y="2173"/>
                  </a:lnTo>
                  <a:lnTo>
                    <a:pt x="32286" y="2173"/>
                  </a:lnTo>
                  <a:lnTo>
                    <a:pt x="29182" y="4346"/>
                  </a:lnTo>
                  <a:lnTo>
                    <a:pt x="23904" y="4346"/>
                  </a:lnTo>
                  <a:lnTo>
                    <a:pt x="17695" y="9624"/>
                  </a:lnTo>
                  <a:lnTo>
                    <a:pt x="12418" y="13660"/>
                  </a:lnTo>
                  <a:lnTo>
                    <a:pt x="7451" y="21110"/>
                  </a:lnTo>
                  <a:lnTo>
                    <a:pt x="0" y="21110"/>
                  </a:lnTo>
                  <a:lnTo>
                    <a:pt x="3104" y="22352"/>
                  </a:lnTo>
                  <a:lnTo>
                    <a:pt x="10555" y="26388"/>
                  </a:lnTo>
                  <a:lnTo>
                    <a:pt x="16764" y="28561"/>
                  </a:lnTo>
                  <a:lnTo>
                    <a:pt x="22042" y="22352"/>
                  </a:lnTo>
                  <a:lnTo>
                    <a:pt x="25146" y="17075"/>
                  </a:lnTo>
                  <a:lnTo>
                    <a:pt x="31355" y="11797"/>
                  </a:lnTo>
                  <a:lnTo>
                    <a:pt x="58364" y="24215"/>
                  </a:lnTo>
                  <a:lnTo>
                    <a:pt x="83510" y="36943"/>
                  </a:lnTo>
                  <a:lnTo>
                    <a:pt x="110519" y="44394"/>
                  </a:lnTo>
                  <a:lnTo>
                    <a:pt x="112692" y="48740"/>
                  </a:lnTo>
                  <a:lnTo>
                    <a:pt x="112692" y="50913"/>
                  </a:lnTo>
                  <a:lnTo>
                    <a:pt x="112692" y="51844"/>
                  </a:lnTo>
                  <a:lnTo>
                    <a:pt x="112692" y="54017"/>
                  </a:lnTo>
                  <a:lnTo>
                    <a:pt x="112692" y="58364"/>
                  </a:lnTo>
                  <a:lnTo>
                    <a:pt x="110519" y="61468"/>
                  </a:lnTo>
                  <a:lnTo>
                    <a:pt x="124178" y="59295"/>
                  </a:lnTo>
                  <a:lnTo>
                    <a:pt x="136596" y="56191"/>
                  </a:lnTo>
                  <a:lnTo>
                    <a:pt x="146841" y="51844"/>
                  </a:lnTo>
                  <a:lnTo>
                    <a:pt x="156465" y="51844"/>
                  </a:lnTo>
                  <a:close/>
                </a:path>
              </a:pathLst>
            </a:custGeom>
            <a:grpFill/>
            <a:ln w="3104" cap="flat">
              <a:noFill/>
              <a:prstDash val="solid"/>
              <a:miter/>
            </a:ln>
          </p:spPr>
          <p:txBody>
            <a:bodyPr rtlCol="0" anchor="ctr"/>
            <a:lstStyle/>
            <a:p>
              <a:endParaRPr lang="en-US"/>
            </a:p>
          </p:txBody>
        </p:sp>
        <p:sp>
          <p:nvSpPr>
            <p:cNvPr id="679" name="Freeform: Shape 678">
              <a:extLst>
                <a:ext uri="{FF2B5EF4-FFF2-40B4-BE49-F238E27FC236}">
                  <a16:creationId xmlns:a16="http://schemas.microsoft.com/office/drawing/2014/main" id="{C3C9453B-3694-40E0-BE03-76347646CD81}"/>
                </a:ext>
              </a:extLst>
            </p:cNvPr>
            <p:cNvSpPr/>
            <p:nvPr/>
          </p:nvSpPr>
          <p:spPr>
            <a:xfrm>
              <a:off x="4008418" y="5417438"/>
              <a:ext cx="12418" cy="24836"/>
            </a:xfrm>
            <a:custGeom>
              <a:avLst/>
              <a:gdLst>
                <a:gd name="connsiteX0" fmla="*/ 6209 w 12417"/>
                <a:gd name="connsiteY0" fmla="*/ 3104 h 24835"/>
                <a:gd name="connsiteX1" fmla="*/ 0 w 12417"/>
                <a:gd name="connsiteY1" fmla="*/ 0 h 24835"/>
                <a:gd name="connsiteX2" fmla="*/ 0 w 12417"/>
                <a:gd name="connsiteY2" fmla="*/ 7451 h 24835"/>
                <a:gd name="connsiteX3" fmla="*/ 0 w 12417"/>
                <a:gd name="connsiteY3" fmla="*/ 10555 h 24835"/>
                <a:gd name="connsiteX4" fmla="*/ 2173 w 12417"/>
                <a:gd name="connsiteY4" fmla="*/ 14901 h 24835"/>
                <a:gd name="connsiteX5" fmla="*/ 4036 w 12417"/>
                <a:gd name="connsiteY5" fmla="*/ 18006 h 24835"/>
                <a:gd name="connsiteX6" fmla="*/ 6209 w 12417"/>
                <a:gd name="connsiteY6" fmla="*/ 20179 h 24835"/>
                <a:gd name="connsiteX7" fmla="*/ 7140 w 12417"/>
                <a:gd name="connsiteY7" fmla="*/ 25457 h 24835"/>
                <a:gd name="connsiteX8" fmla="*/ 14591 w 12417"/>
                <a:gd name="connsiteY8" fmla="*/ 25457 h 24835"/>
                <a:gd name="connsiteX9" fmla="*/ 14591 w 12417"/>
                <a:gd name="connsiteY9" fmla="*/ 15833 h 24835"/>
                <a:gd name="connsiteX10" fmla="*/ 13660 w 12417"/>
                <a:gd name="connsiteY10" fmla="*/ 10555 h 24835"/>
                <a:gd name="connsiteX11" fmla="*/ 9313 w 12417"/>
                <a:gd name="connsiteY11" fmla="*/ 7451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24835">
                  <a:moveTo>
                    <a:pt x="6209" y="3104"/>
                  </a:moveTo>
                  <a:lnTo>
                    <a:pt x="0" y="0"/>
                  </a:lnTo>
                  <a:lnTo>
                    <a:pt x="0" y="7451"/>
                  </a:lnTo>
                  <a:lnTo>
                    <a:pt x="0" y="10555"/>
                  </a:lnTo>
                  <a:lnTo>
                    <a:pt x="2173" y="14901"/>
                  </a:lnTo>
                  <a:lnTo>
                    <a:pt x="4036" y="18006"/>
                  </a:lnTo>
                  <a:lnTo>
                    <a:pt x="6209" y="20179"/>
                  </a:lnTo>
                  <a:lnTo>
                    <a:pt x="7140" y="25457"/>
                  </a:lnTo>
                  <a:lnTo>
                    <a:pt x="14591" y="25457"/>
                  </a:lnTo>
                  <a:lnTo>
                    <a:pt x="14591" y="15833"/>
                  </a:lnTo>
                  <a:lnTo>
                    <a:pt x="13660" y="10555"/>
                  </a:lnTo>
                  <a:lnTo>
                    <a:pt x="9313" y="7451"/>
                  </a:lnTo>
                  <a:close/>
                </a:path>
              </a:pathLst>
            </a:custGeom>
            <a:grpFill/>
            <a:ln w="3104" cap="flat">
              <a:noFill/>
              <a:prstDash val="solid"/>
              <a:miter/>
            </a:ln>
          </p:spPr>
          <p:txBody>
            <a:bodyPr rtlCol="0" anchor="ctr"/>
            <a:lstStyle/>
            <a:p>
              <a:endParaRPr lang="en-US"/>
            </a:p>
          </p:txBody>
        </p:sp>
        <p:sp>
          <p:nvSpPr>
            <p:cNvPr id="680" name="Freeform: Shape 679">
              <a:extLst>
                <a:ext uri="{FF2B5EF4-FFF2-40B4-BE49-F238E27FC236}">
                  <a16:creationId xmlns:a16="http://schemas.microsoft.com/office/drawing/2014/main" id="{AF3962E0-48AE-4C06-926F-98303466839D}"/>
                </a:ext>
              </a:extLst>
            </p:cNvPr>
            <p:cNvSpPr/>
            <p:nvPr/>
          </p:nvSpPr>
          <p:spPr>
            <a:xfrm>
              <a:off x="4000036" y="5393223"/>
              <a:ext cx="27940" cy="15522"/>
            </a:xfrm>
            <a:custGeom>
              <a:avLst/>
              <a:gdLst>
                <a:gd name="connsiteX0" fmla="*/ 29182 w 27940"/>
                <a:gd name="connsiteY0" fmla="*/ 16764 h 15522"/>
                <a:gd name="connsiteX1" fmla="*/ 29182 w 27940"/>
                <a:gd name="connsiteY1" fmla="*/ 12728 h 15522"/>
                <a:gd name="connsiteX2" fmla="*/ 30113 w 27940"/>
                <a:gd name="connsiteY2" fmla="*/ 10555 h 15522"/>
                <a:gd name="connsiteX3" fmla="*/ 30113 w 27940"/>
                <a:gd name="connsiteY3" fmla="*/ 9313 h 15522"/>
                <a:gd name="connsiteX4" fmla="*/ 29182 w 27940"/>
                <a:gd name="connsiteY4" fmla="*/ 7451 h 15522"/>
                <a:gd name="connsiteX5" fmla="*/ 29182 w 27940"/>
                <a:gd name="connsiteY5" fmla="*/ 5277 h 15522"/>
                <a:gd name="connsiteX6" fmla="*/ 25146 w 27940"/>
                <a:gd name="connsiteY6" fmla="*/ 3104 h 15522"/>
                <a:gd name="connsiteX7" fmla="*/ 22973 w 27940"/>
                <a:gd name="connsiteY7" fmla="*/ 0 h 15522"/>
                <a:gd name="connsiteX8" fmla="*/ 0 w 27940"/>
                <a:gd name="connsiteY8" fmla="*/ 0 h 15522"/>
                <a:gd name="connsiteX9" fmla="*/ 0 w 27940"/>
                <a:gd name="connsiteY9" fmla="*/ 3104 h 15522"/>
                <a:gd name="connsiteX10" fmla="*/ 931 w 27940"/>
                <a:gd name="connsiteY10" fmla="*/ 7451 h 15522"/>
                <a:gd name="connsiteX11" fmla="*/ 5278 w 27940"/>
                <a:gd name="connsiteY11" fmla="*/ 9313 h 15522"/>
                <a:gd name="connsiteX12" fmla="*/ 8382 w 27940"/>
                <a:gd name="connsiteY12" fmla="*/ 9313 h 15522"/>
                <a:gd name="connsiteX13" fmla="*/ 12418 w 27940"/>
                <a:gd name="connsiteY13" fmla="*/ 10555 h 15522"/>
                <a:gd name="connsiteX14" fmla="*/ 17695 w 27940"/>
                <a:gd name="connsiteY14" fmla="*/ 10555 h 15522"/>
                <a:gd name="connsiteX15" fmla="*/ 22973 w 27940"/>
                <a:gd name="connsiteY15"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940" h="15522">
                  <a:moveTo>
                    <a:pt x="29182" y="16764"/>
                  </a:moveTo>
                  <a:lnTo>
                    <a:pt x="29182" y="12728"/>
                  </a:lnTo>
                  <a:lnTo>
                    <a:pt x="30113" y="10555"/>
                  </a:lnTo>
                  <a:lnTo>
                    <a:pt x="30113" y="9313"/>
                  </a:lnTo>
                  <a:lnTo>
                    <a:pt x="29182" y="7451"/>
                  </a:lnTo>
                  <a:lnTo>
                    <a:pt x="29182" y="5277"/>
                  </a:lnTo>
                  <a:lnTo>
                    <a:pt x="25146" y="3104"/>
                  </a:lnTo>
                  <a:lnTo>
                    <a:pt x="22973" y="0"/>
                  </a:lnTo>
                  <a:lnTo>
                    <a:pt x="0" y="0"/>
                  </a:lnTo>
                  <a:lnTo>
                    <a:pt x="0" y="3104"/>
                  </a:lnTo>
                  <a:lnTo>
                    <a:pt x="931" y="7451"/>
                  </a:lnTo>
                  <a:lnTo>
                    <a:pt x="5278" y="9313"/>
                  </a:lnTo>
                  <a:lnTo>
                    <a:pt x="8382" y="9313"/>
                  </a:lnTo>
                  <a:lnTo>
                    <a:pt x="12418" y="10555"/>
                  </a:lnTo>
                  <a:lnTo>
                    <a:pt x="17695" y="10555"/>
                  </a:lnTo>
                  <a:lnTo>
                    <a:pt x="22973" y="12728"/>
                  </a:lnTo>
                  <a:close/>
                </a:path>
              </a:pathLst>
            </a:custGeom>
            <a:grpFill/>
            <a:ln w="3104" cap="flat">
              <a:noFill/>
              <a:prstDash val="solid"/>
              <a:miter/>
            </a:ln>
          </p:spPr>
          <p:txBody>
            <a:bodyPr rtlCol="0" anchor="ctr"/>
            <a:lstStyle/>
            <a:p>
              <a:endParaRPr lang="en-US"/>
            </a:p>
          </p:txBody>
        </p:sp>
        <p:sp>
          <p:nvSpPr>
            <p:cNvPr id="681" name="Freeform: Shape 680">
              <a:extLst>
                <a:ext uri="{FF2B5EF4-FFF2-40B4-BE49-F238E27FC236}">
                  <a16:creationId xmlns:a16="http://schemas.microsoft.com/office/drawing/2014/main" id="{02E0EF51-AA41-4EE9-B316-D7181BB8A8DB}"/>
                </a:ext>
              </a:extLst>
            </p:cNvPr>
            <p:cNvSpPr/>
            <p:nvPr/>
          </p:nvSpPr>
          <p:spPr>
            <a:xfrm>
              <a:off x="5743810" y="6002628"/>
              <a:ext cx="99343" cy="207999"/>
            </a:xfrm>
            <a:custGeom>
              <a:avLst/>
              <a:gdLst>
                <a:gd name="connsiteX0" fmla="*/ 92823 w 99342"/>
                <a:gd name="connsiteY0" fmla="*/ 0 h 207998"/>
                <a:gd name="connsiteX1" fmla="*/ 83510 w 99342"/>
                <a:gd name="connsiteY1" fmla="*/ 5278 h 207998"/>
                <a:gd name="connsiteX2" fmla="*/ 72023 w 99342"/>
                <a:gd name="connsiteY2" fmla="*/ 14901 h 207998"/>
                <a:gd name="connsiteX3" fmla="*/ 59606 w 99342"/>
                <a:gd name="connsiteY3" fmla="*/ 27630 h 207998"/>
                <a:gd name="connsiteX4" fmla="*/ 49051 w 99342"/>
                <a:gd name="connsiteY4" fmla="*/ 40358 h 207998"/>
                <a:gd name="connsiteX5" fmla="*/ 37564 w 99342"/>
                <a:gd name="connsiteY5" fmla="*/ 51844 h 207998"/>
                <a:gd name="connsiteX6" fmla="*/ 32286 w 99342"/>
                <a:gd name="connsiteY6" fmla="*/ 60226 h 207998"/>
                <a:gd name="connsiteX7" fmla="*/ 12728 w 99342"/>
                <a:gd name="connsiteY7" fmla="*/ 60226 h 207998"/>
                <a:gd name="connsiteX8" fmla="*/ 12728 w 99342"/>
                <a:gd name="connsiteY8" fmla="*/ 75128 h 207998"/>
                <a:gd name="connsiteX9" fmla="*/ 14591 w 99342"/>
                <a:gd name="connsiteY9" fmla="*/ 90029 h 207998"/>
                <a:gd name="connsiteX10" fmla="*/ 15833 w 99342"/>
                <a:gd name="connsiteY10" fmla="*/ 104931 h 207998"/>
                <a:gd name="connsiteX11" fmla="*/ 15833 w 99342"/>
                <a:gd name="connsiteY11" fmla="*/ 114244 h 207998"/>
                <a:gd name="connsiteX12" fmla="*/ 10555 w 99342"/>
                <a:gd name="connsiteY12" fmla="*/ 129145 h 207998"/>
                <a:gd name="connsiteX13" fmla="*/ 5278 w 99342"/>
                <a:gd name="connsiteY13" fmla="*/ 144047 h 207998"/>
                <a:gd name="connsiteX14" fmla="*/ 0 w 99342"/>
                <a:gd name="connsiteY14" fmla="*/ 156775 h 207998"/>
                <a:gd name="connsiteX15" fmla="*/ 1242 w 99342"/>
                <a:gd name="connsiteY15" fmla="*/ 171366 h 207998"/>
                <a:gd name="connsiteX16" fmla="*/ 8382 w 99342"/>
                <a:gd name="connsiteY16" fmla="*/ 186267 h 207998"/>
                <a:gd name="connsiteX17" fmla="*/ 10555 w 99342"/>
                <a:gd name="connsiteY17" fmla="*/ 193718 h 207998"/>
                <a:gd name="connsiteX18" fmla="*/ 14591 w 99342"/>
                <a:gd name="connsiteY18" fmla="*/ 198996 h 207998"/>
                <a:gd name="connsiteX19" fmla="*/ 19869 w 99342"/>
                <a:gd name="connsiteY19" fmla="*/ 203342 h 207998"/>
                <a:gd name="connsiteX20" fmla="*/ 25146 w 99342"/>
                <a:gd name="connsiteY20" fmla="*/ 205205 h 207998"/>
                <a:gd name="connsiteX21" fmla="*/ 32286 w 99342"/>
                <a:gd name="connsiteY21" fmla="*/ 206446 h 207998"/>
                <a:gd name="connsiteX22" fmla="*/ 32286 w 99342"/>
                <a:gd name="connsiteY22" fmla="*/ 210482 h 207998"/>
                <a:gd name="connsiteX23" fmla="*/ 45015 w 99342"/>
                <a:gd name="connsiteY23" fmla="*/ 201169 h 207998"/>
                <a:gd name="connsiteX24" fmla="*/ 52155 w 99342"/>
                <a:gd name="connsiteY24" fmla="*/ 190614 h 207998"/>
                <a:gd name="connsiteX25" fmla="*/ 54328 w 99342"/>
                <a:gd name="connsiteY25" fmla="*/ 176644 h 207998"/>
                <a:gd name="connsiteX26" fmla="*/ 56501 w 99342"/>
                <a:gd name="connsiteY26" fmla="*/ 160811 h 207998"/>
                <a:gd name="connsiteX27" fmla="*/ 59606 w 99342"/>
                <a:gd name="connsiteY27" fmla="*/ 141874 h 207998"/>
                <a:gd name="connsiteX28" fmla="*/ 66746 w 99342"/>
                <a:gd name="connsiteY28" fmla="*/ 126972 h 207998"/>
                <a:gd name="connsiteX29" fmla="*/ 76059 w 99342"/>
                <a:gd name="connsiteY29" fmla="*/ 108966 h 207998"/>
                <a:gd name="connsiteX30" fmla="*/ 86614 w 99342"/>
                <a:gd name="connsiteY30" fmla="*/ 90029 h 207998"/>
                <a:gd name="connsiteX31" fmla="*/ 95928 w 99342"/>
                <a:gd name="connsiteY31" fmla="*/ 69850 h 207998"/>
                <a:gd name="connsiteX32" fmla="*/ 101205 w 99342"/>
                <a:gd name="connsiteY32" fmla="*/ 49671 h 207998"/>
                <a:gd name="connsiteX33" fmla="*/ 101205 w 99342"/>
                <a:gd name="connsiteY33" fmla="*/ 27630 h 207998"/>
                <a:gd name="connsiteX34" fmla="*/ 92823 w 99342"/>
                <a:gd name="connsiteY34" fmla="*/ 7451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342" h="207998">
                  <a:moveTo>
                    <a:pt x="92823" y="0"/>
                  </a:moveTo>
                  <a:lnTo>
                    <a:pt x="83510" y="5278"/>
                  </a:lnTo>
                  <a:lnTo>
                    <a:pt x="72023" y="14901"/>
                  </a:lnTo>
                  <a:lnTo>
                    <a:pt x="59606" y="27630"/>
                  </a:lnTo>
                  <a:lnTo>
                    <a:pt x="49051" y="40358"/>
                  </a:lnTo>
                  <a:lnTo>
                    <a:pt x="37564" y="51844"/>
                  </a:lnTo>
                  <a:lnTo>
                    <a:pt x="32286" y="60226"/>
                  </a:lnTo>
                  <a:lnTo>
                    <a:pt x="12728" y="60226"/>
                  </a:lnTo>
                  <a:lnTo>
                    <a:pt x="12728" y="75128"/>
                  </a:lnTo>
                  <a:lnTo>
                    <a:pt x="14591" y="90029"/>
                  </a:lnTo>
                  <a:lnTo>
                    <a:pt x="15833" y="104931"/>
                  </a:lnTo>
                  <a:lnTo>
                    <a:pt x="15833" y="114244"/>
                  </a:lnTo>
                  <a:lnTo>
                    <a:pt x="10555" y="129145"/>
                  </a:lnTo>
                  <a:lnTo>
                    <a:pt x="5278" y="144047"/>
                  </a:lnTo>
                  <a:lnTo>
                    <a:pt x="0" y="156775"/>
                  </a:lnTo>
                  <a:lnTo>
                    <a:pt x="1242" y="171366"/>
                  </a:lnTo>
                  <a:lnTo>
                    <a:pt x="8382" y="186267"/>
                  </a:lnTo>
                  <a:lnTo>
                    <a:pt x="10555" y="193718"/>
                  </a:lnTo>
                  <a:lnTo>
                    <a:pt x="14591" y="198996"/>
                  </a:lnTo>
                  <a:lnTo>
                    <a:pt x="19869" y="203342"/>
                  </a:lnTo>
                  <a:lnTo>
                    <a:pt x="25146" y="205205"/>
                  </a:lnTo>
                  <a:lnTo>
                    <a:pt x="32286" y="206446"/>
                  </a:lnTo>
                  <a:lnTo>
                    <a:pt x="32286" y="210482"/>
                  </a:lnTo>
                  <a:lnTo>
                    <a:pt x="45015" y="201169"/>
                  </a:lnTo>
                  <a:lnTo>
                    <a:pt x="52155" y="190614"/>
                  </a:lnTo>
                  <a:lnTo>
                    <a:pt x="54328" y="176644"/>
                  </a:lnTo>
                  <a:lnTo>
                    <a:pt x="56501" y="160811"/>
                  </a:lnTo>
                  <a:lnTo>
                    <a:pt x="59606" y="141874"/>
                  </a:lnTo>
                  <a:lnTo>
                    <a:pt x="66746" y="126972"/>
                  </a:lnTo>
                  <a:lnTo>
                    <a:pt x="76059" y="108966"/>
                  </a:lnTo>
                  <a:lnTo>
                    <a:pt x="86614" y="90029"/>
                  </a:lnTo>
                  <a:lnTo>
                    <a:pt x="95928" y="69850"/>
                  </a:lnTo>
                  <a:lnTo>
                    <a:pt x="101205" y="49671"/>
                  </a:lnTo>
                  <a:lnTo>
                    <a:pt x="101205" y="27630"/>
                  </a:lnTo>
                  <a:lnTo>
                    <a:pt x="92823" y="7451"/>
                  </a:lnTo>
                  <a:close/>
                </a:path>
              </a:pathLst>
            </a:custGeom>
            <a:grpFill/>
            <a:ln w="3104" cap="flat">
              <a:noFill/>
              <a:prstDash val="solid"/>
              <a:miter/>
            </a:ln>
          </p:spPr>
          <p:txBody>
            <a:bodyPr rtlCol="0" anchor="ctr"/>
            <a:lstStyle/>
            <a:p>
              <a:endParaRPr lang="en-US"/>
            </a:p>
          </p:txBody>
        </p:sp>
        <p:sp>
          <p:nvSpPr>
            <p:cNvPr id="682" name="Freeform: Shape 681">
              <a:extLst>
                <a:ext uri="{FF2B5EF4-FFF2-40B4-BE49-F238E27FC236}">
                  <a16:creationId xmlns:a16="http://schemas.microsoft.com/office/drawing/2014/main" id="{83C84BB8-1AB5-491C-832B-6B6D7FD6139B}"/>
                </a:ext>
              </a:extLst>
            </p:cNvPr>
            <p:cNvSpPr/>
            <p:nvPr/>
          </p:nvSpPr>
          <p:spPr>
            <a:xfrm>
              <a:off x="4236596" y="6662015"/>
              <a:ext cx="74507" cy="31045"/>
            </a:xfrm>
            <a:custGeom>
              <a:avLst/>
              <a:gdLst>
                <a:gd name="connsiteX0" fmla="*/ 46877 w 74506"/>
                <a:gd name="connsiteY0" fmla="*/ 3104 h 31044"/>
                <a:gd name="connsiteX1" fmla="*/ 32286 w 74506"/>
                <a:gd name="connsiteY1" fmla="*/ 0 h 31044"/>
                <a:gd name="connsiteX2" fmla="*/ 21731 w 74506"/>
                <a:gd name="connsiteY2" fmla="*/ 5278 h 31044"/>
                <a:gd name="connsiteX3" fmla="*/ 10245 w 74506"/>
                <a:gd name="connsiteY3" fmla="*/ 10555 h 31044"/>
                <a:gd name="connsiteX4" fmla="*/ 0 w 74506"/>
                <a:gd name="connsiteY4" fmla="*/ 14591 h 31044"/>
                <a:gd name="connsiteX5" fmla="*/ 0 w 74506"/>
                <a:gd name="connsiteY5" fmla="*/ 31666 h 31044"/>
                <a:gd name="connsiteX6" fmla="*/ 12418 w 74506"/>
                <a:gd name="connsiteY6" fmla="*/ 27319 h 31044"/>
                <a:gd name="connsiteX7" fmla="*/ 21731 w 74506"/>
                <a:gd name="connsiteY7" fmla="*/ 25457 h 31044"/>
                <a:gd name="connsiteX8" fmla="*/ 30113 w 74506"/>
                <a:gd name="connsiteY8" fmla="*/ 20179 h 31044"/>
                <a:gd name="connsiteX9" fmla="*/ 39427 w 74506"/>
                <a:gd name="connsiteY9" fmla="*/ 10555 h 31044"/>
                <a:gd name="connsiteX10" fmla="*/ 42531 w 74506"/>
                <a:gd name="connsiteY10" fmla="*/ 10555 h 31044"/>
                <a:gd name="connsiteX11" fmla="*/ 41600 w 74506"/>
                <a:gd name="connsiteY11" fmla="*/ 14591 h 31044"/>
                <a:gd name="connsiteX12" fmla="*/ 39427 w 74506"/>
                <a:gd name="connsiteY12" fmla="*/ 16764 h 31044"/>
                <a:gd name="connsiteX13" fmla="*/ 39427 w 74506"/>
                <a:gd name="connsiteY13" fmla="*/ 18006 h 31044"/>
                <a:gd name="connsiteX14" fmla="*/ 37564 w 74506"/>
                <a:gd name="connsiteY14" fmla="*/ 20179 h 31044"/>
                <a:gd name="connsiteX15" fmla="*/ 34460 w 74506"/>
                <a:gd name="connsiteY15" fmla="*/ 22042 h 31044"/>
                <a:gd name="connsiteX16" fmla="*/ 32286 w 74506"/>
                <a:gd name="connsiteY16" fmla="*/ 24215 h 31044"/>
                <a:gd name="connsiteX17" fmla="*/ 32286 w 74506"/>
                <a:gd name="connsiteY17" fmla="*/ 31666 h 31044"/>
                <a:gd name="connsiteX18" fmla="*/ 46877 w 74506"/>
                <a:gd name="connsiteY18" fmla="*/ 27319 h 31044"/>
                <a:gd name="connsiteX19" fmla="*/ 59295 w 74506"/>
                <a:gd name="connsiteY19" fmla="*/ 22042 h 31044"/>
                <a:gd name="connsiteX20" fmla="*/ 71713 w 74506"/>
                <a:gd name="connsiteY20" fmla="*/ 14591 h 31044"/>
                <a:gd name="connsiteX21" fmla="*/ 76059 w 74506"/>
                <a:gd name="connsiteY21" fmla="*/ 14591 h 31044"/>
                <a:gd name="connsiteX22" fmla="*/ 63641 w 74506"/>
                <a:gd name="connsiteY22" fmla="*/ 931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4506" h="31044">
                  <a:moveTo>
                    <a:pt x="46877" y="3104"/>
                  </a:moveTo>
                  <a:lnTo>
                    <a:pt x="32286" y="0"/>
                  </a:lnTo>
                  <a:lnTo>
                    <a:pt x="21731" y="5278"/>
                  </a:lnTo>
                  <a:lnTo>
                    <a:pt x="10245" y="10555"/>
                  </a:lnTo>
                  <a:lnTo>
                    <a:pt x="0" y="14591"/>
                  </a:lnTo>
                  <a:lnTo>
                    <a:pt x="0" y="31666"/>
                  </a:lnTo>
                  <a:lnTo>
                    <a:pt x="12418" y="27319"/>
                  </a:lnTo>
                  <a:lnTo>
                    <a:pt x="21731" y="25457"/>
                  </a:lnTo>
                  <a:lnTo>
                    <a:pt x="30113" y="20179"/>
                  </a:lnTo>
                  <a:lnTo>
                    <a:pt x="39427" y="10555"/>
                  </a:lnTo>
                  <a:lnTo>
                    <a:pt x="42531" y="10555"/>
                  </a:lnTo>
                  <a:lnTo>
                    <a:pt x="41600" y="14591"/>
                  </a:lnTo>
                  <a:lnTo>
                    <a:pt x="39427" y="16764"/>
                  </a:lnTo>
                  <a:lnTo>
                    <a:pt x="39427" y="18006"/>
                  </a:lnTo>
                  <a:lnTo>
                    <a:pt x="37564" y="20179"/>
                  </a:lnTo>
                  <a:lnTo>
                    <a:pt x="34460" y="22042"/>
                  </a:lnTo>
                  <a:lnTo>
                    <a:pt x="32286" y="24215"/>
                  </a:lnTo>
                  <a:lnTo>
                    <a:pt x="32286" y="31666"/>
                  </a:lnTo>
                  <a:lnTo>
                    <a:pt x="46877" y="27319"/>
                  </a:lnTo>
                  <a:lnTo>
                    <a:pt x="59295" y="22042"/>
                  </a:lnTo>
                  <a:lnTo>
                    <a:pt x="71713" y="14591"/>
                  </a:lnTo>
                  <a:lnTo>
                    <a:pt x="76059" y="14591"/>
                  </a:lnTo>
                  <a:lnTo>
                    <a:pt x="63641" y="9313"/>
                  </a:lnTo>
                  <a:close/>
                </a:path>
              </a:pathLst>
            </a:custGeom>
            <a:grpFill/>
            <a:ln w="3104" cap="flat">
              <a:noFill/>
              <a:prstDash val="solid"/>
              <a:miter/>
            </a:ln>
          </p:spPr>
          <p:txBody>
            <a:bodyPr rtlCol="0" anchor="ctr"/>
            <a:lstStyle/>
            <a:p>
              <a:endParaRPr lang="en-US"/>
            </a:p>
          </p:txBody>
        </p:sp>
        <p:sp>
          <p:nvSpPr>
            <p:cNvPr id="683" name="Freeform: Shape 682">
              <a:extLst>
                <a:ext uri="{FF2B5EF4-FFF2-40B4-BE49-F238E27FC236}">
                  <a16:creationId xmlns:a16="http://schemas.microsoft.com/office/drawing/2014/main" id="{039B7676-09EE-4241-A79C-E88A4B9F9680}"/>
                </a:ext>
              </a:extLst>
            </p:cNvPr>
            <p:cNvSpPr/>
            <p:nvPr/>
          </p:nvSpPr>
          <p:spPr>
            <a:xfrm>
              <a:off x="4403305" y="5779417"/>
              <a:ext cx="34149" cy="31045"/>
            </a:xfrm>
            <a:custGeom>
              <a:avLst/>
              <a:gdLst>
                <a:gd name="connsiteX0" fmla="*/ 27009 w 34149"/>
                <a:gd name="connsiteY0" fmla="*/ 23283 h 31044"/>
                <a:gd name="connsiteX1" fmla="*/ 26078 w 34149"/>
                <a:gd name="connsiteY1" fmla="*/ 22042 h 31044"/>
                <a:gd name="connsiteX2" fmla="*/ 23904 w 34149"/>
                <a:gd name="connsiteY2" fmla="*/ 22042 h 31044"/>
                <a:gd name="connsiteX3" fmla="*/ 19558 w 34149"/>
                <a:gd name="connsiteY3" fmla="*/ 22042 h 31044"/>
                <a:gd name="connsiteX4" fmla="*/ 16454 w 34149"/>
                <a:gd name="connsiteY4" fmla="*/ 20179 h 31044"/>
                <a:gd name="connsiteX5" fmla="*/ 16454 w 34149"/>
                <a:gd name="connsiteY5" fmla="*/ 0 h 31044"/>
                <a:gd name="connsiteX6" fmla="*/ 12418 w 34149"/>
                <a:gd name="connsiteY6" fmla="*/ 0 h 31044"/>
                <a:gd name="connsiteX7" fmla="*/ 4967 w 34149"/>
                <a:gd name="connsiteY7" fmla="*/ 12728 h 31044"/>
                <a:gd name="connsiteX8" fmla="*/ 0 w 34149"/>
                <a:gd name="connsiteY8" fmla="*/ 12728 h 31044"/>
                <a:gd name="connsiteX9" fmla="*/ 0 w 34149"/>
                <a:gd name="connsiteY9" fmla="*/ 15833 h 31044"/>
                <a:gd name="connsiteX10" fmla="*/ 11487 w 34149"/>
                <a:gd name="connsiteY10" fmla="*/ 20179 h 31044"/>
                <a:gd name="connsiteX11" fmla="*/ 21731 w 34149"/>
                <a:gd name="connsiteY11" fmla="*/ 25457 h 31044"/>
                <a:gd name="connsiteX12" fmla="*/ 29182 w 34149"/>
                <a:gd name="connsiteY12" fmla="*/ 30734 h 31044"/>
                <a:gd name="connsiteX13" fmla="*/ 33218 w 34149"/>
                <a:gd name="connsiteY13" fmla="*/ 32907 h 31044"/>
                <a:gd name="connsiteX14" fmla="*/ 34149 w 34149"/>
                <a:gd name="connsiteY14" fmla="*/ 30734 h 31044"/>
                <a:gd name="connsiteX15" fmla="*/ 34149 w 34149"/>
                <a:gd name="connsiteY15" fmla="*/ 29492 h 31044"/>
                <a:gd name="connsiteX16" fmla="*/ 36322 w 34149"/>
                <a:gd name="connsiteY16" fmla="*/ 27319 h 31044"/>
                <a:gd name="connsiteX17" fmla="*/ 36322 w 34149"/>
                <a:gd name="connsiteY17" fmla="*/ 23283 h 31044"/>
                <a:gd name="connsiteX18" fmla="*/ 29182 w 34149"/>
                <a:gd name="connsiteY18" fmla="*/ 2328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31044">
                  <a:moveTo>
                    <a:pt x="27009" y="23283"/>
                  </a:moveTo>
                  <a:lnTo>
                    <a:pt x="26078" y="22042"/>
                  </a:lnTo>
                  <a:lnTo>
                    <a:pt x="23904" y="22042"/>
                  </a:lnTo>
                  <a:lnTo>
                    <a:pt x="19558" y="22042"/>
                  </a:lnTo>
                  <a:lnTo>
                    <a:pt x="16454" y="20179"/>
                  </a:lnTo>
                  <a:lnTo>
                    <a:pt x="16454" y="0"/>
                  </a:lnTo>
                  <a:lnTo>
                    <a:pt x="12418" y="0"/>
                  </a:lnTo>
                  <a:lnTo>
                    <a:pt x="4967" y="12728"/>
                  </a:lnTo>
                  <a:lnTo>
                    <a:pt x="0" y="12728"/>
                  </a:lnTo>
                  <a:lnTo>
                    <a:pt x="0" y="15833"/>
                  </a:lnTo>
                  <a:lnTo>
                    <a:pt x="11487" y="20179"/>
                  </a:lnTo>
                  <a:lnTo>
                    <a:pt x="21731" y="25457"/>
                  </a:lnTo>
                  <a:lnTo>
                    <a:pt x="29182" y="30734"/>
                  </a:lnTo>
                  <a:lnTo>
                    <a:pt x="33218" y="32907"/>
                  </a:lnTo>
                  <a:lnTo>
                    <a:pt x="34149" y="30734"/>
                  </a:lnTo>
                  <a:lnTo>
                    <a:pt x="34149" y="29492"/>
                  </a:lnTo>
                  <a:lnTo>
                    <a:pt x="36322" y="27319"/>
                  </a:lnTo>
                  <a:lnTo>
                    <a:pt x="36322" y="23283"/>
                  </a:lnTo>
                  <a:lnTo>
                    <a:pt x="29182" y="23283"/>
                  </a:lnTo>
                  <a:close/>
                </a:path>
              </a:pathLst>
            </a:custGeom>
            <a:grpFill/>
            <a:ln w="3104" cap="flat">
              <a:noFill/>
              <a:prstDash val="solid"/>
              <a:miter/>
            </a:ln>
          </p:spPr>
          <p:txBody>
            <a:bodyPr rtlCol="0" anchor="ctr"/>
            <a:lstStyle/>
            <a:p>
              <a:endParaRPr lang="en-US"/>
            </a:p>
          </p:txBody>
        </p:sp>
        <p:sp>
          <p:nvSpPr>
            <p:cNvPr id="684" name="Freeform: Shape 683">
              <a:extLst>
                <a:ext uri="{FF2B5EF4-FFF2-40B4-BE49-F238E27FC236}">
                  <a16:creationId xmlns:a16="http://schemas.microsoft.com/office/drawing/2014/main" id="{E85A86B6-A9B1-49BC-8B74-EF14C4E22683}"/>
                </a:ext>
              </a:extLst>
            </p:cNvPr>
            <p:cNvSpPr/>
            <p:nvPr/>
          </p:nvSpPr>
          <p:spPr>
            <a:xfrm>
              <a:off x="4237527" y="6453395"/>
              <a:ext cx="12418" cy="18627"/>
            </a:xfrm>
            <a:custGeom>
              <a:avLst/>
              <a:gdLst>
                <a:gd name="connsiteX0" fmla="*/ 4346 w 12417"/>
                <a:gd name="connsiteY0" fmla="*/ 15833 h 18626"/>
                <a:gd name="connsiteX1" fmla="*/ 6209 w 12417"/>
                <a:gd name="connsiteY1" fmla="*/ 20179 h 18626"/>
                <a:gd name="connsiteX2" fmla="*/ 14591 w 12417"/>
                <a:gd name="connsiteY2" fmla="*/ 20179 h 18626"/>
                <a:gd name="connsiteX3" fmla="*/ 13660 w 12417"/>
                <a:gd name="connsiteY3" fmla="*/ 14901 h 18626"/>
                <a:gd name="connsiteX4" fmla="*/ 13660 w 12417"/>
                <a:gd name="connsiteY4" fmla="*/ 10555 h 18626"/>
                <a:gd name="connsiteX5" fmla="*/ 11487 w 12417"/>
                <a:gd name="connsiteY5" fmla="*/ 7451 h 18626"/>
                <a:gd name="connsiteX6" fmla="*/ 9313 w 12417"/>
                <a:gd name="connsiteY6" fmla="*/ 5277 h 18626"/>
                <a:gd name="connsiteX7" fmla="*/ 6209 w 12417"/>
                <a:gd name="connsiteY7" fmla="*/ 3104 h 18626"/>
                <a:gd name="connsiteX8" fmla="*/ 2173 w 12417"/>
                <a:gd name="connsiteY8" fmla="*/ 0 h 18626"/>
                <a:gd name="connsiteX9" fmla="*/ 2173 w 12417"/>
                <a:gd name="connsiteY9" fmla="*/ 5277 h 18626"/>
                <a:gd name="connsiteX10" fmla="*/ 0 w 12417"/>
                <a:gd name="connsiteY10" fmla="*/ 8382 h 18626"/>
                <a:gd name="connsiteX11" fmla="*/ 2173 w 12417"/>
                <a:gd name="connsiteY11" fmla="*/ 10555 h 18626"/>
                <a:gd name="connsiteX12" fmla="*/ 2173 w 12417"/>
                <a:gd name="connsiteY12" fmla="*/ 12728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8626">
                  <a:moveTo>
                    <a:pt x="4346" y="15833"/>
                  </a:moveTo>
                  <a:lnTo>
                    <a:pt x="6209" y="20179"/>
                  </a:lnTo>
                  <a:lnTo>
                    <a:pt x="14591" y="20179"/>
                  </a:lnTo>
                  <a:lnTo>
                    <a:pt x="13660" y="14901"/>
                  </a:lnTo>
                  <a:lnTo>
                    <a:pt x="13660" y="10555"/>
                  </a:lnTo>
                  <a:lnTo>
                    <a:pt x="11487" y="7451"/>
                  </a:lnTo>
                  <a:lnTo>
                    <a:pt x="9313" y="5277"/>
                  </a:lnTo>
                  <a:lnTo>
                    <a:pt x="6209" y="3104"/>
                  </a:lnTo>
                  <a:lnTo>
                    <a:pt x="2173" y="0"/>
                  </a:lnTo>
                  <a:lnTo>
                    <a:pt x="2173" y="5277"/>
                  </a:lnTo>
                  <a:lnTo>
                    <a:pt x="0" y="8382"/>
                  </a:lnTo>
                  <a:lnTo>
                    <a:pt x="2173" y="10555"/>
                  </a:lnTo>
                  <a:lnTo>
                    <a:pt x="2173" y="12728"/>
                  </a:lnTo>
                  <a:close/>
                </a:path>
              </a:pathLst>
            </a:custGeom>
            <a:grpFill/>
            <a:ln w="3104" cap="flat">
              <a:noFill/>
              <a:prstDash val="solid"/>
              <a:miter/>
            </a:ln>
          </p:spPr>
          <p:txBody>
            <a:bodyPr rtlCol="0" anchor="ctr"/>
            <a:lstStyle/>
            <a:p>
              <a:endParaRPr lang="en-US"/>
            </a:p>
          </p:txBody>
        </p:sp>
        <p:sp>
          <p:nvSpPr>
            <p:cNvPr id="685" name="Freeform: Shape 684">
              <a:extLst>
                <a:ext uri="{FF2B5EF4-FFF2-40B4-BE49-F238E27FC236}">
                  <a16:creationId xmlns:a16="http://schemas.microsoft.com/office/drawing/2014/main" id="{05CB1C78-3C94-462F-BE05-DC95BC513C11}"/>
                </a:ext>
              </a:extLst>
            </p:cNvPr>
            <p:cNvSpPr/>
            <p:nvPr/>
          </p:nvSpPr>
          <p:spPr>
            <a:xfrm>
              <a:off x="4152155" y="6693680"/>
              <a:ext cx="58985" cy="52776"/>
            </a:xfrm>
            <a:custGeom>
              <a:avLst/>
              <a:gdLst>
                <a:gd name="connsiteX0" fmla="*/ 29182 w 58984"/>
                <a:gd name="connsiteY0" fmla="*/ 22352 h 52775"/>
                <a:gd name="connsiteX1" fmla="*/ 14591 w 58984"/>
                <a:gd name="connsiteY1" fmla="*/ 8382 h 52775"/>
                <a:gd name="connsiteX2" fmla="*/ 0 w 58984"/>
                <a:gd name="connsiteY2" fmla="*/ 0 h 52775"/>
                <a:gd name="connsiteX3" fmla="*/ 0 w 58984"/>
                <a:gd name="connsiteY3" fmla="*/ 15833 h 52775"/>
                <a:gd name="connsiteX4" fmla="*/ 4036 w 58984"/>
                <a:gd name="connsiteY4" fmla="*/ 34770 h 52775"/>
                <a:gd name="connsiteX5" fmla="*/ 7451 w 58984"/>
                <a:gd name="connsiteY5" fmla="*/ 49671 h 52775"/>
                <a:gd name="connsiteX6" fmla="*/ 14591 w 58984"/>
                <a:gd name="connsiteY6" fmla="*/ 51844 h 52775"/>
                <a:gd name="connsiteX7" fmla="*/ 27009 w 58984"/>
                <a:gd name="connsiteY7" fmla="*/ 54949 h 52775"/>
                <a:gd name="connsiteX8" fmla="*/ 41600 w 58984"/>
                <a:gd name="connsiteY8" fmla="*/ 54949 h 52775"/>
                <a:gd name="connsiteX9" fmla="*/ 50913 w 58984"/>
                <a:gd name="connsiteY9" fmla="*/ 52776 h 52775"/>
                <a:gd name="connsiteX10" fmla="*/ 60537 w 58984"/>
                <a:gd name="connsiteY10" fmla="*/ 52776 h 52775"/>
                <a:gd name="connsiteX11" fmla="*/ 60537 w 58984"/>
                <a:gd name="connsiteY11" fmla="*/ 44394 h 52775"/>
                <a:gd name="connsiteX12" fmla="*/ 43773 w 58984"/>
                <a:gd name="connsiteY12" fmla="*/ 34770 h 5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984" h="52775">
                  <a:moveTo>
                    <a:pt x="29182" y="22352"/>
                  </a:moveTo>
                  <a:lnTo>
                    <a:pt x="14591" y="8382"/>
                  </a:lnTo>
                  <a:lnTo>
                    <a:pt x="0" y="0"/>
                  </a:lnTo>
                  <a:lnTo>
                    <a:pt x="0" y="15833"/>
                  </a:lnTo>
                  <a:lnTo>
                    <a:pt x="4036" y="34770"/>
                  </a:lnTo>
                  <a:lnTo>
                    <a:pt x="7451" y="49671"/>
                  </a:lnTo>
                  <a:lnTo>
                    <a:pt x="14591" y="51844"/>
                  </a:lnTo>
                  <a:lnTo>
                    <a:pt x="27009" y="54949"/>
                  </a:lnTo>
                  <a:lnTo>
                    <a:pt x="41600" y="54949"/>
                  </a:lnTo>
                  <a:lnTo>
                    <a:pt x="50913" y="52776"/>
                  </a:lnTo>
                  <a:lnTo>
                    <a:pt x="60537" y="52776"/>
                  </a:lnTo>
                  <a:lnTo>
                    <a:pt x="60537" y="44394"/>
                  </a:lnTo>
                  <a:lnTo>
                    <a:pt x="43773" y="34770"/>
                  </a:lnTo>
                  <a:close/>
                </a:path>
              </a:pathLst>
            </a:custGeom>
            <a:grpFill/>
            <a:ln w="3104" cap="flat">
              <a:noFill/>
              <a:prstDash val="solid"/>
              <a:miter/>
            </a:ln>
          </p:spPr>
          <p:txBody>
            <a:bodyPr rtlCol="0" anchor="ctr"/>
            <a:lstStyle/>
            <a:p>
              <a:endParaRPr lang="en-US"/>
            </a:p>
          </p:txBody>
        </p:sp>
        <p:sp>
          <p:nvSpPr>
            <p:cNvPr id="686" name="Freeform: Shape 685">
              <a:extLst>
                <a:ext uri="{FF2B5EF4-FFF2-40B4-BE49-F238E27FC236}">
                  <a16:creationId xmlns:a16="http://schemas.microsoft.com/office/drawing/2014/main" id="{4983F4AC-8813-4D13-A05E-39700025F20A}"/>
                </a:ext>
              </a:extLst>
            </p:cNvPr>
            <p:cNvSpPr/>
            <p:nvPr/>
          </p:nvSpPr>
          <p:spPr>
            <a:xfrm>
              <a:off x="4063677" y="5497843"/>
              <a:ext cx="86925" cy="34149"/>
            </a:xfrm>
            <a:custGeom>
              <a:avLst/>
              <a:gdLst>
                <a:gd name="connsiteX0" fmla="*/ 88477 w 86924"/>
                <a:gd name="connsiteY0" fmla="*/ 17075 h 34149"/>
                <a:gd name="connsiteX1" fmla="*/ 70782 w 86924"/>
                <a:gd name="connsiteY1" fmla="*/ 11797 h 34149"/>
                <a:gd name="connsiteX2" fmla="*/ 56191 w 86924"/>
                <a:gd name="connsiteY2" fmla="*/ 6519 h 34149"/>
                <a:gd name="connsiteX3" fmla="*/ 37564 w 86924"/>
                <a:gd name="connsiteY3" fmla="*/ 2173 h 34149"/>
                <a:gd name="connsiteX4" fmla="*/ 15522 w 86924"/>
                <a:gd name="connsiteY4" fmla="*/ 0 h 34149"/>
                <a:gd name="connsiteX5" fmla="*/ 17695 w 86924"/>
                <a:gd name="connsiteY5" fmla="*/ 6519 h 34149"/>
                <a:gd name="connsiteX6" fmla="*/ 19869 w 86924"/>
                <a:gd name="connsiteY6" fmla="*/ 9624 h 34149"/>
                <a:gd name="connsiteX7" fmla="*/ 21731 w 86924"/>
                <a:gd name="connsiteY7" fmla="*/ 11797 h 34149"/>
                <a:gd name="connsiteX8" fmla="*/ 24836 w 86924"/>
                <a:gd name="connsiteY8" fmla="*/ 14902 h 34149"/>
                <a:gd name="connsiteX9" fmla="*/ 29182 w 86924"/>
                <a:gd name="connsiteY9" fmla="*/ 17075 h 34149"/>
                <a:gd name="connsiteX10" fmla="*/ 22973 w 86924"/>
                <a:gd name="connsiteY10" fmla="*/ 18937 h 34149"/>
                <a:gd name="connsiteX11" fmla="*/ 15522 w 86924"/>
                <a:gd name="connsiteY11" fmla="*/ 21110 h 34149"/>
                <a:gd name="connsiteX12" fmla="*/ 9313 w 86924"/>
                <a:gd name="connsiteY12" fmla="*/ 21110 h 34149"/>
                <a:gd name="connsiteX13" fmla="*/ 0 w 86924"/>
                <a:gd name="connsiteY13" fmla="*/ 21110 h 34149"/>
                <a:gd name="connsiteX14" fmla="*/ 5278 w 86924"/>
                <a:gd name="connsiteY14" fmla="*/ 33839 h 34149"/>
                <a:gd name="connsiteX15" fmla="*/ 15522 w 86924"/>
                <a:gd name="connsiteY15" fmla="*/ 33839 h 34149"/>
                <a:gd name="connsiteX16" fmla="*/ 30113 w 86924"/>
                <a:gd name="connsiteY16" fmla="*/ 36012 h 34149"/>
                <a:gd name="connsiteX17" fmla="*/ 43773 w 86924"/>
                <a:gd name="connsiteY17" fmla="*/ 36943 h 34149"/>
                <a:gd name="connsiteX18" fmla="*/ 49050 w 86924"/>
                <a:gd name="connsiteY18" fmla="*/ 36943 h 34149"/>
                <a:gd name="connsiteX19" fmla="*/ 52155 w 86924"/>
                <a:gd name="connsiteY19" fmla="*/ 26388 h 34149"/>
                <a:gd name="connsiteX20" fmla="*/ 54018 w 86924"/>
                <a:gd name="connsiteY20" fmla="*/ 24525 h 34149"/>
                <a:gd name="connsiteX21" fmla="*/ 56191 w 86924"/>
                <a:gd name="connsiteY21" fmla="*/ 26388 h 34149"/>
                <a:gd name="connsiteX22" fmla="*/ 58364 w 86924"/>
                <a:gd name="connsiteY22" fmla="*/ 28561 h 34149"/>
                <a:gd name="connsiteX23" fmla="*/ 59295 w 86924"/>
                <a:gd name="connsiteY23" fmla="*/ 29803 h 34149"/>
                <a:gd name="connsiteX24" fmla="*/ 59295 w 86924"/>
                <a:gd name="connsiteY24" fmla="*/ 31666 h 34149"/>
                <a:gd name="connsiteX25" fmla="*/ 59295 w 86924"/>
                <a:gd name="connsiteY25" fmla="*/ 33839 h 34149"/>
                <a:gd name="connsiteX26" fmla="*/ 65504 w 86924"/>
                <a:gd name="connsiteY26" fmla="*/ 33839 h 34149"/>
                <a:gd name="connsiteX27" fmla="*/ 68609 w 86924"/>
                <a:gd name="connsiteY27" fmla="*/ 31666 h 34149"/>
                <a:gd name="connsiteX28" fmla="*/ 72955 w 86924"/>
                <a:gd name="connsiteY28" fmla="*/ 29803 h 34149"/>
                <a:gd name="connsiteX29" fmla="*/ 77922 w 86924"/>
                <a:gd name="connsiteY29" fmla="*/ 28561 h 34149"/>
                <a:gd name="connsiteX30" fmla="*/ 81337 w 86924"/>
                <a:gd name="connsiteY30" fmla="*/ 26388 h 34149"/>
                <a:gd name="connsiteX31" fmla="*/ 88477 w 86924"/>
                <a:gd name="connsiteY31" fmla="*/ 26388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6924" h="34149">
                  <a:moveTo>
                    <a:pt x="88477" y="17075"/>
                  </a:moveTo>
                  <a:lnTo>
                    <a:pt x="70782" y="11797"/>
                  </a:lnTo>
                  <a:lnTo>
                    <a:pt x="56191" y="6519"/>
                  </a:lnTo>
                  <a:lnTo>
                    <a:pt x="37564" y="2173"/>
                  </a:lnTo>
                  <a:lnTo>
                    <a:pt x="15522" y="0"/>
                  </a:lnTo>
                  <a:lnTo>
                    <a:pt x="17695" y="6519"/>
                  </a:lnTo>
                  <a:lnTo>
                    <a:pt x="19869" y="9624"/>
                  </a:lnTo>
                  <a:lnTo>
                    <a:pt x="21731" y="11797"/>
                  </a:lnTo>
                  <a:lnTo>
                    <a:pt x="24836" y="14902"/>
                  </a:lnTo>
                  <a:lnTo>
                    <a:pt x="29182" y="17075"/>
                  </a:lnTo>
                  <a:lnTo>
                    <a:pt x="22973" y="18937"/>
                  </a:lnTo>
                  <a:lnTo>
                    <a:pt x="15522" y="21110"/>
                  </a:lnTo>
                  <a:lnTo>
                    <a:pt x="9313" y="21110"/>
                  </a:lnTo>
                  <a:lnTo>
                    <a:pt x="0" y="21110"/>
                  </a:lnTo>
                  <a:lnTo>
                    <a:pt x="5278" y="33839"/>
                  </a:lnTo>
                  <a:lnTo>
                    <a:pt x="15522" y="33839"/>
                  </a:lnTo>
                  <a:lnTo>
                    <a:pt x="30113" y="36012"/>
                  </a:lnTo>
                  <a:lnTo>
                    <a:pt x="43773" y="36943"/>
                  </a:lnTo>
                  <a:lnTo>
                    <a:pt x="49050" y="36943"/>
                  </a:lnTo>
                  <a:lnTo>
                    <a:pt x="52155" y="26388"/>
                  </a:lnTo>
                  <a:lnTo>
                    <a:pt x="54018" y="24525"/>
                  </a:lnTo>
                  <a:lnTo>
                    <a:pt x="56191" y="26388"/>
                  </a:lnTo>
                  <a:lnTo>
                    <a:pt x="58364" y="28561"/>
                  </a:lnTo>
                  <a:lnTo>
                    <a:pt x="59295" y="29803"/>
                  </a:lnTo>
                  <a:lnTo>
                    <a:pt x="59295" y="31666"/>
                  </a:lnTo>
                  <a:lnTo>
                    <a:pt x="59295" y="33839"/>
                  </a:lnTo>
                  <a:lnTo>
                    <a:pt x="65504" y="33839"/>
                  </a:lnTo>
                  <a:lnTo>
                    <a:pt x="68609" y="31666"/>
                  </a:lnTo>
                  <a:lnTo>
                    <a:pt x="72955" y="29803"/>
                  </a:lnTo>
                  <a:lnTo>
                    <a:pt x="77922" y="28561"/>
                  </a:lnTo>
                  <a:lnTo>
                    <a:pt x="81337" y="26388"/>
                  </a:lnTo>
                  <a:lnTo>
                    <a:pt x="88477" y="26388"/>
                  </a:lnTo>
                  <a:close/>
                </a:path>
              </a:pathLst>
            </a:custGeom>
            <a:grpFill/>
            <a:ln w="3104" cap="flat">
              <a:noFill/>
              <a:prstDash val="solid"/>
              <a:miter/>
            </a:ln>
          </p:spPr>
          <p:txBody>
            <a:bodyPr rtlCol="0" anchor="ctr"/>
            <a:lstStyle/>
            <a:p>
              <a:endParaRPr lang="en-US"/>
            </a:p>
          </p:txBody>
        </p:sp>
        <p:sp>
          <p:nvSpPr>
            <p:cNvPr id="687" name="Freeform: Shape 686">
              <a:extLst>
                <a:ext uri="{FF2B5EF4-FFF2-40B4-BE49-F238E27FC236}">
                  <a16:creationId xmlns:a16="http://schemas.microsoft.com/office/drawing/2014/main" id="{E1E29A54-AFCB-477D-AE13-41E97A600585}"/>
                </a:ext>
              </a:extLst>
            </p:cNvPr>
            <p:cNvSpPr/>
            <p:nvPr/>
          </p:nvSpPr>
          <p:spPr>
            <a:xfrm>
              <a:off x="4215796" y="5526404"/>
              <a:ext cx="34149" cy="12418"/>
            </a:xfrm>
            <a:custGeom>
              <a:avLst/>
              <a:gdLst>
                <a:gd name="connsiteX0" fmla="*/ 27940 w 34149"/>
                <a:gd name="connsiteY0" fmla="*/ 12728 h 12417"/>
                <a:gd name="connsiteX1" fmla="*/ 31045 w 34149"/>
                <a:gd name="connsiteY1" fmla="*/ 10555 h 12417"/>
                <a:gd name="connsiteX2" fmla="*/ 33218 w 34149"/>
                <a:gd name="connsiteY2" fmla="*/ 7451 h 12417"/>
                <a:gd name="connsiteX3" fmla="*/ 36322 w 34149"/>
                <a:gd name="connsiteY3" fmla="*/ 5278 h 12417"/>
                <a:gd name="connsiteX4" fmla="*/ 27940 w 34149"/>
                <a:gd name="connsiteY4" fmla="*/ 1242 h 12417"/>
                <a:gd name="connsiteX5" fmla="*/ 20800 w 34149"/>
                <a:gd name="connsiteY5" fmla="*/ 0 h 12417"/>
                <a:gd name="connsiteX6" fmla="*/ 13349 w 34149"/>
                <a:gd name="connsiteY6" fmla="*/ 0 h 12417"/>
                <a:gd name="connsiteX7" fmla="*/ 0 w 34149"/>
                <a:gd name="connsiteY7" fmla="*/ 1242 h 12417"/>
                <a:gd name="connsiteX8" fmla="*/ 0 w 34149"/>
                <a:gd name="connsiteY8" fmla="*/ 12728 h 12417"/>
                <a:gd name="connsiteX9" fmla="*/ 6209 w 34149"/>
                <a:gd name="connsiteY9" fmla="*/ 10555 h 12417"/>
                <a:gd name="connsiteX10" fmla="*/ 11487 w 34149"/>
                <a:gd name="connsiteY10" fmla="*/ 10555 h 12417"/>
                <a:gd name="connsiteX11" fmla="*/ 16454 w 34149"/>
                <a:gd name="connsiteY11" fmla="*/ 10555 h 12417"/>
                <a:gd name="connsiteX12" fmla="*/ 21731 w 34149"/>
                <a:gd name="connsiteY12"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49" h="12417">
                  <a:moveTo>
                    <a:pt x="27940" y="12728"/>
                  </a:moveTo>
                  <a:lnTo>
                    <a:pt x="31045" y="10555"/>
                  </a:lnTo>
                  <a:lnTo>
                    <a:pt x="33218" y="7451"/>
                  </a:lnTo>
                  <a:lnTo>
                    <a:pt x="36322" y="5278"/>
                  </a:lnTo>
                  <a:lnTo>
                    <a:pt x="27940" y="1242"/>
                  </a:lnTo>
                  <a:lnTo>
                    <a:pt x="20800" y="0"/>
                  </a:lnTo>
                  <a:lnTo>
                    <a:pt x="13349" y="0"/>
                  </a:lnTo>
                  <a:lnTo>
                    <a:pt x="0" y="1242"/>
                  </a:lnTo>
                  <a:lnTo>
                    <a:pt x="0" y="12728"/>
                  </a:lnTo>
                  <a:lnTo>
                    <a:pt x="6209" y="10555"/>
                  </a:lnTo>
                  <a:lnTo>
                    <a:pt x="11487" y="10555"/>
                  </a:lnTo>
                  <a:lnTo>
                    <a:pt x="16454" y="10555"/>
                  </a:lnTo>
                  <a:lnTo>
                    <a:pt x="21731" y="12728"/>
                  </a:lnTo>
                  <a:close/>
                </a:path>
              </a:pathLst>
            </a:custGeom>
            <a:grpFill/>
            <a:ln w="3104" cap="flat">
              <a:noFill/>
              <a:prstDash val="solid"/>
              <a:miter/>
            </a:ln>
          </p:spPr>
          <p:txBody>
            <a:bodyPr rtlCol="0" anchor="ctr"/>
            <a:lstStyle/>
            <a:p>
              <a:endParaRPr lang="en-US"/>
            </a:p>
          </p:txBody>
        </p:sp>
        <p:sp>
          <p:nvSpPr>
            <p:cNvPr id="688" name="Freeform: Shape 687">
              <a:extLst>
                <a:ext uri="{FF2B5EF4-FFF2-40B4-BE49-F238E27FC236}">
                  <a16:creationId xmlns:a16="http://schemas.microsoft.com/office/drawing/2014/main" id="{0F23200F-0B83-435C-9D2E-57ECE5C61AD2}"/>
                </a:ext>
              </a:extLst>
            </p:cNvPr>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grpFill/>
            <a:ln w="3104" cap="flat">
              <a:noFill/>
              <a:prstDash val="solid"/>
              <a:miter/>
            </a:ln>
          </p:spPr>
          <p:txBody>
            <a:bodyPr rtlCol="0" anchor="ctr"/>
            <a:lstStyle/>
            <a:p>
              <a:endParaRPr lang="en-US"/>
            </a:p>
          </p:txBody>
        </p:sp>
        <p:sp>
          <p:nvSpPr>
            <p:cNvPr id="689" name="Freeform: Shape 688">
              <a:extLst>
                <a:ext uri="{FF2B5EF4-FFF2-40B4-BE49-F238E27FC236}">
                  <a16:creationId xmlns:a16="http://schemas.microsoft.com/office/drawing/2014/main" id="{FEC95726-A250-42A3-8FB6-196203D1A3F5}"/>
                </a:ext>
              </a:extLst>
            </p:cNvPr>
            <p:cNvSpPr/>
            <p:nvPr/>
          </p:nvSpPr>
          <p:spPr>
            <a:xfrm>
              <a:off x="3707286" y="4372477"/>
              <a:ext cx="55880" cy="43462"/>
            </a:xfrm>
            <a:custGeom>
              <a:avLst/>
              <a:gdLst>
                <a:gd name="connsiteX0" fmla="*/ 16764 w 55880"/>
                <a:gd name="connsiteY0" fmla="*/ 37564 h 43462"/>
                <a:gd name="connsiteX1" fmla="*/ 23904 w 55880"/>
                <a:gd name="connsiteY1" fmla="*/ 45015 h 43462"/>
                <a:gd name="connsiteX2" fmla="*/ 32286 w 55880"/>
                <a:gd name="connsiteY2" fmla="*/ 45015 h 43462"/>
                <a:gd name="connsiteX3" fmla="*/ 38495 w 55880"/>
                <a:gd name="connsiteY3" fmla="*/ 44083 h 43462"/>
                <a:gd name="connsiteX4" fmla="*/ 43773 w 55880"/>
                <a:gd name="connsiteY4" fmla="*/ 44083 h 43462"/>
                <a:gd name="connsiteX5" fmla="*/ 46877 w 55880"/>
                <a:gd name="connsiteY5" fmla="*/ 41910 h 43462"/>
                <a:gd name="connsiteX6" fmla="*/ 51224 w 55880"/>
                <a:gd name="connsiteY6" fmla="*/ 36633 h 43462"/>
                <a:gd name="connsiteX7" fmla="*/ 56191 w 55880"/>
                <a:gd name="connsiteY7" fmla="*/ 36633 h 43462"/>
                <a:gd name="connsiteX8" fmla="*/ 41600 w 55880"/>
                <a:gd name="connsiteY8" fmla="*/ 22973 h 43462"/>
                <a:gd name="connsiteX9" fmla="*/ 27009 w 55880"/>
                <a:gd name="connsiteY9" fmla="*/ 10245 h 43462"/>
                <a:gd name="connsiteX10" fmla="*/ 10555 w 55880"/>
                <a:gd name="connsiteY10" fmla="*/ 0 h 43462"/>
                <a:gd name="connsiteX11" fmla="*/ 12418 w 55880"/>
                <a:gd name="connsiteY11" fmla="*/ 7140 h 43462"/>
                <a:gd name="connsiteX12" fmla="*/ 12418 w 55880"/>
                <a:gd name="connsiteY12" fmla="*/ 10245 h 43462"/>
                <a:gd name="connsiteX13" fmla="*/ 14591 w 55880"/>
                <a:gd name="connsiteY13" fmla="*/ 12418 h 43462"/>
                <a:gd name="connsiteX14" fmla="*/ 16764 w 55880"/>
                <a:gd name="connsiteY14" fmla="*/ 15522 h 43462"/>
                <a:gd name="connsiteX15" fmla="*/ 0 w 55880"/>
                <a:gd name="connsiteY15" fmla="*/ 25146 h 43462"/>
                <a:gd name="connsiteX16" fmla="*/ 0 w 55880"/>
                <a:gd name="connsiteY16" fmla="*/ 29182 h 43462"/>
                <a:gd name="connsiteX17" fmla="*/ 9313 w 55880"/>
                <a:gd name="connsiteY17" fmla="*/ 32286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880" h="43462">
                  <a:moveTo>
                    <a:pt x="16764" y="37564"/>
                  </a:moveTo>
                  <a:lnTo>
                    <a:pt x="23904" y="45015"/>
                  </a:lnTo>
                  <a:lnTo>
                    <a:pt x="32286" y="45015"/>
                  </a:lnTo>
                  <a:lnTo>
                    <a:pt x="38495" y="44083"/>
                  </a:lnTo>
                  <a:lnTo>
                    <a:pt x="43773" y="44083"/>
                  </a:lnTo>
                  <a:lnTo>
                    <a:pt x="46877" y="41910"/>
                  </a:lnTo>
                  <a:lnTo>
                    <a:pt x="51224" y="36633"/>
                  </a:lnTo>
                  <a:lnTo>
                    <a:pt x="56191" y="36633"/>
                  </a:lnTo>
                  <a:lnTo>
                    <a:pt x="41600" y="22973"/>
                  </a:lnTo>
                  <a:lnTo>
                    <a:pt x="27009" y="10245"/>
                  </a:lnTo>
                  <a:lnTo>
                    <a:pt x="10555" y="0"/>
                  </a:lnTo>
                  <a:lnTo>
                    <a:pt x="12418" y="7140"/>
                  </a:lnTo>
                  <a:lnTo>
                    <a:pt x="12418" y="10245"/>
                  </a:lnTo>
                  <a:lnTo>
                    <a:pt x="14591" y="12418"/>
                  </a:lnTo>
                  <a:lnTo>
                    <a:pt x="16764" y="15522"/>
                  </a:lnTo>
                  <a:lnTo>
                    <a:pt x="0" y="25146"/>
                  </a:lnTo>
                  <a:lnTo>
                    <a:pt x="0" y="29182"/>
                  </a:lnTo>
                  <a:lnTo>
                    <a:pt x="9313" y="32286"/>
                  </a:lnTo>
                  <a:close/>
                </a:path>
              </a:pathLst>
            </a:custGeom>
            <a:grpFill/>
            <a:ln w="3104" cap="flat">
              <a:noFill/>
              <a:prstDash val="solid"/>
              <a:miter/>
            </a:ln>
          </p:spPr>
          <p:txBody>
            <a:bodyPr rtlCol="0" anchor="ctr"/>
            <a:lstStyle/>
            <a:p>
              <a:endParaRPr lang="en-US"/>
            </a:p>
          </p:txBody>
        </p:sp>
        <p:sp>
          <p:nvSpPr>
            <p:cNvPr id="690" name="Freeform: Shape 689">
              <a:extLst>
                <a:ext uri="{FF2B5EF4-FFF2-40B4-BE49-F238E27FC236}">
                  <a16:creationId xmlns:a16="http://schemas.microsoft.com/office/drawing/2014/main" id="{2569CC29-2750-4840-9D22-4643DB1C5044}"/>
                </a:ext>
              </a:extLst>
            </p:cNvPr>
            <p:cNvSpPr/>
            <p:nvPr/>
          </p:nvSpPr>
          <p:spPr>
            <a:xfrm>
              <a:off x="3927081" y="4626422"/>
              <a:ext cx="24836" cy="21731"/>
            </a:xfrm>
            <a:custGeom>
              <a:avLst/>
              <a:gdLst>
                <a:gd name="connsiteX0" fmla="*/ 24215 w 24835"/>
                <a:gd name="connsiteY0" fmla="*/ 4346 h 21731"/>
                <a:gd name="connsiteX1" fmla="*/ 19869 w 24835"/>
                <a:gd name="connsiteY1" fmla="*/ 0 h 21731"/>
                <a:gd name="connsiteX2" fmla="*/ 14591 w 24835"/>
                <a:gd name="connsiteY2" fmla="*/ 6519 h 21731"/>
                <a:gd name="connsiteX3" fmla="*/ 7451 w 24835"/>
                <a:gd name="connsiteY3" fmla="*/ 9624 h 21731"/>
                <a:gd name="connsiteX4" fmla="*/ 0 w 24835"/>
                <a:gd name="connsiteY4" fmla="*/ 12728 h 21731"/>
                <a:gd name="connsiteX5" fmla="*/ 0 w 24835"/>
                <a:gd name="connsiteY5" fmla="*/ 17075 h 21731"/>
                <a:gd name="connsiteX6" fmla="*/ 4346 w 24835"/>
                <a:gd name="connsiteY6" fmla="*/ 17075 h 21731"/>
                <a:gd name="connsiteX7" fmla="*/ 9624 w 24835"/>
                <a:gd name="connsiteY7" fmla="*/ 20179 h 21731"/>
                <a:gd name="connsiteX8" fmla="*/ 16764 w 24835"/>
                <a:gd name="connsiteY8" fmla="*/ 22042 h 21731"/>
                <a:gd name="connsiteX9" fmla="*/ 24215 w 24835"/>
                <a:gd name="connsiteY9" fmla="*/ 24215 h 21731"/>
                <a:gd name="connsiteX10" fmla="*/ 24215 w 24835"/>
                <a:gd name="connsiteY10" fmla="*/ 20179 h 21731"/>
                <a:gd name="connsiteX11" fmla="*/ 27319 w 24835"/>
                <a:gd name="connsiteY11" fmla="*/ 20179 h 21731"/>
                <a:gd name="connsiteX12" fmla="*/ 27319 w 24835"/>
                <a:gd name="connsiteY12" fmla="*/ 14901 h 21731"/>
                <a:gd name="connsiteX13" fmla="*/ 27319 w 24835"/>
                <a:gd name="connsiteY13" fmla="*/ 11797 h 21731"/>
                <a:gd name="connsiteX14" fmla="*/ 26077 w 24835"/>
                <a:gd name="connsiteY14" fmla="*/ 7451 h 21731"/>
                <a:gd name="connsiteX15" fmla="*/ 26077 w 24835"/>
                <a:gd name="connsiteY15" fmla="*/ 651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835" h="21731">
                  <a:moveTo>
                    <a:pt x="24215" y="4346"/>
                  </a:moveTo>
                  <a:lnTo>
                    <a:pt x="19869" y="0"/>
                  </a:lnTo>
                  <a:lnTo>
                    <a:pt x="14591" y="6519"/>
                  </a:lnTo>
                  <a:lnTo>
                    <a:pt x="7451" y="9624"/>
                  </a:lnTo>
                  <a:lnTo>
                    <a:pt x="0" y="12728"/>
                  </a:lnTo>
                  <a:lnTo>
                    <a:pt x="0" y="17075"/>
                  </a:lnTo>
                  <a:lnTo>
                    <a:pt x="4346" y="17075"/>
                  </a:lnTo>
                  <a:lnTo>
                    <a:pt x="9624" y="20179"/>
                  </a:lnTo>
                  <a:lnTo>
                    <a:pt x="16764" y="22042"/>
                  </a:lnTo>
                  <a:lnTo>
                    <a:pt x="24215" y="24215"/>
                  </a:lnTo>
                  <a:lnTo>
                    <a:pt x="24215" y="20179"/>
                  </a:lnTo>
                  <a:lnTo>
                    <a:pt x="27319" y="20179"/>
                  </a:lnTo>
                  <a:lnTo>
                    <a:pt x="27319" y="14901"/>
                  </a:lnTo>
                  <a:lnTo>
                    <a:pt x="27319" y="11797"/>
                  </a:lnTo>
                  <a:lnTo>
                    <a:pt x="26077" y="7451"/>
                  </a:lnTo>
                  <a:lnTo>
                    <a:pt x="26077" y="6519"/>
                  </a:lnTo>
                  <a:close/>
                </a:path>
              </a:pathLst>
            </a:custGeom>
            <a:grpFill/>
            <a:ln w="3104" cap="flat">
              <a:noFill/>
              <a:prstDash val="solid"/>
              <a:miter/>
            </a:ln>
          </p:spPr>
          <p:txBody>
            <a:bodyPr rtlCol="0" anchor="ctr"/>
            <a:lstStyle/>
            <a:p>
              <a:endParaRPr lang="en-US"/>
            </a:p>
          </p:txBody>
        </p:sp>
        <p:sp>
          <p:nvSpPr>
            <p:cNvPr id="691" name="Freeform: Shape 690">
              <a:extLst>
                <a:ext uri="{FF2B5EF4-FFF2-40B4-BE49-F238E27FC236}">
                  <a16:creationId xmlns:a16="http://schemas.microsoft.com/office/drawing/2014/main" id="{DBABDB76-8107-4434-8E61-0DC12EA77BAF}"/>
                </a:ext>
              </a:extLst>
            </p:cNvPr>
            <p:cNvSpPr/>
            <p:nvPr/>
          </p:nvSpPr>
          <p:spPr>
            <a:xfrm>
              <a:off x="3587454" y="4223153"/>
              <a:ext cx="37253" cy="31045"/>
            </a:xfrm>
            <a:custGeom>
              <a:avLst/>
              <a:gdLst>
                <a:gd name="connsiteX0" fmla="*/ 19869 w 37253"/>
                <a:gd name="connsiteY0" fmla="*/ 33528 h 31044"/>
                <a:gd name="connsiteX1" fmla="*/ 25146 w 37253"/>
                <a:gd name="connsiteY1" fmla="*/ 31665 h 31044"/>
                <a:gd name="connsiteX2" fmla="*/ 30424 w 37253"/>
                <a:gd name="connsiteY2" fmla="*/ 31665 h 31044"/>
                <a:gd name="connsiteX3" fmla="*/ 34460 w 37253"/>
                <a:gd name="connsiteY3" fmla="*/ 29492 h 31044"/>
                <a:gd name="connsiteX4" fmla="*/ 39737 w 37253"/>
                <a:gd name="connsiteY4" fmla="*/ 29492 h 31044"/>
                <a:gd name="connsiteX5" fmla="*/ 39737 w 37253"/>
                <a:gd name="connsiteY5" fmla="*/ 22042 h 31044"/>
                <a:gd name="connsiteX6" fmla="*/ 37564 w 37253"/>
                <a:gd name="connsiteY6" fmla="*/ 16764 h 31044"/>
                <a:gd name="connsiteX7" fmla="*/ 37564 w 37253"/>
                <a:gd name="connsiteY7" fmla="*/ 12728 h 31044"/>
                <a:gd name="connsiteX8" fmla="*/ 36633 w 37253"/>
                <a:gd name="connsiteY8" fmla="*/ 7451 h 31044"/>
                <a:gd name="connsiteX9" fmla="*/ 30424 w 37253"/>
                <a:gd name="connsiteY9" fmla="*/ 4346 h 31044"/>
                <a:gd name="connsiteX10" fmla="*/ 22973 w 37253"/>
                <a:gd name="connsiteY10" fmla="*/ 2173 h 31044"/>
                <a:gd name="connsiteX11" fmla="*/ 15833 w 37253"/>
                <a:gd name="connsiteY11" fmla="*/ 0 h 31044"/>
                <a:gd name="connsiteX12" fmla="*/ 7451 w 37253"/>
                <a:gd name="connsiteY12" fmla="*/ 0 h 31044"/>
                <a:gd name="connsiteX13" fmla="*/ 0 w 37253"/>
                <a:gd name="connsiteY13" fmla="*/ 16764 h 31044"/>
                <a:gd name="connsiteX14" fmla="*/ 10555 w 37253"/>
                <a:gd name="connsiteY14" fmla="*/ 24215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253" h="31044">
                  <a:moveTo>
                    <a:pt x="19869" y="33528"/>
                  </a:moveTo>
                  <a:lnTo>
                    <a:pt x="25146" y="31665"/>
                  </a:lnTo>
                  <a:lnTo>
                    <a:pt x="30424" y="31665"/>
                  </a:lnTo>
                  <a:lnTo>
                    <a:pt x="34460" y="29492"/>
                  </a:lnTo>
                  <a:lnTo>
                    <a:pt x="39737" y="29492"/>
                  </a:lnTo>
                  <a:lnTo>
                    <a:pt x="39737" y="22042"/>
                  </a:lnTo>
                  <a:lnTo>
                    <a:pt x="37564" y="16764"/>
                  </a:lnTo>
                  <a:lnTo>
                    <a:pt x="37564" y="12728"/>
                  </a:lnTo>
                  <a:lnTo>
                    <a:pt x="36633" y="7451"/>
                  </a:lnTo>
                  <a:lnTo>
                    <a:pt x="30424" y="4346"/>
                  </a:lnTo>
                  <a:lnTo>
                    <a:pt x="22973" y="2173"/>
                  </a:lnTo>
                  <a:lnTo>
                    <a:pt x="15833" y="0"/>
                  </a:lnTo>
                  <a:lnTo>
                    <a:pt x="7451" y="0"/>
                  </a:lnTo>
                  <a:lnTo>
                    <a:pt x="0" y="16764"/>
                  </a:lnTo>
                  <a:lnTo>
                    <a:pt x="10555" y="24215"/>
                  </a:lnTo>
                  <a:close/>
                </a:path>
              </a:pathLst>
            </a:custGeom>
            <a:grpFill/>
            <a:ln w="3104" cap="flat">
              <a:noFill/>
              <a:prstDash val="solid"/>
              <a:miter/>
            </a:ln>
          </p:spPr>
          <p:txBody>
            <a:bodyPr rtlCol="0" anchor="ctr"/>
            <a:lstStyle/>
            <a:p>
              <a:endParaRPr lang="en-US"/>
            </a:p>
          </p:txBody>
        </p:sp>
        <p:sp>
          <p:nvSpPr>
            <p:cNvPr id="692" name="Freeform: Shape 691">
              <a:extLst>
                <a:ext uri="{FF2B5EF4-FFF2-40B4-BE49-F238E27FC236}">
                  <a16:creationId xmlns:a16="http://schemas.microsoft.com/office/drawing/2014/main" id="{B4460673-15AE-43AB-8AD2-3F31E26DCDC5}"/>
                </a:ext>
              </a:extLst>
            </p:cNvPr>
            <p:cNvSpPr/>
            <p:nvPr/>
          </p:nvSpPr>
          <p:spPr>
            <a:xfrm>
              <a:off x="2717274" y="4696893"/>
              <a:ext cx="18627" cy="9313"/>
            </a:xfrm>
            <a:custGeom>
              <a:avLst/>
              <a:gdLst>
                <a:gd name="connsiteX0" fmla="*/ 4346 w 18626"/>
                <a:gd name="connsiteY0" fmla="*/ 3104 h 9313"/>
                <a:gd name="connsiteX1" fmla="*/ 7451 w 18626"/>
                <a:gd name="connsiteY1" fmla="*/ 5278 h 9313"/>
                <a:gd name="connsiteX2" fmla="*/ 11486 w 18626"/>
                <a:gd name="connsiteY2" fmla="*/ 8382 h 9313"/>
                <a:gd name="connsiteX3" fmla="*/ 16764 w 18626"/>
                <a:gd name="connsiteY3" fmla="*/ 10555 h 9313"/>
                <a:gd name="connsiteX4" fmla="*/ 16764 w 18626"/>
                <a:gd name="connsiteY4" fmla="*/ 7451 h 9313"/>
                <a:gd name="connsiteX5" fmla="*/ 20800 w 18626"/>
                <a:gd name="connsiteY5" fmla="*/ 7451 h 9313"/>
                <a:gd name="connsiteX6" fmla="*/ 20800 w 18626"/>
                <a:gd name="connsiteY6" fmla="*/ 0 h 9313"/>
                <a:gd name="connsiteX7" fmla="*/ 0 w 18626"/>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626" h="9313">
                  <a:moveTo>
                    <a:pt x="4346" y="3104"/>
                  </a:moveTo>
                  <a:lnTo>
                    <a:pt x="7451" y="5278"/>
                  </a:lnTo>
                  <a:lnTo>
                    <a:pt x="11486" y="8382"/>
                  </a:lnTo>
                  <a:lnTo>
                    <a:pt x="16764" y="10555"/>
                  </a:lnTo>
                  <a:lnTo>
                    <a:pt x="16764" y="7451"/>
                  </a:lnTo>
                  <a:lnTo>
                    <a:pt x="20800" y="7451"/>
                  </a:lnTo>
                  <a:lnTo>
                    <a:pt x="20800" y="0"/>
                  </a:lnTo>
                  <a:lnTo>
                    <a:pt x="0" y="0"/>
                  </a:lnTo>
                  <a:close/>
                </a:path>
              </a:pathLst>
            </a:custGeom>
            <a:grpFill/>
            <a:ln w="3104" cap="flat">
              <a:noFill/>
              <a:prstDash val="solid"/>
              <a:miter/>
            </a:ln>
          </p:spPr>
          <p:txBody>
            <a:bodyPr rtlCol="0" anchor="ctr"/>
            <a:lstStyle/>
            <a:p>
              <a:endParaRPr lang="en-US"/>
            </a:p>
          </p:txBody>
        </p:sp>
        <p:sp>
          <p:nvSpPr>
            <p:cNvPr id="693" name="Freeform: Shape 692">
              <a:extLst>
                <a:ext uri="{FF2B5EF4-FFF2-40B4-BE49-F238E27FC236}">
                  <a16:creationId xmlns:a16="http://schemas.microsoft.com/office/drawing/2014/main" id="{5E456690-6497-4C1E-B6BF-166A486C88B4}"/>
                </a:ext>
              </a:extLst>
            </p:cNvPr>
            <p:cNvSpPr/>
            <p:nvPr/>
          </p:nvSpPr>
          <p:spPr>
            <a:xfrm>
              <a:off x="2917512" y="4768295"/>
              <a:ext cx="31045" cy="34149"/>
            </a:xfrm>
            <a:custGeom>
              <a:avLst/>
              <a:gdLst>
                <a:gd name="connsiteX0" fmla="*/ 21731 w 31044"/>
                <a:gd name="connsiteY0" fmla="*/ 3104 h 34149"/>
                <a:gd name="connsiteX1" fmla="*/ 16764 w 31044"/>
                <a:gd name="connsiteY1" fmla="*/ 5278 h 34149"/>
                <a:gd name="connsiteX2" fmla="*/ 13349 w 31044"/>
                <a:gd name="connsiteY2" fmla="*/ 7451 h 34149"/>
                <a:gd name="connsiteX3" fmla="*/ 0 w 31044"/>
                <a:gd name="connsiteY3" fmla="*/ 12728 h 34149"/>
                <a:gd name="connsiteX4" fmla="*/ 2173 w 31044"/>
                <a:gd name="connsiteY4" fmla="*/ 18006 h 34149"/>
                <a:gd name="connsiteX5" fmla="*/ 2173 w 31044"/>
                <a:gd name="connsiteY5" fmla="*/ 23283 h 34149"/>
                <a:gd name="connsiteX6" fmla="*/ 4036 w 31044"/>
                <a:gd name="connsiteY6" fmla="*/ 29492 h 34149"/>
                <a:gd name="connsiteX7" fmla="*/ 6209 w 31044"/>
                <a:gd name="connsiteY7" fmla="*/ 32597 h 34149"/>
                <a:gd name="connsiteX8" fmla="*/ 9313 w 31044"/>
                <a:gd name="connsiteY8" fmla="*/ 36943 h 34149"/>
                <a:gd name="connsiteX9" fmla="*/ 11487 w 31044"/>
                <a:gd name="connsiteY9" fmla="*/ 34770 h 34149"/>
                <a:gd name="connsiteX10" fmla="*/ 18627 w 31044"/>
                <a:gd name="connsiteY10" fmla="*/ 30424 h 34149"/>
                <a:gd name="connsiteX11" fmla="*/ 26077 w 31044"/>
                <a:gd name="connsiteY11" fmla="*/ 25146 h 34149"/>
                <a:gd name="connsiteX12" fmla="*/ 31355 w 31044"/>
                <a:gd name="connsiteY12" fmla="*/ 15833 h 34149"/>
                <a:gd name="connsiteX13" fmla="*/ 31355 w 31044"/>
                <a:gd name="connsiteY13" fmla="*/ 8382 h 34149"/>
                <a:gd name="connsiteX14" fmla="*/ 26077 w 31044"/>
                <a:gd name="connsiteY14" fmla="*/ 0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044" h="34149">
                  <a:moveTo>
                    <a:pt x="21731" y="3104"/>
                  </a:moveTo>
                  <a:lnTo>
                    <a:pt x="16764" y="5278"/>
                  </a:lnTo>
                  <a:lnTo>
                    <a:pt x="13349" y="7451"/>
                  </a:lnTo>
                  <a:lnTo>
                    <a:pt x="0" y="12728"/>
                  </a:lnTo>
                  <a:lnTo>
                    <a:pt x="2173" y="18006"/>
                  </a:lnTo>
                  <a:lnTo>
                    <a:pt x="2173" y="23283"/>
                  </a:lnTo>
                  <a:lnTo>
                    <a:pt x="4036" y="29492"/>
                  </a:lnTo>
                  <a:lnTo>
                    <a:pt x="6209" y="32597"/>
                  </a:lnTo>
                  <a:lnTo>
                    <a:pt x="9313" y="36943"/>
                  </a:lnTo>
                  <a:lnTo>
                    <a:pt x="11487" y="34770"/>
                  </a:lnTo>
                  <a:lnTo>
                    <a:pt x="18627" y="30424"/>
                  </a:lnTo>
                  <a:lnTo>
                    <a:pt x="26077" y="25146"/>
                  </a:lnTo>
                  <a:lnTo>
                    <a:pt x="31355" y="15833"/>
                  </a:lnTo>
                  <a:lnTo>
                    <a:pt x="31355" y="8382"/>
                  </a:lnTo>
                  <a:lnTo>
                    <a:pt x="26077" y="0"/>
                  </a:lnTo>
                  <a:close/>
                </a:path>
              </a:pathLst>
            </a:custGeom>
            <a:grpFill/>
            <a:ln w="3104" cap="flat">
              <a:noFill/>
              <a:prstDash val="solid"/>
              <a:miter/>
            </a:ln>
          </p:spPr>
          <p:txBody>
            <a:bodyPr rtlCol="0" anchor="ctr"/>
            <a:lstStyle/>
            <a:p>
              <a:endParaRPr lang="en-US"/>
            </a:p>
          </p:txBody>
        </p:sp>
        <p:sp>
          <p:nvSpPr>
            <p:cNvPr id="694" name="Freeform: Shape 693">
              <a:extLst>
                <a:ext uri="{FF2B5EF4-FFF2-40B4-BE49-F238E27FC236}">
                  <a16:creationId xmlns:a16="http://schemas.microsoft.com/office/drawing/2014/main" id="{83FA7F69-6046-4830-9ECC-75A7E3E64A5D}"/>
                </a:ext>
              </a:extLst>
            </p:cNvPr>
            <p:cNvSpPr/>
            <p:nvPr/>
          </p:nvSpPr>
          <p:spPr>
            <a:xfrm>
              <a:off x="3423849" y="4239917"/>
              <a:ext cx="245252" cy="170745"/>
            </a:xfrm>
            <a:custGeom>
              <a:avLst/>
              <a:gdLst>
                <a:gd name="connsiteX0" fmla="*/ 7451 w 245252"/>
                <a:gd name="connsiteY0" fmla="*/ 86304 h 170745"/>
                <a:gd name="connsiteX1" fmla="*/ 12418 w 245252"/>
                <a:gd name="connsiteY1" fmla="*/ 96859 h 170745"/>
                <a:gd name="connsiteX2" fmla="*/ 14591 w 245252"/>
                <a:gd name="connsiteY2" fmla="*/ 108346 h 170745"/>
                <a:gd name="connsiteX3" fmla="*/ 30424 w 245252"/>
                <a:gd name="connsiteY3" fmla="*/ 108346 h 170745"/>
                <a:gd name="connsiteX4" fmla="*/ 43773 w 245252"/>
                <a:gd name="connsiteY4" fmla="*/ 108346 h 170745"/>
                <a:gd name="connsiteX5" fmla="*/ 49982 w 245252"/>
                <a:gd name="connsiteY5" fmla="*/ 108346 h 170745"/>
                <a:gd name="connsiteX6" fmla="*/ 63641 w 245252"/>
                <a:gd name="connsiteY6" fmla="*/ 110519 h 170745"/>
                <a:gd name="connsiteX7" fmla="*/ 70782 w 245252"/>
                <a:gd name="connsiteY7" fmla="*/ 111450 h 170745"/>
                <a:gd name="connsiteX8" fmla="*/ 76059 w 245252"/>
                <a:gd name="connsiteY8" fmla="*/ 115486 h 170745"/>
                <a:gd name="connsiteX9" fmla="*/ 83510 w 245252"/>
                <a:gd name="connsiteY9" fmla="*/ 120763 h 170745"/>
                <a:gd name="connsiteX10" fmla="*/ 83510 w 245252"/>
                <a:gd name="connsiteY10" fmla="*/ 125110 h 170745"/>
                <a:gd name="connsiteX11" fmla="*/ 66746 w 245252"/>
                <a:gd name="connsiteY11" fmla="*/ 126041 h 170745"/>
                <a:gd name="connsiteX12" fmla="*/ 49982 w 245252"/>
                <a:gd name="connsiteY12" fmla="*/ 128214 h 170745"/>
                <a:gd name="connsiteX13" fmla="*/ 36633 w 245252"/>
                <a:gd name="connsiteY13" fmla="*/ 132560 h 170745"/>
                <a:gd name="connsiteX14" fmla="*/ 27009 w 245252"/>
                <a:gd name="connsiteY14" fmla="*/ 140942 h 170745"/>
                <a:gd name="connsiteX15" fmla="*/ 22973 w 245252"/>
                <a:gd name="connsiteY15" fmla="*/ 140942 h 170745"/>
                <a:gd name="connsiteX16" fmla="*/ 29182 w 245252"/>
                <a:gd name="connsiteY16" fmla="*/ 152429 h 170745"/>
                <a:gd name="connsiteX17" fmla="*/ 37564 w 245252"/>
                <a:gd name="connsiteY17" fmla="*/ 157706 h 170745"/>
                <a:gd name="connsiteX18" fmla="*/ 46877 w 245252"/>
                <a:gd name="connsiteY18" fmla="*/ 159880 h 170745"/>
                <a:gd name="connsiteX19" fmla="*/ 57432 w 245252"/>
                <a:gd name="connsiteY19" fmla="*/ 161742 h 170745"/>
                <a:gd name="connsiteX20" fmla="*/ 70782 w 245252"/>
                <a:gd name="connsiteY20" fmla="*/ 164847 h 170745"/>
                <a:gd name="connsiteX21" fmla="*/ 95928 w 245252"/>
                <a:gd name="connsiteY21" fmla="*/ 172297 h 170745"/>
                <a:gd name="connsiteX22" fmla="*/ 117659 w 245252"/>
                <a:gd name="connsiteY22" fmla="*/ 172297 h 170745"/>
                <a:gd name="connsiteX23" fmla="*/ 137527 w 245252"/>
                <a:gd name="connsiteY23" fmla="*/ 169193 h 170745"/>
                <a:gd name="connsiteX24" fmla="*/ 157396 w 245252"/>
                <a:gd name="connsiteY24" fmla="*/ 162984 h 170745"/>
                <a:gd name="connsiteX25" fmla="*/ 178196 w 245252"/>
                <a:gd name="connsiteY25" fmla="*/ 159880 h 170745"/>
                <a:gd name="connsiteX26" fmla="*/ 195891 w 245252"/>
                <a:gd name="connsiteY26" fmla="*/ 161742 h 170745"/>
                <a:gd name="connsiteX27" fmla="*/ 214828 w 245252"/>
                <a:gd name="connsiteY27" fmla="*/ 169193 h 170745"/>
                <a:gd name="connsiteX28" fmla="*/ 225073 w 245252"/>
                <a:gd name="connsiteY28" fmla="*/ 169193 h 170745"/>
                <a:gd name="connsiteX29" fmla="*/ 234387 w 245252"/>
                <a:gd name="connsiteY29" fmla="*/ 167020 h 170745"/>
                <a:gd name="connsiteX30" fmla="*/ 244010 w 245252"/>
                <a:gd name="connsiteY30" fmla="*/ 164847 h 170745"/>
                <a:gd name="connsiteX31" fmla="*/ 241837 w 245252"/>
                <a:gd name="connsiteY31" fmla="*/ 159880 h 170745"/>
                <a:gd name="connsiteX32" fmla="*/ 241837 w 245252"/>
                <a:gd name="connsiteY32" fmla="*/ 157706 h 170745"/>
                <a:gd name="connsiteX33" fmla="*/ 241837 w 245252"/>
                <a:gd name="connsiteY33" fmla="*/ 154602 h 170745"/>
                <a:gd name="connsiteX34" fmla="*/ 239664 w 245252"/>
                <a:gd name="connsiteY34" fmla="*/ 154602 h 170745"/>
                <a:gd name="connsiteX35" fmla="*/ 237491 w 245252"/>
                <a:gd name="connsiteY35" fmla="*/ 152429 h 170745"/>
                <a:gd name="connsiteX36" fmla="*/ 234387 w 245252"/>
                <a:gd name="connsiteY36" fmla="*/ 148083 h 170745"/>
                <a:gd name="connsiteX37" fmla="*/ 234387 w 245252"/>
                <a:gd name="connsiteY37" fmla="*/ 140942 h 170745"/>
                <a:gd name="connsiteX38" fmla="*/ 237491 w 245252"/>
                <a:gd name="connsiteY38" fmla="*/ 142805 h 170745"/>
                <a:gd name="connsiteX39" fmla="*/ 239664 w 245252"/>
                <a:gd name="connsiteY39" fmla="*/ 144978 h 170745"/>
                <a:gd name="connsiteX40" fmla="*/ 241837 w 245252"/>
                <a:gd name="connsiteY40" fmla="*/ 147151 h 170745"/>
                <a:gd name="connsiteX41" fmla="*/ 244010 w 245252"/>
                <a:gd name="connsiteY41" fmla="*/ 148083 h 170745"/>
                <a:gd name="connsiteX42" fmla="*/ 247115 w 245252"/>
                <a:gd name="connsiteY42" fmla="*/ 148083 h 170745"/>
                <a:gd name="connsiteX43" fmla="*/ 244942 w 245252"/>
                <a:gd name="connsiteY43" fmla="*/ 132560 h 170745"/>
                <a:gd name="connsiteX44" fmla="*/ 239664 w 245252"/>
                <a:gd name="connsiteY44" fmla="*/ 122937 h 170745"/>
                <a:gd name="connsiteX45" fmla="*/ 230351 w 245252"/>
                <a:gd name="connsiteY45" fmla="*/ 115486 h 170745"/>
                <a:gd name="connsiteX46" fmla="*/ 219796 w 245252"/>
                <a:gd name="connsiteY46" fmla="*/ 113623 h 170745"/>
                <a:gd name="connsiteX47" fmla="*/ 203342 w 245252"/>
                <a:gd name="connsiteY47" fmla="*/ 111450 h 170745"/>
                <a:gd name="connsiteX48" fmla="*/ 198064 w 245252"/>
                <a:gd name="connsiteY48" fmla="*/ 83199 h 170745"/>
                <a:gd name="connsiteX49" fmla="*/ 192787 w 245252"/>
                <a:gd name="connsiteY49" fmla="*/ 54638 h 170745"/>
                <a:gd name="connsiteX50" fmla="*/ 185647 w 245252"/>
                <a:gd name="connsiteY50" fmla="*/ 32597 h 170745"/>
                <a:gd name="connsiteX51" fmla="*/ 171987 w 245252"/>
                <a:gd name="connsiteY51" fmla="*/ 14901 h 170745"/>
                <a:gd name="connsiteX52" fmla="*/ 150256 w 245252"/>
                <a:gd name="connsiteY52" fmla="*/ 0 h 170745"/>
                <a:gd name="connsiteX53" fmla="*/ 144978 w 245252"/>
                <a:gd name="connsiteY53" fmla="*/ 10555 h 170745"/>
                <a:gd name="connsiteX54" fmla="*/ 143736 w 245252"/>
                <a:gd name="connsiteY54" fmla="*/ 22042 h 170745"/>
                <a:gd name="connsiteX55" fmla="*/ 150256 w 245252"/>
                <a:gd name="connsiteY55" fmla="*/ 32597 h 170745"/>
                <a:gd name="connsiteX56" fmla="*/ 150256 w 245252"/>
                <a:gd name="connsiteY56" fmla="*/ 40048 h 170745"/>
                <a:gd name="connsiteX57" fmla="*/ 150256 w 245252"/>
                <a:gd name="connsiteY57" fmla="*/ 46256 h 170745"/>
                <a:gd name="connsiteX58" fmla="*/ 149014 w 245252"/>
                <a:gd name="connsiteY58" fmla="*/ 51534 h 170745"/>
                <a:gd name="connsiteX59" fmla="*/ 146841 w 245252"/>
                <a:gd name="connsiteY59" fmla="*/ 56812 h 170745"/>
                <a:gd name="connsiteX60" fmla="*/ 141874 w 245252"/>
                <a:gd name="connsiteY60" fmla="*/ 49361 h 170745"/>
                <a:gd name="connsiteX61" fmla="*/ 134423 w 245252"/>
                <a:gd name="connsiteY61" fmla="*/ 38806 h 170745"/>
                <a:gd name="connsiteX62" fmla="*/ 127283 w 245252"/>
                <a:gd name="connsiteY62" fmla="*/ 24215 h 170745"/>
                <a:gd name="connsiteX63" fmla="*/ 122005 w 245252"/>
                <a:gd name="connsiteY63" fmla="*/ 25457 h 170745"/>
                <a:gd name="connsiteX64" fmla="*/ 115796 w 245252"/>
                <a:gd name="connsiteY64" fmla="*/ 25457 h 170745"/>
                <a:gd name="connsiteX65" fmla="*/ 114555 w 245252"/>
                <a:gd name="connsiteY65" fmla="*/ 27319 h 170745"/>
                <a:gd name="connsiteX66" fmla="*/ 110519 w 245252"/>
                <a:gd name="connsiteY66" fmla="*/ 29492 h 170745"/>
                <a:gd name="connsiteX67" fmla="*/ 108346 w 245252"/>
                <a:gd name="connsiteY67" fmla="*/ 31666 h 170745"/>
                <a:gd name="connsiteX68" fmla="*/ 107414 w 245252"/>
                <a:gd name="connsiteY68" fmla="*/ 36943 h 170745"/>
                <a:gd name="connsiteX69" fmla="*/ 103068 w 245252"/>
                <a:gd name="connsiteY69" fmla="*/ 32597 h 170745"/>
                <a:gd name="connsiteX70" fmla="*/ 99964 w 245252"/>
                <a:gd name="connsiteY70" fmla="*/ 31666 h 170745"/>
                <a:gd name="connsiteX71" fmla="*/ 98101 w 245252"/>
                <a:gd name="connsiteY71" fmla="*/ 27319 h 170745"/>
                <a:gd name="connsiteX72" fmla="*/ 95928 w 245252"/>
                <a:gd name="connsiteY72" fmla="*/ 24215 h 170745"/>
                <a:gd name="connsiteX73" fmla="*/ 93755 w 245252"/>
                <a:gd name="connsiteY73" fmla="*/ 22042 h 170745"/>
                <a:gd name="connsiteX74" fmla="*/ 90650 w 245252"/>
                <a:gd name="connsiteY74" fmla="*/ 20179 h 170745"/>
                <a:gd name="connsiteX75" fmla="*/ 83510 w 245252"/>
                <a:gd name="connsiteY75" fmla="*/ 20179 h 170745"/>
                <a:gd name="connsiteX76" fmla="*/ 72023 w 245252"/>
                <a:gd name="connsiteY76" fmla="*/ 20179 h 170745"/>
                <a:gd name="connsiteX77" fmla="*/ 59295 w 245252"/>
                <a:gd name="connsiteY77" fmla="*/ 20179 h 170745"/>
                <a:gd name="connsiteX78" fmla="*/ 49982 w 245252"/>
                <a:gd name="connsiteY78" fmla="*/ 20179 h 170745"/>
                <a:gd name="connsiteX79" fmla="*/ 49982 w 245252"/>
                <a:gd name="connsiteY79" fmla="*/ 16764 h 170745"/>
                <a:gd name="connsiteX80" fmla="*/ 49050 w 245252"/>
                <a:gd name="connsiteY80" fmla="*/ 14901 h 170745"/>
                <a:gd name="connsiteX81" fmla="*/ 49050 w 245252"/>
                <a:gd name="connsiteY81" fmla="*/ 12728 h 170745"/>
                <a:gd name="connsiteX82" fmla="*/ 49982 w 245252"/>
                <a:gd name="connsiteY82" fmla="*/ 12728 h 170745"/>
                <a:gd name="connsiteX83" fmla="*/ 49982 w 245252"/>
                <a:gd name="connsiteY83" fmla="*/ 10555 h 170745"/>
                <a:gd name="connsiteX84" fmla="*/ 49982 w 245252"/>
                <a:gd name="connsiteY84" fmla="*/ 7451 h 170745"/>
                <a:gd name="connsiteX85" fmla="*/ 46877 w 245252"/>
                <a:gd name="connsiteY85" fmla="*/ 7451 h 170745"/>
                <a:gd name="connsiteX86" fmla="*/ 34459 w 245252"/>
                <a:gd name="connsiteY86" fmla="*/ 5278 h 170745"/>
                <a:gd name="connsiteX87" fmla="*/ 22973 w 245252"/>
                <a:gd name="connsiteY87" fmla="*/ 12728 h 170745"/>
                <a:gd name="connsiteX88" fmla="*/ 14591 w 245252"/>
                <a:gd name="connsiteY88" fmla="*/ 24215 h 170745"/>
                <a:gd name="connsiteX89" fmla="*/ 7451 w 245252"/>
                <a:gd name="connsiteY89" fmla="*/ 36943 h 170745"/>
                <a:gd name="connsiteX90" fmla="*/ 0 w 245252"/>
                <a:gd name="connsiteY90" fmla="*/ 47498 h 170745"/>
                <a:gd name="connsiteX91" fmla="*/ 0 w 245252"/>
                <a:gd name="connsiteY91" fmla="*/ 66125 h 170745"/>
                <a:gd name="connsiteX92" fmla="*/ 3104 w 245252"/>
                <a:gd name="connsiteY92" fmla="*/ 76680 h 170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45252" h="170745">
                  <a:moveTo>
                    <a:pt x="7451" y="86304"/>
                  </a:moveTo>
                  <a:lnTo>
                    <a:pt x="12418" y="96859"/>
                  </a:lnTo>
                  <a:lnTo>
                    <a:pt x="14591" y="108346"/>
                  </a:lnTo>
                  <a:lnTo>
                    <a:pt x="30424" y="108346"/>
                  </a:lnTo>
                  <a:lnTo>
                    <a:pt x="43773" y="108346"/>
                  </a:lnTo>
                  <a:lnTo>
                    <a:pt x="49982" y="108346"/>
                  </a:lnTo>
                  <a:lnTo>
                    <a:pt x="63641" y="110519"/>
                  </a:lnTo>
                  <a:lnTo>
                    <a:pt x="70782" y="111450"/>
                  </a:lnTo>
                  <a:lnTo>
                    <a:pt x="76059" y="115486"/>
                  </a:lnTo>
                  <a:lnTo>
                    <a:pt x="83510" y="120763"/>
                  </a:lnTo>
                  <a:lnTo>
                    <a:pt x="83510" y="125110"/>
                  </a:lnTo>
                  <a:lnTo>
                    <a:pt x="66746" y="126041"/>
                  </a:lnTo>
                  <a:lnTo>
                    <a:pt x="49982" y="128214"/>
                  </a:lnTo>
                  <a:lnTo>
                    <a:pt x="36633" y="132560"/>
                  </a:lnTo>
                  <a:lnTo>
                    <a:pt x="27009" y="140942"/>
                  </a:lnTo>
                  <a:lnTo>
                    <a:pt x="22973" y="140942"/>
                  </a:lnTo>
                  <a:lnTo>
                    <a:pt x="29182" y="152429"/>
                  </a:lnTo>
                  <a:lnTo>
                    <a:pt x="37564" y="157706"/>
                  </a:lnTo>
                  <a:lnTo>
                    <a:pt x="46877" y="159880"/>
                  </a:lnTo>
                  <a:lnTo>
                    <a:pt x="57432" y="161742"/>
                  </a:lnTo>
                  <a:lnTo>
                    <a:pt x="70782" y="164847"/>
                  </a:lnTo>
                  <a:lnTo>
                    <a:pt x="95928" y="172297"/>
                  </a:lnTo>
                  <a:lnTo>
                    <a:pt x="117659" y="172297"/>
                  </a:lnTo>
                  <a:lnTo>
                    <a:pt x="137527" y="169193"/>
                  </a:lnTo>
                  <a:lnTo>
                    <a:pt x="157396" y="162984"/>
                  </a:lnTo>
                  <a:lnTo>
                    <a:pt x="178196" y="159880"/>
                  </a:lnTo>
                  <a:lnTo>
                    <a:pt x="195891" y="161742"/>
                  </a:lnTo>
                  <a:lnTo>
                    <a:pt x="214828" y="169193"/>
                  </a:lnTo>
                  <a:lnTo>
                    <a:pt x="225073" y="169193"/>
                  </a:lnTo>
                  <a:lnTo>
                    <a:pt x="234387" y="167020"/>
                  </a:lnTo>
                  <a:lnTo>
                    <a:pt x="244010" y="164847"/>
                  </a:lnTo>
                  <a:lnTo>
                    <a:pt x="241837" y="159880"/>
                  </a:lnTo>
                  <a:lnTo>
                    <a:pt x="241837" y="157706"/>
                  </a:lnTo>
                  <a:lnTo>
                    <a:pt x="241837" y="154602"/>
                  </a:lnTo>
                  <a:lnTo>
                    <a:pt x="239664" y="154602"/>
                  </a:lnTo>
                  <a:lnTo>
                    <a:pt x="237491" y="152429"/>
                  </a:lnTo>
                  <a:lnTo>
                    <a:pt x="234387" y="148083"/>
                  </a:lnTo>
                  <a:lnTo>
                    <a:pt x="234387" y="140942"/>
                  </a:lnTo>
                  <a:lnTo>
                    <a:pt x="237491" y="142805"/>
                  </a:lnTo>
                  <a:lnTo>
                    <a:pt x="239664" y="144978"/>
                  </a:lnTo>
                  <a:lnTo>
                    <a:pt x="241837" y="147151"/>
                  </a:lnTo>
                  <a:lnTo>
                    <a:pt x="244010" y="148083"/>
                  </a:lnTo>
                  <a:lnTo>
                    <a:pt x="247115" y="148083"/>
                  </a:lnTo>
                  <a:lnTo>
                    <a:pt x="244942" y="132560"/>
                  </a:lnTo>
                  <a:lnTo>
                    <a:pt x="239664" y="122937"/>
                  </a:lnTo>
                  <a:lnTo>
                    <a:pt x="230351" y="115486"/>
                  </a:lnTo>
                  <a:lnTo>
                    <a:pt x="219796" y="113623"/>
                  </a:lnTo>
                  <a:lnTo>
                    <a:pt x="203342" y="111450"/>
                  </a:lnTo>
                  <a:lnTo>
                    <a:pt x="198064" y="83199"/>
                  </a:lnTo>
                  <a:lnTo>
                    <a:pt x="192787" y="54638"/>
                  </a:lnTo>
                  <a:lnTo>
                    <a:pt x="185647" y="32597"/>
                  </a:lnTo>
                  <a:lnTo>
                    <a:pt x="171987" y="14901"/>
                  </a:lnTo>
                  <a:lnTo>
                    <a:pt x="150256" y="0"/>
                  </a:lnTo>
                  <a:lnTo>
                    <a:pt x="144978" y="10555"/>
                  </a:lnTo>
                  <a:lnTo>
                    <a:pt x="143736" y="22042"/>
                  </a:lnTo>
                  <a:lnTo>
                    <a:pt x="150256" y="32597"/>
                  </a:lnTo>
                  <a:lnTo>
                    <a:pt x="150256" y="40048"/>
                  </a:lnTo>
                  <a:lnTo>
                    <a:pt x="150256" y="46256"/>
                  </a:lnTo>
                  <a:lnTo>
                    <a:pt x="149014" y="51534"/>
                  </a:lnTo>
                  <a:lnTo>
                    <a:pt x="146841" y="56812"/>
                  </a:lnTo>
                  <a:lnTo>
                    <a:pt x="141874" y="49361"/>
                  </a:lnTo>
                  <a:lnTo>
                    <a:pt x="134423" y="38806"/>
                  </a:lnTo>
                  <a:lnTo>
                    <a:pt x="127283" y="24215"/>
                  </a:lnTo>
                  <a:lnTo>
                    <a:pt x="122005" y="25457"/>
                  </a:lnTo>
                  <a:lnTo>
                    <a:pt x="115796" y="25457"/>
                  </a:lnTo>
                  <a:lnTo>
                    <a:pt x="114555" y="27319"/>
                  </a:lnTo>
                  <a:lnTo>
                    <a:pt x="110519" y="29492"/>
                  </a:lnTo>
                  <a:lnTo>
                    <a:pt x="108346" y="31666"/>
                  </a:lnTo>
                  <a:lnTo>
                    <a:pt x="107414" y="36943"/>
                  </a:lnTo>
                  <a:lnTo>
                    <a:pt x="103068" y="32597"/>
                  </a:lnTo>
                  <a:lnTo>
                    <a:pt x="99964" y="31666"/>
                  </a:lnTo>
                  <a:lnTo>
                    <a:pt x="98101" y="27319"/>
                  </a:lnTo>
                  <a:lnTo>
                    <a:pt x="95928" y="24215"/>
                  </a:lnTo>
                  <a:lnTo>
                    <a:pt x="93755" y="22042"/>
                  </a:lnTo>
                  <a:lnTo>
                    <a:pt x="90650" y="20179"/>
                  </a:lnTo>
                  <a:lnTo>
                    <a:pt x="83510" y="20179"/>
                  </a:lnTo>
                  <a:lnTo>
                    <a:pt x="72023" y="20179"/>
                  </a:lnTo>
                  <a:lnTo>
                    <a:pt x="59295" y="20179"/>
                  </a:lnTo>
                  <a:lnTo>
                    <a:pt x="49982" y="20179"/>
                  </a:lnTo>
                  <a:lnTo>
                    <a:pt x="49982" y="16764"/>
                  </a:lnTo>
                  <a:lnTo>
                    <a:pt x="49050" y="14901"/>
                  </a:lnTo>
                  <a:lnTo>
                    <a:pt x="49050" y="12728"/>
                  </a:lnTo>
                  <a:lnTo>
                    <a:pt x="49982" y="12728"/>
                  </a:lnTo>
                  <a:lnTo>
                    <a:pt x="49982" y="10555"/>
                  </a:lnTo>
                  <a:lnTo>
                    <a:pt x="49982" y="7451"/>
                  </a:lnTo>
                  <a:lnTo>
                    <a:pt x="46877" y="7451"/>
                  </a:lnTo>
                  <a:lnTo>
                    <a:pt x="34459" y="5278"/>
                  </a:lnTo>
                  <a:lnTo>
                    <a:pt x="22973" y="12728"/>
                  </a:lnTo>
                  <a:lnTo>
                    <a:pt x="14591" y="24215"/>
                  </a:lnTo>
                  <a:lnTo>
                    <a:pt x="7451" y="36943"/>
                  </a:lnTo>
                  <a:lnTo>
                    <a:pt x="0" y="47498"/>
                  </a:lnTo>
                  <a:lnTo>
                    <a:pt x="0" y="66125"/>
                  </a:lnTo>
                  <a:lnTo>
                    <a:pt x="3104" y="76680"/>
                  </a:lnTo>
                  <a:close/>
                </a:path>
              </a:pathLst>
            </a:custGeom>
            <a:grpFill/>
            <a:ln w="3104" cap="flat">
              <a:noFill/>
              <a:prstDash val="solid"/>
              <a:miter/>
            </a:ln>
          </p:spPr>
          <p:txBody>
            <a:bodyPr rtlCol="0" anchor="ctr"/>
            <a:lstStyle/>
            <a:p>
              <a:endParaRPr lang="en-US"/>
            </a:p>
          </p:txBody>
        </p:sp>
        <p:sp>
          <p:nvSpPr>
            <p:cNvPr id="695" name="Freeform: Shape 694">
              <a:extLst>
                <a:ext uri="{FF2B5EF4-FFF2-40B4-BE49-F238E27FC236}">
                  <a16:creationId xmlns:a16="http://schemas.microsoft.com/office/drawing/2014/main" id="{6DDAF28B-3018-400A-8ACA-DEBA90B606FF}"/>
                </a:ext>
              </a:extLst>
            </p:cNvPr>
            <p:cNvSpPr/>
            <p:nvPr/>
          </p:nvSpPr>
          <p:spPr>
            <a:xfrm>
              <a:off x="2687161" y="4573956"/>
              <a:ext cx="37253" cy="27940"/>
            </a:xfrm>
            <a:custGeom>
              <a:avLst/>
              <a:gdLst>
                <a:gd name="connsiteX0" fmla="*/ 32286 w 37253"/>
                <a:gd name="connsiteY0" fmla="*/ 23283 h 27940"/>
                <a:gd name="connsiteX1" fmla="*/ 36322 w 37253"/>
                <a:gd name="connsiteY1" fmla="*/ 23283 h 27940"/>
                <a:gd name="connsiteX2" fmla="*/ 39737 w 37253"/>
                <a:gd name="connsiteY2" fmla="*/ 19869 h 27940"/>
                <a:gd name="connsiteX3" fmla="*/ 30113 w 37253"/>
                <a:gd name="connsiteY3" fmla="*/ 8382 h 27940"/>
                <a:gd name="connsiteX4" fmla="*/ 17695 w 37253"/>
                <a:gd name="connsiteY4" fmla="*/ 3104 h 27940"/>
                <a:gd name="connsiteX5" fmla="*/ 0 w 37253"/>
                <a:gd name="connsiteY5" fmla="*/ 0 h 27940"/>
                <a:gd name="connsiteX6" fmla="*/ 0 w 37253"/>
                <a:gd name="connsiteY6" fmla="*/ 7451 h 27940"/>
                <a:gd name="connsiteX7" fmla="*/ 0 w 37253"/>
                <a:gd name="connsiteY7" fmla="*/ 10555 h 27940"/>
                <a:gd name="connsiteX8" fmla="*/ 3104 w 37253"/>
                <a:gd name="connsiteY8" fmla="*/ 14901 h 27940"/>
                <a:gd name="connsiteX9" fmla="*/ 5278 w 37253"/>
                <a:gd name="connsiteY9" fmla="*/ 15833 h 27940"/>
                <a:gd name="connsiteX10" fmla="*/ 10555 w 37253"/>
                <a:gd name="connsiteY10" fmla="*/ 18006 h 27940"/>
                <a:gd name="connsiteX11" fmla="*/ 14591 w 37253"/>
                <a:gd name="connsiteY11" fmla="*/ 22042 h 27940"/>
                <a:gd name="connsiteX12" fmla="*/ 19869 w 37253"/>
                <a:gd name="connsiteY12" fmla="*/ 25146 h 27940"/>
                <a:gd name="connsiteX13" fmla="*/ 22973 w 37253"/>
                <a:gd name="connsiteY13" fmla="*/ 29492 h 27940"/>
                <a:gd name="connsiteX14" fmla="*/ 29182 w 37253"/>
                <a:gd name="connsiteY14" fmla="*/ 27319 h 27940"/>
                <a:gd name="connsiteX15" fmla="*/ 30113 w 37253"/>
                <a:gd name="connsiteY15" fmla="*/ 251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3" h="27940">
                  <a:moveTo>
                    <a:pt x="32286" y="23283"/>
                  </a:moveTo>
                  <a:lnTo>
                    <a:pt x="36322" y="23283"/>
                  </a:lnTo>
                  <a:lnTo>
                    <a:pt x="39737" y="19869"/>
                  </a:lnTo>
                  <a:lnTo>
                    <a:pt x="30113" y="8382"/>
                  </a:lnTo>
                  <a:lnTo>
                    <a:pt x="17695" y="3104"/>
                  </a:lnTo>
                  <a:lnTo>
                    <a:pt x="0" y="0"/>
                  </a:lnTo>
                  <a:lnTo>
                    <a:pt x="0" y="7451"/>
                  </a:lnTo>
                  <a:lnTo>
                    <a:pt x="0" y="10555"/>
                  </a:lnTo>
                  <a:lnTo>
                    <a:pt x="3104" y="14901"/>
                  </a:lnTo>
                  <a:lnTo>
                    <a:pt x="5278" y="15833"/>
                  </a:lnTo>
                  <a:lnTo>
                    <a:pt x="10555" y="18006"/>
                  </a:lnTo>
                  <a:lnTo>
                    <a:pt x="14591" y="22042"/>
                  </a:lnTo>
                  <a:lnTo>
                    <a:pt x="19869" y="25146"/>
                  </a:lnTo>
                  <a:lnTo>
                    <a:pt x="22973" y="29492"/>
                  </a:lnTo>
                  <a:lnTo>
                    <a:pt x="29182" y="27319"/>
                  </a:lnTo>
                  <a:lnTo>
                    <a:pt x="30113" y="25146"/>
                  </a:lnTo>
                  <a:close/>
                </a:path>
              </a:pathLst>
            </a:custGeom>
            <a:grpFill/>
            <a:ln w="3104" cap="flat">
              <a:noFill/>
              <a:prstDash val="solid"/>
              <a:miter/>
            </a:ln>
          </p:spPr>
          <p:txBody>
            <a:bodyPr rtlCol="0" anchor="ctr"/>
            <a:lstStyle/>
            <a:p>
              <a:endParaRPr lang="en-US"/>
            </a:p>
          </p:txBody>
        </p:sp>
        <p:sp>
          <p:nvSpPr>
            <p:cNvPr id="696" name="Freeform: Shape 695">
              <a:extLst>
                <a:ext uri="{FF2B5EF4-FFF2-40B4-BE49-F238E27FC236}">
                  <a16:creationId xmlns:a16="http://schemas.microsoft.com/office/drawing/2014/main" id="{DA92598C-C49E-4DA2-87D7-524FC914323D}"/>
                </a:ext>
              </a:extLst>
            </p:cNvPr>
            <p:cNvSpPr/>
            <p:nvPr/>
          </p:nvSpPr>
          <p:spPr>
            <a:xfrm>
              <a:off x="3878341" y="4529873"/>
              <a:ext cx="93134" cy="86925"/>
            </a:xfrm>
            <a:custGeom>
              <a:avLst/>
              <a:gdLst>
                <a:gd name="connsiteX0" fmla="*/ 60226 w 93133"/>
                <a:gd name="connsiteY0" fmla="*/ 29492 h 86924"/>
                <a:gd name="connsiteX1" fmla="*/ 39427 w 93133"/>
                <a:gd name="connsiteY1" fmla="*/ 29492 h 86924"/>
                <a:gd name="connsiteX2" fmla="*/ 39427 w 93133"/>
                <a:gd name="connsiteY2" fmla="*/ 22042 h 86924"/>
                <a:gd name="connsiteX3" fmla="*/ 39427 w 93133"/>
                <a:gd name="connsiteY3" fmla="*/ 15833 h 86924"/>
                <a:gd name="connsiteX4" fmla="*/ 38495 w 93133"/>
                <a:gd name="connsiteY4" fmla="*/ 12728 h 86924"/>
                <a:gd name="connsiteX5" fmla="*/ 36322 w 93133"/>
                <a:gd name="connsiteY5" fmla="*/ 8382 h 86924"/>
                <a:gd name="connsiteX6" fmla="*/ 36322 w 93133"/>
                <a:gd name="connsiteY6" fmla="*/ 0 h 86924"/>
                <a:gd name="connsiteX7" fmla="*/ 24836 w 93133"/>
                <a:gd name="connsiteY7" fmla="*/ 10555 h 86924"/>
                <a:gd name="connsiteX8" fmla="*/ 17695 w 93133"/>
                <a:gd name="connsiteY8" fmla="*/ 25146 h 86924"/>
                <a:gd name="connsiteX9" fmla="*/ 10245 w 93133"/>
                <a:gd name="connsiteY9" fmla="*/ 40048 h 86924"/>
                <a:gd name="connsiteX10" fmla="*/ 0 w 93133"/>
                <a:gd name="connsiteY10" fmla="*/ 52465 h 86924"/>
                <a:gd name="connsiteX11" fmla="*/ 3104 w 93133"/>
                <a:gd name="connsiteY11" fmla="*/ 56812 h 86924"/>
                <a:gd name="connsiteX12" fmla="*/ 7140 w 93133"/>
                <a:gd name="connsiteY12" fmla="*/ 58985 h 86924"/>
                <a:gd name="connsiteX13" fmla="*/ 9313 w 93133"/>
                <a:gd name="connsiteY13" fmla="*/ 58985 h 86924"/>
                <a:gd name="connsiteX14" fmla="*/ 12418 w 93133"/>
                <a:gd name="connsiteY14" fmla="*/ 59916 h 86924"/>
                <a:gd name="connsiteX15" fmla="*/ 16454 w 93133"/>
                <a:gd name="connsiteY15" fmla="*/ 59916 h 86924"/>
                <a:gd name="connsiteX16" fmla="*/ 19558 w 93133"/>
                <a:gd name="connsiteY16" fmla="*/ 62089 h 86924"/>
                <a:gd name="connsiteX17" fmla="*/ 24836 w 93133"/>
                <a:gd name="connsiteY17" fmla="*/ 63952 h 86924"/>
                <a:gd name="connsiteX18" fmla="*/ 27009 w 93133"/>
                <a:gd name="connsiteY18" fmla="*/ 69229 h 86924"/>
                <a:gd name="connsiteX19" fmla="*/ 29182 w 93133"/>
                <a:gd name="connsiteY19" fmla="*/ 73576 h 86924"/>
                <a:gd name="connsiteX20" fmla="*/ 31045 w 93133"/>
                <a:gd name="connsiteY20" fmla="*/ 76680 h 86924"/>
                <a:gd name="connsiteX21" fmla="*/ 29182 w 93133"/>
                <a:gd name="connsiteY21" fmla="*/ 81026 h 86924"/>
                <a:gd name="connsiteX22" fmla="*/ 29182 w 93133"/>
                <a:gd name="connsiteY22" fmla="*/ 84131 h 86924"/>
                <a:gd name="connsiteX23" fmla="*/ 29182 w 93133"/>
                <a:gd name="connsiteY23" fmla="*/ 89408 h 86924"/>
                <a:gd name="connsiteX24" fmla="*/ 43773 w 93133"/>
                <a:gd name="connsiteY24" fmla="*/ 84131 h 86924"/>
                <a:gd name="connsiteX25" fmla="*/ 54018 w 93133"/>
                <a:gd name="connsiteY25" fmla="*/ 74507 h 86924"/>
                <a:gd name="connsiteX26" fmla="*/ 60226 w 93133"/>
                <a:gd name="connsiteY26" fmla="*/ 59916 h 86924"/>
                <a:gd name="connsiteX27" fmla="*/ 65504 w 93133"/>
                <a:gd name="connsiteY27" fmla="*/ 63952 h 86924"/>
                <a:gd name="connsiteX28" fmla="*/ 68608 w 93133"/>
                <a:gd name="connsiteY28" fmla="*/ 66125 h 86924"/>
                <a:gd name="connsiteX29" fmla="*/ 72955 w 93133"/>
                <a:gd name="connsiteY29" fmla="*/ 69229 h 86924"/>
                <a:gd name="connsiteX30" fmla="*/ 72955 w 93133"/>
                <a:gd name="connsiteY30" fmla="*/ 71403 h 86924"/>
                <a:gd name="connsiteX31" fmla="*/ 72955 w 93133"/>
                <a:gd name="connsiteY31" fmla="*/ 74507 h 86924"/>
                <a:gd name="connsiteX32" fmla="*/ 72955 w 93133"/>
                <a:gd name="connsiteY32" fmla="*/ 81026 h 86924"/>
                <a:gd name="connsiteX33" fmla="*/ 72955 w 93133"/>
                <a:gd name="connsiteY33" fmla="*/ 86304 h 86924"/>
                <a:gd name="connsiteX34" fmla="*/ 77922 w 93133"/>
                <a:gd name="connsiteY34" fmla="*/ 84131 h 86924"/>
                <a:gd name="connsiteX35" fmla="*/ 83199 w 93133"/>
                <a:gd name="connsiteY35" fmla="*/ 84131 h 86924"/>
                <a:gd name="connsiteX36" fmla="*/ 85373 w 93133"/>
                <a:gd name="connsiteY36" fmla="*/ 84131 h 86924"/>
                <a:gd name="connsiteX37" fmla="*/ 87546 w 93133"/>
                <a:gd name="connsiteY37" fmla="*/ 81958 h 86924"/>
                <a:gd name="connsiteX38" fmla="*/ 89408 w 93133"/>
                <a:gd name="connsiteY38" fmla="*/ 81026 h 86924"/>
                <a:gd name="connsiteX39" fmla="*/ 92513 w 93133"/>
                <a:gd name="connsiteY39" fmla="*/ 76680 h 86924"/>
                <a:gd name="connsiteX40" fmla="*/ 94686 w 93133"/>
                <a:gd name="connsiteY40" fmla="*/ 74507 h 86924"/>
                <a:gd name="connsiteX41" fmla="*/ 94686 w 93133"/>
                <a:gd name="connsiteY41" fmla="*/ 73576 h 86924"/>
                <a:gd name="connsiteX42" fmla="*/ 95617 w 93133"/>
                <a:gd name="connsiteY42" fmla="*/ 71403 h 86924"/>
                <a:gd name="connsiteX43" fmla="*/ 95617 w 93133"/>
                <a:gd name="connsiteY43" fmla="*/ 69229 h 86924"/>
                <a:gd name="connsiteX44" fmla="*/ 77922 w 93133"/>
                <a:gd name="connsiteY44" fmla="*/ 49361 h 86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3133" h="86924">
                  <a:moveTo>
                    <a:pt x="60226" y="29492"/>
                  </a:moveTo>
                  <a:lnTo>
                    <a:pt x="39427" y="29492"/>
                  </a:lnTo>
                  <a:lnTo>
                    <a:pt x="39427" y="22042"/>
                  </a:lnTo>
                  <a:lnTo>
                    <a:pt x="39427" y="15833"/>
                  </a:lnTo>
                  <a:lnTo>
                    <a:pt x="38495" y="12728"/>
                  </a:lnTo>
                  <a:lnTo>
                    <a:pt x="36322" y="8382"/>
                  </a:lnTo>
                  <a:lnTo>
                    <a:pt x="36322" y="0"/>
                  </a:lnTo>
                  <a:lnTo>
                    <a:pt x="24836" y="10555"/>
                  </a:lnTo>
                  <a:lnTo>
                    <a:pt x="17695" y="25146"/>
                  </a:lnTo>
                  <a:lnTo>
                    <a:pt x="10245" y="40048"/>
                  </a:lnTo>
                  <a:lnTo>
                    <a:pt x="0" y="52465"/>
                  </a:lnTo>
                  <a:lnTo>
                    <a:pt x="3104" y="56812"/>
                  </a:lnTo>
                  <a:lnTo>
                    <a:pt x="7140" y="58985"/>
                  </a:lnTo>
                  <a:lnTo>
                    <a:pt x="9313" y="58985"/>
                  </a:lnTo>
                  <a:lnTo>
                    <a:pt x="12418" y="59916"/>
                  </a:lnTo>
                  <a:lnTo>
                    <a:pt x="16454" y="59916"/>
                  </a:lnTo>
                  <a:lnTo>
                    <a:pt x="19558" y="62089"/>
                  </a:lnTo>
                  <a:lnTo>
                    <a:pt x="24836" y="63952"/>
                  </a:lnTo>
                  <a:lnTo>
                    <a:pt x="27009" y="69229"/>
                  </a:lnTo>
                  <a:lnTo>
                    <a:pt x="29182" y="73576"/>
                  </a:lnTo>
                  <a:lnTo>
                    <a:pt x="31045" y="76680"/>
                  </a:lnTo>
                  <a:lnTo>
                    <a:pt x="29182" y="81026"/>
                  </a:lnTo>
                  <a:lnTo>
                    <a:pt x="29182" y="84131"/>
                  </a:lnTo>
                  <a:lnTo>
                    <a:pt x="29182" y="89408"/>
                  </a:lnTo>
                  <a:lnTo>
                    <a:pt x="43773" y="84131"/>
                  </a:lnTo>
                  <a:lnTo>
                    <a:pt x="54018" y="74507"/>
                  </a:lnTo>
                  <a:lnTo>
                    <a:pt x="60226" y="59916"/>
                  </a:lnTo>
                  <a:lnTo>
                    <a:pt x="65504" y="63952"/>
                  </a:lnTo>
                  <a:lnTo>
                    <a:pt x="68608" y="66125"/>
                  </a:lnTo>
                  <a:lnTo>
                    <a:pt x="72955" y="69229"/>
                  </a:lnTo>
                  <a:lnTo>
                    <a:pt x="72955" y="71403"/>
                  </a:lnTo>
                  <a:lnTo>
                    <a:pt x="72955" y="74507"/>
                  </a:lnTo>
                  <a:lnTo>
                    <a:pt x="72955" y="81026"/>
                  </a:lnTo>
                  <a:lnTo>
                    <a:pt x="72955" y="86304"/>
                  </a:lnTo>
                  <a:lnTo>
                    <a:pt x="77922" y="84131"/>
                  </a:lnTo>
                  <a:lnTo>
                    <a:pt x="83199" y="84131"/>
                  </a:lnTo>
                  <a:lnTo>
                    <a:pt x="85373" y="84131"/>
                  </a:lnTo>
                  <a:lnTo>
                    <a:pt x="87546" y="81958"/>
                  </a:lnTo>
                  <a:lnTo>
                    <a:pt x="89408" y="81026"/>
                  </a:lnTo>
                  <a:lnTo>
                    <a:pt x="92513" y="76680"/>
                  </a:lnTo>
                  <a:lnTo>
                    <a:pt x="94686" y="74507"/>
                  </a:lnTo>
                  <a:lnTo>
                    <a:pt x="94686" y="73576"/>
                  </a:lnTo>
                  <a:lnTo>
                    <a:pt x="95617" y="71403"/>
                  </a:lnTo>
                  <a:lnTo>
                    <a:pt x="95617" y="69229"/>
                  </a:lnTo>
                  <a:lnTo>
                    <a:pt x="77922" y="49361"/>
                  </a:lnTo>
                  <a:close/>
                </a:path>
              </a:pathLst>
            </a:custGeom>
            <a:grpFill/>
            <a:ln w="3104" cap="flat">
              <a:noFill/>
              <a:prstDash val="solid"/>
              <a:miter/>
            </a:ln>
          </p:spPr>
          <p:txBody>
            <a:bodyPr rtlCol="0" anchor="ctr"/>
            <a:lstStyle/>
            <a:p>
              <a:endParaRPr lang="en-US"/>
            </a:p>
          </p:txBody>
        </p:sp>
        <p:sp>
          <p:nvSpPr>
            <p:cNvPr id="697" name="Freeform: Shape 696">
              <a:extLst>
                <a:ext uri="{FF2B5EF4-FFF2-40B4-BE49-F238E27FC236}">
                  <a16:creationId xmlns:a16="http://schemas.microsoft.com/office/drawing/2014/main" id="{ABD9D352-E86B-4F4A-BB10-5810E47C454E}"/>
                </a:ext>
              </a:extLst>
            </p:cNvPr>
            <p:cNvSpPr/>
            <p:nvPr/>
          </p:nvSpPr>
          <p:spPr>
            <a:xfrm>
              <a:off x="4263915" y="4941524"/>
              <a:ext cx="93134" cy="111760"/>
            </a:xfrm>
            <a:custGeom>
              <a:avLst/>
              <a:gdLst>
                <a:gd name="connsiteX0" fmla="*/ 54018 w 93133"/>
                <a:gd name="connsiteY0" fmla="*/ 51534 h 111760"/>
                <a:gd name="connsiteX1" fmla="*/ 53086 w 93133"/>
                <a:gd name="connsiteY1" fmla="*/ 39116 h 111760"/>
                <a:gd name="connsiteX2" fmla="*/ 50913 w 93133"/>
                <a:gd name="connsiteY2" fmla="*/ 28561 h 111760"/>
                <a:gd name="connsiteX3" fmla="*/ 50913 w 93133"/>
                <a:gd name="connsiteY3" fmla="*/ 14901 h 111760"/>
                <a:gd name="connsiteX4" fmla="*/ 50913 w 93133"/>
                <a:gd name="connsiteY4" fmla="*/ 0 h 111760"/>
                <a:gd name="connsiteX5" fmla="*/ 39427 w 93133"/>
                <a:gd name="connsiteY5" fmla="*/ 0 h 111760"/>
                <a:gd name="connsiteX6" fmla="*/ 29182 w 93133"/>
                <a:gd name="connsiteY6" fmla="*/ 24215 h 111760"/>
                <a:gd name="connsiteX7" fmla="*/ 21731 w 93133"/>
                <a:gd name="connsiteY7" fmla="*/ 48430 h 111760"/>
                <a:gd name="connsiteX8" fmla="*/ 10245 w 93133"/>
                <a:gd name="connsiteY8" fmla="*/ 70471 h 111760"/>
                <a:gd name="connsiteX9" fmla="*/ 0 w 93133"/>
                <a:gd name="connsiteY9" fmla="*/ 85062 h 111760"/>
                <a:gd name="connsiteX10" fmla="*/ 4036 w 93133"/>
                <a:gd name="connsiteY10" fmla="*/ 88477 h 111760"/>
                <a:gd name="connsiteX11" fmla="*/ 9313 w 93133"/>
                <a:gd name="connsiteY11" fmla="*/ 90340 h 111760"/>
                <a:gd name="connsiteX12" fmla="*/ 14591 w 93133"/>
                <a:gd name="connsiteY12" fmla="*/ 90340 h 111760"/>
                <a:gd name="connsiteX13" fmla="*/ 19558 w 93133"/>
                <a:gd name="connsiteY13" fmla="*/ 92513 h 111760"/>
                <a:gd name="connsiteX14" fmla="*/ 23904 w 93133"/>
                <a:gd name="connsiteY14" fmla="*/ 92513 h 111760"/>
                <a:gd name="connsiteX15" fmla="*/ 27009 w 93133"/>
                <a:gd name="connsiteY15" fmla="*/ 92513 h 111760"/>
                <a:gd name="connsiteX16" fmla="*/ 36322 w 93133"/>
                <a:gd name="connsiteY16" fmla="*/ 92513 h 111760"/>
                <a:gd name="connsiteX17" fmla="*/ 41600 w 93133"/>
                <a:gd name="connsiteY17" fmla="*/ 92513 h 111760"/>
                <a:gd name="connsiteX18" fmla="*/ 45635 w 93133"/>
                <a:gd name="connsiteY18" fmla="*/ 94686 h 111760"/>
                <a:gd name="connsiteX19" fmla="*/ 46877 w 93133"/>
                <a:gd name="connsiteY19" fmla="*/ 95617 h 111760"/>
                <a:gd name="connsiteX20" fmla="*/ 46877 w 93133"/>
                <a:gd name="connsiteY20" fmla="*/ 97790 h 111760"/>
                <a:gd name="connsiteX21" fmla="*/ 46877 w 93133"/>
                <a:gd name="connsiteY21" fmla="*/ 103068 h 111760"/>
                <a:gd name="connsiteX22" fmla="*/ 46877 w 93133"/>
                <a:gd name="connsiteY22" fmla="*/ 108346 h 111760"/>
                <a:gd name="connsiteX23" fmla="*/ 56191 w 93133"/>
                <a:gd name="connsiteY23" fmla="*/ 103068 h 111760"/>
                <a:gd name="connsiteX24" fmla="*/ 63331 w 93133"/>
                <a:gd name="connsiteY24" fmla="*/ 95617 h 111760"/>
                <a:gd name="connsiteX25" fmla="*/ 70782 w 93133"/>
                <a:gd name="connsiteY25" fmla="*/ 88477 h 111760"/>
                <a:gd name="connsiteX26" fmla="*/ 74817 w 93133"/>
                <a:gd name="connsiteY26" fmla="*/ 88477 h 111760"/>
                <a:gd name="connsiteX27" fmla="*/ 74817 w 93133"/>
                <a:gd name="connsiteY27" fmla="*/ 92513 h 111760"/>
                <a:gd name="connsiteX28" fmla="*/ 74817 w 93133"/>
                <a:gd name="connsiteY28" fmla="*/ 95617 h 111760"/>
                <a:gd name="connsiteX29" fmla="*/ 72955 w 93133"/>
                <a:gd name="connsiteY29" fmla="*/ 97790 h 111760"/>
                <a:gd name="connsiteX30" fmla="*/ 72955 w 93133"/>
                <a:gd name="connsiteY30" fmla="*/ 99964 h 111760"/>
                <a:gd name="connsiteX31" fmla="*/ 70782 w 93133"/>
                <a:gd name="connsiteY31" fmla="*/ 100895 h 111760"/>
                <a:gd name="connsiteX32" fmla="*/ 70782 w 93133"/>
                <a:gd name="connsiteY32" fmla="*/ 108346 h 111760"/>
                <a:gd name="connsiteX33" fmla="*/ 74817 w 93133"/>
                <a:gd name="connsiteY33" fmla="*/ 107104 h 111760"/>
                <a:gd name="connsiteX34" fmla="*/ 76059 w 93133"/>
                <a:gd name="connsiteY34" fmla="*/ 107104 h 111760"/>
                <a:gd name="connsiteX35" fmla="*/ 76059 w 93133"/>
                <a:gd name="connsiteY35" fmla="*/ 105241 h 111760"/>
                <a:gd name="connsiteX36" fmla="*/ 77922 w 93133"/>
                <a:gd name="connsiteY36" fmla="*/ 105241 h 111760"/>
                <a:gd name="connsiteX37" fmla="*/ 80095 w 93133"/>
                <a:gd name="connsiteY37" fmla="*/ 100895 h 111760"/>
                <a:gd name="connsiteX38" fmla="*/ 80095 w 93133"/>
                <a:gd name="connsiteY38" fmla="*/ 103068 h 111760"/>
                <a:gd name="connsiteX39" fmla="*/ 82268 w 93133"/>
                <a:gd name="connsiteY39" fmla="*/ 105241 h 111760"/>
                <a:gd name="connsiteX40" fmla="*/ 82268 w 93133"/>
                <a:gd name="connsiteY40" fmla="*/ 107104 h 111760"/>
                <a:gd name="connsiteX41" fmla="*/ 82268 w 93133"/>
                <a:gd name="connsiteY41" fmla="*/ 108346 h 111760"/>
                <a:gd name="connsiteX42" fmla="*/ 83200 w 93133"/>
                <a:gd name="connsiteY42" fmla="*/ 112381 h 111760"/>
                <a:gd name="connsiteX43" fmla="*/ 87546 w 93133"/>
                <a:gd name="connsiteY43" fmla="*/ 112381 h 111760"/>
                <a:gd name="connsiteX44" fmla="*/ 89408 w 93133"/>
                <a:gd name="connsiteY44" fmla="*/ 99964 h 111760"/>
                <a:gd name="connsiteX45" fmla="*/ 92513 w 93133"/>
                <a:gd name="connsiteY45" fmla="*/ 87235 h 111760"/>
                <a:gd name="connsiteX46" fmla="*/ 94686 w 93133"/>
                <a:gd name="connsiteY46" fmla="*/ 75749 h 111760"/>
                <a:gd name="connsiteX47" fmla="*/ 92513 w 93133"/>
                <a:gd name="connsiteY47" fmla="*/ 73576 h 111760"/>
                <a:gd name="connsiteX48" fmla="*/ 90650 w 93133"/>
                <a:gd name="connsiteY48" fmla="*/ 73576 h 111760"/>
                <a:gd name="connsiteX49" fmla="*/ 89408 w 93133"/>
                <a:gd name="connsiteY49" fmla="*/ 73576 h 111760"/>
                <a:gd name="connsiteX50" fmla="*/ 87546 w 93133"/>
                <a:gd name="connsiteY50" fmla="*/ 73576 h 111760"/>
                <a:gd name="connsiteX51" fmla="*/ 85373 w 93133"/>
                <a:gd name="connsiteY51" fmla="*/ 73576 h 111760"/>
                <a:gd name="connsiteX52" fmla="*/ 83200 w 93133"/>
                <a:gd name="connsiteY52" fmla="*/ 72644 h 111760"/>
                <a:gd name="connsiteX53" fmla="*/ 74817 w 93133"/>
                <a:gd name="connsiteY53" fmla="*/ 72644 h 111760"/>
                <a:gd name="connsiteX54" fmla="*/ 74817 w 93133"/>
                <a:gd name="connsiteY54" fmla="*/ 51534 h 111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93133" h="111760">
                  <a:moveTo>
                    <a:pt x="54018" y="51534"/>
                  </a:moveTo>
                  <a:lnTo>
                    <a:pt x="53086" y="39116"/>
                  </a:lnTo>
                  <a:lnTo>
                    <a:pt x="50913" y="28561"/>
                  </a:lnTo>
                  <a:lnTo>
                    <a:pt x="50913" y="14901"/>
                  </a:lnTo>
                  <a:lnTo>
                    <a:pt x="50913" y="0"/>
                  </a:lnTo>
                  <a:lnTo>
                    <a:pt x="39427" y="0"/>
                  </a:lnTo>
                  <a:lnTo>
                    <a:pt x="29182" y="24215"/>
                  </a:lnTo>
                  <a:lnTo>
                    <a:pt x="21731" y="48430"/>
                  </a:lnTo>
                  <a:lnTo>
                    <a:pt x="10245" y="70471"/>
                  </a:lnTo>
                  <a:lnTo>
                    <a:pt x="0" y="85062"/>
                  </a:lnTo>
                  <a:lnTo>
                    <a:pt x="4036" y="88477"/>
                  </a:lnTo>
                  <a:lnTo>
                    <a:pt x="9313" y="90340"/>
                  </a:lnTo>
                  <a:lnTo>
                    <a:pt x="14591" y="90340"/>
                  </a:lnTo>
                  <a:lnTo>
                    <a:pt x="19558" y="92513"/>
                  </a:lnTo>
                  <a:lnTo>
                    <a:pt x="23904" y="92513"/>
                  </a:lnTo>
                  <a:lnTo>
                    <a:pt x="27009" y="92513"/>
                  </a:lnTo>
                  <a:lnTo>
                    <a:pt x="36322" y="92513"/>
                  </a:lnTo>
                  <a:lnTo>
                    <a:pt x="41600" y="92513"/>
                  </a:lnTo>
                  <a:lnTo>
                    <a:pt x="45635" y="94686"/>
                  </a:lnTo>
                  <a:lnTo>
                    <a:pt x="46877" y="95617"/>
                  </a:lnTo>
                  <a:lnTo>
                    <a:pt x="46877" y="97790"/>
                  </a:lnTo>
                  <a:lnTo>
                    <a:pt x="46877" y="103068"/>
                  </a:lnTo>
                  <a:lnTo>
                    <a:pt x="46877" y="108346"/>
                  </a:lnTo>
                  <a:lnTo>
                    <a:pt x="56191" y="103068"/>
                  </a:lnTo>
                  <a:lnTo>
                    <a:pt x="63331" y="95617"/>
                  </a:lnTo>
                  <a:lnTo>
                    <a:pt x="70782" y="88477"/>
                  </a:lnTo>
                  <a:lnTo>
                    <a:pt x="74817" y="88477"/>
                  </a:lnTo>
                  <a:lnTo>
                    <a:pt x="74817" y="92513"/>
                  </a:lnTo>
                  <a:lnTo>
                    <a:pt x="74817" y="95617"/>
                  </a:lnTo>
                  <a:lnTo>
                    <a:pt x="72955" y="97790"/>
                  </a:lnTo>
                  <a:lnTo>
                    <a:pt x="72955" y="99964"/>
                  </a:lnTo>
                  <a:lnTo>
                    <a:pt x="70782" y="100895"/>
                  </a:lnTo>
                  <a:lnTo>
                    <a:pt x="70782" y="108346"/>
                  </a:lnTo>
                  <a:lnTo>
                    <a:pt x="74817" y="107104"/>
                  </a:lnTo>
                  <a:lnTo>
                    <a:pt x="76059" y="107104"/>
                  </a:lnTo>
                  <a:lnTo>
                    <a:pt x="76059" y="105241"/>
                  </a:lnTo>
                  <a:lnTo>
                    <a:pt x="77922" y="105241"/>
                  </a:lnTo>
                  <a:lnTo>
                    <a:pt x="80095" y="100895"/>
                  </a:lnTo>
                  <a:lnTo>
                    <a:pt x="80095" y="103068"/>
                  </a:lnTo>
                  <a:lnTo>
                    <a:pt x="82268" y="105241"/>
                  </a:lnTo>
                  <a:lnTo>
                    <a:pt x="82268" y="107104"/>
                  </a:lnTo>
                  <a:lnTo>
                    <a:pt x="82268" y="108346"/>
                  </a:lnTo>
                  <a:lnTo>
                    <a:pt x="83200" y="112381"/>
                  </a:lnTo>
                  <a:lnTo>
                    <a:pt x="87546" y="112381"/>
                  </a:lnTo>
                  <a:lnTo>
                    <a:pt x="89408" y="99964"/>
                  </a:lnTo>
                  <a:lnTo>
                    <a:pt x="92513" y="87235"/>
                  </a:lnTo>
                  <a:lnTo>
                    <a:pt x="94686" y="75749"/>
                  </a:lnTo>
                  <a:lnTo>
                    <a:pt x="92513" y="73576"/>
                  </a:lnTo>
                  <a:lnTo>
                    <a:pt x="90650" y="73576"/>
                  </a:lnTo>
                  <a:lnTo>
                    <a:pt x="89408" y="73576"/>
                  </a:lnTo>
                  <a:lnTo>
                    <a:pt x="87546" y="73576"/>
                  </a:lnTo>
                  <a:lnTo>
                    <a:pt x="85373" y="73576"/>
                  </a:lnTo>
                  <a:lnTo>
                    <a:pt x="83200" y="72644"/>
                  </a:lnTo>
                  <a:lnTo>
                    <a:pt x="74817" y="72644"/>
                  </a:lnTo>
                  <a:lnTo>
                    <a:pt x="74817" y="51534"/>
                  </a:lnTo>
                  <a:close/>
                </a:path>
              </a:pathLst>
            </a:custGeom>
            <a:grpFill/>
            <a:ln w="3104" cap="flat">
              <a:noFill/>
              <a:prstDash val="solid"/>
              <a:miter/>
            </a:ln>
          </p:spPr>
          <p:txBody>
            <a:bodyPr rtlCol="0" anchor="ctr"/>
            <a:lstStyle/>
            <a:p>
              <a:endParaRPr lang="en-US"/>
            </a:p>
          </p:txBody>
        </p:sp>
        <p:sp>
          <p:nvSpPr>
            <p:cNvPr id="698" name="Freeform: Shape 697">
              <a:extLst>
                <a:ext uri="{FF2B5EF4-FFF2-40B4-BE49-F238E27FC236}">
                  <a16:creationId xmlns:a16="http://schemas.microsoft.com/office/drawing/2014/main" id="{8DADFB65-12C1-400F-B982-6514636674D0}"/>
                </a:ext>
              </a:extLst>
            </p:cNvPr>
            <p:cNvSpPr/>
            <p:nvPr/>
          </p:nvSpPr>
          <p:spPr>
            <a:xfrm>
              <a:off x="4034496" y="4432083"/>
              <a:ext cx="27940" cy="40358"/>
            </a:xfrm>
            <a:custGeom>
              <a:avLst/>
              <a:gdLst>
                <a:gd name="connsiteX0" fmla="*/ 4346 w 27940"/>
                <a:gd name="connsiteY0" fmla="*/ 42221 h 40357"/>
                <a:gd name="connsiteX1" fmla="*/ 12418 w 27940"/>
                <a:gd name="connsiteY1" fmla="*/ 40979 h 40357"/>
                <a:gd name="connsiteX2" fmla="*/ 18937 w 27940"/>
                <a:gd name="connsiteY2" fmla="*/ 40979 h 40357"/>
                <a:gd name="connsiteX3" fmla="*/ 23904 w 27940"/>
                <a:gd name="connsiteY3" fmla="*/ 39116 h 40357"/>
                <a:gd name="connsiteX4" fmla="*/ 29182 w 27940"/>
                <a:gd name="connsiteY4" fmla="*/ 36943 h 40357"/>
                <a:gd name="connsiteX5" fmla="*/ 27009 w 27940"/>
                <a:gd name="connsiteY5" fmla="*/ 29492 h 40357"/>
                <a:gd name="connsiteX6" fmla="*/ 26077 w 27940"/>
                <a:gd name="connsiteY6" fmla="*/ 24215 h 40357"/>
                <a:gd name="connsiteX7" fmla="*/ 23904 w 27940"/>
                <a:gd name="connsiteY7" fmla="*/ 18937 h 40357"/>
                <a:gd name="connsiteX8" fmla="*/ 19869 w 27940"/>
                <a:gd name="connsiteY8" fmla="*/ 12728 h 40357"/>
                <a:gd name="connsiteX9" fmla="*/ 18937 w 27940"/>
                <a:gd name="connsiteY9" fmla="*/ 9624 h 40357"/>
                <a:gd name="connsiteX10" fmla="*/ 18937 w 27940"/>
                <a:gd name="connsiteY10" fmla="*/ 7451 h 40357"/>
                <a:gd name="connsiteX11" fmla="*/ 18937 w 27940"/>
                <a:gd name="connsiteY11" fmla="*/ 5278 h 40357"/>
                <a:gd name="connsiteX12" fmla="*/ 16764 w 27940"/>
                <a:gd name="connsiteY12" fmla="*/ 4346 h 40357"/>
                <a:gd name="connsiteX13" fmla="*/ 14591 w 27940"/>
                <a:gd name="connsiteY13" fmla="*/ 4346 h 40357"/>
                <a:gd name="connsiteX14" fmla="*/ 12418 w 27940"/>
                <a:gd name="connsiteY14" fmla="*/ 2173 h 40357"/>
                <a:gd name="connsiteX15" fmla="*/ 9313 w 27940"/>
                <a:gd name="connsiteY15" fmla="*/ 0 h 40357"/>
                <a:gd name="connsiteX16" fmla="*/ 5278 w 27940"/>
                <a:gd name="connsiteY16" fmla="*/ 5278 h 40357"/>
                <a:gd name="connsiteX17" fmla="*/ 4346 w 27940"/>
                <a:gd name="connsiteY17" fmla="*/ 9624 h 40357"/>
                <a:gd name="connsiteX18" fmla="*/ 0 w 27940"/>
                <a:gd name="connsiteY18" fmla="*/ 12728 h 40357"/>
                <a:gd name="connsiteX19" fmla="*/ 0 w 27940"/>
                <a:gd name="connsiteY19" fmla="*/ 24215 h 40357"/>
                <a:gd name="connsiteX20" fmla="*/ 2173 w 27940"/>
                <a:gd name="connsiteY20" fmla="*/ 33839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940" h="40357">
                  <a:moveTo>
                    <a:pt x="4346" y="42221"/>
                  </a:moveTo>
                  <a:lnTo>
                    <a:pt x="12418" y="40979"/>
                  </a:lnTo>
                  <a:lnTo>
                    <a:pt x="18937" y="40979"/>
                  </a:lnTo>
                  <a:lnTo>
                    <a:pt x="23904" y="39116"/>
                  </a:lnTo>
                  <a:lnTo>
                    <a:pt x="29182" y="36943"/>
                  </a:lnTo>
                  <a:lnTo>
                    <a:pt x="27009" y="29492"/>
                  </a:lnTo>
                  <a:lnTo>
                    <a:pt x="26077" y="24215"/>
                  </a:lnTo>
                  <a:lnTo>
                    <a:pt x="23904" y="18937"/>
                  </a:lnTo>
                  <a:lnTo>
                    <a:pt x="19869" y="12728"/>
                  </a:lnTo>
                  <a:lnTo>
                    <a:pt x="18937" y="9624"/>
                  </a:lnTo>
                  <a:lnTo>
                    <a:pt x="18937" y="7451"/>
                  </a:lnTo>
                  <a:lnTo>
                    <a:pt x="18937" y="5278"/>
                  </a:lnTo>
                  <a:lnTo>
                    <a:pt x="16764" y="4346"/>
                  </a:lnTo>
                  <a:lnTo>
                    <a:pt x="14591" y="4346"/>
                  </a:lnTo>
                  <a:lnTo>
                    <a:pt x="12418" y="2173"/>
                  </a:lnTo>
                  <a:lnTo>
                    <a:pt x="9313" y="0"/>
                  </a:lnTo>
                  <a:lnTo>
                    <a:pt x="5278" y="5278"/>
                  </a:lnTo>
                  <a:lnTo>
                    <a:pt x="4346" y="9624"/>
                  </a:lnTo>
                  <a:lnTo>
                    <a:pt x="0" y="12728"/>
                  </a:lnTo>
                  <a:lnTo>
                    <a:pt x="0" y="24215"/>
                  </a:lnTo>
                  <a:lnTo>
                    <a:pt x="2173" y="33839"/>
                  </a:lnTo>
                  <a:close/>
                </a:path>
              </a:pathLst>
            </a:custGeom>
            <a:grpFill/>
            <a:ln w="3104" cap="flat">
              <a:noFill/>
              <a:prstDash val="solid"/>
              <a:miter/>
            </a:ln>
          </p:spPr>
          <p:txBody>
            <a:bodyPr rtlCol="0" anchor="ctr"/>
            <a:lstStyle/>
            <a:p>
              <a:endParaRPr lang="en-US"/>
            </a:p>
          </p:txBody>
        </p:sp>
        <p:sp>
          <p:nvSpPr>
            <p:cNvPr id="699" name="Freeform: Shape 698">
              <a:extLst>
                <a:ext uri="{FF2B5EF4-FFF2-40B4-BE49-F238E27FC236}">
                  <a16:creationId xmlns:a16="http://schemas.microsoft.com/office/drawing/2014/main" id="{26CE2E57-FA2F-4F3C-B256-831294CBCBCF}"/>
                </a:ext>
              </a:extLst>
            </p:cNvPr>
            <p:cNvSpPr/>
            <p:nvPr/>
          </p:nvSpPr>
          <p:spPr>
            <a:xfrm>
              <a:off x="3958436" y="4877572"/>
              <a:ext cx="15522" cy="9313"/>
            </a:xfrm>
            <a:custGeom>
              <a:avLst/>
              <a:gdLst>
                <a:gd name="connsiteX0" fmla="*/ 0 w 15522"/>
                <a:gd name="connsiteY0" fmla="*/ 11487 h 9313"/>
                <a:gd name="connsiteX1" fmla="*/ 5278 w 15522"/>
                <a:gd name="connsiteY1" fmla="*/ 11487 h 9313"/>
                <a:gd name="connsiteX2" fmla="*/ 7451 w 15522"/>
                <a:gd name="connsiteY2" fmla="*/ 9313 h 9313"/>
                <a:gd name="connsiteX3" fmla="*/ 9313 w 15522"/>
                <a:gd name="connsiteY3" fmla="*/ 9313 h 9313"/>
                <a:gd name="connsiteX4" fmla="*/ 10555 w 15522"/>
                <a:gd name="connsiteY4" fmla="*/ 9313 h 9313"/>
                <a:gd name="connsiteX5" fmla="*/ 12418 w 15522"/>
                <a:gd name="connsiteY5" fmla="*/ 7451 h 9313"/>
                <a:gd name="connsiteX6" fmla="*/ 15522 w 15522"/>
                <a:gd name="connsiteY6" fmla="*/ 7451 h 9313"/>
                <a:gd name="connsiteX7" fmla="*/ 15522 w 15522"/>
                <a:gd name="connsiteY7" fmla="*/ 0 h 9313"/>
                <a:gd name="connsiteX8" fmla="*/ 0 w 15522"/>
                <a:gd name="connsiteY8"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22" h="9313">
                  <a:moveTo>
                    <a:pt x="0" y="11487"/>
                  </a:moveTo>
                  <a:lnTo>
                    <a:pt x="5278" y="11487"/>
                  </a:lnTo>
                  <a:lnTo>
                    <a:pt x="7451" y="9313"/>
                  </a:lnTo>
                  <a:lnTo>
                    <a:pt x="9313" y="9313"/>
                  </a:lnTo>
                  <a:lnTo>
                    <a:pt x="10555" y="9313"/>
                  </a:lnTo>
                  <a:lnTo>
                    <a:pt x="12418" y="7451"/>
                  </a:lnTo>
                  <a:lnTo>
                    <a:pt x="15522" y="7451"/>
                  </a:lnTo>
                  <a:lnTo>
                    <a:pt x="15522" y="0"/>
                  </a:lnTo>
                  <a:lnTo>
                    <a:pt x="0" y="0"/>
                  </a:lnTo>
                  <a:close/>
                </a:path>
              </a:pathLst>
            </a:custGeom>
            <a:grpFill/>
            <a:ln w="3104" cap="flat">
              <a:noFill/>
              <a:prstDash val="solid"/>
              <a:miter/>
            </a:ln>
          </p:spPr>
          <p:txBody>
            <a:bodyPr rtlCol="0" anchor="ctr"/>
            <a:lstStyle/>
            <a:p>
              <a:endParaRPr lang="en-US"/>
            </a:p>
          </p:txBody>
        </p:sp>
        <p:sp>
          <p:nvSpPr>
            <p:cNvPr id="700" name="Freeform: Shape 699">
              <a:extLst>
                <a:ext uri="{FF2B5EF4-FFF2-40B4-BE49-F238E27FC236}">
                  <a16:creationId xmlns:a16="http://schemas.microsoft.com/office/drawing/2014/main" id="{DBFE7943-B4B2-44B1-8CFB-B330A1E96495}"/>
                </a:ext>
              </a:extLst>
            </p:cNvPr>
            <p:cNvSpPr/>
            <p:nvPr/>
          </p:nvSpPr>
          <p:spPr>
            <a:xfrm>
              <a:off x="4347115" y="4401659"/>
              <a:ext cx="40358" cy="34149"/>
            </a:xfrm>
            <a:custGeom>
              <a:avLst/>
              <a:gdLst>
                <a:gd name="connsiteX0" fmla="*/ 13660 w 40357"/>
                <a:gd name="connsiteY0" fmla="*/ 25457 h 34149"/>
                <a:gd name="connsiteX1" fmla="*/ 18937 w 40357"/>
                <a:gd name="connsiteY1" fmla="*/ 30424 h 34149"/>
                <a:gd name="connsiteX2" fmla="*/ 23904 w 40357"/>
                <a:gd name="connsiteY2" fmla="*/ 35701 h 34149"/>
                <a:gd name="connsiteX3" fmla="*/ 27009 w 40357"/>
                <a:gd name="connsiteY3" fmla="*/ 34770 h 34149"/>
                <a:gd name="connsiteX4" fmla="*/ 29182 w 40357"/>
                <a:gd name="connsiteY4" fmla="*/ 32597 h 34149"/>
                <a:gd name="connsiteX5" fmla="*/ 31355 w 40357"/>
                <a:gd name="connsiteY5" fmla="*/ 32597 h 34149"/>
                <a:gd name="connsiteX6" fmla="*/ 33528 w 40357"/>
                <a:gd name="connsiteY6" fmla="*/ 32597 h 34149"/>
                <a:gd name="connsiteX7" fmla="*/ 33528 w 40357"/>
                <a:gd name="connsiteY7" fmla="*/ 30424 h 34149"/>
                <a:gd name="connsiteX8" fmla="*/ 36633 w 40357"/>
                <a:gd name="connsiteY8" fmla="*/ 27319 h 34149"/>
                <a:gd name="connsiteX9" fmla="*/ 36633 w 40357"/>
                <a:gd name="connsiteY9" fmla="*/ 25457 h 34149"/>
                <a:gd name="connsiteX10" fmla="*/ 38495 w 40357"/>
                <a:gd name="connsiteY10" fmla="*/ 25457 h 34149"/>
                <a:gd name="connsiteX11" fmla="*/ 38495 w 40357"/>
                <a:gd name="connsiteY11" fmla="*/ 23283 h 34149"/>
                <a:gd name="connsiteX12" fmla="*/ 40668 w 40357"/>
                <a:gd name="connsiteY12" fmla="*/ 20179 h 34149"/>
                <a:gd name="connsiteX13" fmla="*/ 34459 w 40357"/>
                <a:gd name="connsiteY13" fmla="*/ 14901 h 34149"/>
                <a:gd name="connsiteX14" fmla="*/ 29182 w 40357"/>
                <a:gd name="connsiteY14" fmla="*/ 10555 h 34149"/>
                <a:gd name="connsiteX15" fmla="*/ 26077 w 40357"/>
                <a:gd name="connsiteY15" fmla="*/ 7451 h 34149"/>
                <a:gd name="connsiteX16" fmla="*/ 18937 w 40357"/>
                <a:gd name="connsiteY16" fmla="*/ 3104 h 34149"/>
                <a:gd name="connsiteX17" fmla="*/ 11487 w 40357"/>
                <a:gd name="connsiteY17" fmla="*/ 0 h 34149"/>
                <a:gd name="connsiteX18" fmla="*/ 9313 w 40357"/>
                <a:gd name="connsiteY18" fmla="*/ 1242 h 34149"/>
                <a:gd name="connsiteX19" fmla="*/ 7451 w 40357"/>
                <a:gd name="connsiteY19" fmla="*/ 3104 h 34149"/>
                <a:gd name="connsiteX20" fmla="*/ 4346 w 40357"/>
                <a:gd name="connsiteY20" fmla="*/ 3104 h 34149"/>
                <a:gd name="connsiteX21" fmla="*/ 0 w 40357"/>
                <a:gd name="connsiteY21" fmla="*/ 15833 h 34149"/>
                <a:gd name="connsiteX22" fmla="*/ 6209 w 40357"/>
                <a:gd name="connsiteY22" fmla="*/ 20179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0357" h="34149">
                  <a:moveTo>
                    <a:pt x="13660" y="25457"/>
                  </a:moveTo>
                  <a:lnTo>
                    <a:pt x="18937" y="30424"/>
                  </a:lnTo>
                  <a:lnTo>
                    <a:pt x="23904" y="35701"/>
                  </a:lnTo>
                  <a:lnTo>
                    <a:pt x="27009" y="34770"/>
                  </a:lnTo>
                  <a:lnTo>
                    <a:pt x="29182" y="32597"/>
                  </a:lnTo>
                  <a:lnTo>
                    <a:pt x="31355" y="32597"/>
                  </a:lnTo>
                  <a:lnTo>
                    <a:pt x="33528" y="32597"/>
                  </a:lnTo>
                  <a:lnTo>
                    <a:pt x="33528" y="30424"/>
                  </a:lnTo>
                  <a:lnTo>
                    <a:pt x="36633" y="27319"/>
                  </a:lnTo>
                  <a:lnTo>
                    <a:pt x="36633" y="25457"/>
                  </a:lnTo>
                  <a:lnTo>
                    <a:pt x="38495" y="25457"/>
                  </a:lnTo>
                  <a:lnTo>
                    <a:pt x="38495" y="23283"/>
                  </a:lnTo>
                  <a:lnTo>
                    <a:pt x="40668" y="20179"/>
                  </a:lnTo>
                  <a:lnTo>
                    <a:pt x="34459" y="14901"/>
                  </a:lnTo>
                  <a:lnTo>
                    <a:pt x="29182" y="10555"/>
                  </a:lnTo>
                  <a:lnTo>
                    <a:pt x="26077" y="7451"/>
                  </a:lnTo>
                  <a:lnTo>
                    <a:pt x="18937" y="3104"/>
                  </a:lnTo>
                  <a:lnTo>
                    <a:pt x="11487" y="0"/>
                  </a:lnTo>
                  <a:lnTo>
                    <a:pt x="9313" y="1242"/>
                  </a:lnTo>
                  <a:lnTo>
                    <a:pt x="7451" y="3104"/>
                  </a:lnTo>
                  <a:lnTo>
                    <a:pt x="4346" y="3104"/>
                  </a:lnTo>
                  <a:lnTo>
                    <a:pt x="0" y="15833"/>
                  </a:lnTo>
                  <a:lnTo>
                    <a:pt x="6209" y="20179"/>
                  </a:lnTo>
                  <a:close/>
                </a:path>
              </a:pathLst>
            </a:custGeom>
            <a:grpFill/>
            <a:ln w="3104" cap="flat">
              <a:noFill/>
              <a:prstDash val="solid"/>
              <a:miter/>
            </a:ln>
          </p:spPr>
          <p:txBody>
            <a:bodyPr rtlCol="0" anchor="ctr"/>
            <a:lstStyle/>
            <a:p>
              <a:endParaRPr lang="en-US"/>
            </a:p>
          </p:txBody>
        </p:sp>
        <p:sp>
          <p:nvSpPr>
            <p:cNvPr id="701" name="Freeform: Shape 700">
              <a:extLst>
                <a:ext uri="{FF2B5EF4-FFF2-40B4-BE49-F238E27FC236}">
                  <a16:creationId xmlns:a16="http://schemas.microsoft.com/office/drawing/2014/main" id="{D7EE3D2C-E22D-493E-91E3-1BB7AB5FE1C4}"/>
                </a:ext>
              </a:extLst>
            </p:cNvPr>
            <p:cNvSpPr/>
            <p:nvPr/>
          </p:nvSpPr>
          <p:spPr>
            <a:xfrm>
              <a:off x="4024251" y="4593825"/>
              <a:ext cx="12418" cy="15522"/>
            </a:xfrm>
            <a:custGeom>
              <a:avLst/>
              <a:gdLst>
                <a:gd name="connsiteX0" fmla="*/ 4967 w 12417"/>
                <a:gd name="connsiteY0" fmla="*/ 17075 h 15522"/>
                <a:gd name="connsiteX1" fmla="*/ 7140 w 12417"/>
                <a:gd name="connsiteY1" fmla="*/ 14901 h 15522"/>
                <a:gd name="connsiteX2" fmla="*/ 8072 w 12417"/>
                <a:gd name="connsiteY2" fmla="*/ 14901 h 15522"/>
                <a:gd name="connsiteX3" fmla="*/ 10245 w 12417"/>
                <a:gd name="connsiteY3" fmla="*/ 12728 h 15522"/>
                <a:gd name="connsiteX4" fmla="*/ 12418 w 12417"/>
                <a:gd name="connsiteY4" fmla="*/ 10555 h 15522"/>
                <a:gd name="connsiteX5" fmla="*/ 14591 w 12417"/>
                <a:gd name="connsiteY5" fmla="*/ 9624 h 15522"/>
                <a:gd name="connsiteX6" fmla="*/ 14591 w 12417"/>
                <a:gd name="connsiteY6" fmla="*/ 7451 h 15522"/>
                <a:gd name="connsiteX7" fmla="*/ 14591 w 12417"/>
                <a:gd name="connsiteY7" fmla="*/ 5278 h 15522"/>
                <a:gd name="connsiteX8" fmla="*/ 10245 w 12417"/>
                <a:gd name="connsiteY8" fmla="*/ 5278 h 15522"/>
                <a:gd name="connsiteX9" fmla="*/ 8072 w 12417"/>
                <a:gd name="connsiteY9" fmla="*/ 3415 h 15522"/>
                <a:gd name="connsiteX10" fmla="*/ 7140 w 12417"/>
                <a:gd name="connsiteY10" fmla="*/ 2173 h 15522"/>
                <a:gd name="connsiteX11" fmla="*/ 3104 w 12417"/>
                <a:gd name="connsiteY11" fmla="*/ 0 h 15522"/>
                <a:gd name="connsiteX12" fmla="*/ 931 w 12417"/>
                <a:gd name="connsiteY12" fmla="*/ 5278 h 15522"/>
                <a:gd name="connsiteX13" fmla="*/ 0 w 12417"/>
                <a:gd name="connsiteY13" fmla="*/ 7451 h 15522"/>
                <a:gd name="connsiteX14" fmla="*/ 0 w 12417"/>
                <a:gd name="connsiteY14" fmla="*/ 10555 h 15522"/>
                <a:gd name="connsiteX15" fmla="*/ 0 w 12417"/>
                <a:gd name="connsiteY15" fmla="*/ 17075 h 15522"/>
                <a:gd name="connsiteX16" fmla="*/ 3104 w 12417"/>
                <a:gd name="connsiteY16" fmla="*/ 1707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417" h="15522">
                  <a:moveTo>
                    <a:pt x="4967" y="17075"/>
                  </a:moveTo>
                  <a:lnTo>
                    <a:pt x="7140" y="14901"/>
                  </a:lnTo>
                  <a:lnTo>
                    <a:pt x="8072" y="14901"/>
                  </a:lnTo>
                  <a:lnTo>
                    <a:pt x="10245" y="12728"/>
                  </a:lnTo>
                  <a:lnTo>
                    <a:pt x="12418" y="10555"/>
                  </a:lnTo>
                  <a:lnTo>
                    <a:pt x="14591" y="9624"/>
                  </a:lnTo>
                  <a:lnTo>
                    <a:pt x="14591" y="7451"/>
                  </a:lnTo>
                  <a:lnTo>
                    <a:pt x="14591" y="5278"/>
                  </a:lnTo>
                  <a:lnTo>
                    <a:pt x="10245" y="5278"/>
                  </a:lnTo>
                  <a:lnTo>
                    <a:pt x="8072" y="3415"/>
                  </a:lnTo>
                  <a:lnTo>
                    <a:pt x="7140" y="2173"/>
                  </a:lnTo>
                  <a:lnTo>
                    <a:pt x="3104" y="0"/>
                  </a:lnTo>
                  <a:lnTo>
                    <a:pt x="931" y="5278"/>
                  </a:lnTo>
                  <a:lnTo>
                    <a:pt x="0" y="7451"/>
                  </a:lnTo>
                  <a:lnTo>
                    <a:pt x="0" y="10555"/>
                  </a:lnTo>
                  <a:lnTo>
                    <a:pt x="0" y="17075"/>
                  </a:lnTo>
                  <a:lnTo>
                    <a:pt x="3104" y="17075"/>
                  </a:lnTo>
                  <a:close/>
                </a:path>
              </a:pathLst>
            </a:custGeom>
            <a:grpFill/>
            <a:ln w="3104" cap="flat">
              <a:noFill/>
              <a:prstDash val="solid"/>
              <a:miter/>
            </a:ln>
          </p:spPr>
          <p:txBody>
            <a:bodyPr rtlCol="0" anchor="ctr"/>
            <a:lstStyle/>
            <a:p>
              <a:endParaRPr lang="en-US"/>
            </a:p>
          </p:txBody>
        </p:sp>
        <p:sp>
          <p:nvSpPr>
            <p:cNvPr id="702" name="Freeform: Shape 701">
              <a:extLst>
                <a:ext uri="{FF2B5EF4-FFF2-40B4-BE49-F238E27FC236}">
                  <a16:creationId xmlns:a16="http://schemas.microsoft.com/office/drawing/2014/main" id="{20FA7C47-3B52-4DCB-8F90-D51C3198AC70}"/>
                </a:ext>
              </a:extLst>
            </p:cNvPr>
            <p:cNvSpPr/>
            <p:nvPr/>
          </p:nvSpPr>
          <p:spPr>
            <a:xfrm>
              <a:off x="3970854" y="4639150"/>
              <a:ext cx="21731" cy="27940"/>
            </a:xfrm>
            <a:custGeom>
              <a:avLst/>
              <a:gdLst>
                <a:gd name="connsiteX0" fmla="*/ 2173 w 21731"/>
                <a:gd name="connsiteY0" fmla="*/ 13660 h 27940"/>
                <a:gd name="connsiteX1" fmla="*/ 2173 w 21731"/>
                <a:gd name="connsiteY1" fmla="*/ 14591 h 27940"/>
                <a:gd name="connsiteX2" fmla="*/ 2173 w 21731"/>
                <a:gd name="connsiteY2" fmla="*/ 16764 h 27940"/>
                <a:gd name="connsiteX3" fmla="*/ 0 w 21731"/>
                <a:gd name="connsiteY3" fmla="*/ 21110 h 27940"/>
                <a:gd name="connsiteX4" fmla="*/ 2173 w 21731"/>
                <a:gd name="connsiteY4" fmla="*/ 22042 h 27940"/>
                <a:gd name="connsiteX5" fmla="*/ 2173 w 21731"/>
                <a:gd name="connsiteY5" fmla="*/ 24215 h 27940"/>
                <a:gd name="connsiteX6" fmla="*/ 3104 w 21731"/>
                <a:gd name="connsiteY6" fmla="*/ 24215 h 27940"/>
                <a:gd name="connsiteX7" fmla="*/ 3104 w 21731"/>
                <a:gd name="connsiteY7" fmla="*/ 28251 h 27940"/>
                <a:gd name="connsiteX8" fmla="*/ 9624 w 21731"/>
                <a:gd name="connsiteY8" fmla="*/ 28251 h 27940"/>
                <a:gd name="connsiteX9" fmla="*/ 14591 w 21731"/>
                <a:gd name="connsiteY9" fmla="*/ 26388 h 27940"/>
                <a:gd name="connsiteX10" fmla="*/ 16764 w 21731"/>
                <a:gd name="connsiteY10" fmla="*/ 26388 h 27940"/>
                <a:gd name="connsiteX11" fmla="*/ 19869 w 21731"/>
                <a:gd name="connsiteY11" fmla="*/ 24215 h 27940"/>
                <a:gd name="connsiteX12" fmla="*/ 24215 w 21731"/>
                <a:gd name="connsiteY12" fmla="*/ 24215 h 27940"/>
                <a:gd name="connsiteX13" fmla="*/ 22042 w 21731"/>
                <a:gd name="connsiteY13" fmla="*/ 16764 h 27940"/>
                <a:gd name="connsiteX14" fmla="*/ 17695 w 21731"/>
                <a:gd name="connsiteY14" fmla="*/ 9313 h 27940"/>
                <a:gd name="connsiteX15" fmla="*/ 12728 w 21731"/>
                <a:gd name="connsiteY15" fmla="*/ 4346 h 27940"/>
                <a:gd name="connsiteX16" fmla="*/ 7451 w 21731"/>
                <a:gd name="connsiteY16" fmla="*/ 0 h 27940"/>
                <a:gd name="connsiteX17" fmla="*/ 3104 w 21731"/>
                <a:gd name="connsiteY17" fmla="*/ 11487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731" h="27940">
                  <a:moveTo>
                    <a:pt x="2173" y="13660"/>
                  </a:moveTo>
                  <a:lnTo>
                    <a:pt x="2173" y="14591"/>
                  </a:lnTo>
                  <a:lnTo>
                    <a:pt x="2173" y="16764"/>
                  </a:lnTo>
                  <a:lnTo>
                    <a:pt x="0" y="21110"/>
                  </a:lnTo>
                  <a:lnTo>
                    <a:pt x="2173" y="22042"/>
                  </a:lnTo>
                  <a:lnTo>
                    <a:pt x="2173" y="24215"/>
                  </a:lnTo>
                  <a:lnTo>
                    <a:pt x="3104" y="24215"/>
                  </a:lnTo>
                  <a:lnTo>
                    <a:pt x="3104" y="28251"/>
                  </a:lnTo>
                  <a:lnTo>
                    <a:pt x="9624" y="28251"/>
                  </a:lnTo>
                  <a:lnTo>
                    <a:pt x="14591" y="26388"/>
                  </a:lnTo>
                  <a:lnTo>
                    <a:pt x="16764" y="26388"/>
                  </a:lnTo>
                  <a:lnTo>
                    <a:pt x="19869" y="24215"/>
                  </a:lnTo>
                  <a:lnTo>
                    <a:pt x="24215" y="24215"/>
                  </a:lnTo>
                  <a:lnTo>
                    <a:pt x="22042" y="16764"/>
                  </a:lnTo>
                  <a:lnTo>
                    <a:pt x="17695" y="9313"/>
                  </a:lnTo>
                  <a:lnTo>
                    <a:pt x="12728" y="4346"/>
                  </a:lnTo>
                  <a:lnTo>
                    <a:pt x="7451" y="0"/>
                  </a:lnTo>
                  <a:lnTo>
                    <a:pt x="3104" y="11487"/>
                  </a:lnTo>
                  <a:close/>
                </a:path>
              </a:pathLst>
            </a:custGeom>
            <a:grpFill/>
            <a:ln w="3104" cap="flat">
              <a:noFill/>
              <a:prstDash val="solid"/>
              <a:miter/>
            </a:ln>
          </p:spPr>
          <p:txBody>
            <a:bodyPr rtlCol="0" anchor="ctr"/>
            <a:lstStyle/>
            <a:p>
              <a:endParaRPr lang="en-US"/>
            </a:p>
          </p:txBody>
        </p:sp>
        <p:sp>
          <p:nvSpPr>
            <p:cNvPr id="703" name="Freeform: Shape 702">
              <a:extLst>
                <a:ext uri="{FF2B5EF4-FFF2-40B4-BE49-F238E27FC236}">
                  <a16:creationId xmlns:a16="http://schemas.microsoft.com/office/drawing/2014/main" id="{38270AB9-530C-459B-ACFF-D474B9C26D75}"/>
                </a:ext>
              </a:extLst>
            </p:cNvPr>
            <p:cNvSpPr/>
            <p:nvPr/>
          </p:nvSpPr>
          <p:spPr>
            <a:xfrm>
              <a:off x="7159753" y="4855531"/>
              <a:ext cx="43462" cy="189372"/>
            </a:xfrm>
            <a:custGeom>
              <a:avLst/>
              <a:gdLst>
                <a:gd name="connsiteX0" fmla="*/ 44704 w 43462"/>
                <a:gd name="connsiteY0" fmla="*/ 130077 h 189371"/>
                <a:gd name="connsiteX1" fmla="*/ 39427 w 43462"/>
                <a:gd name="connsiteY1" fmla="*/ 108035 h 189371"/>
                <a:gd name="connsiteX2" fmla="*/ 30113 w 43462"/>
                <a:gd name="connsiteY2" fmla="*/ 88167 h 189371"/>
                <a:gd name="connsiteX3" fmla="*/ 24836 w 43462"/>
                <a:gd name="connsiteY3" fmla="*/ 70471 h 189371"/>
                <a:gd name="connsiteX4" fmla="*/ 21731 w 43462"/>
                <a:gd name="connsiteY4" fmla="*/ 51534 h 189371"/>
                <a:gd name="connsiteX5" fmla="*/ 21731 w 43462"/>
                <a:gd name="connsiteY5" fmla="*/ 35701 h 189371"/>
                <a:gd name="connsiteX6" fmla="*/ 21731 w 43462"/>
                <a:gd name="connsiteY6" fmla="*/ 18937 h 189371"/>
                <a:gd name="connsiteX7" fmla="*/ 15522 w 43462"/>
                <a:gd name="connsiteY7" fmla="*/ 6209 h 189371"/>
                <a:gd name="connsiteX8" fmla="*/ 15522 w 43462"/>
                <a:gd name="connsiteY8" fmla="*/ 4036 h 189371"/>
                <a:gd name="connsiteX9" fmla="*/ 14591 w 43462"/>
                <a:gd name="connsiteY9" fmla="*/ 4036 h 189371"/>
                <a:gd name="connsiteX10" fmla="*/ 14591 w 43462"/>
                <a:gd name="connsiteY10" fmla="*/ 2173 h 189371"/>
                <a:gd name="connsiteX11" fmla="*/ 12418 w 43462"/>
                <a:gd name="connsiteY11" fmla="*/ 0 h 189371"/>
                <a:gd name="connsiteX12" fmla="*/ 10245 w 43462"/>
                <a:gd name="connsiteY12" fmla="*/ 7451 h 189371"/>
                <a:gd name="connsiteX13" fmla="*/ 9313 w 43462"/>
                <a:gd name="connsiteY13" fmla="*/ 13660 h 189371"/>
                <a:gd name="connsiteX14" fmla="*/ 7140 w 43462"/>
                <a:gd name="connsiteY14" fmla="*/ 16764 h 189371"/>
                <a:gd name="connsiteX15" fmla="*/ 5278 w 43462"/>
                <a:gd name="connsiteY15" fmla="*/ 21110 h 189371"/>
                <a:gd name="connsiteX16" fmla="*/ 3104 w 43462"/>
                <a:gd name="connsiteY16" fmla="*/ 24215 h 189371"/>
                <a:gd name="connsiteX17" fmla="*/ 0 w 43462"/>
                <a:gd name="connsiteY17" fmla="*/ 29492 h 189371"/>
                <a:gd name="connsiteX18" fmla="*/ 0 w 43462"/>
                <a:gd name="connsiteY18" fmla="*/ 70471 h 189371"/>
                <a:gd name="connsiteX19" fmla="*/ 3104 w 43462"/>
                <a:gd name="connsiteY19" fmla="*/ 85993 h 189371"/>
                <a:gd name="connsiteX20" fmla="*/ 3104 w 43462"/>
                <a:gd name="connsiteY20" fmla="*/ 110208 h 189371"/>
                <a:gd name="connsiteX21" fmla="*/ 3104 w 43462"/>
                <a:gd name="connsiteY21" fmla="*/ 136596 h 189371"/>
                <a:gd name="connsiteX22" fmla="*/ 3104 w 43462"/>
                <a:gd name="connsiteY22" fmla="*/ 159569 h 189371"/>
                <a:gd name="connsiteX23" fmla="*/ 5278 w 43462"/>
                <a:gd name="connsiteY23" fmla="*/ 180679 h 189371"/>
                <a:gd name="connsiteX24" fmla="*/ 9313 w 43462"/>
                <a:gd name="connsiteY24" fmla="*/ 191235 h 189371"/>
                <a:gd name="connsiteX25" fmla="*/ 12418 w 43462"/>
                <a:gd name="connsiteY25" fmla="*/ 189061 h 189371"/>
                <a:gd name="connsiteX26" fmla="*/ 14591 w 43462"/>
                <a:gd name="connsiteY26" fmla="*/ 189061 h 189371"/>
                <a:gd name="connsiteX27" fmla="*/ 19869 w 43462"/>
                <a:gd name="connsiteY27" fmla="*/ 186888 h 189371"/>
                <a:gd name="connsiteX28" fmla="*/ 22973 w 43462"/>
                <a:gd name="connsiteY28" fmla="*/ 186888 h 189371"/>
                <a:gd name="connsiteX29" fmla="*/ 29182 w 43462"/>
                <a:gd name="connsiteY29" fmla="*/ 186888 h 189371"/>
                <a:gd name="connsiteX30" fmla="*/ 24836 w 43462"/>
                <a:gd name="connsiteY30" fmla="*/ 169193 h 189371"/>
                <a:gd name="connsiteX31" fmla="*/ 22973 w 43462"/>
                <a:gd name="connsiteY31" fmla="*/ 156465 h 189371"/>
                <a:gd name="connsiteX32" fmla="*/ 19869 w 43462"/>
                <a:gd name="connsiteY32" fmla="*/ 143736 h 189371"/>
                <a:gd name="connsiteX33" fmla="*/ 19869 w 43462"/>
                <a:gd name="connsiteY33" fmla="*/ 126972 h 18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3462" h="189371">
                  <a:moveTo>
                    <a:pt x="44704" y="130077"/>
                  </a:moveTo>
                  <a:lnTo>
                    <a:pt x="39427" y="108035"/>
                  </a:lnTo>
                  <a:lnTo>
                    <a:pt x="30113" y="88167"/>
                  </a:lnTo>
                  <a:lnTo>
                    <a:pt x="24836" y="70471"/>
                  </a:lnTo>
                  <a:lnTo>
                    <a:pt x="21731" y="51534"/>
                  </a:lnTo>
                  <a:lnTo>
                    <a:pt x="21731" y="35701"/>
                  </a:lnTo>
                  <a:lnTo>
                    <a:pt x="21731" y="18937"/>
                  </a:lnTo>
                  <a:lnTo>
                    <a:pt x="15522" y="6209"/>
                  </a:lnTo>
                  <a:lnTo>
                    <a:pt x="15522" y="4036"/>
                  </a:lnTo>
                  <a:lnTo>
                    <a:pt x="14591" y="4036"/>
                  </a:lnTo>
                  <a:lnTo>
                    <a:pt x="14591" y="2173"/>
                  </a:lnTo>
                  <a:lnTo>
                    <a:pt x="12418" y="0"/>
                  </a:lnTo>
                  <a:lnTo>
                    <a:pt x="10245" y="7451"/>
                  </a:lnTo>
                  <a:lnTo>
                    <a:pt x="9313" y="13660"/>
                  </a:lnTo>
                  <a:lnTo>
                    <a:pt x="7140" y="16764"/>
                  </a:lnTo>
                  <a:lnTo>
                    <a:pt x="5278" y="21110"/>
                  </a:lnTo>
                  <a:lnTo>
                    <a:pt x="3104" y="24215"/>
                  </a:lnTo>
                  <a:lnTo>
                    <a:pt x="0" y="29492"/>
                  </a:lnTo>
                  <a:lnTo>
                    <a:pt x="0" y="70471"/>
                  </a:lnTo>
                  <a:lnTo>
                    <a:pt x="3104" y="85993"/>
                  </a:lnTo>
                  <a:lnTo>
                    <a:pt x="3104" y="110208"/>
                  </a:lnTo>
                  <a:lnTo>
                    <a:pt x="3104" y="136596"/>
                  </a:lnTo>
                  <a:lnTo>
                    <a:pt x="3104" y="159569"/>
                  </a:lnTo>
                  <a:lnTo>
                    <a:pt x="5278" y="180679"/>
                  </a:lnTo>
                  <a:lnTo>
                    <a:pt x="9313" y="191235"/>
                  </a:lnTo>
                  <a:lnTo>
                    <a:pt x="12418" y="189061"/>
                  </a:lnTo>
                  <a:lnTo>
                    <a:pt x="14591" y="189061"/>
                  </a:lnTo>
                  <a:lnTo>
                    <a:pt x="19869" y="186888"/>
                  </a:lnTo>
                  <a:lnTo>
                    <a:pt x="22973" y="186888"/>
                  </a:lnTo>
                  <a:lnTo>
                    <a:pt x="29182" y="186888"/>
                  </a:lnTo>
                  <a:lnTo>
                    <a:pt x="24836" y="169193"/>
                  </a:lnTo>
                  <a:lnTo>
                    <a:pt x="22973" y="156465"/>
                  </a:lnTo>
                  <a:lnTo>
                    <a:pt x="19869" y="143736"/>
                  </a:lnTo>
                  <a:lnTo>
                    <a:pt x="19869" y="126972"/>
                  </a:lnTo>
                  <a:close/>
                </a:path>
              </a:pathLst>
            </a:custGeom>
            <a:grpFill/>
            <a:ln w="3104" cap="flat">
              <a:noFill/>
              <a:prstDash val="solid"/>
              <a:miter/>
            </a:ln>
          </p:spPr>
          <p:txBody>
            <a:bodyPr rtlCol="0" anchor="ctr"/>
            <a:lstStyle/>
            <a:p>
              <a:endParaRPr lang="en-US"/>
            </a:p>
          </p:txBody>
        </p:sp>
        <p:sp>
          <p:nvSpPr>
            <p:cNvPr id="704" name="Freeform: Shape 703">
              <a:extLst>
                <a:ext uri="{FF2B5EF4-FFF2-40B4-BE49-F238E27FC236}">
                  <a16:creationId xmlns:a16="http://schemas.microsoft.com/office/drawing/2014/main" id="{8570C8C7-2977-4C0D-8AE7-774ECFBE8273}"/>
                </a:ext>
              </a:extLst>
            </p:cNvPr>
            <p:cNvSpPr/>
            <p:nvPr/>
          </p:nvSpPr>
          <p:spPr>
            <a:xfrm>
              <a:off x="3223922" y="4869190"/>
              <a:ext cx="34149" cy="43462"/>
            </a:xfrm>
            <a:custGeom>
              <a:avLst/>
              <a:gdLst>
                <a:gd name="connsiteX0" fmla="*/ 29182 w 34149"/>
                <a:gd name="connsiteY0" fmla="*/ 17695 h 43462"/>
                <a:gd name="connsiteX1" fmla="*/ 27009 w 34149"/>
                <a:gd name="connsiteY1" fmla="*/ 3104 h 43462"/>
                <a:gd name="connsiteX2" fmla="*/ 19558 w 34149"/>
                <a:gd name="connsiteY2" fmla="*/ 3104 h 43462"/>
                <a:gd name="connsiteX3" fmla="*/ 14591 w 34149"/>
                <a:gd name="connsiteY3" fmla="*/ 3104 h 43462"/>
                <a:gd name="connsiteX4" fmla="*/ 10245 w 34149"/>
                <a:gd name="connsiteY4" fmla="*/ 931 h 43462"/>
                <a:gd name="connsiteX5" fmla="*/ 7140 w 34149"/>
                <a:gd name="connsiteY5" fmla="*/ 0 h 43462"/>
                <a:gd name="connsiteX6" fmla="*/ 0 w 34149"/>
                <a:gd name="connsiteY6" fmla="*/ 0 h 43462"/>
                <a:gd name="connsiteX7" fmla="*/ 0 w 34149"/>
                <a:gd name="connsiteY7" fmla="*/ 5278 h 43462"/>
                <a:gd name="connsiteX8" fmla="*/ 0 w 34149"/>
                <a:gd name="connsiteY8" fmla="*/ 8382 h 43462"/>
                <a:gd name="connsiteX9" fmla="*/ 931 w 34149"/>
                <a:gd name="connsiteY9" fmla="*/ 12728 h 43462"/>
                <a:gd name="connsiteX10" fmla="*/ 3104 w 34149"/>
                <a:gd name="connsiteY10" fmla="*/ 15833 h 43462"/>
                <a:gd name="connsiteX11" fmla="*/ 7140 w 34149"/>
                <a:gd name="connsiteY11" fmla="*/ 22042 h 43462"/>
                <a:gd name="connsiteX12" fmla="*/ 10245 w 34149"/>
                <a:gd name="connsiteY12" fmla="*/ 27319 h 43462"/>
                <a:gd name="connsiteX13" fmla="*/ 14591 w 34149"/>
                <a:gd name="connsiteY13" fmla="*/ 30424 h 43462"/>
                <a:gd name="connsiteX14" fmla="*/ 19558 w 34149"/>
                <a:gd name="connsiteY14" fmla="*/ 34770 h 43462"/>
                <a:gd name="connsiteX15" fmla="*/ 22973 w 34149"/>
                <a:gd name="connsiteY15" fmla="*/ 37874 h 43462"/>
                <a:gd name="connsiteX16" fmla="*/ 27009 w 34149"/>
                <a:gd name="connsiteY16" fmla="*/ 44083 h 43462"/>
                <a:gd name="connsiteX17" fmla="*/ 34149 w 34149"/>
                <a:gd name="connsiteY17" fmla="*/ 44083 h 43462"/>
                <a:gd name="connsiteX18" fmla="*/ 32286 w 34149"/>
                <a:gd name="connsiteY18" fmla="*/ 29492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43462">
                  <a:moveTo>
                    <a:pt x="29182" y="17695"/>
                  </a:moveTo>
                  <a:lnTo>
                    <a:pt x="27009" y="3104"/>
                  </a:lnTo>
                  <a:lnTo>
                    <a:pt x="19558" y="3104"/>
                  </a:lnTo>
                  <a:lnTo>
                    <a:pt x="14591" y="3104"/>
                  </a:lnTo>
                  <a:lnTo>
                    <a:pt x="10245" y="931"/>
                  </a:lnTo>
                  <a:lnTo>
                    <a:pt x="7140" y="0"/>
                  </a:lnTo>
                  <a:lnTo>
                    <a:pt x="0" y="0"/>
                  </a:lnTo>
                  <a:lnTo>
                    <a:pt x="0" y="5278"/>
                  </a:lnTo>
                  <a:lnTo>
                    <a:pt x="0" y="8382"/>
                  </a:lnTo>
                  <a:lnTo>
                    <a:pt x="931" y="12728"/>
                  </a:lnTo>
                  <a:lnTo>
                    <a:pt x="3104" y="15833"/>
                  </a:lnTo>
                  <a:lnTo>
                    <a:pt x="7140" y="22042"/>
                  </a:lnTo>
                  <a:lnTo>
                    <a:pt x="10245" y="27319"/>
                  </a:lnTo>
                  <a:lnTo>
                    <a:pt x="14591" y="30424"/>
                  </a:lnTo>
                  <a:lnTo>
                    <a:pt x="19558" y="34770"/>
                  </a:lnTo>
                  <a:lnTo>
                    <a:pt x="22973" y="37874"/>
                  </a:lnTo>
                  <a:lnTo>
                    <a:pt x="27009" y="44083"/>
                  </a:lnTo>
                  <a:lnTo>
                    <a:pt x="34149" y="44083"/>
                  </a:lnTo>
                  <a:lnTo>
                    <a:pt x="32286" y="29492"/>
                  </a:lnTo>
                  <a:close/>
                </a:path>
              </a:pathLst>
            </a:custGeom>
            <a:grpFill/>
            <a:ln w="3104" cap="flat">
              <a:noFill/>
              <a:prstDash val="solid"/>
              <a:miter/>
            </a:ln>
          </p:spPr>
          <p:txBody>
            <a:bodyPr rtlCol="0" anchor="ctr"/>
            <a:lstStyle/>
            <a:p>
              <a:endParaRPr lang="en-US"/>
            </a:p>
          </p:txBody>
        </p:sp>
        <p:sp>
          <p:nvSpPr>
            <p:cNvPr id="705" name="Freeform: Shape 704">
              <a:extLst>
                <a:ext uri="{FF2B5EF4-FFF2-40B4-BE49-F238E27FC236}">
                  <a16:creationId xmlns:a16="http://schemas.microsoft.com/office/drawing/2014/main" id="{F48B91FC-E508-44D3-8D4F-42BC81599B56}"/>
                </a:ext>
              </a:extLst>
            </p:cNvPr>
            <p:cNvSpPr/>
            <p:nvPr/>
          </p:nvSpPr>
          <p:spPr>
            <a:xfrm>
              <a:off x="5439263" y="4744081"/>
              <a:ext cx="18627" cy="18627"/>
            </a:xfrm>
            <a:custGeom>
              <a:avLst/>
              <a:gdLst>
                <a:gd name="connsiteX0" fmla="*/ 931 w 18626"/>
                <a:gd name="connsiteY0" fmla="*/ 3104 h 18626"/>
                <a:gd name="connsiteX1" fmla="*/ 0 w 18626"/>
                <a:gd name="connsiteY1" fmla="*/ 7451 h 18626"/>
                <a:gd name="connsiteX2" fmla="*/ 0 w 18626"/>
                <a:gd name="connsiteY2" fmla="*/ 9624 h 18626"/>
                <a:gd name="connsiteX3" fmla="*/ 0 w 18626"/>
                <a:gd name="connsiteY3" fmla="*/ 12728 h 18626"/>
                <a:gd name="connsiteX4" fmla="*/ 0 w 18626"/>
                <a:gd name="connsiteY4" fmla="*/ 16764 h 18626"/>
                <a:gd name="connsiteX5" fmla="*/ 931 w 18626"/>
                <a:gd name="connsiteY5" fmla="*/ 16764 h 18626"/>
                <a:gd name="connsiteX6" fmla="*/ 3104 w 18626"/>
                <a:gd name="connsiteY6" fmla="*/ 18006 h 18626"/>
                <a:gd name="connsiteX7" fmla="*/ 5278 w 18626"/>
                <a:gd name="connsiteY7" fmla="*/ 18006 h 18626"/>
                <a:gd name="connsiteX8" fmla="*/ 8382 w 18626"/>
                <a:gd name="connsiteY8" fmla="*/ 20179 h 18626"/>
                <a:gd name="connsiteX9" fmla="*/ 10555 w 18626"/>
                <a:gd name="connsiteY9" fmla="*/ 16764 h 18626"/>
                <a:gd name="connsiteX10" fmla="*/ 14591 w 18626"/>
                <a:gd name="connsiteY10" fmla="*/ 14901 h 18626"/>
                <a:gd name="connsiteX11" fmla="*/ 15522 w 18626"/>
                <a:gd name="connsiteY11" fmla="*/ 12728 h 18626"/>
                <a:gd name="connsiteX12" fmla="*/ 19869 w 18626"/>
                <a:gd name="connsiteY12" fmla="*/ 12728 h 18626"/>
                <a:gd name="connsiteX13" fmla="*/ 19869 w 18626"/>
                <a:gd name="connsiteY13" fmla="*/ 7451 h 18626"/>
                <a:gd name="connsiteX14" fmla="*/ 5278 w 18626"/>
                <a:gd name="connsiteY14"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18626">
                  <a:moveTo>
                    <a:pt x="931" y="3104"/>
                  </a:moveTo>
                  <a:lnTo>
                    <a:pt x="0" y="7451"/>
                  </a:lnTo>
                  <a:lnTo>
                    <a:pt x="0" y="9624"/>
                  </a:lnTo>
                  <a:lnTo>
                    <a:pt x="0" y="12728"/>
                  </a:lnTo>
                  <a:lnTo>
                    <a:pt x="0" y="16764"/>
                  </a:lnTo>
                  <a:lnTo>
                    <a:pt x="931" y="16764"/>
                  </a:lnTo>
                  <a:lnTo>
                    <a:pt x="3104" y="18006"/>
                  </a:lnTo>
                  <a:lnTo>
                    <a:pt x="5278" y="18006"/>
                  </a:lnTo>
                  <a:lnTo>
                    <a:pt x="8382" y="20179"/>
                  </a:lnTo>
                  <a:lnTo>
                    <a:pt x="10555" y="16764"/>
                  </a:lnTo>
                  <a:lnTo>
                    <a:pt x="14591" y="14901"/>
                  </a:lnTo>
                  <a:lnTo>
                    <a:pt x="15522" y="12728"/>
                  </a:lnTo>
                  <a:lnTo>
                    <a:pt x="19869" y="12728"/>
                  </a:lnTo>
                  <a:lnTo>
                    <a:pt x="19869" y="7451"/>
                  </a:lnTo>
                  <a:lnTo>
                    <a:pt x="5278" y="0"/>
                  </a:lnTo>
                  <a:close/>
                </a:path>
              </a:pathLst>
            </a:custGeom>
            <a:grpFill/>
            <a:ln w="3104" cap="flat">
              <a:noFill/>
              <a:prstDash val="solid"/>
              <a:miter/>
            </a:ln>
          </p:spPr>
          <p:txBody>
            <a:bodyPr rtlCol="0" anchor="ctr"/>
            <a:lstStyle/>
            <a:p>
              <a:endParaRPr lang="en-US"/>
            </a:p>
          </p:txBody>
        </p:sp>
        <p:sp>
          <p:nvSpPr>
            <p:cNvPr id="706" name="Freeform: Shape 705">
              <a:extLst>
                <a:ext uri="{FF2B5EF4-FFF2-40B4-BE49-F238E27FC236}">
                  <a16:creationId xmlns:a16="http://schemas.microsoft.com/office/drawing/2014/main" id="{00B563B3-4506-4844-971B-6639C871CF91}"/>
                </a:ext>
              </a:extLst>
            </p:cNvPr>
            <p:cNvSpPr/>
            <p:nvPr/>
          </p:nvSpPr>
          <p:spPr>
            <a:xfrm>
              <a:off x="5039098" y="4734767"/>
              <a:ext cx="111760" cy="217312"/>
            </a:xfrm>
            <a:custGeom>
              <a:avLst/>
              <a:gdLst>
                <a:gd name="connsiteX0" fmla="*/ 103068 w 111760"/>
                <a:gd name="connsiteY0" fmla="*/ 141874 h 217312"/>
                <a:gd name="connsiteX1" fmla="*/ 93755 w 111760"/>
                <a:gd name="connsiteY1" fmla="*/ 122937 h 217312"/>
                <a:gd name="connsiteX2" fmla="*/ 83510 w 111760"/>
                <a:gd name="connsiteY2" fmla="*/ 106173 h 217312"/>
                <a:gd name="connsiteX3" fmla="*/ 70782 w 111760"/>
                <a:gd name="connsiteY3" fmla="*/ 92513 h 217312"/>
                <a:gd name="connsiteX4" fmla="*/ 61468 w 111760"/>
                <a:gd name="connsiteY4" fmla="*/ 78853 h 217312"/>
                <a:gd name="connsiteX5" fmla="*/ 52155 w 111760"/>
                <a:gd name="connsiteY5" fmla="*/ 70471 h 217312"/>
                <a:gd name="connsiteX6" fmla="*/ 56191 w 111760"/>
                <a:gd name="connsiteY6" fmla="*/ 63021 h 217312"/>
                <a:gd name="connsiteX7" fmla="*/ 61468 w 111760"/>
                <a:gd name="connsiteY7" fmla="*/ 53397 h 217312"/>
                <a:gd name="connsiteX8" fmla="*/ 64573 w 111760"/>
                <a:gd name="connsiteY8" fmla="*/ 41910 h 217312"/>
                <a:gd name="connsiteX9" fmla="*/ 59295 w 111760"/>
                <a:gd name="connsiteY9" fmla="*/ 29492 h 217312"/>
                <a:gd name="connsiteX10" fmla="*/ 59295 w 111760"/>
                <a:gd name="connsiteY10" fmla="*/ 22042 h 217312"/>
                <a:gd name="connsiteX11" fmla="*/ 54328 w 111760"/>
                <a:gd name="connsiteY11" fmla="*/ 22042 h 217312"/>
                <a:gd name="connsiteX12" fmla="*/ 49982 w 111760"/>
                <a:gd name="connsiteY12" fmla="*/ 24215 h 217312"/>
                <a:gd name="connsiteX13" fmla="*/ 49051 w 111760"/>
                <a:gd name="connsiteY13" fmla="*/ 26078 h 217312"/>
                <a:gd name="connsiteX14" fmla="*/ 44704 w 111760"/>
                <a:gd name="connsiteY14" fmla="*/ 29492 h 217312"/>
                <a:gd name="connsiteX15" fmla="*/ 35391 w 111760"/>
                <a:gd name="connsiteY15" fmla="*/ 29492 h 217312"/>
                <a:gd name="connsiteX16" fmla="*/ 39737 w 111760"/>
                <a:gd name="connsiteY16" fmla="*/ 24215 h 217312"/>
                <a:gd name="connsiteX17" fmla="*/ 42842 w 111760"/>
                <a:gd name="connsiteY17" fmla="*/ 18937 h 217312"/>
                <a:gd name="connsiteX18" fmla="*/ 44704 w 111760"/>
                <a:gd name="connsiteY18" fmla="*/ 12418 h 217312"/>
                <a:gd name="connsiteX19" fmla="*/ 49051 w 111760"/>
                <a:gd name="connsiteY19" fmla="*/ 5278 h 217312"/>
                <a:gd name="connsiteX20" fmla="*/ 34460 w 111760"/>
                <a:gd name="connsiteY20" fmla="*/ 2173 h 217312"/>
                <a:gd name="connsiteX21" fmla="*/ 15522 w 111760"/>
                <a:gd name="connsiteY21" fmla="*/ 0 h 217312"/>
                <a:gd name="connsiteX22" fmla="*/ 14591 w 111760"/>
                <a:gd name="connsiteY22" fmla="*/ 16764 h 217312"/>
                <a:gd name="connsiteX23" fmla="*/ 8382 w 111760"/>
                <a:gd name="connsiteY23" fmla="*/ 27319 h 217312"/>
                <a:gd name="connsiteX24" fmla="*/ 3104 w 111760"/>
                <a:gd name="connsiteY24" fmla="*/ 36633 h 217312"/>
                <a:gd name="connsiteX25" fmla="*/ 0 w 111760"/>
                <a:gd name="connsiteY25" fmla="*/ 46257 h 217312"/>
                <a:gd name="connsiteX26" fmla="*/ 931 w 111760"/>
                <a:gd name="connsiteY26" fmla="*/ 58674 h 217312"/>
                <a:gd name="connsiteX27" fmla="*/ 5278 w 111760"/>
                <a:gd name="connsiteY27" fmla="*/ 75438 h 217312"/>
                <a:gd name="connsiteX28" fmla="*/ 8382 w 111760"/>
                <a:gd name="connsiteY28" fmla="*/ 93444 h 217312"/>
                <a:gd name="connsiteX29" fmla="*/ 10555 w 111760"/>
                <a:gd name="connsiteY29" fmla="*/ 92513 h 217312"/>
                <a:gd name="connsiteX30" fmla="*/ 12418 w 111760"/>
                <a:gd name="connsiteY30" fmla="*/ 90340 h 217312"/>
                <a:gd name="connsiteX31" fmla="*/ 14591 w 111760"/>
                <a:gd name="connsiteY31" fmla="*/ 90340 h 217312"/>
                <a:gd name="connsiteX32" fmla="*/ 14591 w 111760"/>
                <a:gd name="connsiteY32" fmla="*/ 88167 h 217312"/>
                <a:gd name="connsiteX33" fmla="*/ 14591 w 111760"/>
                <a:gd name="connsiteY33" fmla="*/ 85994 h 217312"/>
                <a:gd name="connsiteX34" fmla="*/ 15522 w 111760"/>
                <a:gd name="connsiteY34" fmla="*/ 82889 h 217312"/>
                <a:gd name="connsiteX35" fmla="*/ 19869 w 111760"/>
                <a:gd name="connsiteY35" fmla="*/ 82889 h 217312"/>
                <a:gd name="connsiteX36" fmla="*/ 19869 w 111760"/>
                <a:gd name="connsiteY36" fmla="*/ 85994 h 217312"/>
                <a:gd name="connsiteX37" fmla="*/ 19869 w 111760"/>
                <a:gd name="connsiteY37" fmla="*/ 88167 h 217312"/>
                <a:gd name="connsiteX38" fmla="*/ 17695 w 111760"/>
                <a:gd name="connsiteY38" fmla="*/ 90340 h 217312"/>
                <a:gd name="connsiteX39" fmla="*/ 17695 w 111760"/>
                <a:gd name="connsiteY39" fmla="*/ 92513 h 217312"/>
                <a:gd name="connsiteX40" fmla="*/ 15522 w 111760"/>
                <a:gd name="connsiteY40" fmla="*/ 93444 h 217312"/>
                <a:gd name="connsiteX41" fmla="*/ 17695 w 111760"/>
                <a:gd name="connsiteY41" fmla="*/ 97480 h 217312"/>
                <a:gd name="connsiteX42" fmla="*/ 17695 w 111760"/>
                <a:gd name="connsiteY42" fmla="*/ 100895 h 217312"/>
                <a:gd name="connsiteX43" fmla="*/ 17695 w 111760"/>
                <a:gd name="connsiteY43" fmla="*/ 102758 h 217312"/>
                <a:gd name="connsiteX44" fmla="*/ 19869 w 111760"/>
                <a:gd name="connsiteY44" fmla="*/ 104931 h 217312"/>
                <a:gd name="connsiteX45" fmla="*/ 19869 w 111760"/>
                <a:gd name="connsiteY45" fmla="*/ 106173 h 217312"/>
                <a:gd name="connsiteX46" fmla="*/ 22973 w 111760"/>
                <a:gd name="connsiteY46" fmla="*/ 106173 h 217312"/>
                <a:gd name="connsiteX47" fmla="*/ 27009 w 111760"/>
                <a:gd name="connsiteY47" fmla="*/ 108035 h 217312"/>
                <a:gd name="connsiteX48" fmla="*/ 30113 w 111760"/>
                <a:gd name="connsiteY48" fmla="*/ 108035 h 217312"/>
                <a:gd name="connsiteX49" fmla="*/ 32286 w 111760"/>
                <a:gd name="connsiteY49" fmla="*/ 108035 h 217312"/>
                <a:gd name="connsiteX50" fmla="*/ 35391 w 111760"/>
                <a:gd name="connsiteY50" fmla="*/ 110208 h 217312"/>
                <a:gd name="connsiteX51" fmla="*/ 39737 w 111760"/>
                <a:gd name="connsiteY51" fmla="*/ 112381 h 217312"/>
                <a:gd name="connsiteX52" fmla="*/ 41600 w 111760"/>
                <a:gd name="connsiteY52" fmla="*/ 112381 h 217312"/>
                <a:gd name="connsiteX53" fmla="*/ 41600 w 111760"/>
                <a:gd name="connsiteY53" fmla="*/ 113313 h 217312"/>
                <a:gd name="connsiteX54" fmla="*/ 42842 w 111760"/>
                <a:gd name="connsiteY54" fmla="*/ 113313 h 217312"/>
                <a:gd name="connsiteX55" fmla="*/ 44704 w 111760"/>
                <a:gd name="connsiteY55" fmla="*/ 117659 h 217312"/>
                <a:gd name="connsiteX56" fmla="*/ 44704 w 111760"/>
                <a:gd name="connsiteY56" fmla="*/ 119832 h 217312"/>
                <a:gd name="connsiteX57" fmla="*/ 46877 w 111760"/>
                <a:gd name="connsiteY57" fmla="*/ 120763 h 217312"/>
                <a:gd name="connsiteX58" fmla="*/ 46877 w 111760"/>
                <a:gd name="connsiteY58" fmla="*/ 122937 h 217312"/>
                <a:gd name="connsiteX59" fmla="*/ 49051 w 111760"/>
                <a:gd name="connsiteY59" fmla="*/ 126972 h 217312"/>
                <a:gd name="connsiteX60" fmla="*/ 42842 w 111760"/>
                <a:gd name="connsiteY60" fmla="*/ 130077 h 217312"/>
                <a:gd name="connsiteX61" fmla="*/ 35391 w 111760"/>
                <a:gd name="connsiteY61" fmla="*/ 134423 h 217312"/>
                <a:gd name="connsiteX62" fmla="*/ 32286 w 111760"/>
                <a:gd name="connsiteY62" fmla="*/ 137528 h 217312"/>
                <a:gd name="connsiteX63" fmla="*/ 27009 w 111760"/>
                <a:gd name="connsiteY63" fmla="*/ 142805 h 217312"/>
                <a:gd name="connsiteX64" fmla="*/ 25146 w 111760"/>
                <a:gd name="connsiteY64" fmla="*/ 150256 h 217312"/>
                <a:gd name="connsiteX65" fmla="*/ 22973 w 111760"/>
                <a:gd name="connsiteY65" fmla="*/ 154292 h 217312"/>
                <a:gd name="connsiteX66" fmla="*/ 22973 w 111760"/>
                <a:gd name="connsiteY66" fmla="*/ 156465 h 217312"/>
                <a:gd name="connsiteX67" fmla="*/ 25146 w 111760"/>
                <a:gd name="connsiteY67" fmla="*/ 157396 h 217312"/>
                <a:gd name="connsiteX68" fmla="*/ 25146 w 111760"/>
                <a:gd name="connsiteY68" fmla="*/ 159569 h 217312"/>
                <a:gd name="connsiteX69" fmla="*/ 29182 w 111760"/>
                <a:gd name="connsiteY69" fmla="*/ 163915 h 217312"/>
                <a:gd name="connsiteX70" fmla="*/ 15522 w 111760"/>
                <a:gd name="connsiteY70" fmla="*/ 167020 h 217312"/>
                <a:gd name="connsiteX71" fmla="*/ 17695 w 111760"/>
                <a:gd name="connsiteY71" fmla="*/ 172297 h 217312"/>
                <a:gd name="connsiteX72" fmla="*/ 17695 w 111760"/>
                <a:gd name="connsiteY72" fmla="*/ 176333 h 217312"/>
                <a:gd name="connsiteX73" fmla="*/ 19869 w 111760"/>
                <a:gd name="connsiteY73" fmla="*/ 178506 h 217312"/>
                <a:gd name="connsiteX74" fmla="*/ 19869 w 111760"/>
                <a:gd name="connsiteY74" fmla="*/ 179438 h 217312"/>
                <a:gd name="connsiteX75" fmla="*/ 22973 w 111760"/>
                <a:gd name="connsiteY75" fmla="*/ 181611 h 217312"/>
                <a:gd name="connsiteX76" fmla="*/ 27009 w 111760"/>
                <a:gd name="connsiteY76" fmla="*/ 181611 h 217312"/>
                <a:gd name="connsiteX77" fmla="*/ 32286 w 111760"/>
                <a:gd name="connsiteY77" fmla="*/ 181611 h 217312"/>
                <a:gd name="connsiteX78" fmla="*/ 22973 w 111760"/>
                <a:gd name="connsiteY78" fmla="*/ 198375 h 217312"/>
                <a:gd name="connsiteX79" fmla="*/ 12418 w 111760"/>
                <a:gd name="connsiteY79" fmla="*/ 214208 h 217312"/>
                <a:gd name="connsiteX80" fmla="*/ 12418 w 111760"/>
                <a:gd name="connsiteY80" fmla="*/ 218554 h 217312"/>
                <a:gd name="connsiteX81" fmla="*/ 29182 w 111760"/>
                <a:gd name="connsiteY81" fmla="*/ 216381 h 217312"/>
                <a:gd name="connsiteX82" fmla="*/ 49051 w 111760"/>
                <a:gd name="connsiteY82" fmla="*/ 211103 h 217312"/>
                <a:gd name="connsiteX83" fmla="*/ 70782 w 111760"/>
                <a:gd name="connsiteY83" fmla="*/ 205826 h 217312"/>
                <a:gd name="connsiteX84" fmla="*/ 88477 w 111760"/>
                <a:gd name="connsiteY84" fmla="*/ 198375 h 217312"/>
                <a:gd name="connsiteX85" fmla="*/ 99964 w 111760"/>
                <a:gd name="connsiteY85" fmla="*/ 191235 h 217312"/>
                <a:gd name="connsiteX86" fmla="*/ 108346 w 111760"/>
                <a:gd name="connsiteY86" fmla="*/ 183784 h 217312"/>
                <a:gd name="connsiteX87" fmla="*/ 112692 w 111760"/>
                <a:gd name="connsiteY87" fmla="*/ 171056 h 217312"/>
                <a:gd name="connsiteX88" fmla="*/ 110519 w 111760"/>
                <a:gd name="connsiteY88" fmla="*/ 157396 h 21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11760" h="217312">
                  <a:moveTo>
                    <a:pt x="103068" y="141874"/>
                  </a:moveTo>
                  <a:lnTo>
                    <a:pt x="93755" y="122937"/>
                  </a:lnTo>
                  <a:lnTo>
                    <a:pt x="83510" y="106173"/>
                  </a:lnTo>
                  <a:lnTo>
                    <a:pt x="70782" y="92513"/>
                  </a:lnTo>
                  <a:lnTo>
                    <a:pt x="61468" y="78853"/>
                  </a:lnTo>
                  <a:lnTo>
                    <a:pt x="52155" y="70471"/>
                  </a:lnTo>
                  <a:lnTo>
                    <a:pt x="56191" y="63021"/>
                  </a:lnTo>
                  <a:lnTo>
                    <a:pt x="61468" y="53397"/>
                  </a:lnTo>
                  <a:lnTo>
                    <a:pt x="64573" y="41910"/>
                  </a:lnTo>
                  <a:lnTo>
                    <a:pt x="59295" y="29492"/>
                  </a:lnTo>
                  <a:lnTo>
                    <a:pt x="59295" y="22042"/>
                  </a:lnTo>
                  <a:lnTo>
                    <a:pt x="54328" y="22042"/>
                  </a:lnTo>
                  <a:lnTo>
                    <a:pt x="49982" y="24215"/>
                  </a:lnTo>
                  <a:lnTo>
                    <a:pt x="49051" y="26078"/>
                  </a:lnTo>
                  <a:lnTo>
                    <a:pt x="44704" y="29492"/>
                  </a:lnTo>
                  <a:lnTo>
                    <a:pt x="35391" y="29492"/>
                  </a:lnTo>
                  <a:lnTo>
                    <a:pt x="39737" y="24215"/>
                  </a:lnTo>
                  <a:lnTo>
                    <a:pt x="42842" y="18937"/>
                  </a:lnTo>
                  <a:lnTo>
                    <a:pt x="44704" y="12418"/>
                  </a:lnTo>
                  <a:lnTo>
                    <a:pt x="49051" y="5278"/>
                  </a:lnTo>
                  <a:lnTo>
                    <a:pt x="34460" y="2173"/>
                  </a:lnTo>
                  <a:lnTo>
                    <a:pt x="15522" y="0"/>
                  </a:lnTo>
                  <a:lnTo>
                    <a:pt x="14591" y="16764"/>
                  </a:lnTo>
                  <a:lnTo>
                    <a:pt x="8382" y="27319"/>
                  </a:lnTo>
                  <a:lnTo>
                    <a:pt x="3104" y="36633"/>
                  </a:lnTo>
                  <a:lnTo>
                    <a:pt x="0" y="46257"/>
                  </a:lnTo>
                  <a:lnTo>
                    <a:pt x="931" y="58674"/>
                  </a:lnTo>
                  <a:lnTo>
                    <a:pt x="5278" y="75438"/>
                  </a:lnTo>
                  <a:lnTo>
                    <a:pt x="8382" y="93444"/>
                  </a:lnTo>
                  <a:lnTo>
                    <a:pt x="10555" y="92513"/>
                  </a:lnTo>
                  <a:lnTo>
                    <a:pt x="12418" y="90340"/>
                  </a:lnTo>
                  <a:lnTo>
                    <a:pt x="14591" y="90340"/>
                  </a:lnTo>
                  <a:lnTo>
                    <a:pt x="14591" y="88167"/>
                  </a:lnTo>
                  <a:lnTo>
                    <a:pt x="14591" y="85994"/>
                  </a:lnTo>
                  <a:lnTo>
                    <a:pt x="15522" y="82889"/>
                  </a:lnTo>
                  <a:lnTo>
                    <a:pt x="19869" y="82889"/>
                  </a:lnTo>
                  <a:lnTo>
                    <a:pt x="19869" y="85994"/>
                  </a:lnTo>
                  <a:lnTo>
                    <a:pt x="19869" y="88167"/>
                  </a:lnTo>
                  <a:lnTo>
                    <a:pt x="17695" y="90340"/>
                  </a:lnTo>
                  <a:lnTo>
                    <a:pt x="17695" y="92513"/>
                  </a:lnTo>
                  <a:lnTo>
                    <a:pt x="15522" y="93444"/>
                  </a:lnTo>
                  <a:lnTo>
                    <a:pt x="17695" y="97480"/>
                  </a:lnTo>
                  <a:lnTo>
                    <a:pt x="17695" y="100895"/>
                  </a:lnTo>
                  <a:lnTo>
                    <a:pt x="17695" y="102758"/>
                  </a:lnTo>
                  <a:lnTo>
                    <a:pt x="19869" y="104931"/>
                  </a:lnTo>
                  <a:lnTo>
                    <a:pt x="19869" y="106173"/>
                  </a:lnTo>
                  <a:lnTo>
                    <a:pt x="22973" y="106173"/>
                  </a:lnTo>
                  <a:lnTo>
                    <a:pt x="27009" y="108035"/>
                  </a:lnTo>
                  <a:lnTo>
                    <a:pt x="30113" y="108035"/>
                  </a:lnTo>
                  <a:lnTo>
                    <a:pt x="32286" y="108035"/>
                  </a:lnTo>
                  <a:lnTo>
                    <a:pt x="35391" y="110208"/>
                  </a:lnTo>
                  <a:lnTo>
                    <a:pt x="39737" y="112381"/>
                  </a:lnTo>
                  <a:lnTo>
                    <a:pt x="41600" y="112381"/>
                  </a:lnTo>
                  <a:lnTo>
                    <a:pt x="41600" y="113313"/>
                  </a:lnTo>
                  <a:lnTo>
                    <a:pt x="42842" y="113313"/>
                  </a:lnTo>
                  <a:lnTo>
                    <a:pt x="44704" y="117659"/>
                  </a:lnTo>
                  <a:lnTo>
                    <a:pt x="44704" y="119832"/>
                  </a:lnTo>
                  <a:lnTo>
                    <a:pt x="46877" y="120763"/>
                  </a:lnTo>
                  <a:lnTo>
                    <a:pt x="46877" y="122937"/>
                  </a:lnTo>
                  <a:lnTo>
                    <a:pt x="49051" y="126972"/>
                  </a:lnTo>
                  <a:lnTo>
                    <a:pt x="42842" y="130077"/>
                  </a:lnTo>
                  <a:lnTo>
                    <a:pt x="35391" y="134423"/>
                  </a:lnTo>
                  <a:lnTo>
                    <a:pt x="32286" y="137528"/>
                  </a:lnTo>
                  <a:lnTo>
                    <a:pt x="27009" y="142805"/>
                  </a:lnTo>
                  <a:lnTo>
                    <a:pt x="25146" y="150256"/>
                  </a:lnTo>
                  <a:lnTo>
                    <a:pt x="22973" y="154292"/>
                  </a:lnTo>
                  <a:lnTo>
                    <a:pt x="22973" y="156465"/>
                  </a:lnTo>
                  <a:lnTo>
                    <a:pt x="25146" y="157396"/>
                  </a:lnTo>
                  <a:lnTo>
                    <a:pt x="25146" y="159569"/>
                  </a:lnTo>
                  <a:lnTo>
                    <a:pt x="29182" y="163915"/>
                  </a:lnTo>
                  <a:lnTo>
                    <a:pt x="15522" y="167020"/>
                  </a:lnTo>
                  <a:lnTo>
                    <a:pt x="17695" y="172297"/>
                  </a:lnTo>
                  <a:lnTo>
                    <a:pt x="17695" y="176333"/>
                  </a:lnTo>
                  <a:lnTo>
                    <a:pt x="19869" y="178506"/>
                  </a:lnTo>
                  <a:lnTo>
                    <a:pt x="19869" y="179438"/>
                  </a:lnTo>
                  <a:lnTo>
                    <a:pt x="22973" y="181611"/>
                  </a:lnTo>
                  <a:lnTo>
                    <a:pt x="27009" y="181611"/>
                  </a:lnTo>
                  <a:lnTo>
                    <a:pt x="32286" y="181611"/>
                  </a:lnTo>
                  <a:lnTo>
                    <a:pt x="22973" y="198375"/>
                  </a:lnTo>
                  <a:lnTo>
                    <a:pt x="12418" y="214208"/>
                  </a:lnTo>
                  <a:lnTo>
                    <a:pt x="12418" y="218554"/>
                  </a:lnTo>
                  <a:lnTo>
                    <a:pt x="29182" y="216381"/>
                  </a:lnTo>
                  <a:lnTo>
                    <a:pt x="49051" y="211103"/>
                  </a:lnTo>
                  <a:lnTo>
                    <a:pt x="70782" y="205826"/>
                  </a:lnTo>
                  <a:lnTo>
                    <a:pt x="88477" y="198375"/>
                  </a:lnTo>
                  <a:lnTo>
                    <a:pt x="99964" y="191235"/>
                  </a:lnTo>
                  <a:lnTo>
                    <a:pt x="108346" y="183784"/>
                  </a:lnTo>
                  <a:lnTo>
                    <a:pt x="112692" y="171056"/>
                  </a:lnTo>
                  <a:lnTo>
                    <a:pt x="110519" y="157396"/>
                  </a:lnTo>
                  <a:close/>
                </a:path>
              </a:pathLst>
            </a:custGeom>
            <a:grpFill/>
            <a:ln w="3104" cap="flat">
              <a:noFill/>
              <a:prstDash val="solid"/>
              <a:miter/>
            </a:ln>
          </p:spPr>
          <p:txBody>
            <a:bodyPr rtlCol="0" anchor="ctr"/>
            <a:lstStyle/>
            <a:p>
              <a:endParaRPr lang="en-US"/>
            </a:p>
          </p:txBody>
        </p:sp>
        <p:sp>
          <p:nvSpPr>
            <p:cNvPr id="707" name="Freeform: Shape 706">
              <a:extLst>
                <a:ext uri="{FF2B5EF4-FFF2-40B4-BE49-F238E27FC236}">
                  <a16:creationId xmlns:a16="http://schemas.microsoft.com/office/drawing/2014/main" id="{A878D512-0FD6-4037-9ACA-7DB5B05B9897}"/>
                </a:ext>
              </a:extLst>
            </p:cNvPr>
            <p:cNvSpPr/>
            <p:nvPr/>
          </p:nvSpPr>
          <p:spPr>
            <a:xfrm>
              <a:off x="5278762" y="4812379"/>
              <a:ext cx="24836" cy="34149"/>
            </a:xfrm>
            <a:custGeom>
              <a:avLst/>
              <a:gdLst>
                <a:gd name="connsiteX0" fmla="*/ 23904 w 24835"/>
                <a:gd name="connsiteY0" fmla="*/ 10555 h 34149"/>
                <a:gd name="connsiteX1" fmla="*/ 23904 w 24835"/>
                <a:gd name="connsiteY1" fmla="*/ 7451 h 34149"/>
                <a:gd name="connsiteX2" fmla="*/ 22042 w 24835"/>
                <a:gd name="connsiteY2" fmla="*/ 5278 h 34149"/>
                <a:gd name="connsiteX3" fmla="*/ 19869 w 24835"/>
                <a:gd name="connsiteY3" fmla="*/ 3104 h 34149"/>
                <a:gd name="connsiteX4" fmla="*/ 16764 w 24835"/>
                <a:gd name="connsiteY4" fmla="*/ 0 h 34149"/>
                <a:gd name="connsiteX5" fmla="*/ 9313 w 24835"/>
                <a:gd name="connsiteY5" fmla="*/ 10555 h 34149"/>
                <a:gd name="connsiteX6" fmla="*/ 2173 w 24835"/>
                <a:gd name="connsiteY6" fmla="*/ 14901 h 34149"/>
                <a:gd name="connsiteX7" fmla="*/ 0 w 24835"/>
                <a:gd name="connsiteY7" fmla="*/ 15833 h 34149"/>
                <a:gd name="connsiteX8" fmla="*/ 0 w 24835"/>
                <a:gd name="connsiteY8" fmla="*/ 18006 h 34149"/>
                <a:gd name="connsiteX9" fmla="*/ 3104 w 24835"/>
                <a:gd name="connsiteY9" fmla="*/ 23283 h 34149"/>
                <a:gd name="connsiteX10" fmla="*/ 9313 w 24835"/>
                <a:gd name="connsiteY10" fmla="*/ 35701 h 34149"/>
                <a:gd name="connsiteX11" fmla="*/ 12418 w 24835"/>
                <a:gd name="connsiteY11" fmla="*/ 35701 h 34149"/>
                <a:gd name="connsiteX12" fmla="*/ 14591 w 24835"/>
                <a:gd name="connsiteY12" fmla="*/ 34770 h 34149"/>
                <a:gd name="connsiteX13" fmla="*/ 16764 w 24835"/>
                <a:gd name="connsiteY13" fmla="*/ 34770 h 34149"/>
                <a:gd name="connsiteX14" fmla="*/ 17695 w 24835"/>
                <a:gd name="connsiteY14" fmla="*/ 34770 h 34149"/>
                <a:gd name="connsiteX15" fmla="*/ 19869 w 24835"/>
                <a:gd name="connsiteY15" fmla="*/ 32597 h 34149"/>
                <a:gd name="connsiteX16" fmla="*/ 22042 w 24835"/>
                <a:gd name="connsiteY16" fmla="*/ 30424 h 34149"/>
                <a:gd name="connsiteX17" fmla="*/ 22042 w 24835"/>
                <a:gd name="connsiteY17" fmla="*/ 28561 h 34149"/>
                <a:gd name="connsiteX18" fmla="*/ 22042 w 24835"/>
                <a:gd name="connsiteY18" fmla="*/ 27319 h 34149"/>
                <a:gd name="connsiteX19" fmla="*/ 22042 w 24835"/>
                <a:gd name="connsiteY19" fmla="*/ 25146 h 34149"/>
                <a:gd name="connsiteX20" fmla="*/ 23904 w 24835"/>
                <a:gd name="connsiteY20" fmla="*/ 23283 h 34149"/>
                <a:gd name="connsiteX21" fmla="*/ 25146 w 24835"/>
                <a:gd name="connsiteY21" fmla="*/ 19869 h 34149"/>
                <a:gd name="connsiteX22" fmla="*/ 23904 w 24835"/>
                <a:gd name="connsiteY22" fmla="*/ 1490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835" h="34149">
                  <a:moveTo>
                    <a:pt x="23904" y="10555"/>
                  </a:moveTo>
                  <a:lnTo>
                    <a:pt x="23904" y="7451"/>
                  </a:lnTo>
                  <a:lnTo>
                    <a:pt x="22042" y="5278"/>
                  </a:lnTo>
                  <a:lnTo>
                    <a:pt x="19869" y="3104"/>
                  </a:lnTo>
                  <a:lnTo>
                    <a:pt x="16764" y="0"/>
                  </a:lnTo>
                  <a:lnTo>
                    <a:pt x="9313" y="10555"/>
                  </a:lnTo>
                  <a:lnTo>
                    <a:pt x="2173" y="14901"/>
                  </a:lnTo>
                  <a:lnTo>
                    <a:pt x="0" y="15833"/>
                  </a:lnTo>
                  <a:lnTo>
                    <a:pt x="0" y="18006"/>
                  </a:lnTo>
                  <a:lnTo>
                    <a:pt x="3104" y="23283"/>
                  </a:lnTo>
                  <a:lnTo>
                    <a:pt x="9313" y="35701"/>
                  </a:lnTo>
                  <a:lnTo>
                    <a:pt x="12418" y="35701"/>
                  </a:lnTo>
                  <a:lnTo>
                    <a:pt x="14591" y="34770"/>
                  </a:lnTo>
                  <a:lnTo>
                    <a:pt x="16764" y="34770"/>
                  </a:lnTo>
                  <a:lnTo>
                    <a:pt x="17695" y="34770"/>
                  </a:lnTo>
                  <a:lnTo>
                    <a:pt x="19869" y="32597"/>
                  </a:lnTo>
                  <a:lnTo>
                    <a:pt x="22042" y="30424"/>
                  </a:lnTo>
                  <a:lnTo>
                    <a:pt x="22042" y="28561"/>
                  </a:lnTo>
                  <a:lnTo>
                    <a:pt x="22042" y="27319"/>
                  </a:lnTo>
                  <a:lnTo>
                    <a:pt x="22042" y="25146"/>
                  </a:lnTo>
                  <a:lnTo>
                    <a:pt x="23904" y="23283"/>
                  </a:lnTo>
                  <a:lnTo>
                    <a:pt x="25146" y="19869"/>
                  </a:lnTo>
                  <a:lnTo>
                    <a:pt x="23904" y="14901"/>
                  </a:lnTo>
                  <a:close/>
                </a:path>
              </a:pathLst>
            </a:custGeom>
            <a:grpFill/>
            <a:ln w="3104" cap="flat">
              <a:noFill/>
              <a:prstDash val="solid"/>
              <a:miter/>
            </a:ln>
          </p:spPr>
          <p:txBody>
            <a:bodyPr rtlCol="0" anchor="ctr"/>
            <a:lstStyle/>
            <a:p>
              <a:endParaRPr lang="en-US"/>
            </a:p>
          </p:txBody>
        </p:sp>
        <p:sp>
          <p:nvSpPr>
            <p:cNvPr id="708" name="Freeform: Shape 707">
              <a:extLst>
                <a:ext uri="{FF2B5EF4-FFF2-40B4-BE49-F238E27FC236}">
                  <a16:creationId xmlns:a16="http://schemas.microsoft.com/office/drawing/2014/main" id="{2FB1E3D8-7280-4D18-B9F6-8446BFA39EF0}"/>
                </a:ext>
              </a:extLst>
            </p:cNvPr>
            <p:cNvSpPr/>
            <p:nvPr/>
          </p:nvSpPr>
          <p:spPr>
            <a:xfrm>
              <a:off x="7689063" y="4320943"/>
              <a:ext cx="49671" cy="27940"/>
            </a:xfrm>
            <a:custGeom>
              <a:avLst/>
              <a:gdLst>
                <a:gd name="connsiteX0" fmla="*/ 49051 w 49671"/>
                <a:gd name="connsiteY0" fmla="*/ 12418 h 27940"/>
                <a:gd name="connsiteX1" fmla="*/ 44704 w 49671"/>
                <a:gd name="connsiteY1" fmla="*/ 10555 h 27940"/>
                <a:gd name="connsiteX2" fmla="*/ 43773 w 49671"/>
                <a:gd name="connsiteY2" fmla="*/ 10555 h 27940"/>
                <a:gd name="connsiteX3" fmla="*/ 41600 w 49671"/>
                <a:gd name="connsiteY3" fmla="*/ 10555 h 27940"/>
                <a:gd name="connsiteX4" fmla="*/ 37564 w 49671"/>
                <a:gd name="connsiteY4" fmla="*/ 10555 h 27940"/>
                <a:gd name="connsiteX5" fmla="*/ 36322 w 49671"/>
                <a:gd name="connsiteY5" fmla="*/ 10555 h 27940"/>
                <a:gd name="connsiteX6" fmla="*/ 34460 w 49671"/>
                <a:gd name="connsiteY6" fmla="*/ 9313 h 27940"/>
                <a:gd name="connsiteX7" fmla="*/ 30113 w 49671"/>
                <a:gd name="connsiteY7" fmla="*/ 9313 h 27940"/>
                <a:gd name="connsiteX8" fmla="*/ 27009 w 49671"/>
                <a:gd name="connsiteY8" fmla="*/ 5278 h 27940"/>
                <a:gd name="connsiteX9" fmla="*/ 22973 w 49671"/>
                <a:gd name="connsiteY9" fmla="*/ 0 h 27940"/>
                <a:gd name="connsiteX10" fmla="*/ 15522 w 49671"/>
                <a:gd name="connsiteY10" fmla="*/ 3104 h 27940"/>
                <a:gd name="connsiteX11" fmla="*/ 10555 w 49671"/>
                <a:gd name="connsiteY11" fmla="*/ 7451 h 27940"/>
                <a:gd name="connsiteX12" fmla="*/ 5278 w 49671"/>
                <a:gd name="connsiteY12" fmla="*/ 10555 h 27940"/>
                <a:gd name="connsiteX13" fmla="*/ 0 w 49671"/>
                <a:gd name="connsiteY13" fmla="*/ 15833 h 27940"/>
                <a:gd name="connsiteX14" fmla="*/ 0 w 49671"/>
                <a:gd name="connsiteY14" fmla="*/ 30424 h 27940"/>
                <a:gd name="connsiteX15" fmla="*/ 36322 w 49671"/>
                <a:gd name="connsiteY15" fmla="*/ 27319 h 27940"/>
                <a:gd name="connsiteX16" fmla="*/ 43773 w 49671"/>
                <a:gd name="connsiteY16" fmla="*/ 22042 h 27940"/>
                <a:gd name="connsiteX17" fmla="*/ 50913 w 49671"/>
                <a:gd name="connsiteY17" fmla="*/ 15833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671" h="27940">
                  <a:moveTo>
                    <a:pt x="49051" y="12418"/>
                  </a:moveTo>
                  <a:lnTo>
                    <a:pt x="44704" y="10555"/>
                  </a:lnTo>
                  <a:lnTo>
                    <a:pt x="43773" y="10555"/>
                  </a:lnTo>
                  <a:lnTo>
                    <a:pt x="41600" y="10555"/>
                  </a:lnTo>
                  <a:lnTo>
                    <a:pt x="37564" y="10555"/>
                  </a:lnTo>
                  <a:lnTo>
                    <a:pt x="36322" y="10555"/>
                  </a:lnTo>
                  <a:lnTo>
                    <a:pt x="34460" y="9313"/>
                  </a:lnTo>
                  <a:lnTo>
                    <a:pt x="30113" y="9313"/>
                  </a:lnTo>
                  <a:lnTo>
                    <a:pt x="27009" y="5278"/>
                  </a:lnTo>
                  <a:lnTo>
                    <a:pt x="22973" y="0"/>
                  </a:lnTo>
                  <a:lnTo>
                    <a:pt x="15522" y="3104"/>
                  </a:lnTo>
                  <a:lnTo>
                    <a:pt x="10555" y="7451"/>
                  </a:lnTo>
                  <a:lnTo>
                    <a:pt x="5278" y="10555"/>
                  </a:lnTo>
                  <a:lnTo>
                    <a:pt x="0" y="15833"/>
                  </a:lnTo>
                  <a:lnTo>
                    <a:pt x="0" y="30424"/>
                  </a:lnTo>
                  <a:lnTo>
                    <a:pt x="36322" y="27319"/>
                  </a:lnTo>
                  <a:lnTo>
                    <a:pt x="43773" y="22042"/>
                  </a:lnTo>
                  <a:lnTo>
                    <a:pt x="50913" y="15833"/>
                  </a:lnTo>
                  <a:close/>
                </a:path>
              </a:pathLst>
            </a:custGeom>
            <a:grpFill/>
            <a:ln w="3104" cap="flat">
              <a:noFill/>
              <a:prstDash val="solid"/>
              <a:miter/>
            </a:ln>
          </p:spPr>
          <p:txBody>
            <a:bodyPr rtlCol="0" anchor="ctr"/>
            <a:lstStyle/>
            <a:p>
              <a:endParaRPr lang="en-US"/>
            </a:p>
          </p:txBody>
        </p:sp>
        <p:sp>
          <p:nvSpPr>
            <p:cNvPr id="709" name="Freeform: Shape 708">
              <a:extLst>
                <a:ext uri="{FF2B5EF4-FFF2-40B4-BE49-F238E27FC236}">
                  <a16:creationId xmlns:a16="http://schemas.microsoft.com/office/drawing/2014/main" id="{C23DDEE2-D918-430E-931A-AD89899C4807}"/>
                </a:ext>
              </a:extLst>
            </p:cNvPr>
            <p:cNvSpPr/>
            <p:nvPr/>
          </p:nvSpPr>
          <p:spPr>
            <a:xfrm>
              <a:off x="5774854" y="4394519"/>
              <a:ext cx="15522" cy="9313"/>
            </a:xfrm>
            <a:custGeom>
              <a:avLst/>
              <a:gdLst>
                <a:gd name="connsiteX0" fmla="*/ 0 w 15522"/>
                <a:gd name="connsiteY0" fmla="*/ 931 h 9313"/>
                <a:gd name="connsiteX1" fmla="*/ 2173 w 15522"/>
                <a:gd name="connsiteY1" fmla="*/ 3104 h 9313"/>
                <a:gd name="connsiteX2" fmla="*/ 2173 w 15522"/>
                <a:gd name="connsiteY2" fmla="*/ 5278 h 9313"/>
                <a:gd name="connsiteX3" fmla="*/ 4036 w 15522"/>
                <a:gd name="connsiteY3" fmla="*/ 8382 h 9313"/>
                <a:gd name="connsiteX4" fmla="*/ 4036 w 15522"/>
                <a:gd name="connsiteY4" fmla="*/ 10245 h 9313"/>
                <a:gd name="connsiteX5" fmla="*/ 7140 w 15522"/>
                <a:gd name="connsiteY5" fmla="*/ 10245 h 9313"/>
                <a:gd name="connsiteX6" fmla="*/ 9313 w 15522"/>
                <a:gd name="connsiteY6" fmla="*/ 10245 h 9313"/>
                <a:gd name="connsiteX7" fmla="*/ 13349 w 15522"/>
                <a:gd name="connsiteY7" fmla="*/ 7140 h 9313"/>
                <a:gd name="connsiteX8" fmla="*/ 16764 w 15522"/>
                <a:gd name="connsiteY8" fmla="*/ 7140 h 9313"/>
                <a:gd name="connsiteX9" fmla="*/ 16764 w 15522"/>
                <a:gd name="connsiteY9" fmla="*/ 0 h 9313"/>
                <a:gd name="connsiteX10" fmla="*/ 0 w 15522"/>
                <a:gd name="connsiteY10"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522" h="9313">
                  <a:moveTo>
                    <a:pt x="0" y="931"/>
                  </a:moveTo>
                  <a:lnTo>
                    <a:pt x="2173" y="3104"/>
                  </a:lnTo>
                  <a:lnTo>
                    <a:pt x="2173" y="5278"/>
                  </a:lnTo>
                  <a:lnTo>
                    <a:pt x="4036" y="8382"/>
                  </a:lnTo>
                  <a:lnTo>
                    <a:pt x="4036" y="10245"/>
                  </a:lnTo>
                  <a:lnTo>
                    <a:pt x="7140" y="10245"/>
                  </a:lnTo>
                  <a:lnTo>
                    <a:pt x="9313" y="10245"/>
                  </a:lnTo>
                  <a:lnTo>
                    <a:pt x="13349" y="7140"/>
                  </a:lnTo>
                  <a:lnTo>
                    <a:pt x="16764" y="7140"/>
                  </a:lnTo>
                  <a:lnTo>
                    <a:pt x="16764" y="0"/>
                  </a:lnTo>
                  <a:lnTo>
                    <a:pt x="0" y="0"/>
                  </a:lnTo>
                  <a:close/>
                </a:path>
              </a:pathLst>
            </a:custGeom>
            <a:grpFill/>
            <a:ln w="3104" cap="flat">
              <a:noFill/>
              <a:prstDash val="solid"/>
              <a:miter/>
            </a:ln>
          </p:spPr>
          <p:txBody>
            <a:bodyPr rtlCol="0" anchor="ctr"/>
            <a:lstStyle/>
            <a:p>
              <a:endParaRPr lang="en-US"/>
            </a:p>
          </p:txBody>
        </p:sp>
        <p:sp>
          <p:nvSpPr>
            <p:cNvPr id="710" name="Freeform: Shape 709">
              <a:extLst>
                <a:ext uri="{FF2B5EF4-FFF2-40B4-BE49-F238E27FC236}">
                  <a16:creationId xmlns:a16="http://schemas.microsoft.com/office/drawing/2014/main" id="{1E529003-F1E0-4F34-A989-B28D7DC152E1}"/>
                </a:ext>
              </a:extLst>
            </p:cNvPr>
            <p:cNvSpPr/>
            <p:nvPr/>
          </p:nvSpPr>
          <p:spPr>
            <a:xfrm>
              <a:off x="7132744" y="4215702"/>
              <a:ext cx="55880" cy="21731"/>
            </a:xfrm>
            <a:custGeom>
              <a:avLst/>
              <a:gdLst>
                <a:gd name="connsiteX0" fmla="*/ 51844 w 55880"/>
                <a:gd name="connsiteY0" fmla="*/ 7451 h 21731"/>
                <a:gd name="connsiteX1" fmla="*/ 36322 w 55880"/>
                <a:gd name="connsiteY1" fmla="*/ 4346 h 21731"/>
                <a:gd name="connsiteX2" fmla="*/ 19558 w 55880"/>
                <a:gd name="connsiteY2" fmla="*/ 0 h 21731"/>
                <a:gd name="connsiteX3" fmla="*/ 0 w 55880"/>
                <a:gd name="connsiteY3" fmla="*/ 0 h 21731"/>
                <a:gd name="connsiteX4" fmla="*/ 0 w 55880"/>
                <a:gd name="connsiteY4" fmla="*/ 7451 h 21731"/>
                <a:gd name="connsiteX5" fmla="*/ 931 w 55880"/>
                <a:gd name="connsiteY5" fmla="*/ 13660 h 21731"/>
                <a:gd name="connsiteX6" fmla="*/ 931 w 55880"/>
                <a:gd name="connsiteY6" fmla="*/ 18937 h 21731"/>
                <a:gd name="connsiteX7" fmla="*/ 3104 w 55880"/>
                <a:gd name="connsiteY7" fmla="*/ 24215 h 21731"/>
                <a:gd name="connsiteX8" fmla="*/ 56191 w 55880"/>
                <a:gd name="connsiteY8"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880" h="21731">
                  <a:moveTo>
                    <a:pt x="51844" y="7451"/>
                  </a:moveTo>
                  <a:lnTo>
                    <a:pt x="36322" y="4346"/>
                  </a:lnTo>
                  <a:lnTo>
                    <a:pt x="19558" y="0"/>
                  </a:lnTo>
                  <a:lnTo>
                    <a:pt x="0" y="0"/>
                  </a:lnTo>
                  <a:lnTo>
                    <a:pt x="0" y="7451"/>
                  </a:lnTo>
                  <a:lnTo>
                    <a:pt x="931" y="13660"/>
                  </a:lnTo>
                  <a:lnTo>
                    <a:pt x="931" y="18937"/>
                  </a:lnTo>
                  <a:lnTo>
                    <a:pt x="3104" y="24215"/>
                  </a:lnTo>
                  <a:lnTo>
                    <a:pt x="56191" y="24215"/>
                  </a:lnTo>
                  <a:close/>
                </a:path>
              </a:pathLst>
            </a:custGeom>
            <a:grpFill/>
            <a:ln w="3104" cap="flat">
              <a:noFill/>
              <a:prstDash val="solid"/>
              <a:miter/>
            </a:ln>
          </p:spPr>
          <p:txBody>
            <a:bodyPr rtlCol="0" anchor="ctr"/>
            <a:lstStyle/>
            <a:p>
              <a:endParaRPr lang="en-US"/>
            </a:p>
          </p:txBody>
        </p:sp>
        <p:sp>
          <p:nvSpPr>
            <p:cNvPr id="711" name="Freeform: Shape 710">
              <a:extLst>
                <a:ext uri="{FF2B5EF4-FFF2-40B4-BE49-F238E27FC236}">
                  <a16:creationId xmlns:a16="http://schemas.microsoft.com/office/drawing/2014/main" id="{0DB364DC-E3B1-4A7A-9BCF-31EDFB376EF6}"/>
                </a:ext>
              </a:extLst>
            </p:cNvPr>
            <p:cNvSpPr/>
            <p:nvPr/>
          </p:nvSpPr>
          <p:spPr>
            <a:xfrm>
              <a:off x="5371586" y="4771400"/>
              <a:ext cx="18627" cy="27940"/>
            </a:xfrm>
            <a:custGeom>
              <a:avLst/>
              <a:gdLst>
                <a:gd name="connsiteX0" fmla="*/ 16454 w 18626"/>
                <a:gd name="connsiteY0" fmla="*/ 2173 h 27940"/>
                <a:gd name="connsiteX1" fmla="*/ 14591 w 18626"/>
                <a:gd name="connsiteY1" fmla="*/ 2173 h 27940"/>
                <a:gd name="connsiteX2" fmla="*/ 12418 w 18626"/>
                <a:gd name="connsiteY2" fmla="*/ 2173 h 27940"/>
                <a:gd name="connsiteX3" fmla="*/ 7140 w 18626"/>
                <a:gd name="connsiteY3" fmla="*/ 0 h 27940"/>
                <a:gd name="connsiteX4" fmla="*/ 7140 w 18626"/>
                <a:gd name="connsiteY4" fmla="*/ 5278 h 27940"/>
                <a:gd name="connsiteX5" fmla="*/ 5278 w 18626"/>
                <a:gd name="connsiteY5" fmla="*/ 9624 h 27940"/>
                <a:gd name="connsiteX6" fmla="*/ 3104 w 18626"/>
                <a:gd name="connsiteY6" fmla="*/ 12728 h 27940"/>
                <a:gd name="connsiteX7" fmla="*/ 0 w 18626"/>
                <a:gd name="connsiteY7" fmla="*/ 16764 h 27940"/>
                <a:gd name="connsiteX8" fmla="*/ 1863 w 18626"/>
                <a:gd name="connsiteY8" fmla="*/ 20179 h 27940"/>
                <a:gd name="connsiteX9" fmla="*/ 1863 w 18626"/>
                <a:gd name="connsiteY9" fmla="*/ 22042 h 27940"/>
                <a:gd name="connsiteX10" fmla="*/ 1863 w 18626"/>
                <a:gd name="connsiteY10" fmla="*/ 24215 h 27940"/>
                <a:gd name="connsiteX11" fmla="*/ 3104 w 18626"/>
                <a:gd name="connsiteY11" fmla="*/ 24215 h 27940"/>
                <a:gd name="connsiteX12" fmla="*/ 3104 w 18626"/>
                <a:gd name="connsiteY12" fmla="*/ 29492 h 27940"/>
                <a:gd name="connsiteX13" fmla="*/ 9313 w 18626"/>
                <a:gd name="connsiteY13" fmla="*/ 26388 h 27940"/>
                <a:gd name="connsiteX14" fmla="*/ 12418 w 18626"/>
                <a:gd name="connsiteY14" fmla="*/ 20179 h 27940"/>
                <a:gd name="connsiteX15" fmla="*/ 14591 w 18626"/>
                <a:gd name="connsiteY15" fmla="*/ 14901 h 27940"/>
                <a:gd name="connsiteX16" fmla="*/ 16454 w 18626"/>
                <a:gd name="connsiteY16" fmla="*/ 9624 h 27940"/>
                <a:gd name="connsiteX17" fmla="*/ 19868 w 18626"/>
                <a:gd name="connsiteY17" fmla="*/ 4346 h 27940"/>
                <a:gd name="connsiteX18" fmla="*/ 17695 w 18626"/>
                <a:gd name="connsiteY18" fmla="*/ 43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626" h="27940">
                  <a:moveTo>
                    <a:pt x="16454" y="2173"/>
                  </a:moveTo>
                  <a:lnTo>
                    <a:pt x="14591" y="2173"/>
                  </a:lnTo>
                  <a:lnTo>
                    <a:pt x="12418" y="2173"/>
                  </a:lnTo>
                  <a:lnTo>
                    <a:pt x="7140" y="0"/>
                  </a:lnTo>
                  <a:lnTo>
                    <a:pt x="7140" y="5278"/>
                  </a:lnTo>
                  <a:lnTo>
                    <a:pt x="5278" y="9624"/>
                  </a:lnTo>
                  <a:lnTo>
                    <a:pt x="3104" y="12728"/>
                  </a:lnTo>
                  <a:lnTo>
                    <a:pt x="0" y="16764"/>
                  </a:lnTo>
                  <a:lnTo>
                    <a:pt x="1863" y="20179"/>
                  </a:lnTo>
                  <a:lnTo>
                    <a:pt x="1863" y="22042"/>
                  </a:lnTo>
                  <a:lnTo>
                    <a:pt x="1863" y="24215"/>
                  </a:lnTo>
                  <a:lnTo>
                    <a:pt x="3104" y="24215"/>
                  </a:lnTo>
                  <a:lnTo>
                    <a:pt x="3104" y="29492"/>
                  </a:lnTo>
                  <a:lnTo>
                    <a:pt x="9313" y="26388"/>
                  </a:lnTo>
                  <a:lnTo>
                    <a:pt x="12418" y="20179"/>
                  </a:lnTo>
                  <a:lnTo>
                    <a:pt x="14591" y="14901"/>
                  </a:lnTo>
                  <a:lnTo>
                    <a:pt x="16454" y="9624"/>
                  </a:lnTo>
                  <a:lnTo>
                    <a:pt x="19868" y="4346"/>
                  </a:lnTo>
                  <a:lnTo>
                    <a:pt x="17695" y="4346"/>
                  </a:lnTo>
                  <a:close/>
                </a:path>
              </a:pathLst>
            </a:custGeom>
            <a:grpFill/>
            <a:ln w="3104" cap="flat">
              <a:noFill/>
              <a:prstDash val="solid"/>
              <a:miter/>
            </a:ln>
          </p:spPr>
          <p:txBody>
            <a:bodyPr rtlCol="0" anchor="ctr"/>
            <a:lstStyle/>
            <a:p>
              <a:endParaRPr lang="en-US"/>
            </a:p>
          </p:txBody>
        </p:sp>
        <p:sp>
          <p:nvSpPr>
            <p:cNvPr id="712" name="Freeform: Shape 711">
              <a:extLst>
                <a:ext uri="{FF2B5EF4-FFF2-40B4-BE49-F238E27FC236}">
                  <a16:creationId xmlns:a16="http://schemas.microsoft.com/office/drawing/2014/main" id="{13C77978-20E6-493C-9A36-6A225FF3C9B4}"/>
                </a:ext>
              </a:extLst>
            </p:cNvPr>
            <p:cNvSpPr/>
            <p:nvPr/>
          </p:nvSpPr>
          <p:spPr>
            <a:xfrm>
              <a:off x="4983839" y="4840940"/>
              <a:ext cx="52776" cy="80716"/>
            </a:xfrm>
            <a:custGeom>
              <a:avLst/>
              <a:gdLst>
                <a:gd name="connsiteX0" fmla="*/ 34460 w 52775"/>
                <a:gd name="connsiteY0" fmla="*/ 1863 h 80715"/>
                <a:gd name="connsiteX1" fmla="*/ 23904 w 52775"/>
                <a:gd name="connsiteY1" fmla="*/ 7140 h 80715"/>
                <a:gd name="connsiteX2" fmla="*/ 14591 w 52775"/>
                <a:gd name="connsiteY2" fmla="*/ 14591 h 80715"/>
                <a:gd name="connsiteX3" fmla="*/ 4346 w 52775"/>
                <a:gd name="connsiteY3" fmla="*/ 23904 h 80715"/>
                <a:gd name="connsiteX4" fmla="*/ 5278 w 52775"/>
                <a:gd name="connsiteY4" fmla="*/ 42841 h 80715"/>
                <a:gd name="connsiteX5" fmla="*/ 5278 w 52775"/>
                <a:gd name="connsiteY5" fmla="*/ 58674 h 80715"/>
                <a:gd name="connsiteX6" fmla="*/ 0 w 52775"/>
                <a:gd name="connsiteY6" fmla="*/ 72334 h 80715"/>
                <a:gd name="connsiteX7" fmla="*/ 0 w 52775"/>
                <a:gd name="connsiteY7" fmla="*/ 80716 h 80715"/>
                <a:gd name="connsiteX8" fmla="*/ 19869 w 52775"/>
                <a:gd name="connsiteY8" fmla="*/ 79785 h 80715"/>
                <a:gd name="connsiteX9" fmla="*/ 33528 w 52775"/>
                <a:gd name="connsiteY9" fmla="*/ 75438 h 80715"/>
                <a:gd name="connsiteX10" fmla="*/ 48119 w 52775"/>
                <a:gd name="connsiteY10" fmla="*/ 67988 h 80715"/>
                <a:gd name="connsiteX11" fmla="*/ 53086 w 52775"/>
                <a:gd name="connsiteY11" fmla="*/ 44083 h 80715"/>
                <a:gd name="connsiteX12" fmla="*/ 55259 w 52775"/>
                <a:gd name="connsiteY12" fmla="*/ 22042 h 80715"/>
                <a:gd name="connsiteX13" fmla="*/ 51224 w 52775"/>
                <a:gd name="connsiteY13" fmla="*/ 0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75" h="80715">
                  <a:moveTo>
                    <a:pt x="34460" y="1863"/>
                  </a:moveTo>
                  <a:lnTo>
                    <a:pt x="23904" y="7140"/>
                  </a:lnTo>
                  <a:lnTo>
                    <a:pt x="14591" y="14591"/>
                  </a:lnTo>
                  <a:lnTo>
                    <a:pt x="4346" y="23904"/>
                  </a:lnTo>
                  <a:lnTo>
                    <a:pt x="5278" y="42841"/>
                  </a:lnTo>
                  <a:lnTo>
                    <a:pt x="5278" y="58674"/>
                  </a:lnTo>
                  <a:lnTo>
                    <a:pt x="0" y="72334"/>
                  </a:lnTo>
                  <a:lnTo>
                    <a:pt x="0" y="80716"/>
                  </a:lnTo>
                  <a:lnTo>
                    <a:pt x="19869" y="79785"/>
                  </a:lnTo>
                  <a:lnTo>
                    <a:pt x="33528" y="75438"/>
                  </a:lnTo>
                  <a:lnTo>
                    <a:pt x="48119" y="67988"/>
                  </a:lnTo>
                  <a:lnTo>
                    <a:pt x="53086" y="44083"/>
                  </a:lnTo>
                  <a:lnTo>
                    <a:pt x="55259" y="22042"/>
                  </a:lnTo>
                  <a:lnTo>
                    <a:pt x="51224" y="0"/>
                  </a:lnTo>
                  <a:close/>
                </a:path>
              </a:pathLst>
            </a:custGeom>
            <a:grpFill/>
            <a:ln w="3104" cap="flat">
              <a:noFill/>
              <a:prstDash val="solid"/>
              <a:miter/>
            </a:ln>
          </p:spPr>
          <p:txBody>
            <a:bodyPr rtlCol="0" anchor="ctr"/>
            <a:lstStyle/>
            <a:p>
              <a:endParaRPr lang="en-US"/>
            </a:p>
          </p:txBody>
        </p:sp>
        <p:sp>
          <p:nvSpPr>
            <p:cNvPr id="713" name="Freeform: Shape 712">
              <a:extLst>
                <a:ext uri="{FF2B5EF4-FFF2-40B4-BE49-F238E27FC236}">
                  <a16:creationId xmlns:a16="http://schemas.microsoft.com/office/drawing/2014/main" id="{BBBAF4FE-627F-4A51-B637-7572DDDFAD0A}"/>
                </a:ext>
              </a:extLst>
            </p:cNvPr>
            <p:cNvSpPr/>
            <p:nvPr/>
          </p:nvSpPr>
          <p:spPr>
            <a:xfrm>
              <a:off x="4217969" y="4962635"/>
              <a:ext cx="31045" cy="18627"/>
            </a:xfrm>
            <a:custGeom>
              <a:avLst/>
              <a:gdLst>
                <a:gd name="connsiteX0" fmla="*/ 0 w 31044"/>
                <a:gd name="connsiteY0" fmla="*/ 0 h 18626"/>
                <a:gd name="connsiteX1" fmla="*/ 4036 w 31044"/>
                <a:gd name="connsiteY1" fmla="*/ 5278 h 18626"/>
                <a:gd name="connsiteX2" fmla="*/ 6209 w 31044"/>
                <a:gd name="connsiteY2" fmla="*/ 8382 h 18626"/>
                <a:gd name="connsiteX3" fmla="*/ 7140 w 31044"/>
                <a:gd name="connsiteY3" fmla="*/ 12728 h 18626"/>
                <a:gd name="connsiteX4" fmla="*/ 9313 w 31044"/>
                <a:gd name="connsiteY4" fmla="*/ 14591 h 18626"/>
                <a:gd name="connsiteX5" fmla="*/ 13660 w 31044"/>
                <a:gd name="connsiteY5" fmla="*/ 19869 h 18626"/>
                <a:gd name="connsiteX6" fmla="*/ 18627 w 31044"/>
                <a:gd name="connsiteY6" fmla="*/ 18006 h 18626"/>
                <a:gd name="connsiteX7" fmla="*/ 21731 w 31044"/>
                <a:gd name="connsiteY7" fmla="*/ 18006 h 18626"/>
                <a:gd name="connsiteX8" fmla="*/ 26077 w 31044"/>
                <a:gd name="connsiteY8" fmla="*/ 18006 h 18626"/>
                <a:gd name="connsiteX9" fmla="*/ 29182 w 31044"/>
                <a:gd name="connsiteY9" fmla="*/ 15833 h 18626"/>
                <a:gd name="connsiteX10" fmla="*/ 33218 w 31044"/>
                <a:gd name="connsiteY10" fmla="*/ 15833 h 18626"/>
                <a:gd name="connsiteX11" fmla="*/ 33218 w 31044"/>
                <a:gd name="connsiteY11" fmla="*/ 7451 h 18626"/>
                <a:gd name="connsiteX12" fmla="*/ 21731 w 31044"/>
                <a:gd name="connsiteY12" fmla="*/ 3104 h 18626"/>
                <a:gd name="connsiteX13" fmla="*/ 13660 w 31044"/>
                <a:gd name="connsiteY13" fmla="*/ 931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044" h="18626">
                  <a:moveTo>
                    <a:pt x="0" y="0"/>
                  </a:moveTo>
                  <a:lnTo>
                    <a:pt x="4036" y="5278"/>
                  </a:lnTo>
                  <a:lnTo>
                    <a:pt x="6209" y="8382"/>
                  </a:lnTo>
                  <a:lnTo>
                    <a:pt x="7140" y="12728"/>
                  </a:lnTo>
                  <a:lnTo>
                    <a:pt x="9313" y="14591"/>
                  </a:lnTo>
                  <a:lnTo>
                    <a:pt x="13660" y="19869"/>
                  </a:lnTo>
                  <a:lnTo>
                    <a:pt x="18627" y="18006"/>
                  </a:lnTo>
                  <a:lnTo>
                    <a:pt x="21731" y="18006"/>
                  </a:lnTo>
                  <a:lnTo>
                    <a:pt x="26077" y="18006"/>
                  </a:lnTo>
                  <a:lnTo>
                    <a:pt x="29182" y="15833"/>
                  </a:lnTo>
                  <a:lnTo>
                    <a:pt x="33218" y="15833"/>
                  </a:lnTo>
                  <a:lnTo>
                    <a:pt x="33218" y="7451"/>
                  </a:lnTo>
                  <a:lnTo>
                    <a:pt x="21731" y="3104"/>
                  </a:lnTo>
                  <a:lnTo>
                    <a:pt x="13660" y="931"/>
                  </a:lnTo>
                  <a:close/>
                </a:path>
              </a:pathLst>
            </a:custGeom>
            <a:grpFill/>
            <a:ln w="3104" cap="flat">
              <a:noFill/>
              <a:prstDash val="solid"/>
              <a:miter/>
            </a:ln>
          </p:spPr>
          <p:txBody>
            <a:bodyPr rtlCol="0" anchor="ctr"/>
            <a:lstStyle/>
            <a:p>
              <a:endParaRPr lang="en-US"/>
            </a:p>
          </p:txBody>
        </p:sp>
        <p:sp>
          <p:nvSpPr>
            <p:cNvPr id="714" name="Freeform: Shape 713">
              <a:extLst>
                <a:ext uri="{FF2B5EF4-FFF2-40B4-BE49-F238E27FC236}">
                  <a16:creationId xmlns:a16="http://schemas.microsoft.com/office/drawing/2014/main" id="{BC173ED8-A78C-4CDD-AE8B-9B9DEFFF8127}"/>
                </a:ext>
              </a:extLst>
            </p:cNvPr>
            <p:cNvSpPr/>
            <p:nvPr/>
          </p:nvSpPr>
          <p:spPr>
            <a:xfrm>
              <a:off x="4778634" y="4498518"/>
              <a:ext cx="158327" cy="117969"/>
            </a:xfrm>
            <a:custGeom>
              <a:avLst/>
              <a:gdLst>
                <a:gd name="connsiteX0" fmla="*/ 156154 w 158327"/>
                <a:gd name="connsiteY0" fmla="*/ 29182 h 117969"/>
                <a:gd name="connsiteX1" fmla="*/ 156154 w 158327"/>
                <a:gd name="connsiteY1" fmla="*/ 23904 h 117969"/>
                <a:gd name="connsiteX2" fmla="*/ 156154 w 158327"/>
                <a:gd name="connsiteY2" fmla="*/ 16764 h 117969"/>
                <a:gd name="connsiteX3" fmla="*/ 154292 w 158327"/>
                <a:gd name="connsiteY3" fmla="*/ 12418 h 117969"/>
                <a:gd name="connsiteX4" fmla="*/ 154292 w 158327"/>
                <a:gd name="connsiteY4" fmla="*/ 9313 h 117969"/>
                <a:gd name="connsiteX5" fmla="*/ 153050 w 158327"/>
                <a:gd name="connsiteY5" fmla="*/ 7140 h 117969"/>
                <a:gd name="connsiteX6" fmla="*/ 151187 w 158327"/>
                <a:gd name="connsiteY6" fmla="*/ 4036 h 117969"/>
                <a:gd name="connsiteX7" fmla="*/ 149014 w 158327"/>
                <a:gd name="connsiteY7" fmla="*/ 0 h 117969"/>
                <a:gd name="connsiteX8" fmla="*/ 134423 w 158327"/>
                <a:gd name="connsiteY8" fmla="*/ 1863 h 117969"/>
                <a:gd name="connsiteX9" fmla="*/ 126972 w 158327"/>
                <a:gd name="connsiteY9" fmla="*/ 7140 h 117969"/>
                <a:gd name="connsiteX10" fmla="*/ 119832 w 158327"/>
                <a:gd name="connsiteY10" fmla="*/ 12418 h 117969"/>
                <a:gd name="connsiteX11" fmla="*/ 114554 w 158327"/>
                <a:gd name="connsiteY11" fmla="*/ 18937 h 117969"/>
                <a:gd name="connsiteX12" fmla="*/ 105241 w 158327"/>
                <a:gd name="connsiteY12" fmla="*/ 23904 h 117969"/>
                <a:gd name="connsiteX13" fmla="*/ 102137 w 158327"/>
                <a:gd name="connsiteY13" fmla="*/ 23904 h 117969"/>
                <a:gd name="connsiteX14" fmla="*/ 99964 w 158327"/>
                <a:gd name="connsiteY14" fmla="*/ 23904 h 117969"/>
                <a:gd name="connsiteX15" fmla="*/ 97790 w 158327"/>
                <a:gd name="connsiteY15" fmla="*/ 23904 h 117969"/>
                <a:gd name="connsiteX16" fmla="*/ 97790 w 158327"/>
                <a:gd name="connsiteY16" fmla="*/ 22042 h 117969"/>
                <a:gd name="connsiteX17" fmla="*/ 94686 w 158327"/>
                <a:gd name="connsiteY17" fmla="*/ 19869 h 117969"/>
                <a:gd name="connsiteX18" fmla="*/ 92823 w 158327"/>
                <a:gd name="connsiteY18" fmla="*/ 14591 h 117969"/>
                <a:gd name="connsiteX19" fmla="*/ 78232 w 158327"/>
                <a:gd name="connsiteY19" fmla="*/ 19869 h 117969"/>
                <a:gd name="connsiteX20" fmla="*/ 67677 w 158327"/>
                <a:gd name="connsiteY20" fmla="*/ 27319 h 117969"/>
                <a:gd name="connsiteX21" fmla="*/ 56191 w 158327"/>
                <a:gd name="connsiteY21" fmla="*/ 36633 h 117969"/>
                <a:gd name="connsiteX22" fmla="*/ 53086 w 158327"/>
                <a:gd name="connsiteY22" fmla="*/ 29182 h 117969"/>
                <a:gd name="connsiteX23" fmla="*/ 49050 w 158327"/>
                <a:gd name="connsiteY23" fmla="*/ 26077 h 117969"/>
                <a:gd name="connsiteX24" fmla="*/ 45946 w 158327"/>
                <a:gd name="connsiteY24" fmla="*/ 19869 h 117969"/>
                <a:gd name="connsiteX25" fmla="*/ 39427 w 158327"/>
                <a:gd name="connsiteY25" fmla="*/ 14591 h 117969"/>
                <a:gd name="connsiteX26" fmla="*/ 24836 w 158327"/>
                <a:gd name="connsiteY26" fmla="*/ 18937 h 117969"/>
                <a:gd name="connsiteX27" fmla="*/ 16764 w 158327"/>
                <a:gd name="connsiteY27" fmla="*/ 22042 h 117969"/>
                <a:gd name="connsiteX28" fmla="*/ 9313 w 158327"/>
                <a:gd name="connsiteY28" fmla="*/ 29182 h 117969"/>
                <a:gd name="connsiteX29" fmla="*/ 0 w 158327"/>
                <a:gd name="connsiteY29" fmla="*/ 36633 h 117969"/>
                <a:gd name="connsiteX30" fmla="*/ 5278 w 158327"/>
                <a:gd name="connsiteY30" fmla="*/ 47188 h 117969"/>
                <a:gd name="connsiteX31" fmla="*/ 32286 w 158327"/>
                <a:gd name="connsiteY31" fmla="*/ 47188 h 117969"/>
                <a:gd name="connsiteX32" fmla="*/ 32286 w 158327"/>
                <a:gd name="connsiteY32" fmla="*/ 60847 h 117969"/>
                <a:gd name="connsiteX33" fmla="*/ 27009 w 158327"/>
                <a:gd name="connsiteY33" fmla="*/ 60847 h 117969"/>
                <a:gd name="connsiteX34" fmla="*/ 21731 w 158327"/>
                <a:gd name="connsiteY34" fmla="*/ 60847 h 117969"/>
                <a:gd name="connsiteX35" fmla="*/ 19868 w 158327"/>
                <a:gd name="connsiteY35" fmla="*/ 61779 h 117969"/>
                <a:gd name="connsiteX36" fmla="*/ 17695 w 158327"/>
                <a:gd name="connsiteY36" fmla="*/ 61779 h 117969"/>
                <a:gd name="connsiteX37" fmla="*/ 16764 w 158327"/>
                <a:gd name="connsiteY37" fmla="*/ 63952 h 117969"/>
                <a:gd name="connsiteX38" fmla="*/ 12418 w 158327"/>
                <a:gd name="connsiteY38" fmla="*/ 68298 h 117969"/>
                <a:gd name="connsiteX39" fmla="*/ 9313 w 158327"/>
                <a:gd name="connsiteY39" fmla="*/ 68298 h 117969"/>
                <a:gd name="connsiteX40" fmla="*/ 14591 w 158327"/>
                <a:gd name="connsiteY40" fmla="*/ 71403 h 117969"/>
                <a:gd name="connsiteX41" fmla="*/ 19868 w 158327"/>
                <a:gd name="connsiteY41" fmla="*/ 75438 h 117969"/>
                <a:gd name="connsiteX42" fmla="*/ 27009 w 158327"/>
                <a:gd name="connsiteY42" fmla="*/ 76680 h 117969"/>
                <a:gd name="connsiteX43" fmla="*/ 32286 w 158327"/>
                <a:gd name="connsiteY43" fmla="*/ 80716 h 117969"/>
                <a:gd name="connsiteX44" fmla="*/ 31355 w 158327"/>
                <a:gd name="connsiteY44" fmla="*/ 83820 h 117969"/>
                <a:gd name="connsiteX45" fmla="*/ 31355 w 158327"/>
                <a:gd name="connsiteY45" fmla="*/ 85993 h 117969"/>
                <a:gd name="connsiteX46" fmla="*/ 29182 w 158327"/>
                <a:gd name="connsiteY46" fmla="*/ 88167 h 117969"/>
                <a:gd name="connsiteX47" fmla="*/ 27009 w 158327"/>
                <a:gd name="connsiteY47" fmla="*/ 90340 h 117969"/>
                <a:gd name="connsiteX48" fmla="*/ 24836 w 158327"/>
                <a:gd name="connsiteY48" fmla="*/ 91271 h 117969"/>
                <a:gd name="connsiteX49" fmla="*/ 29182 w 158327"/>
                <a:gd name="connsiteY49" fmla="*/ 95307 h 117969"/>
                <a:gd name="connsiteX50" fmla="*/ 38495 w 158327"/>
                <a:gd name="connsiteY50" fmla="*/ 100584 h 117969"/>
                <a:gd name="connsiteX51" fmla="*/ 49050 w 158327"/>
                <a:gd name="connsiteY51" fmla="*/ 105862 h 117969"/>
                <a:gd name="connsiteX52" fmla="*/ 61468 w 158327"/>
                <a:gd name="connsiteY52" fmla="*/ 113313 h 117969"/>
                <a:gd name="connsiteX53" fmla="*/ 70782 w 158327"/>
                <a:gd name="connsiteY53" fmla="*/ 117659 h 117969"/>
                <a:gd name="connsiteX54" fmla="*/ 76059 w 158327"/>
                <a:gd name="connsiteY54" fmla="*/ 120763 h 117969"/>
                <a:gd name="connsiteX55" fmla="*/ 94686 w 158327"/>
                <a:gd name="connsiteY55" fmla="*/ 105862 h 117969"/>
                <a:gd name="connsiteX56" fmla="*/ 116728 w 158327"/>
                <a:gd name="connsiteY56" fmla="*/ 95307 h 117969"/>
                <a:gd name="connsiteX57" fmla="*/ 139701 w 158327"/>
                <a:gd name="connsiteY57" fmla="*/ 85993 h 117969"/>
                <a:gd name="connsiteX58" fmla="*/ 160501 w 158327"/>
                <a:gd name="connsiteY58" fmla="*/ 75438 h 117969"/>
                <a:gd name="connsiteX59" fmla="*/ 160501 w 158327"/>
                <a:gd name="connsiteY59" fmla="*/ 60847 h 117969"/>
                <a:gd name="connsiteX60" fmla="*/ 158327 w 158327"/>
                <a:gd name="connsiteY60" fmla="*/ 44083 h 117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58327" h="117969">
                  <a:moveTo>
                    <a:pt x="156154" y="29182"/>
                  </a:moveTo>
                  <a:lnTo>
                    <a:pt x="156154" y="23904"/>
                  </a:lnTo>
                  <a:lnTo>
                    <a:pt x="156154" y="16764"/>
                  </a:lnTo>
                  <a:lnTo>
                    <a:pt x="154292" y="12418"/>
                  </a:lnTo>
                  <a:lnTo>
                    <a:pt x="154292" y="9313"/>
                  </a:lnTo>
                  <a:lnTo>
                    <a:pt x="153050" y="7140"/>
                  </a:lnTo>
                  <a:lnTo>
                    <a:pt x="151187" y="4036"/>
                  </a:lnTo>
                  <a:lnTo>
                    <a:pt x="149014" y="0"/>
                  </a:lnTo>
                  <a:lnTo>
                    <a:pt x="134423" y="1863"/>
                  </a:lnTo>
                  <a:lnTo>
                    <a:pt x="126972" y="7140"/>
                  </a:lnTo>
                  <a:lnTo>
                    <a:pt x="119832" y="12418"/>
                  </a:lnTo>
                  <a:lnTo>
                    <a:pt x="114554" y="18937"/>
                  </a:lnTo>
                  <a:lnTo>
                    <a:pt x="105241" y="23904"/>
                  </a:lnTo>
                  <a:lnTo>
                    <a:pt x="102137" y="23904"/>
                  </a:lnTo>
                  <a:lnTo>
                    <a:pt x="99964" y="23904"/>
                  </a:lnTo>
                  <a:lnTo>
                    <a:pt x="97790" y="23904"/>
                  </a:lnTo>
                  <a:lnTo>
                    <a:pt x="97790" y="22042"/>
                  </a:lnTo>
                  <a:lnTo>
                    <a:pt x="94686" y="19869"/>
                  </a:lnTo>
                  <a:lnTo>
                    <a:pt x="92823" y="14591"/>
                  </a:lnTo>
                  <a:lnTo>
                    <a:pt x="78232" y="19869"/>
                  </a:lnTo>
                  <a:lnTo>
                    <a:pt x="67677" y="27319"/>
                  </a:lnTo>
                  <a:lnTo>
                    <a:pt x="56191" y="36633"/>
                  </a:lnTo>
                  <a:lnTo>
                    <a:pt x="53086" y="29182"/>
                  </a:lnTo>
                  <a:lnTo>
                    <a:pt x="49050" y="26077"/>
                  </a:lnTo>
                  <a:lnTo>
                    <a:pt x="45946" y="19869"/>
                  </a:lnTo>
                  <a:lnTo>
                    <a:pt x="39427" y="14591"/>
                  </a:lnTo>
                  <a:lnTo>
                    <a:pt x="24836" y="18937"/>
                  </a:lnTo>
                  <a:lnTo>
                    <a:pt x="16764" y="22042"/>
                  </a:lnTo>
                  <a:lnTo>
                    <a:pt x="9313" y="29182"/>
                  </a:lnTo>
                  <a:lnTo>
                    <a:pt x="0" y="36633"/>
                  </a:lnTo>
                  <a:lnTo>
                    <a:pt x="5278" y="47188"/>
                  </a:lnTo>
                  <a:lnTo>
                    <a:pt x="32286" y="47188"/>
                  </a:lnTo>
                  <a:lnTo>
                    <a:pt x="32286" y="60847"/>
                  </a:lnTo>
                  <a:lnTo>
                    <a:pt x="27009" y="60847"/>
                  </a:lnTo>
                  <a:lnTo>
                    <a:pt x="21731" y="60847"/>
                  </a:lnTo>
                  <a:lnTo>
                    <a:pt x="19868" y="61779"/>
                  </a:lnTo>
                  <a:lnTo>
                    <a:pt x="17695" y="61779"/>
                  </a:lnTo>
                  <a:lnTo>
                    <a:pt x="16764" y="63952"/>
                  </a:lnTo>
                  <a:lnTo>
                    <a:pt x="12418" y="68298"/>
                  </a:lnTo>
                  <a:lnTo>
                    <a:pt x="9313" y="68298"/>
                  </a:lnTo>
                  <a:lnTo>
                    <a:pt x="14591" y="71403"/>
                  </a:lnTo>
                  <a:lnTo>
                    <a:pt x="19868" y="75438"/>
                  </a:lnTo>
                  <a:lnTo>
                    <a:pt x="27009" y="76680"/>
                  </a:lnTo>
                  <a:lnTo>
                    <a:pt x="32286" y="80716"/>
                  </a:lnTo>
                  <a:lnTo>
                    <a:pt x="31355" y="83820"/>
                  </a:lnTo>
                  <a:lnTo>
                    <a:pt x="31355" y="85993"/>
                  </a:lnTo>
                  <a:lnTo>
                    <a:pt x="29182" y="88167"/>
                  </a:lnTo>
                  <a:lnTo>
                    <a:pt x="27009" y="90340"/>
                  </a:lnTo>
                  <a:lnTo>
                    <a:pt x="24836" y="91271"/>
                  </a:lnTo>
                  <a:lnTo>
                    <a:pt x="29182" y="95307"/>
                  </a:lnTo>
                  <a:lnTo>
                    <a:pt x="38495" y="100584"/>
                  </a:lnTo>
                  <a:lnTo>
                    <a:pt x="49050" y="105862"/>
                  </a:lnTo>
                  <a:lnTo>
                    <a:pt x="61468" y="113313"/>
                  </a:lnTo>
                  <a:lnTo>
                    <a:pt x="70782" y="117659"/>
                  </a:lnTo>
                  <a:lnTo>
                    <a:pt x="76059" y="120763"/>
                  </a:lnTo>
                  <a:lnTo>
                    <a:pt x="94686" y="105862"/>
                  </a:lnTo>
                  <a:lnTo>
                    <a:pt x="116728" y="95307"/>
                  </a:lnTo>
                  <a:lnTo>
                    <a:pt x="139701" y="85993"/>
                  </a:lnTo>
                  <a:lnTo>
                    <a:pt x="160501" y="75438"/>
                  </a:lnTo>
                  <a:lnTo>
                    <a:pt x="160501" y="60847"/>
                  </a:lnTo>
                  <a:lnTo>
                    <a:pt x="158327" y="44083"/>
                  </a:lnTo>
                  <a:close/>
                </a:path>
              </a:pathLst>
            </a:custGeom>
            <a:grpFill/>
            <a:ln w="3104" cap="flat">
              <a:noFill/>
              <a:prstDash val="solid"/>
              <a:miter/>
            </a:ln>
          </p:spPr>
          <p:txBody>
            <a:bodyPr rtlCol="0" anchor="ctr"/>
            <a:lstStyle/>
            <a:p>
              <a:endParaRPr lang="en-US"/>
            </a:p>
          </p:txBody>
        </p:sp>
      </p:grpSp>
      <p:sp>
        <p:nvSpPr>
          <p:cNvPr id="3" name="Picture Placeholder 2">
            <a:extLst>
              <a:ext uri="{FF2B5EF4-FFF2-40B4-BE49-F238E27FC236}">
                <a16:creationId xmlns:a16="http://schemas.microsoft.com/office/drawing/2014/main" id="{BAB880F7-E788-4D16-AAFA-F96FEC3A2C4F}"/>
              </a:ext>
            </a:extLst>
          </p:cNvPr>
          <p:cNvSpPr>
            <a:spLocks noGrp="1"/>
          </p:cNvSpPr>
          <p:nvPr>
            <p:ph type="pic" idx="13"/>
          </p:nvPr>
        </p:nvSpPr>
        <p:spPr/>
      </p:sp>
    </p:spTree>
    <p:extLst>
      <p:ext uri="{BB962C8B-B14F-4D97-AF65-F5344CB8AC3E}">
        <p14:creationId xmlns:p14="http://schemas.microsoft.com/office/powerpoint/2010/main" val="19522506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grpSp>
        <p:nvGrpSpPr>
          <p:cNvPr id="3" name="Group 2">
            <a:extLst>
              <a:ext uri="{FF2B5EF4-FFF2-40B4-BE49-F238E27FC236}">
                <a16:creationId xmlns:a16="http://schemas.microsoft.com/office/drawing/2014/main" id="{F916EBCA-0879-44D3-9C53-5F9471ECF1AE}"/>
              </a:ext>
            </a:extLst>
          </p:cNvPr>
          <p:cNvGrpSpPr/>
          <p:nvPr/>
        </p:nvGrpSpPr>
        <p:grpSpPr>
          <a:xfrm>
            <a:off x="1705372" y="3254279"/>
            <a:ext cx="7392282" cy="1421768"/>
            <a:chOff x="-713978" y="3320954"/>
            <a:chExt cx="7392282" cy="1421768"/>
          </a:xfrm>
        </p:grpSpPr>
        <p:cxnSp>
          <p:nvCxnSpPr>
            <p:cNvPr id="4" name="Straight Connector 3">
              <a:extLst>
                <a:ext uri="{FF2B5EF4-FFF2-40B4-BE49-F238E27FC236}">
                  <a16:creationId xmlns:a16="http://schemas.microsoft.com/office/drawing/2014/main" id="{951F3DA5-E359-4A49-B8C7-5170DD85EB66}"/>
                </a:ext>
              </a:extLst>
            </p:cNvPr>
            <p:cNvCxnSpPr/>
            <p:nvPr/>
          </p:nvCxnSpPr>
          <p:spPr>
            <a:xfrm>
              <a:off x="6221104" y="3320954"/>
              <a:ext cx="457200" cy="4572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EBEC079-9D3F-42AE-83E2-C807C45082D7}"/>
                </a:ext>
              </a:extLst>
            </p:cNvPr>
            <p:cNvCxnSpPr/>
            <p:nvPr/>
          </p:nvCxnSpPr>
          <p:spPr>
            <a:xfrm>
              <a:off x="3447070" y="3320954"/>
              <a:ext cx="457200" cy="4572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7224186B-EF48-4753-9E37-5B1776161734}"/>
                </a:ext>
              </a:extLst>
            </p:cNvPr>
            <p:cNvCxnSpPr/>
            <p:nvPr/>
          </p:nvCxnSpPr>
          <p:spPr>
            <a:xfrm>
              <a:off x="673038" y="3320954"/>
              <a:ext cx="457200" cy="4572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E77B71CF-5967-477C-92FF-F6FC4CEB16B6}"/>
                </a:ext>
              </a:extLst>
            </p:cNvPr>
            <p:cNvCxnSpPr/>
            <p:nvPr/>
          </p:nvCxnSpPr>
          <p:spPr>
            <a:xfrm flipV="1">
              <a:off x="4834086" y="4285522"/>
              <a:ext cx="457200" cy="4572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94DF711-2F8F-4888-BAE9-5D6CD467AEF7}"/>
                </a:ext>
              </a:extLst>
            </p:cNvPr>
            <p:cNvCxnSpPr/>
            <p:nvPr/>
          </p:nvCxnSpPr>
          <p:spPr>
            <a:xfrm flipV="1">
              <a:off x="2060054" y="4285522"/>
              <a:ext cx="457200" cy="4572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55">
              <a:extLst>
                <a:ext uri="{FF2B5EF4-FFF2-40B4-BE49-F238E27FC236}">
                  <a16:creationId xmlns:a16="http://schemas.microsoft.com/office/drawing/2014/main" id="{FDAD552C-EE67-4536-B899-E145536F5B04}"/>
                </a:ext>
              </a:extLst>
            </p:cNvPr>
            <p:cNvCxnSpPr/>
            <p:nvPr/>
          </p:nvCxnSpPr>
          <p:spPr>
            <a:xfrm flipV="1">
              <a:off x="-713978" y="4285522"/>
              <a:ext cx="457200" cy="4572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83A51BA6-0BA4-40B2-B5A0-578406C8E146}"/>
              </a:ext>
            </a:extLst>
          </p:cNvPr>
          <p:cNvGrpSpPr/>
          <p:nvPr/>
        </p:nvGrpSpPr>
        <p:grpSpPr>
          <a:xfrm>
            <a:off x="9358112" y="2792786"/>
            <a:ext cx="2371378" cy="2371378"/>
            <a:chOff x="6876256" y="3063517"/>
            <a:chExt cx="1944216" cy="1944216"/>
          </a:xfrm>
          <a:scene3d>
            <a:camera prst="perspectiveLeft">
              <a:rot lat="0" lon="3900000" rev="0"/>
            </a:camera>
            <a:lightRig rig="threePt" dir="t"/>
          </a:scene3d>
        </p:grpSpPr>
        <p:sp>
          <p:nvSpPr>
            <p:cNvPr id="11" name="Oval 10">
              <a:extLst>
                <a:ext uri="{FF2B5EF4-FFF2-40B4-BE49-F238E27FC236}">
                  <a16:creationId xmlns:a16="http://schemas.microsoft.com/office/drawing/2014/main" id="{99285656-54F6-4514-91D5-D5D580ECA4E1}"/>
                </a:ext>
              </a:extLst>
            </p:cNvPr>
            <p:cNvSpPr/>
            <p:nvPr/>
          </p:nvSpPr>
          <p:spPr>
            <a:xfrm>
              <a:off x="6876256" y="3063517"/>
              <a:ext cx="1944216" cy="1944216"/>
            </a:xfrm>
            <a:prstGeom prst="ellipse">
              <a:avLst/>
            </a:prstGeom>
            <a:solidFill>
              <a:schemeClr val="bg1"/>
            </a:solidFill>
            <a:ln w="165100">
              <a:solidFill>
                <a:schemeClr val="tx1">
                  <a:lumMod val="85000"/>
                  <a:lumOff val="15000"/>
                </a:schemeClr>
              </a:solidFill>
            </a:ln>
            <a:sp3d extrusionH="171450" contourW="12700">
              <a:extrusionClr>
                <a:schemeClr val="bg1"/>
              </a:extrusionClr>
              <a:contourClr>
                <a:schemeClr val="tx1">
                  <a:lumMod val="50000"/>
                  <a:lumOff val="5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Oval 11">
              <a:extLst>
                <a:ext uri="{FF2B5EF4-FFF2-40B4-BE49-F238E27FC236}">
                  <a16:creationId xmlns:a16="http://schemas.microsoft.com/office/drawing/2014/main" id="{10EDCBA2-0CFA-455D-870B-BAB27769C4CC}"/>
                </a:ext>
              </a:extLst>
            </p:cNvPr>
            <p:cNvSpPr/>
            <p:nvPr/>
          </p:nvSpPr>
          <p:spPr>
            <a:xfrm>
              <a:off x="7165759" y="3353020"/>
              <a:ext cx="1365211" cy="1365211"/>
            </a:xfrm>
            <a:prstGeom prst="ellipse">
              <a:avLst/>
            </a:prstGeom>
            <a:solidFill>
              <a:schemeClr val="bg1"/>
            </a:solidFill>
            <a:ln w="165100">
              <a:solidFill>
                <a:schemeClr val="tx1">
                  <a:lumMod val="85000"/>
                  <a:lumOff val="15000"/>
                </a:schemeClr>
              </a:solidFill>
            </a:ln>
            <a:sp3d extrusionH="171450" contourW="12700">
              <a:extrusionClr>
                <a:schemeClr val="bg1"/>
              </a:extrusionClr>
              <a:contourClr>
                <a:schemeClr val="tx1">
                  <a:lumMod val="50000"/>
                  <a:lumOff val="5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Oval 12">
              <a:extLst>
                <a:ext uri="{FF2B5EF4-FFF2-40B4-BE49-F238E27FC236}">
                  <a16:creationId xmlns:a16="http://schemas.microsoft.com/office/drawing/2014/main" id="{1E5E2258-5566-461B-9FD4-F6808966AD5C}"/>
                </a:ext>
              </a:extLst>
            </p:cNvPr>
            <p:cNvSpPr/>
            <p:nvPr/>
          </p:nvSpPr>
          <p:spPr>
            <a:xfrm>
              <a:off x="7487073" y="3674334"/>
              <a:ext cx="722583" cy="722583"/>
            </a:xfrm>
            <a:prstGeom prst="ellipse">
              <a:avLst/>
            </a:prstGeom>
            <a:solidFill>
              <a:schemeClr val="bg1"/>
            </a:solidFill>
            <a:ln w="165100">
              <a:solidFill>
                <a:schemeClr val="tx1">
                  <a:lumMod val="85000"/>
                  <a:lumOff val="15000"/>
                </a:schemeClr>
              </a:solidFill>
            </a:ln>
            <a:sp3d extrusionH="171450" contourW="12700">
              <a:extrusionClr>
                <a:schemeClr val="bg1"/>
              </a:extrusionClr>
              <a:contourClr>
                <a:schemeClr val="tx1">
                  <a:lumMod val="50000"/>
                  <a:lumOff val="5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14" name="Group 13">
            <a:extLst>
              <a:ext uri="{FF2B5EF4-FFF2-40B4-BE49-F238E27FC236}">
                <a16:creationId xmlns:a16="http://schemas.microsoft.com/office/drawing/2014/main" id="{ACCDFC99-F1BB-423C-8534-728167581F78}"/>
              </a:ext>
            </a:extLst>
          </p:cNvPr>
          <p:cNvGrpSpPr/>
          <p:nvPr/>
        </p:nvGrpSpPr>
        <p:grpSpPr>
          <a:xfrm>
            <a:off x="1210468" y="3711480"/>
            <a:ext cx="8661202" cy="514942"/>
            <a:chOff x="-373747" y="3778154"/>
            <a:chExt cx="7826067" cy="514942"/>
          </a:xfrm>
        </p:grpSpPr>
        <p:sp>
          <p:nvSpPr>
            <p:cNvPr id="15" name="Chevron 2">
              <a:extLst>
                <a:ext uri="{FF2B5EF4-FFF2-40B4-BE49-F238E27FC236}">
                  <a16:creationId xmlns:a16="http://schemas.microsoft.com/office/drawing/2014/main" id="{8981A38F-36BD-46D8-ADE1-3DD97F488F12}"/>
                </a:ext>
              </a:extLst>
            </p:cNvPr>
            <p:cNvSpPr/>
            <p:nvPr/>
          </p:nvSpPr>
          <p:spPr>
            <a:xfrm>
              <a:off x="933736" y="3778154"/>
              <a:ext cx="1434480" cy="514942"/>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6" name="Chevron 37">
              <a:extLst>
                <a:ext uri="{FF2B5EF4-FFF2-40B4-BE49-F238E27FC236}">
                  <a16:creationId xmlns:a16="http://schemas.microsoft.com/office/drawing/2014/main" id="{906D9A58-8968-49B9-8BD0-59E3039CEF7D}"/>
                </a:ext>
              </a:extLst>
            </p:cNvPr>
            <p:cNvSpPr/>
            <p:nvPr/>
          </p:nvSpPr>
          <p:spPr>
            <a:xfrm>
              <a:off x="2204762" y="3778154"/>
              <a:ext cx="1434480" cy="514942"/>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7" name="Chevron 38">
              <a:extLst>
                <a:ext uri="{FF2B5EF4-FFF2-40B4-BE49-F238E27FC236}">
                  <a16:creationId xmlns:a16="http://schemas.microsoft.com/office/drawing/2014/main" id="{9A143726-0A7D-4AA1-B99A-D60852BBFD31}"/>
                </a:ext>
              </a:extLst>
            </p:cNvPr>
            <p:cNvSpPr/>
            <p:nvPr/>
          </p:nvSpPr>
          <p:spPr>
            <a:xfrm>
              <a:off x="3475788" y="3778154"/>
              <a:ext cx="1434480" cy="514942"/>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8" name="Chevron 39">
              <a:extLst>
                <a:ext uri="{FF2B5EF4-FFF2-40B4-BE49-F238E27FC236}">
                  <a16:creationId xmlns:a16="http://schemas.microsoft.com/office/drawing/2014/main" id="{C19871FD-1752-4280-9067-A2246CF34E4F}"/>
                </a:ext>
              </a:extLst>
            </p:cNvPr>
            <p:cNvSpPr/>
            <p:nvPr/>
          </p:nvSpPr>
          <p:spPr>
            <a:xfrm>
              <a:off x="4746814" y="3778154"/>
              <a:ext cx="1434480" cy="514942"/>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9" name="Chevron 40">
              <a:extLst>
                <a:ext uri="{FF2B5EF4-FFF2-40B4-BE49-F238E27FC236}">
                  <a16:creationId xmlns:a16="http://schemas.microsoft.com/office/drawing/2014/main" id="{4633D00C-0E49-46E0-B177-CF3E552ACBCF}"/>
                </a:ext>
              </a:extLst>
            </p:cNvPr>
            <p:cNvSpPr/>
            <p:nvPr/>
          </p:nvSpPr>
          <p:spPr>
            <a:xfrm>
              <a:off x="6017840" y="3778154"/>
              <a:ext cx="1434480" cy="514942"/>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0" name="Chevron 2">
              <a:extLst>
                <a:ext uri="{FF2B5EF4-FFF2-40B4-BE49-F238E27FC236}">
                  <a16:creationId xmlns:a16="http://schemas.microsoft.com/office/drawing/2014/main" id="{8D9A825D-70C4-43B7-B762-432BC3717824}"/>
                </a:ext>
              </a:extLst>
            </p:cNvPr>
            <p:cNvSpPr/>
            <p:nvPr/>
          </p:nvSpPr>
          <p:spPr>
            <a:xfrm>
              <a:off x="-373747" y="3778154"/>
              <a:ext cx="1434480" cy="514942"/>
            </a:xfrm>
            <a:prstGeom prst="chevr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grpSp>
        <p:nvGrpSpPr>
          <p:cNvPr id="21" name="Group 20">
            <a:extLst>
              <a:ext uri="{FF2B5EF4-FFF2-40B4-BE49-F238E27FC236}">
                <a16:creationId xmlns:a16="http://schemas.microsoft.com/office/drawing/2014/main" id="{3E63299C-C15C-468A-A8CC-4FB495FC9EBD}"/>
              </a:ext>
            </a:extLst>
          </p:cNvPr>
          <p:cNvGrpSpPr/>
          <p:nvPr/>
        </p:nvGrpSpPr>
        <p:grpSpPr>
          <a:xfrm>
            <a:off x="2154270" y="2143804"/>
            <a:ext cx="1836018" cy="1078798"/>
            <a:chOff x="7026501" y="4509120"/>
            <a:chExt cx="1499710" cy="1078798"/>
          </a:xfrm>
        </p:grpSpPr>
        <p:sp>
          <p:nvSpPr>
            <p:cNvPr id="22" name="TextBox 21">
              <a:extLst>
                <a:ext uri="{FF2B5EF4-FFF2-40B4-BE49-F238E27FC236}">
                  <a16:creationId xmlns:a16="http://schemas.microsoft.com/office/drawing/2014/main" id="{752C2639-AD20-40FB-B353-2AF757DFB129}"/>
                </a:ext>
              </a:extLst>
            </p:cNvPr>
            <p:cNvSpPr txBox="1"/>
            <p:nvPr/>
          </p:nvSpPr>
          <p:spPr>
            <a:xfrm>
              <a:off x="7026501" y="4509120"/>
              <a:ext cx="1499710"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Add Text</a:t>
              </a:r>
              <a:endParaRPr lang="ko-KR" altLang="en-US" sz="1200" b="1" dirty="0">
                <a:solidFill>
                  <a:schemeClr val="tx1">
                    <a:lumMod val="75000"/>
                    <a:lumOff val="25000"/>
                  </a:schemeClr>
                </a:solidFill>
                <a:cs typeface="Arial" pitchFamily="34" charset="0"/>
              </a:endParaRPr>
            </a:p>
          </p:txBody>
        </p:sp>
        <p:sp>
          <p:nvSpPr>
            <p:cNvPr id="23" name="TextBox 22">
              <a:extLst>
                <a:ext uri="{FF2B5EF4-FFF2-40B4-BE49-F238E27FC236}">
                  <a16:creationId xmlns:a16="http://schemas.microsoft.com/office/drawing/2014/main" id="{C2C066D0-1962-4932-84C2-14B01E899B4C}"/>
                </a:ext>
              </a:extLst>
            </p:cNvPr>
            <p:cNvSpPr txBox="1"/>
            <p:nvPr/>
          </p:nvSpPr>
          <p:spPr>
            <a:xfrm>
              <a:off x="7026501" y="4756921"/>
              <a:ext cx="1499710"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Get a modern PowerPoint  Presentation that is beautifully designed. </a:t>
              </a:r>
              <a:endParaRPr lang="ko-KR" altLang="en-US" sz="1200" dirty="0">
                <a:solidFill>
                  <a:schemeClr val="tx1">
                    <a:lumMod val="75000"/>
                    <a:lumOff val="25000"/>
                  </a:schemeClr>
                </a:solidFill>
                <a:cs typeface="Arial" pitchFamily="34" charset="0"/>
              </a:endParaRPr>
            </a:p>
          </p:txBody>
        </p:sp>
      </p:grpSp>
      <p:grpSp>
        <p:nvGrpSpPr>
          <p:cNvPr id="24" name="Group 23">
            <a:extLst>
              <a:ext uri="{FF2B5EF4-FFF2-40B4-BE49-F238E27FC236}">
                <a16:creationId xmlns:a16="http://schemas.microsoft.com/office/drawing/2014/main" id="{CF33EDC2-0E52-4165-8991-764F92EBBF5B}"/>
              </a:ext>
            </a:extLst>
          </p:cNvPr>
          <p:cNvGrpSpPr/>
          <p:nvPr/>
        </p:nvGrpSpPr>
        <p:grpSpPr>
          <a:xfrm>
            <a:off x="4938358" y="2143804"/>
            <a:ext cx="1836018" cy="1078798"/>
            <a:chOff x="7026501" y="4509120"/>
            <a:chExt cx="1499710" cy="1078798"/>
          </a:xfrm>
        </p:grpSpPr>
        <p:sp>
          <p:nvSpPr>
            <p:cNvPr id="25" name="TextBox 24">
              <a:extLst>
                <a:ext uri="{FF2B5EF4-FFF2-40B4-BE49-F238E27FC236}">
                  <a16:creationId xmlns:a16="http://schemas.microsoft.com/office/drawing/2014/main" id="{51EF63D8-45CE-4DE0-863A-6814AEE8AF85}"/>
                </a:ext>
              </a:extLst>
            </p:cNvPr>
            <p:cNvSpPr txBox="1"/>
            <p:nvPr/>
          </p:nvSpPr>
          <p:spPr>
            <a:xfrm>
              <a:off x="7026501" y="4509120"/>
              <a:ext cx="1499710"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Add Text</a:t>
              </a:r>
              <a:endParaRPr lang="ko-KR" altLang="en-US" sz="1200" b="1" dirty="0">
                <a:solidFill>
                  <a:schemeClr val="tx1">
                    <a:lumMod val="75000"/>
                    <a:lumOff val="25000"/>
                  </a:schemeClr>
                </a:solidFill>
                <a:cs typeface="Arial" pitchFamily="34" charset="0"/>
              </a:endParaRPr>
            </a:p>
          </p:txBody>
        </p:sp>
        <p:sp>
          <p:nvSpPr>
            <p:cNvPr id="26" name="TextBox 25">
              <a:extLst>
                <a:ext uri="{FF2B5EF4-FFF2-40B4-BE49-F238E27FC236}">
                  <a16:creationId xmlns:a16="http://schemas.microsoft.com/office/drawing/2014/main" id="{182B75AA-01A2-45D5-A1F5-971D829169B5}"/>
                </a:ext>
              </a:extLst>
            </p:cNvPr>
            <p:cNvSpPr txBox="1"/>
            <p:nvPr/>
          </p:nvSpPr>
          <p:spPr>
            <a:xfrm>
              <a:off x="7026501" y="4756921"/>
              <a:ext cx="1499710"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Get a modern PowerPoint  Presentation that is beautifully designed. </a:t>
              </a:r>
              <a:endParaRPr lang="ko-KR" altLang="en-US" sz="1200" dirty="0">
                <a:solidFill>
                  <a:schemeClr val="tx1">
                    <a:lumMod val="75000"/>
                    <a:lumOff val="25000"/>
                  </a:schemeClr>
                </a:solidFill>
                <a:cs typeface="Arial" pitchFamily="34" charset="0"/>
              </a:endParaRPr>
            </a:p>
          </p:txBody>
        </p:sp>
      </p:grpSp>
      <p:grpSp>
        <p:nvGrpSpPr>
          <p:cNvPr id="27" name="Group 26">
            <a:extLst>
              <a:ext uri="{FF2B5EF4-FFF2-40B4-BE49-F238E27FC236}">
                <a16:creationId xmlns:a16="http://schemas.microsoft.com/office/drawing/2014/main" id="{0B527B67-E8B9-4E11-93E0-79CFFE4E0CB1}"/>
              </a:ext>
            </a:extLst>
          </p:cNvPr>
          <p:cNvGrpSpPr/>
          <p:nvPr/>
        </p:nvGrpSpPr>
        <p:grpSpPr>
          <a:xfrm>
            <a:off x="7722446" y="2143804"/>
            <a:ext cx="1836018" cy="1078798"/>
            <a:chOff x="7026501" y="4509120"/>
            <a:chExt cx="1499710" cy="1078798"/>
          </a:xfrm>
        </p:grpSpPr>
        <p:sp>
          <p:nvSpPr>
            <p:cNvPr id="28" name="TextBox 27">
              <a:extLst>
                <a:ext uri="{FF2B5EF4-FFF2-40B4-BE49-F238E27FC236}">
                  <a16:creationId xmlns:a16="http://schemas.microsoft.com/office/drawing/2014/main" id="{6184F0D2-302E-4147-A351-6654FA5CF683}"/>
                </a:ext>
              </a:extLst>
            </p:cNvPr>
            <p:cNvSpPr txBox="1"/>
            <p:nvPr/>
          </p:nvSpPr>
          <p:spPr>
            <a:xfrm>
              <a:off x="7026501" y="4509120"/>
              <a:ext cx="1499710"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Add Text</a:t>
              </a:r>
              <a:endParaRPr lang="ko-KR" altLang="en-US" sz="1200" b="1" dirty="0">
                <a:solidFill>
                  <a:schemeClr val="tx1">
                    <a:lumMod val="75000"/>
                    <a:lumOff val="25000"/>
                  </a:schemeClr>
                </a:solidFill>
                <a:cs typeface="Arial" pitchFamily="34" charset="0"/>
              </a:endParaRPr>
            </a:p>
          </p:txBody>
        </p:sp>
        <p:sp>
          <p:nvSpPr>
            <p:cNvPr id="29" name="TextBox 28">
              <a:extLst>
                <a:ext uri="{FF2B5EF4-FFF2-40B4-BE49-F238E27FC236}">
                  <a16:creationId xmlns:a16="http://schemas.microsoft.com/office/drawing/2014/main" id="{95973E9A-56FF-478E-8840-E31243D36F69}"/>
                </a:ext>
              </a:extLst>
            </p:cNvPr>
            <p:cNvSpPr txBox="1"/>
            <p:nvPr/>
          </p:nvSpPr>
          <p:spPr>
            <a:xfrm>
              <a:off x="7026501" y="4756921"/>
              <a:ext cx="1499710"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Get a modern PowerPoint  Presentation that is beautifully designed. </a:t>
              </a:r>
              <a:endParaRPr lang="ko-KR" altLang="en-US" sz="1200" dirty="0">
                <a:solidFill>
                  <a:schemeClr val="tx1">
                    <a:lumMod val="75000"/>
                    <a:lumOff val="25000"/>
                  </a:schemeClr>
                </a:solidFill>
                <a:cs typeface="Arial" pitchFamily="34" charset="0"/>
              </a:endParaRPr>
            </a:p>
          </p:txBody>
        </p:sp>
      </p:grpSp>
      <p:grpSp>
        <p:nvGrpSpPr>
          <p:cNvPr id="30" name="Group 29">
            <a:extLst>
              <a:ext uri="{FF2B5EF4-FFF2-40B4-BE49-F238E27FC236}">
                <a16:creationId xmlns:a16="http://schemas.microsoft.com/office/drawing/2014/main" id="{D0C54F5B-E668-418B-8AD7-6D0A8ECF46C3}"/>
              </a:ext>
            </a:extLst>
          </p:cNvPr>
          <p:cNvGrpSpPr/>
          <p:nvPr/>
        </p:nvGrpSpPr>
        <p:grpSpPr>
          <a:xfrm>
            <a:off x="3546314" y="4782903"/>
            <a:ext cx="1836018" cy="1078798"/>
            <a:chOff x="7026501" y="4509120"/>
            <a:chExt cx="1499710" cy="1078798"/>
          </a:xfrm>
        </p:grpSpPr>
        <p:sp>
          <p:nvSpPr>
            <p:cNvPr id="31" name="TextBox 30">
              <a:extLst>
                <a:ext uri="{FF2B5EF4-FFF2-40B4-BE49-F238E27FC236}">
                  <a16:creationId xmlns:a16="http://schemas.microsoft.com/office/drawing/2014/main" id="{DA7917FB-4540-46F4-AE7E-CC60645F92EF}"/>
                </a:ext>
              </a:extLst>
            </p:cNvPr>
            <p:cNvSpPr txBox="1"/>
            <p:nvPr/>
          </p:nvSpPr>
          <p:spPr>
            <a:xfrm>
              <a:off x="7026501" y="4509120"/>
              <a:ext cx="1499710"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Add Text</a:t>
              </a:r>
              <a:endParaRPr lang="ko-KR" altLang="en-US" sz="1200" b="1" dirty="0">
                <a:solidFill>
                  <a:schemeClr val="tx1">
                    <a:lumMod val="75000"/>
                    <a:lumOff val="25000"/>
                  </a:schemeClr>
                </a:solidFill>
                <a:cs typeface="Arial" pitchFamily="34" charset="0"/>
              </a:endParaRPr>
            </a:p>
          </p:txBody>
        </p:sp>
        <p:sp>
          <p:nvSpPr>
            <p:cNvPr id="32" name="TextBox 31">
              <a:extLst>
                <a:ext uri="{FF2B5EF4-FFF2-40B4-BE49-F238E27FC236}">
                  <a16:creationId xmlns:a16="http://schemas.microsoft.com/office/drawing/2014/main" id="{C6255151-5940-4808-859F-5FD79542261C}"/>
                </a:ext>
              </a:extLst>
            </p:cNvPr>
            <p:cNvSpPr txBox="1"/>
            <p:nvPr/>
          </p:nvSpPr>
          <p:spPr>
            <a:xfrm>
              <a:off x="7026501" y="4756921"/>
              <a:ext cx="1499710"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Get a modern PowerPoint  Presentation that is beautifully designed.</a:t>
              </a:r>
              <a:endParaRPr lang="ko-KR" altLang="en-US" sz="1200" dirty="0">
                <a:solidFill>
                  <a:schemeClr val="tx1">
                    <a:lumMod val="75000"/>
                    <a:lumOff val="25000"/>
                  </a:schemeClr>
                </a:solidFill>
                <a:cs typeface="Arial" pitchFamily="34" charset="0"/>
              </a:endParaRPr>
            </a:p>
          </p:txBody>
        </p:sp>
      </p:grpSp>
      <p:grpSp>
        <p:nvGrpSpPr>
          <p:cNvPr id="33" name="Group 32">
            <a:extLst>
              <a:ext uri="{FF2B5EF4-FFF2-40B4-BE49-F238E27FC236}">
                <a16:creationId xmlns:a16="http://schemas.microsoft.com/office/drawing/2014/main" id="{650253D3-ADE4-473F-B362-74D409A9778F}"/>
              </a:ext>
            </a:extLst>
          </p:cNvPr>
          <p:cNvGrpSpPr/>
          <p:nvPr/>
        </p:nvGrpSpPr>
        <p:grpSpPr>
          <a:xfrm>
            <a:off x="6330402" y="4782903"/>
            <a:ext cx="1836018" cy="1078798"/>
            <a:chOff x="7026501" y="4509120"/>
            <a:chExt cx="1499710" cy="1078798"/>
          </a:xfrm>
        </p:grpSpPr>
        <p:sp>
          <p:nvSpPr>
            <p:cNvPr id="34" name="TextBox 33">
              <a:extLst>
                <a:ext uri="{FF2B5EF4-FFF2-40B4-BE49-F238E27FC236}">
                  <a16:creationId xmlns:a16="http://schemas.microsoft.com/office/drawing/2014/main" id="{4C61708F-ACA6-4DE4-B8A8-099575DCFE6C}"/>
                </a:ext>
              </a:extLst>
            </p:cNvPr>
            <p:cNvSpPr txBox="1"/>
            <p:nvPr/>
          </p:nvSpPr>
          <p:spPr>
            <a:xfrm>
              <a:off x="7026501" y="4509120"/>
              <a:ext cx="1499710"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Add Text</a:t>
              </a:r>
              <a:endParaRPr lang="ko-KR" altLang="en-US" sz="1200" b="1" dirty="0">
                <a:solidFill>
                  <a:schemeClr val="tx1">
                    <a:lumMod val="75000"/>
                    <a:lumOff val="25000"/>
                  </a:schemeClr>
                </a:solidFill>
                <a:cs typeface="Arial" pitchFamily="34" charset="0"/>
              </a:endParaRPr>
            </a:p>
          </p:txBody>
        </p:sp>
        <p:sp>
          <p:nvSpPr>
            <p:cNvPr id="35" name="TextBox 34">
              <a:extLst>
                <a:ext uri="{FF2B5EF4-FFF2-40B4-BE49-F238E27FC236}">
                  <a16:creationId xmlns:a16="http://schemas.microsoft.com/office/drawing/2014/main" id="{EE6E1AFC-4036-4090-B5F0-63160753E6FC}"/>
                </a:ext>
              </a:extLst>
            </p:cNvPr>
            <p:cNvSpPr txBox="1"/>
            <p:nvPr/>
          </p:nvSpPr>
          <p:spPr>
            <a:xfrm>
              <a:off x="7026501" y="4756921"/>
              <a:ext cx="1499710"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Get a modern PowerPoint  Presentation that is beautifully designed. </a:t>
              </a:r>
              <a:endParaRPr lang="ko-KR" altLang="en-US" sz="1200" dirty="0">
                <a:solidFill>
                  <a:schemeClr val="tx1">
                    <a:lumMod val="75000"/>
                    <a:lumOff val="25000"/>
                  </a:schemeClr>
                </a:solidFill>
                <a:cs typeface="Arial" pitchFamily="34" charset="0"/>
              </a:endParaRPr>
            </a:p>
          </p:txBody>
        </p:sp>
      </p:grpSp>
      <p:sp>
        <p:nvSpPr>
          <p:cNvPr id="36" name="TextBox 35">
            <a:extLst>
              <a:ext uri="{FF2B5EF4-FFF2-40B4-BE49-F238E27FC236}">
                <a16:creationId xmlns:a16="http://schemas.microsoft.com/office/drawing/2014/main" id="{630A71CC-D367-4E7C-9D80-FECB1B081BCD}"/>
              </a:ext>
            </a:extLst>
          </p:cNvPr>
          <p:cNvSpPr txBox="1"/>
          <p:nvPr/>
        </p:nvSpPr>
        <p:spPr>
          <a:xfrm>
            <a:off x="2905287" y="3840804"/>
            <a:ext cx="1203663"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Add Text</a:t>
            </a:r>
            <a:endParaRPr lang="ko-KR" altLang="en-US" sz="1200" b="1" dirty="0">
              <a:solidFill>
                <a:schemeClr val="bg1"/>
              </a:solidFill>
              <a:cs typeface="Arial" pitchFamily="34" charset="0"/>
            </a:endParaRPr>
          </a:p>
        </p:txBody>
      </p:sp>
      <p:sp>
        <p:nvSpPr>
          <p:cNvPr id="37" name="TextBox 36">
            <a:extLst>
              <a:ext uri="{FF2B5EF4-FFF2-40B4-BE49-F238E27FC236}">
                <a16:creationId xmlns:a16="http://schemas.microsoft.com/office/drawing/2014/main" id="{2ACB462B-A571-4D69-A1BF-6EFA05B3631D}"/>
              </a:ext>
            </a:extLst>
          </p:cNvPr>
          <p:cNvSpPr txBox="1"/>
          <p:nvPr/>
        </p:nvSpPr>
        <p:spPr>
          <a:xfrm>
            <a:off x="4322094" y="3840804"/>
            <a:ext cx="1203663"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Add Text</a:t>
            </a:r>
            <a:endParaRPr lang="ko-KR" altLang="en-US" sz="1200" b="1" dirty="0">
              <a:solidFill>
                <a:schemeClr val="bg1"/>
              </a:solidFill>
              <a:cs typeface="Arial" pitchFamily="34" charset="0"/>
            </a:endParaRPr>
          </a:p>
        </p:txBody>
      </p:sp>
      <p:sp>
        <p:nvSpPr>
          <p:cNvPr id="38" name="TextBox 37">
            <a:extLst>
              <a:ext uri="{FF2B5EF4-FFF2-40B4-BE49-F238E27FC236}">
                <a16:creationId xmlns:a16="http://schemas.microsoft.com/office/drawing/2014/main" id="{C76044A2-749D-4A28-84B7-05FD86AED822}"/>
              </a:ext>
            </a:extLst>
          </p:cNvPr>
          <p:cNvSpPr txBox="1"/>
          <p:nvPr/>
        </p:nvSpPr>
        <p:spPr>
          <a:xfrm>
            <a:off x="5738901" y="3840804"/>
            <a:ext cx="1203663"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Add Text</a:t>
            </a:r>
            <a:endParaRPr lang="ko-KR" altLang="en-US" sz="1200" b="1" dirty="0">
              <a:solidFill>
                <a:schemeClr val="bg1"/>
              </a:solidFill>
              <a:cs typeface="Arial" pitchFamily="34" charset="0"/>
            </a:endParaRPr>
          </a:p>
        </p:txBody>
      </p:sp>
      <p:sp>
        <p:nvSpPr>
          <p:cNvPr id="39" name="TextBox 38">
            <a:extLst>
              <a:ext uri="{FF2B5EF4-FFF2-40B4-BE49-F238E27FC236}">
                <a16:creationId xmlns:a16="http://schemas.microsoft.com/office/drawing/2014/main" id="{DA30E942-3F39-4781-9324-0749029E2BA0}"/>
              </a:ext>
            </a:extLst>
          </p:cNvPr>
          <p:cNvSpPr txBox="1"/>
          <p:nvPr/>
        </p:nvSpPr>
        <p:spPr>
          <a:xfrm>
            <a:off x="7155708" y="3840804"/>
            <a:ext cx="1203663"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Add Text</a:t>
            </a:r>
            <a:endParaRPr lang="ko-KR" altLang="en-US" sz="1200" b="1" dirty="0">
              <a:solidFill>
                <a:schemeClr val="bg1"/>
              </a:solidFill>
              <a:cs typeface="Arial" pitchFamily="34" charset="0"/>
            </a:endParaRPr>
          </a:p>
        </p:txBody>
      </p:sp>
      <p:sp>
        <p:nvSpPr>
          <p:cNvPr id="40" name="TextBox 39">
            <a:extLst>
              <a:ext uri="{FF2B5EF4-FFF2-40B4-BE49-F238E27FC236}">
                <a16:creationId xmlns:a16="http://schemas.microsoft.com/office/drawing/2014/main" id="{1FE406FD-5802-4A47-BF19-FEB79A81514A}"/>
              </a:ext>
            </a:extLst>
          </p:cNvPr>
          <p:cNvSpPr txBox="1"/>
          <p:nvPr/>
        </p:nvSpPr>
        <p:spPr>
          <a:xfrm>
            <a:off x="8572514" y="3840804"/>
            <a:ext cx="1203663"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Add Text</a:t>
            </a:r>
            <a:endParaRPr lang="ko-KR" altLang="en-US" sz="1200" b="1" dirty="0">
              <a:solidFill>
                <a:schemeClr val="bg1"/>
              </a:solidFill>
              <a:cs typeface="Arial" pitchFamily="34" charset="0"/>
            </a:endParaRPr>
          </a:p>
        </p:txBody>
      </p:sp>
      <p:sp>
        <p:nvSpPr>
          <p:cNvPr id="41" name="TextBox 40">
            <a:extLst>
              <a:ext uri="{FF2B5EF4-FFF2-40B4-BE49-F238E27FC236}">
                <a16:creationId xmlns:a16="http://schemas.microsoft.com/office/drawing/2014/main" id="{7C5EDEC4-5852-4712-A4D1-FD2534809CE8}"/>
              </a:ext>
            </a:extLst>
          </p:cNvPr>
          <p:cNvSpPr txBox="1"/>
          <p:nvPr/>
        </p:nvSpPr>
        <p:spPr>
          <a:xfrm>
            <a:off x="1488480" y="3840804"/>
            <a:ext cx="1203663"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Add Text</a:t>
            </a:r>
            <a:endParaRPr lang="ko-KR" altLang="en-US" sz="1200" b="1" dirty="0">
              <a:solidFill>
                <a:schemeClr val="bg1"/>
              </a:solidFill>
              <a:cs typeface="Arial" pitchFamily="34" charset="0"/>
            </a:endParaRPr>
          </a:p>
        </p:txBody>
      </p:sp>
      <p:grpSp>
        <p:nvGrpSpPr>
          <p:cNvPr id="42" name="Group 71">
            <a:extLst>
              <a:ext uri="{FF2B5EF4-FFF2-40B4-BE49-F238E27FC236}">
                <a16:creationId xmlns:a16="http://schemas.microsoft.com/office/drawing/2014/main" id="{479E8006-55B2-4E3D-9714-07A90F2CC0BA}"/>
              </a:ext>
            </a:extLst>
          </p:cNvPr>
          <p:cNvGrpSpPr/>
          <p:nvPr/>
        </p:nvGrpSpPr>
        <p:grpSpPr>
          <a:xfrm>
            <a:off x="762226" y="4792935"/>
            <a:ext cx="1836018" cy="1078798"/>
            <a:chOff x="7026501" y="4509120"/>
            <a:chExt cx="1499710" cy="1078798"/>
          </a:xfrm>
        </p:grpSpPr>
        <p:sp>
          <p:nvSpPr>
            <p:cNvPr id="43" name="TextBox 42">
              <a:extLst>
                <a:ext uri="{FF2B5EF4-FFF2-40B4-BE49-F238E27FC236}">
                  <a16:creationId xmlns:a16="http://schemas.microsoft.com/office/drawing/2014/main" id="{1576436C-74D6-4285-BB63-6428256A1BE4}"/>
                </a:ext>
              </a:extLst>
            </p:cNvPr>
            <p:cNvSpPr txBox="1"/>
            <p:nvPr/>
          </p:nvSpPr>
          <p:spPr>
            <a:xfrm>
              <a:off x="7026501" y="4509120"/>
              <a:ext cx="1499710"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Add Text</a:t>
              </a:r>
              <a:endParaRPr lang="ko-KR" altLang="en-US" sz="1200" b="1" dirty="0">
                <a:solidFill>
                  <a:schemeClr val="tx1">
                    <a:lumMod val="75000"/>
                    <a:lumOff val="25000"/>
                  </a:schemeClr>
                </a:solidFill>
                <a:cs typeface="Arial" pitchFamily="34" charset="0"/>
              </a:endParaRPr>
            </a:p>
          </p:txBody>
        </p:sp>
        <p:sp>
          <p:nvSpPr>
            <p:cNvPr id="44" name="TextBox 43">
              <a:extLst>
                <a:ext uri="{FF2B5EF4-FFF2-40B4-BE49-F238E27FC236}">
                  <a16:creationId xmlns:a16="http://schemas.microsoft.com/office/drawing/2014/main" id="{FDAEA2FD-7864-4B99-B029-31594DD6AC80}"/>
                </a:ext>
              </a:extLst>
            </p:cNvPr>
            <p:cNvSpPr txBox="1"/>
            <p:nvPr/>
          </p:nvSpPr>
          <p:spPr>
            <a:xfrm>
              <a:off x="7026501" y="4756921"/>
              <a:ext cx="1499710"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Get a modern PowerPoint  Presentation that is beautifully designed.</a:t>
              </a:r>
              <a:endParaRPr lang="ko-KR" altLang="en-US" sz="1200"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23662962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sp>
        <p:nvSpPr>
          <p:cNvPr id="3" name="Rectangle 2">
            <a:extLst>
              <a:ext uri="{FF2B5EF4-FFF2-40B4-BE49-F238E27FC236}">
                <a16:creationId xmlns:a16="http://schemas.microsoft.com/office/drawing/2014/main" id="{B9068F6F-BA7C-4C84-B4C3-C79C61B3443C}"/>
              </a:ext>
            </a:extLst>
          </p:cNvPr>
          <p:cNvSpPr/>
          <p:nvPr/>
        </p:nvSpPr>
        <p:spPr>
          <a:xfrm>
            <a:off x="8213962" y="2400668"/>
            <a:ext cx="3060000" cy="3706942"/>
          </a:xfrm>
          <a:prstGeom prst="rect">
            <a:avLst/>
          </a:prstGeom>
          <a:solidFill>
            <a:schemeClr val="bg1">
              <a:lumMod val="95000"/>
            </a:schemeClr>
          </a:solidFill>
          <a:ln w="15875">
            <a:gradFill>
              <a:gsLst>
                <a:gs pos="0">
                  <a:schemeClr val="bg1"/>
                </a:gs>
                <a:gs pos="100000">
                  <a:schemeClr val="accent1">
                    <a:tint val="23500"/>
                    <a:satMod val="160000"/>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 name="Rectangle 3">
            <a:extLst>
              <a:ext uri="{FF2B5EF4-FFF2-40B4-BE49-F238E27FC236}">
                <a16:creationId xmlns:a16="http://schemas.microsoft.com/office/drawing/2014/main" id="{C4582D41-F689-4D6D-825E-4D03578A968E}"/>
              </a:ext>
            </a:extLst>
          </p:cNvPr>
          <p:cNvSpPr/>
          <p:nvPr/>
        </p:nvSpPr>
        <p:spPr>
          <a:xfrm>
            <a:off x="4900059" y="2400668"/>
            <a:ext cx="3060000" cy="3706942"/>
          </a:xfrm>
          <a:prstGeom prst="rect">
            <a:avLst/>
          </a:prstGeom>
          <a:solidFill>
            <a:schemeClr val="bg1">
              <a:lumMod val="95000"/>
            </a:schemeClr>
          </a:solidFill>
          <a:ln w="15875">
            <a:gradFill>
              <a:gsLst>
                <a:gs pos="0">
                  <a:schemeClr val="bg1"/>
                </a:gs>
                <a:gs pos="100000">
                  <a:schemeClr val="accent1">
                    <a:tint val="23500"/>
                    <a:satMod val="160000"/>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aphicFrame>
        <p:nvGraphicFramePr>
          <p:cNvPr id="5" name="Chart 5">
            <a:extLst>
              <a:ext uri="{FF2B5EF4-FFF2-40B4-BE49-F238E27FC236}">
                <a16:creationId xmlns:a16="http://schemas.microsoft.com/office/drawing/2014/main" id="{A10DA96A-045A-4581-B5F7-96D9BF173A00}"/>
              </a:ext>
            </a:extLst>
          </p:cNvPr>
          <p:cNvGraphicFramePr>
            <a:graphicFrameLocks/>
          </p:cNvGraphicFramePr>
          <p:nvPr>
            <p:extLst>
              <p:ext uri="{D42A27DB-BD31-4B8C-83A1-F6EECF244321}">
                <p14:modId xmlns:p14="http://schemas.microsoft.com/office/powerpoint/2010/main" val="1336053949"/>
              </p:ext>
            </p:extLst>
          </p:nvPr>
        </p:nvGraphicFramePr>
        <p:xfrm>
          <a:off x="6429212" y="2484858"/>
          <a:ext cx="1372181" cy="326410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12BDBCE2-28B1-48AB-AF59-7793221E7BC0}"/>
              </a:ext>
            </a:extLst>
          </p:cNvPr>
          <p:cNvGraphicFramePr>
            <a:graphicFrameLocks/>
          </p:cNvGraphicFramePr>
          <p:nvPr>
            <p:extLst>
              <p:ext uri="{D42A27DB-BD31-4B8C-83A1-F6EECF244321}">
                <p14:modId xmlns:p14="http://schemas.microsoft.com/office/powerpoint/2010/main" val="3116487170"/>
              </p:ext>
            </p:extLst>
          </p:nvPr>
        </p:nvGraphicFramePr>
        <p:xfrm>
          <a:off x="8366613" y="2484858"/>
          <a:ext cx="1372181" cy="326410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5">
            <a:extLst>
              <a:ext uri="{FF2B5EF4-FFF2-40B4-BE49-F238E27FC236}">
                <a16:creationId xmlns:a16="http://schemas.microsoft.com/office/drawing/2014/main" id="{17D15229-C997-4209-92D2-14EF52A2DC81}"/>
              </a:ext>
            </a:extLst>
          </p:cNvPr>
          <p:cNvGraphicFramePr>
            <a:graphicFrameLocks/>
          </p:cNvGraphicFramePr>
          <p:nvPr>
            <p:extLst>
              <p:ext uri="{D42A27DB-BD31-4B8C-83A1-F6EECF244321}">
                <p14:modId xmlns:p14="http://schemas.microsoft.com/office/powerpoint/2010/main" val="719568559"/>
              </p:ext>
            </p:extLst>
          </p:nvPr>
        </p:nvGraphicFramePr>
        <p:xfrm>
          <a:off x="9703441" y="2484858"/>
          <a:ext cx="1372181" cy="326410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5">
            <a:extLst>
              <a:ext uri="{FF2B5EF4-FFF2-40B4-BE49-F238E27FC236}">
                <a16:creationId xmlns:a16="http://schemas.microsoft.com/office/drawing/2014/main" id="{64825BE6-6BE8-4D9A-BF40-D313289B8060}"/>
              </a:ext>
            </a:extLst>
          </p:cNvPr>
          <p:cNvGraphicFramePr>
            <a:graphicFrameLocks/>
          </p:cNvGraphicFramePr>
          <p:nvPr>
            <p:extLst>
              <p:ext uri="{D42A27DB-BD31-4B8C-83A1-F6EECF244321}">
                <p14:modId xmlns:p14="http://schemas.microsoft.com/office/powerpoint/2010/main" val="2285550714"/>
              </p:ext>
            </p:extLst>
          </p:nvPr>
        </p:nvGraphicFramePr>
        <p:xfrm>
          <a:off x="5038510" y="2484858"/>
          <a:ext cx="1372181" cy="3264109"/>
        </p:xfrm>
        <a:graphic>
          <a:graphicData uri="http://schemas.openxmlformats.org/drawingml/2006/chart">
            <c:chart xmlns:c="http://schemas.openxmlformats.org/drawingml/2006/chart" xmlns:r="http://schemas.openxmlformats.org/officeDocument/2006/relationships" r:id="rId5"/>
          </a:graphicData>
        </a:graphic>
      </p:graphicFrame>
      <p:sp>
        <p:nvSpPr>
          <p:cNvPr id="9" name="TextBox 8">
            <a:extLst>
              <a:ext uri="{FF2B5EF4-FFF2-40B4-BE49-F238E27FC236}">
                <a16:creationId xmlns:a16="http://schemas.microsoft.com/office/drawing/2014/main" id="{30D0B481-D22E-4997-B52F-3CD9C589BCBF}"/>
              </a:ext>
            </a:extLst>
          </p:cNvPr>
          <p:cNvSpPr txBox="1"/>
          <p:nvPr/>
        </p:nvSpPr>
        <p:spPr>
          <a:xfrm>
            <a:off x="5061320" y="5682678"/>
            <a:ext cx="1368000" cy="307777"/>
          </a:xfrm>
          <a:prstGeom prst="rect">
            <a:avLst/>
          </a:prstGeom>
          <a:noFill/>
        </p:spPr>
        <p:txBody>
          <a:bodyPr wrap="square" rtlCol="0" anchor="ctr">
            <a:spAutoFit/>
          </a:bodyPr>
          <a:lstStyle/>
          <a:p>
            <a:pPr algn="ctr"/>
            <a:r>
              <a:rPr lang="en-US" altLang="ko-KR" sz="1400" b="1" dirty="0">
                <a:solidFill>
                  <a:schemeClr val="tx1">
                    <a:lumMod val="65000"/>
                    <a:lumOff val="35000"/>
                  </a:schemeClr>
                </a:solidFill>
                <a:cs typeface="Arial" pitchFamily="34" charset="0"/>
              </a:rPr>
              <a:t>Content</a:t>
            </a:r>
            <a:endParaRPr lang="ko-KR" altLang="en-US" sz="1400" b="1" dirty="0">
              <a:solidFill>
                <a:schemeClr val="tx1">
                  <a:lumMod val="65000"/>
                  <a:lumOff val="35000"/>
                </a:schemeClr>
              </a:solidFill>
              <a:cs typeface="Arial" pitchFamily="34" charset="0"/>
            </a:endParaRPr>
          </a:p>
        </p:txBody>
      </p:sp>
      <p:sp>
        <p:nvSpPr>
          <p:cNvPr id="10" name="TextBox 9">
            <a:extLst>
              <a:ext uri="{FF2B5EF4-FFF2-40B4-BE49-F238E27FC236}">
                <a16:creationId xmlns:a16="http://schemas.microsoft.com/office/drawing/2014/main" id="{6D0AF4F0-D7C8-481F-8DC3-E3718552CF31}"/>
              </a:ext>
            </a:extLst>
          </p:cNvPr>
          <p:cNvSpPr txBox="1"/>
          <p:nvPr/>
        </p:nvSpPr>
        <p:spPr>
          <a:xfrm>
            <a:off x="6430799" y="5682678"/>
            <a:ext cx="1368000" cy="307777"/>
          </a:xfrm>
          <a:prstGeom prst="rect">
            <a:avLst/>
          </a:prstGeom>
          <a:noFill/>
        </p:spPr>
        <p:txBody>
          <a:bodyPr wrap="square" rtlCol="0" anchor="ctr">
            <a:spAutoFit/>
          </a:bodyPr>
          <a:lstStyle/>
          <a:p>
            <a:pPr algn="ctr"/>
            <a:r>
              <a:rPr lang="en-US" altLang="ko-KR" sz="1400" b="1" dirty="0">
                <a:solidFill>
                  <a:schemeClr val="tx1">
                    <a:lumMod val="65000"/>
                    <a:lumOff val="35000"/>
                  </a:schemeClr>
                </a:solidFill>
                <a:cs typeface="Arial" pitchFamily="34" charset="0"/>
              </a:rPr>
              <a:t>Text Here</a:t>
            </a:r>
            <a:endParaRPr lang="ko-KR" altLang="en-US" sz="1400" b="1" dirty="0">
              <a:solidFill>
                <a:schemeClr val="tx1">
                  <a:lumMod val="65000"/>
                  <a:lumOff val="35000"/>
                </a:schemeClr>
              </a:solidFill>
              <a:cs typeface="Arial" pitchFamily="34" charset="0"/>
            </a:endParaRPr>
          </a:p>
        </p:txBody>
      </p:sp>
      <p:sp>
        <p:nvSpPr>
          <p:cNvPr id="11" name="TextBox 10">
            <a:extLst>
              <a:ext uri="{FF2B5EF4-FFF2-40B4-BE49-F238E27FC236}">
                <a16:creationId xmlns:a16="http://schemas.microsoft.com/office/drawing/2014/main" id="{0E1A1D37-5C02-4DD4-AA00-CCC9C4E76183}"/>
              </a:ext>
            </a:extLst>
          </p:cNvPr>
          <p:cNvSpPr txBox="1"/>
          <p:nvPr/>
        </p:nvSpPr>
        <p:spPr>
          <a:xfrm>
            <a:off x="8371404" y="5682678"/>
            <a:ext cx="1368000" cy="307777"/>
          </a:xfrm>
          <a:prstGeom prst="rect">
            <a:avLst/>
          </a:prstGeom>
          <a:noFill/>
        </p:spPr>
        <p:txBody>
          <a:bodyPr wrap="square" rtlCol="0" anchor="ctr">
            <a:spAutoFit/>
          </a:bodyPr>
          <a:lstStyle/>
          <a:p>
            <a:pPr algn="ctr"/>
            <a:r>
              <a:rPr lang="en-US" altLang="ko-KR" sz="1400" b="1" dirty="0">
                <a:solidFill>
                  <a:schemeClr val="tx1">
                    <a:lumMod val="65000"/>
                    <a:lumOff val="35000"/>
                  </a:schemeClr>
                </a:solidFill>
                <a:cs typeface="Arial" pitchFamily="34" charset="0"/>
              </a:rPr>
              <a:t>Content Here</a:t>
            </a:r>
            <a:endParaRPr lang="ko-KR" altLang="en-US" sz="1400" b="1" dirty="0">
              <a:solidFill>
                <a:schemeClr val="tx1">
                  <a:lumMod val="65000"/>
                  <a:lumOff val="35000"/>
                </a:schemeClr>
              </a:solidFill>
              <a:cs typeface="Arial" pitchFamily="34" charset="0"/>
            </a:endParaRPr>
          </a:p>
        </p:txBody>
      </p:sp>
      <p:sp>
        <p:nvSpPr>
          <p:cNvPr id="12" name="TextBox 11">
            <a:extLst>
              <a:ext uri="{FF2B5EF4-FFF2-40B4-BE49-F238E27FC236}">
                <a16:creationId xmlns:a16="http://schemas.microsoft.com/office/drawing/2014/main" id="{9FB2524B-6CCE-4AF3-B008-4684B44227EF}"/>
              </a:ext>
            </a:extLst>
          </p:cNvPr>
          <p:cNvSpPr txBox="1"/>
          <p:nvPr/>
        </p:nvSpPr>
        <p:spPr>
          <a:xfrm>
            <a:off x="9748520" y="5682678"/>
            <a:ext cx="1368000" cy="307777"/>
          </a:xfrm>
          <a:prstGeom prst="rect">
            <a:avLst/>
          </a:prstGeom>
          <a:noFill/>
        </p:spPr>
        <p:txBody>
          <a:bodyPr wrap="square" rtlCol="0" anchor="ctr">
            <a:spAutoFit/>
          </a:bodyPr>
          <a:lstStyle/>
          <a:p>
            <a:pPr algn="ctr"/>
            <a:r>
              <a:rPr lang="en-US" altLang="ko-KR" sz="1400" b="1" dirty="0">
                <a:solidFill>
                  <a:schemeClr val="tx1">
                    <a:lumMod val="65000"/>
                    <a:lumOff val="35000"/>
                  </a:schemeClr>
                </a:solidFill>
                <a:cs typeface="Arial" pitchFamily="34" charset="0"/>
              </a:rPr>
              <a:t>Text Here</a:t>
            </a:r>
            <a:endParaRPr lang="ko-KR" altLang="en-US" sz="1400" b="1" dirty="0">
              <a:solidFill>
                <a:schemeClr val="tx1">
                  <a:lumMod val="65000"/>
                  <a:lumOff val="35000"/>
                </a:schemeClr>
              </a:solidFill>
              <a:cs typeface="Arial" pitchFamily="34" charset="0"/>
            </a:endParaRPr>
          </a:p>
        </p:txBody>
      </p:sp>
      <p:sp>
        <p:nvSpPr>
          <p:cNvPr id="13" name="Rectangle 12">
            <a:extLst>
              <a:ext uri="{FF2B5EF4-FFF2-40B4-BE49-F238E27FC236}">
                <a16:creationId xmlns:a16="http://schemas.microsoft.com/office/drawing/2014/main" id="{65C86635-DDBD-4390-888F-964CE8103682}"/>
              </a:ext>
            </a:extLst>
          </p:cNvPr>
          <p:cNvSpPr/>
          <p:nvPr/>
        </p:nvSpPr>
        <p:spPr>
          <a:xfrm>
            <a:off x="4900059" y="1835006"/>
            <a:ext cx="3060000" cy="57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4" name="Rectangle 13">
            <a:extLst>
              <a:ext uri="{FF2B5EF4-FFF2-40B4-BE49-F238E27FC236}">
                <a16:creationId xmlns:a16="http://schemas.microsoft.com/office/drawing/2014/main" id="{9F7BDA3B-F07A-46D4-BF63-EE1ED0115CC5}"/>
              </a:ext>
            </a:extLst>
          </p:cNvPr>
          <p:cNvSpPr/>
          <p:nvPr/>
        </p:nvSpPr>
        <p:spPr>
          <a:xfrm>
            <a:off x="8213962" y="1835006"/>
            <a:ext cx="3060000" cy="5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5" name="TextBox 14">
            <a:extLst>
              <a:ext uri="{FF2B5EF4-FFF2-40B4-BE49-F238E27FC236}">
                <a16:creationId xmlns:a16="http://schemas.microsoft.com/office/drawing/2014/main" id="{E6195DA5-76CD-42AC-88CE-1FAB733882A5}"/>
              </a:ext>
            </a:extLst>
          </p:cNvPr>
          <p:cNvSpPr txBox="1"/>
          <p:nvPr/>
        </p:nvSpPr>
        <p:spPr>
          <a:xfrm>
            <a:off x="5039964" y="1973720"/>
            <a:ext cx="2418376"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Content  Here</a:t>
            </a:r>
            <a:endParaRPr lang="ko-KR" altLang="en-US" sz="1400" b="1" dirty="0">
              <a:solidFill>
                <a:schemeClr val="bg1"/>
              </a:solidFill>
              <a:cs typeface="Arial" pitchFamily="34" charset="0"/>
            </a:endParaRPr>
          </a:p>
        </p:txBody>
      </p:sp>
      <p:sp>
        <p:nvSpPr>
          <p:cNvPr id="16" name="TextBox 15">
            <a:extLst>
              <a:ext uri="{FF2B5EF4-FFF2-40B4-BE49-F238E27FC236}">
                <a16:creationId xmlns:a16="http://schemas.microsoft.com/office/drawing/2014/main" id="{9B71B192-31DC-4885-B7D8-2FC7584A8BCF}"/>
              </a:ext>
            </a:extLst>
          </p:cNvPr>
          <p:cNvSpPr txBox="1"/>
          <p:nvPr/>
        </p:nvSpPr>
        <p:spPr>
          <a:xfrm>
            <a:off x="8354810" y="1969120"/>
            <a:ext cx="2434680"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Content  Here</a:t>
            </a:r>
            <a:endParaRPr lang="ko-KR" altLang="en-US" sz="1400" b="1" dirty="0">
              <a:solidFill>
                <a:schemeClr val="bg1"/>
              </a:solidFill>
              <a:cs typeface="Arial" pitchFamily="34" charset="0"/>
            </a:endParaRPr>
          </a:p>
        </p:txBody>
      </p:sp>
      <p:sp>
        <p:nvSpPr>
          <p:cNvPr id="17" name="TextBox 14">
            <a:extLst>
              <a:ext uri="{FF2B5EF4-FFF2-40B4-BE49-F238E27FC236}">
                <a16:creationId xmlns:a16="http://schemas.microsoft.com/office/drawing/2014/main" id="{EE724FA7-C999-40AA-978F-D0976369BCBE}"/>
              </a:ext>
            </a:extLst>
          </p:cNvPr>
          <p:cNvSpPr txBox="1"/>
          <p:nvPr/>
        </p:nvSpPr>
        <p:spPr>
          <a:xfrm>
            <a:off x="5167887" y="3800345"/>
            <a:ext cx="576000"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50%</a:t>
            </a:r>
            <a:endParaRPr lang="ko-KR" altLang="en-US" sz="1200" b="1" dirty="0">
              <a:solidFill>
                <a:schemeClr val="bg1"/>
              </a:solidFill>
              <a:cs typeface="Arial" pitchFamily="34" charset="0"/>
            </a:endParaRPr>
          </a:p>
        </p:txBody>
      </p:sp>
      <p:sp>
        <p:nvSpPr>
          <p:cNvPr id="18" name="TextBox 14">
            <a:extLst>
              <a:ext uri="{FF2B5EF4-FFF2-40B4-BE49-F238E27FC236}">
                <a16:creationId xmlns:a16="http://schemas.microsoft.com/office/drawing/2014/main" id="{52348FD0-D9E9-4299-A03F-EEAC77B583FA}"/>
              </a:ext>
            </a:extLst>
          </p:cNvPr>
          <p:cNvSpPr txBox="1"/>
          <p:nvPr/>
        </p:nvSpPr>
        <p:spPr>
          <a:xfrm>
            <a:off x="5723892" y="2857926"/>
            <a:ext cx="576000"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90%</a:t>
            </a:r>
            <a:endParaRPr lang="ko-KR" altLang="en-US" sz="1200" b="1" dirty="0">
              <a:solidFill>
                <a:schemeClr val="bg1"/>
              </a:solidFill>
              <a:cs typeface="Arial" pitchFamily="34" charset="0"/>
            </a:endParaRPr>
          </a:p>
        </p:txBody>
      </p:sp>
      <p:sp>
        <p:nvSpPr>
          <p:cNvPr id="19" name="TextBox 14">
            <a:extLst>
              <a:ext uri="{FF2B5EF4-FFF2-40B4-BE49-F238E27FC236}">
                <a16:creationId xmlns:a16="http://schemas.microsoft.com/office/drawing/2014/main" id="{9A349CFC-DD0E-4B47-92F3-C24F2C5E7C3B}"/>
              </a:ext>
            </a:extLst>
          </p:cNvPr>
          <p:cNvSpPr txBox="1"/>
          <p:nvPr/>
        </p:nvSpPr>
        <p:spPr>
          <a:xfrm>
            <a:off x="7110950" y="4991054"/>
            <a:ext cx="576000"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20%</a:t>
            </a:r>
            <a:endParaRPr lang="ko-KR" altLang="en-US" sz="1200" b="1" dirty="0">
              <a:solidFill>
                <a:schemeClr val="bg1"/>
              </a:solidFill>
              <a:cs typeface="Arial" pitchFamily="34" charset="0"/>
            </a:endParaRPr>
          </a:p>
        </p:txBody>
      </p:sp>
      <p:sp>
        <p:nvSpPr>
          <p:cNvPr id="20" name="TextBox 14">
            <a:extLst>
              <a:ext uri="{FF2B5EF4-FFF2-40B4-BE49-F238E27FC236}">
                <a16:creationId xmlns:a16="http://schemas.microsoft.com/office/drawing/2014/main" id="{EF53B721-2CC5-43AA-AB89-868567EE5B53}"/>
              </a:ext>
            </a:extLst>
          </p:cNvPr>
          <p:cNvSpPr txBox="1"/>
          <p:nvPr/>
        </p:nvSpPr>
        <p:spPr>
          <a:xfrm>
            <a:off x="6562358" y="2856627"/>
            <a:ext cx="576000"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85%</a:t>
            </a:r>
            <a:endParaRPr lang="ko-KR" altLang="en-US" sz="1200" b="1" dirty="0">
              <a:solidFill>
                <a:schemeClr val="bg1"/>
              </a:solidFill>
              <a:cs typeface="Arial" pitchFamily="34" charset="0"/>
            </a:endParaRPr>
          </a:p>
        </p:txBody>
      </p:sp>
      <p:sp>
        <p:nvSpPr>
          <p:cNvPr id="21" name="TextBox 14">
            <a:extLst>
              <a:ext uri="{FF2B5EF4-FFF2-40B4-BE49-F238E27FC236}">
                <a16:creationId xmlns:a16="http://schemas.microsoft.com/office/drawing/2014/main" id="{C2AFF2F9-4FF8-4134-8353-FDE51E94E843}"/>
              </a:ext>
            </a:extLst>
          </p:cNvPr>
          <p:cNvSpPr txBox="1"/>
          <p:nvPr/>
        </p:nvSpPr>
        <p:spPr>
          <a:xfrm>
            <a:off x="10389104" y="4512107"/>
            <a:ext cx="576000"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35%</a:t>
            </a:r>
            <a:endParaRPr lang="ko-KR" altLang="en-US" sz="1200" b="1" dirty="0">
              <a:solidFill>
                <a:schemeClr val="bg1"/>
              </a:solidFill>
              <a:cs typeface="Arial" pitchFamily="34" charset="0"/>
            </a:endParaRPr>
          </a:p>
        </p:txBody>
      </p:sp>
      <p:sp>
        <p:nvSpPr>
          <p:cNvPr id="22" name="TextBox 14">
            <a:extLst>
              <a:ext uri="{FF2B5EF4-FFF2-40B4-BE49-F238E27FC236}">
                <a16:creationId xmlns:a16="http://schemas.microsoft.com/office/drawing/2014/main" id="{FBCB584D-B8A0-48BC-855E-094611507A7B}"/>
              </a:ext>
            </a:extLst>
          </p:cNvPr>
          <p:cNvSpPr txBox="1"/>
          <p:nvPr/>
        </p:nvSpPr>
        <p:spPr>
          <a:xfrm>
            <a:off x="9849186" y="2870695"/>
            <a:ext cx="576000"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85%</a:t>
            </a:r>
            <a:endParaRPr lang="ko-KR" altLang="en-US" sz="1200" b="1" dirty="0">
              <a:solidFill>
                <a:schemeClr val="bg1"/>
              </a:solidFill>
              <a:cs typeface="Arial" pitchFamily="34" charset="0"/>
            </a:endParaRPr>
          </a:p>
        </p:txBody>
      </p:sp>
      <p:sp>
        <p:nvSpPr>
          <p:cNvPr id="23" name="TextBox 14">
            <a:extLst>
              <a:ext uri="{FF2B5EF4-FFF2-40B4-BE49-F238E27FC236}">
                <a16:creationId xmlns:a16="http://schemas.microsoft.com/office/drawing/2014/main" id="{FCAB1E34-E529-447C-9A35-3A24E8B41A05}"/>
              </a:ext>
            </a:extLst>
          </p:cNvPr>
          <p:cNvSpPr txBox="1"/>
          <p:nvPr/>
        </p:nvSpPr>
        <p:spPr>
          <a:xfrm>
            <a:off x="9043356" y="2883361"/>
            <a:ext cx="576000"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80%</a:t>
            </a:r>
            <a:endParaRPr lang="ko-KR" altLang="en-US" sz="1200" b="1" dirty="0">
              <a:solidFill>
                <a:schemeClr val="bg1"/>
              </a:solidFill>
              <a:cs typeface="Arial" pitchFamily="34" charset="0"/>
            </a:endParaRPr>
          </a:p>
        </p:txBody>
      </p:sp>
      <p:sp>
        <p:nvSpPr>
          <p:cNvPr id="24" name="TextBox 14">
            <a:extLst>
              <a:ext uri="{FF2B5EF4-FFF2-40B4-BE49-F238E27FC236}">
                <a16:creationId xmlns:a16="http://schemas.microsoft.com/office/drawing/2014/main" id="{1FBD1034-BDF1-4222-AF34-745816B52207}"/>
              </a:ext>
            </a:extLst>
          </p:cNvPr>
          <p:cNvSpPr txBox="1"/>
          <p:nvPr/>
        </p:nvSpPr>
        <p:spPr>
          <a:xfrm>
            <a:off x="8500092" y="3521208"/>
            <a:ext cx="576000"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65%</a:t>
            </a:r>
            <a:endParaRPr lang="ko-KR" altLang="en-US" sz="1200" b="1" dirty="0">
              <a:solidFill>
                <a:schemeClr val="bg1"/>
              </a:solidFill>
              <a:cs typeface="Arial" pitchFamily="34" charset="0"/>
            </a:endParaRPr>
          </a:p>
        </p:txBody>
      </p:sp>
      <p:grpSp>
        <p:nvGrpSpPr>
          <p:cNvPr id="25" name="Group 24">
            <a:extLst>
              <a:ext uri="{FF2B5EF4-FFF2-40B4-BE49-F238E27FC236}">
                <a16:creationId xmlns:a16="http://schemas.microsoft.com/office/drawing/2014/main" id="{2C768D91-B223-4235-9146-60C3A3167DE5}"/>
              </a:ext>
            </a:extLst>
          </p:cNvPr>
          <p:cNvGrpSpPr/>
          <p:nvPr/>
        </p:nvGrpSpPr>
        <p:grpSpPr>
          <a:xfrm>
            <a:off x="1563559" y="2279121"/>
            <a:ext cx="3060001" cy="1136403"/>
            <a:chOff x="3017859" y="4283314"/>
            <a:chExt cx="2579767" cy="1030701"/>
          </a:xfrm>
        </p:grpSpPr>
        <p:sp>
          <p:nvSpPr>
            <p:cNvPr id="26" name="TextBox 25">
              <a:extLst>
                <a:ext uri="{FF2B5EF4-FFF2-40B4-BE49-F238E27FC236}">
                  <a16:creationId xmlns:a16="http://schemas.microsoft.com/office/drawing/2014/main" id="{921EA272-1240-4300-9CCA-4578D8C747E3}"/>
                </a:ext>
              </a:extLst>
            </p:cNvPr>
            <p:cNvSpPr txBox="1"/>
            <p:nvPr/>
          </p:nvSpPr>
          <p:spPr>
            <a:xfrm>
              <a:off x="3021856" y="4560313"/>
              <a:ext cx="2575770" cy="753702"/>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r>
                <a:rPr lang="en-US" altLang="ko-KR" sz="1200" dirty="0">
                  <a:solidFill>
                    <a:schemeClr val="tx1">
                      <a:lumMod val="75000"/>
                      <a:lumOff val="25000"/>
                    </a:schemeClr>
                  </a:solidFill>
                </a:rPr>
                <a:t>Easy to change colors, photos and Text. </a:t>
              </a:r>
              <a:endParaRPr lang="ko-KR" altLang="en-US" sz="1200" dirty="0">
                <a:solidFill>
                  <a:schemeClr val="tx1">
                    <a:lumMod val="75000"/>
                    <a:lumOff val="25000"/>
                  </a:schemeClr>
                </a:solidFill>
                <a:cs typeface="Arial" pitchFamily="34" charset="0"/>
              </a:endParaRPr>
            </a:p>
          </p:txBody>
        </p:sp>
        <p:sp>
          <p:nvSpPr>
            <p:cNvPr id="27" name="TextBox 26">
              <a:extLst>
                <a:ext uri="{FF2B5EF4-FFF2-40B4-BE49-F238E27FC236}">
                  <a16:creationId xmlns:a16="http://schemas.microsoft.com/office/drawing/2014/main" id="{BA466667-48E9-4994-8C25-0FD0C8B640EA}"/>
                </a:ext>
              </a:extLst>
            </p:cNvPr>
            <p:cNvSpPr txBox="1"/>
            <p:nvPr/>
          </p:nvSpPr>
          <p:spPr>
            <a:xfrm>
              <a:off x="3017859" y="4283314"/>
              <a:ext cx="2553872" cy="251234"/>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8" name="Group 27">
            <a:extLst>
              <a:ext uri="{FF2B5EF4-FFF2-40B4-BE49-F238E27FC236}">
                <a16:creationId xmlns:a16="http://schemas.microsoft.com/office/drawing/2014/main" id="{8D97F5B7-9051-4C22-BE8D-5AA42E038C9A}"/>
              </a:ext>
            </a:extLst>
          </p:cNvPr>
          <p:cNvGrpSpPr/>
          <p:nvPr/>
        </p:nvGrpSpPr>
        <p:grpSpPr>
          <a:xfrm>
            <a:off x="1563558" y="4029357"/>
            <a:ext cx="3060000" cy="1136403"/>
            <a:chOff x="3017859" y="4283314"/>
            <a:chExt cx="2579765" cy="1030701"/>
          </a:xfrm>
        </p:grpSpPr>
        <p:sp>
          <p:nvSpPr>
            <p:cNvPr id="29" name="TextBox 28">
              <a:extLst>
                <a:ext uri="{FF2B5EF4-FFF2-40B4-BE49-F238E27FC236}">
                  <a16:creationId xmlns:a16="http://schemas.microsoft.com/office/drawing/2014/main" id="{A30A8763-6886-4BBA-B7A6-1071631F01BE}"/>
                </a:ext>
              </a:extLst>
            </p:cNvPr>
            <p:cNvSpPr txBox="1"/>
            <p:nvPr/>
          </p:nvSpPr>
          <p:spPr>
            <a:xfrm>
              <a:off x="3021855" y="4560313"/>
              <a:ext cx="2575769" cy="753702"/>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r>
                <a:rPr lang="en-US" altLang="ko-KR" sz="1200" dirty="0">
                  <a:solidFill>
                    <a:schemeClr val="tx1">
                      <a:lumMod val="75000"/>
                      <a:lumOff val="25000"/>
                    </a:schemeClr>
                  </a:solidFill>
                </a:rPr>
                <a:t>Easy to change colors, photos and Text. </a:t>
              </a:r>
              <a:endParaRPr lang="ko-KR" altLang="en-US" sz="1200" dirty="0">
                <a:solidFill>
                  <a:schemeClr val="tx1">
                    <a:lumMod val="75000"/>
                    <a:lumOff val="25000"/>
                  </a:schemeClr>
                </a:solidFill>
                <a:cs typeface="Arial" pitchFamily="34" charset="0"/>
              </a:endParaRPr>
            </a:p>
          </p:txBody>
        </p:sp>
        <p:sp>
          <p:nvSpPr>
            <p:cNvPr id="30" name="TextBox 29">
              <a:extLst>
                <a:ext uri="{FF2B5EF4-FFF2-40B4-BE49-F238E27FC236}">
                  <a16:creationId xmlns:a16="http://schemas.microsoft.com/office/drawing/2014/main" id="{EE555A8D-7900-4A61-8BD7-7BFA753E55AB}"/>
                </a:ext>
              </a:extLst>
            </p:cNvPr>
            <p:cNvSpPr txBox="1"/>
            <p:nvPr/>
          </p:nvSpPr>
          <p:spPr>
            <a:xfrm>
              <a:off x="3017859" y="4283314"/>
              <a:ext cx="2553872" cy="251234"/>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
        <p:nvSpPr>
          <p:cNvPr id="31" name="Rectangle 36">
            <a:extLst>
              <a:ext uri="{FF2B5EF4-FFF2-40B4-BE49-F238E27FC236}">
                <a16:creationId xmlns:a16="http://schemas.microsoft.com/office/drawing/2014/main" id="{A26B280C-9068-4D4A-B394-58D013D5BE1E}"/>
              </a:ext>
            </a:extLst>
          </p:cNvPr>
          <p:cNvSpPr/>
          <p:nvPr/>
        </p:nvSpPr>
        <p:spPr>
          <a:xfrm>
            <a:off x="948473" y="4084888"/>
            <a:ext cx="446840" cy="373522"/>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2" name="Rectangle 16">
            <a:extLst>
              <a:ext uri="{FF2B5EF4-FFF2-40B4-BE49-F238E27FC236}">
                <a16:creationId xmlns:a16="http://schemas.microsoft.com/office/drawing/2014/main" id="{B5A50243-4A9E-4662-ABD2-D35DF444195A}"/>
              </a:ext>
            </a:extLst>
          </p:cNvPr>
          <p:cNvSpPr/>
          <p:nvPr/>
        </p:nvSpPr>
        <p:spPr>
          <a:xfrm>
            <a:off x="913248" y="2352663"/>
            <a:ext cx="482066" cy="316821"/>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41417636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4294967295"/>
          </p:nvPr>
        </p:nvSpPr>
        <p:spPr>
          <a:xfrm>
            <a:off x="852488" y="227013"/>
            <a:ext cx="11339512" cy="723900"/>
          </a:xfrm>
          <a:prstGeom prst="rect">
            <a:avLst/>
          </a:prstGeom>
        </p:spPr>
        <p:txBody>
          <a:bodyPr/>
          <a:lstStyle/>
          <a:p>
            <a:r>
              <a:rPr lang="en-US" dirty="0"/>
              <a:t>Infographic Style</a:t>
            </a:r>
          </a:p>
        </p:txBody>
      </p:sp>
      <p:sp>
        <p:nvSpPr>
          <p:cNvPr id="4" name="TextBox 3">
            <a:extLst>
              <a:ext uri="{FF2B5EF4-FFF2-40B4-BE49-F238E27FC236}">
                <a16:creationId xmlns:a16="http://schemas.microsoft.com/office/drawing/2014/main" id="{9F494CC1-4CC8-40AB-A9EF-25A415AEB061}"/>
              </a:ext>
            </a:extLst>
          </p:cNvPr>
          <p:cNvSpPr txBox="1"/>
          <p:nvPr/>
        </p:nvSpPr>
        <p:spPr>
          <a:xfrm>
            <a:off x="4596098" y="517111"/>
            <a:ext cx="3008775" cy="1323439"/>
          </a:xfrm>
          <a:prstGeom prst="rect">
            <a:avLst/>
          </a:prstGeom>
          <a:noFill/>
        </p:spPr>
        <p:txBody>
          <a:bodyPr wrap="square" rtlCol="0">
            <a:spAutoFit/>
          </a:bodyPr>
          <a:lstStyle/>
          <a:p>
            <a:pPr algn="ctr"/>
            <a:r>
              <a:rPr lang="en-US" altLang="ko-KR" sz="4000" b="1" dirty="0">
                <a:solidFill>
                  <a:schemeClr val="bg1"/>
                </a:solidFill>
                <a:latin typeface="+mj-lt"/>
                <a:cs typeface="Arial" pitchFamily="34" charset="0"/>
              </a:rPr>
              <a:t>AWESOME SLIDE</a:t>
            </a:r>
          </a:p>
        </p:txBody>
      </p:sp>
      <p:cxnSp>
        <p:nvCxnSpPr>
          <p:cNvPr id="5" name="Straight Connector 4">
            <a:extLst>
              <a:ext uri="{FF2B5EF4-FFF2-40B4-BE49-F238E27FC236}">
                <a16:creationId xmlns:a16="http://schemas.microsoft.com/office/drawing/2014/main" id="{AF916E95-9B35-4D76-98BD-4E029CBC0BEC}"/>
              </a:ext>
            </a:extLst>
          </p:cNvPr>
          <p:cNvCxnSpPr>
            <a:cxnSpLocks/>
          </p:cNvCxnSpPr>
          <p:nvPr/>
        </p:nvCxnSpPr>
        <p:spPr>
          <a:xfrm>
            <a:off x="4365815" y="689058"/>
            <a:ext cx="0" cy="979544"/>
          </a:xfrm>
          <a:prstGeom prst="line">
            <a:avLst/>
          </a:prstGeom>
          <a:ln w="3175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0519866-352B-4CFF-A889-2BA77C088ED9}"/>
              </a:ext>
            </a:extLst>
          </p:cNvPr>
          <p:cNvCxnSpPr>
            <a:cxnSpLocks/>
          </p:cNvCxnSpPr>
          <p:nvPr/>
        </p:nvCxnSpPr>
        <p:spPr>
          <a:xfrm>
            <a:off x="7835156" y="689058"/>
            <a:ext cx="0" cy="979544"/>
          </a:xfrm>
          <a:prstGeom prst="line">
            <a:avLst/>
          </a:prstGeom>
          <a:ln w="31750">
            <a:solidFill>
              <a:schemeClr val="bg1"/>
            </a:solidFill>
            <a:prstDash val="sysDot"/>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DEBD872B-8547-4702-8193-6DF4D855128D}"/>
              </a:ext>
            </a:extLst>
          </p:cNvPr>
          <p:cNvGrpSpPr/>
          <p:nvPr/>
        </p:nvGrpSpPr>
        <p:grpSpPr>
          <a:xfrm>
            <a:off x="474577" y="583312"/>
            <a:ext cx="3422101" cy="1191037"/>
            <a:chOff x="4822352" y="1916832"/>
            <a:chExt cx="3422056" cy="1191037"/>
          </a:xfrm>
        </p:grpSpPr>
        <p:sp>
          <p:nvSpPr>
            <p:cNvPr id="8" name="Text Placeholder 10">
              <a:extLst>
                <a:ext uri="{FF2B5EF4-FFF2-40B4-BE49-F238E27FC236}">
                  <a16:creationId xmlns:a16="http://schemas.microsoft.com/office/drawing/2014/main" id="{825FAD24-912F-4895-8DB4-D37251983AF4}"/>
                </a:ext>
              </a:extLst>
            </p:cNvPr>
            <p:cNvSpPr txBox="1">
              <a:spLocks/>
            </p:cNvSpPr>
            <p:nvPr/>
          </p:nvSpPr>
          <p:spPr>
            <a:xfrm>
              <a:off x="4822352" y="1916832"/>
              <a:ext cx="3422056" cy="360040"/>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10000"/>
                </a:lnSpc>
                <a:buNone/>
              </a:pPr>
              <a:r>
                <a:rPr lang="en-US" altLang="ko-KR" sz="2000" b="1" dirty="0">
                  <a:solidFill>
                    <a:schemeClr val="bg1"/>
                  </a:solidFill>
                  <a:cs typeface="Arial" pitchFamily="34" charset="0"/>
                </a:rPr>
                <a:t>Portfolio  Designed</a:t>
              </a:r>
            </a:p>
          </p:txBody>
        </p:sp>
        <p:sp>
          <p:nvSpPr>
            <p:cNvPr id="9" name="TextBox 8">
              <a:extLst>
                <a:ext uri="{FF2B5EF4-FFF2-40B4-BE49-F238E27FC236}">
                  <a16:creationId xmlns:a16="http://schemas.microsoft.com/office/drawing/2014/main" id="{8CE610BB-7EBC-497B-96B1-A8F1BDF0AD48}"/>
                </a:ext>
              </a:extLst>
            </p:cNvPr>
            <p:cNvSpPr txBox="1"/>
            <p:nvPr/>
          </p:nvSpPr>
          <p:spPr>
            <a:xfrm>
              <a:off x="4822352" y="2276872"/>
              <a:ext cx="3422056" cy="830997"/>
            </a:xfrm>
            <a:prstGeom prst="rect">
              <a:avLst/>
            </a:prstGeom>
            <a:noFill/>
          </p:spPr>
          <p:txBody>
            <a:bodyPr wrap="square" rtlCol="0">
              <a:spAutoFit/>
            </a:bodyPr>
            <a:lstStyle/>
            <a:p>
              <a:pPr algn="r"/>
              <a:r>
                <a:rPr lang="en-US" altLang="ko-KR" sz="1200" dirty="0">
                  <a:solidFill>
                    <a:schemeClr val="bg1"/>
                  </a:solidFill>
                  <a:cs typeface="Arial" pitchFamily="34" charset="0"/>
                </a:rPr>
                <a:t>You can simply impress your audience and add a unique zing and appeal to your Presentations. I hope and I believe that this Template will your Time, Money and Reputation. </a:t>
              </a:r>
              <a:endParaRPr lang="ko-KR" altLang="en-US" sz="1200" dirty="0">
                <a:solidFill>
                  <a:schemeClr val="bg1"/>
                </a:solidFill>
                <a:cs typeface="Arial" pitchFamily="34" charset="0"/>
              </a:endParaRPr>
            </a:p>
          </p:txBody>
        </p:sp>
      </p:grpSp>
      <p:grpSp>
        <p:nvGrpSpPr>
          <p:cNvPr id="10" name="Group 9">
            <a:extLst>
              <a:ext uri="{FF2B5EF4-FFF2-40B4-BE49-F238E27FC236}">
                <a16:creationId xmlns:a16="http://schemas.microsoft.com/office/drawing/2014/main" id="{098342DE-671A-4A61-BF1C-F8631DE8F722}"/>
              </a:ext>
            </a:extLst>
          </p:cNvPr>
          <p:cNvGrpSpPr/>
          <p:nvPr/>
        </p:nvGrpSpPr>
        <p:grpSpPr>
          <a:xfrm>
            <a:off x="8304293" y="583312"/>
            <a:ext cx="3422101" cy="1191037"/>
            <a:chOff x="4822352" y="1916832"/>
            <a:chExt cx="3422056" cy="1191037"/>
          </a:xfrm>
        </p:grpSpPr>
        <p:sp>
          <p:nvSpPr>
            <p:cNvPr id="11" name="Text Placeholder 10">
              <a:extLst>
                <a:ext uri="{FF2B5EF4-FFF2-40B4-BE49-F238E27FC236}">
                  <a16:creationId xmlns:a16="http://schemas.microsoft.com/office/drawing/2014/main" id="{ECCD4ACE-F0A0-4658-B824-240C8B1EBE61}"/>
                </a:ext>
              </a:extLst>
            </p:cNvPr>
            <p:cNvSpPr txBox="1">
              <a:spLocks/>
            </p:cNvSpPr>
            <p:nvPr/>
          </p:nvSpPr>
          <p:spPr>
            <a:xfrm>
              <a:off x="4822352" y="1916832"/>
              <a:ext cx="3422056" cy="360040"/>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2000" b="1" dirty="0">
                  <a:solidFill>
                    <a:schemeClr val="bg1"/>
                  </a:solidFill>
                  <a:cs typeface="Arial" pitchFamily="34" charset="0"/>
                </a:rPr>
                <a:t>Portfolio  Designed</a:t>
              </a:r>
            </a:p>
          </p:txBody>
        </p:sp>
        <p:sp>
          <p:nvSpPr>
            <p:cNvPr id="12" name="TextBox 11">
              <a:extLst>
                <a:ext uri="{FF2B5EF4-FFF2-40B4-BE49-F238E27FC236}">
                  <a16:creationId xmlns:a16="http://schemas.microsoft.com/office/drawing/2014/main" id="{4F3EA7AC-5E69-4F87-A1BA-45CC7F36ABAE}"/>
                </a:ext>
              </a:extLst>
            </p:cNvPr>
            <p:cNvSpPr txBox="1"/>
            <p:nvPr/>
          </p:nvSpPr>
          <p:spPr>
            <a:xfrm>
              <a:off x="4822352" y="2276872"/>
              <a:ext cx="3422056" cy="830997"/>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I hope and I believe that this Template will your Time, Money and Reputation. </a:t>
              </a:r>
              <a:endParaRPr lang="ko-KR" altLang="en-US" sz="1200" dirty="0">
                <a:solidFill>
                  <a:schemeClr val="bg1"/>
                </a:solidFill>
                <a:cs typeface="Arial" pitchFamily="34" charset="0"/>
              </a:endParaRPr>
            </a:p>
          </p:txBody>
        </p:sp>
      </p:grpSp>
      <p:sp>
        <p:nvSpPr>
          <p:cNvPr id="13" name="TextBox 12">
            <a:extLst>
              <a:ext uri="{FF2B5EF4-FFF2-40B4-BE49-F238E27FC236}">
                <a16:creationId xmlns:a16="http://schemas.microsoft.com/office/drawing/2014/main" id="{053D6ABF-085E-40FA-A6AA-9CB2D15BC39A}"/>
              </a:ext>
            </a:extLst>
          </p:cNvPr>
          <p:cNvSpPr txBox="1"/>
          <p:nvPr/>
        </p:nvSpPr>
        <p:spPr>
          <a:xfrm>
            <a:off x="8653185" y="3737259"/>
            <a:ext cx="3183773" cy="289310"/>
          </a:xfrm>
          <a:prstGeom prst="rect">
            <a:avLst/>
          </a:prstGeom>
          <a:noFill/>
        </p:spPr>
        <p:txBody>
          <a:bodyPr wrap="square" rtlCol="0">
            <a:spAutoFit/>
          </a:bodyPr>
          <a:lstStyle/>
          <a:p>
            <a:pPr marL="285750" indent="-285750">
              <a:lnSpc>
                <a:spcPct val="80000"/>
              </a:lnSpc>
              <a:buFont typeface="Wingdings" panose="05000000000000000000" pitchFamily="2" charset="2"/>
              <a:buChar char="ü"/>
            </a:pPr>
            <a:r>
              <a:rPr lang="en-US" altLang="ko-KR" sz="1600" dirty="0">
                <a:solidFill>
                  <a:schemeClr val="bg1"/>
                </a:solidFill>
                <a:cs typeface="Arial" pitchFamily="34" charset="0"/>
              </a:rPr>
              <a:t>Simple Portfolio Presentation</a:t>
            </a:r>
          </a:p>
        </p:txBody>
      </p:sp>
      <p:sp>
        <p:nvSpPr>
          <p:cNvPr id="14" name="TextBox 13">
            <a:extLst>
              <a:ext uri="{FF2B5EF4-FFF2-40B4-BE49-F238E27FC236}">
                <a16:creationId xmlns:a16="http://schemas.microsoft.com/office/drawing/2014/main" id="{8415279E-5676-4EA0-B2FE-FCFF92F8031B}"/>
              </a:ext>
            </a:extLst>
          </p:cNvPr>
          <p:cNvSpPr txBox="1"/>
          <p:nvPr/>
        </p:nvSpPr>
        <p:spPr>
          <a:xfrm>
            <a:off x="8653185" y="4058419"/>
            <a:ext cx="3183773" cy="289310"/>
          </a:xfrm>
          <a:prstGeom prst="rect">
            <a:avLst/>
          </a:prstGeom>
          <a:noFill/>
        </p:spPr>
        <p:txBody>
          <a:bodyPr wrap="square" rtlCol="0">
            <a:spAutoFit/>
          </a:bodyPr>
          <a:lstStyle/>
          <a:p>
            <a:pPr marL="285750" indent="-285750">
              <a:lnSpc>
                <a:spcPct val="80000"/>
              </a:lnSpc>
              <a:buFont typeface="Wingdings" panose="05000000000000000000" pitchFamily="2" charset="2"/>
              <a:buChar char="ü"/>
            </a:pPr>
            <a:r>
              <a:rPr lang="en-US" altLang="ko-KR" sz="1600" dirty="0">
                <a:solidFill>
                  <a:schemeClr val="bg1"/>
                </a:solidFill>
                <a:cs typeface="Arial" pitchFamily="34" charset="0"/>
              </a:rPr>
              <a:t>Presentation</a:t>
            </a:r>
          </a:p>
        </p:txBody>
      </p:sp>
      <p:sp>
        <p:nvSpPr>
          <p:cNvPr id="15" name="TextBox 14">
            <a:extLst>
              <a:ext uri="{FF2B5EF4-FFF2-40B4-BE49-F238E27FC236}">
                <a16:creationId xmlns:a16="http://schemas.microsoft.com/office/drawing/2014/main" id="{8AD22073-8B07-4573-9F6C-3083B1E41318}"/>
              </a:ext>
            </a:extLst>
          </p:cNvPr>
          <p:cNvSpPr txBox="1"/>
          <p:nvPr/>
        </p:nvSpPr>
        <p:spPr>
          <a:xfrm>
            <a:off x="8653185" y="5021899"/>
            <a:ext cx="3183773" cy="289310"/>
          </a:xfrm>
          <a:prstGeom prst="rect">
            <a:avLst/>
          </a:prstGeom>
          <a:noFill/>
        </p:spPr>
        <p:txBody>
          <a:bodyPr wrap="square" rtlCol="0">
            <a:spAutoFit/>
          </a:bodyPr>
          <a:lstStyle/>
          <a:p>
            <a:pPr marL="285750" indent="-285750">
              <a:lnSpc>
                <a:spcPct val="80000"/>
              </a:lnSpc>
              <a:buFont typeface="Wingdings" panose="05000000000000000000" pitchFamily="2" charset="2"/>
              <a:buChar char="ü"/>
            </a:pPr>
            <a:r>
              <a:rPr lang="en-US" altLang="ko-KR" sz="1600" dirty="0">
                <a:solidFill>
                  <a:schemeClr val="bg1"/>
                </a:solidFill>
                <a:cs typeface="Arial" pitchFamily="34" charset="0"/>
              </a:rPr>
              <a:t>Portfolio Presentation</a:t>
            </a:r>
          </a:p>
        </p:txBody>
      </p:sp>
      <p:sp>
        <p:nvSpPr>
          <p:cNvPr id="16" name="TextBox 15">
            <a:extLst>
              <a:ext uri="{FF2B5EF4-FFF2-40B4-BE49-F238E27FC236}">
                <a16:creationId xmlns:a16="http://schemas.microsoft.com/office/drawing/2014/main" id="{41C26F4A-E42F-4F8E-84D3-1B9E7F5BCE82}"/>
              </a:ext>
            </a:extLst>
          </p:cNvPr>
          <p:cNvSpPr txBox="1"/>
          <p:nvPr/>
        </p:nvSpPr>
        <p:spPr>
          <a:xfrm>
            <a:off x="8653185" y="4700739"/>
            <a:ext cx="3183773" cy="289310"/>
          </a:xfrm>
          <a:prstGeom prst="rect">
            <a:avLst/>
          </a:prstGeom>
          <a:noFill/>
        </p:spPr>
        <p:txBody>
          <a:bodyPr wrap="square" rtlCol="0">
            <a:spAutoFit/>
          </a:bodyPr>
          <a:lstStyle/>
          <a:p>
            <a:pPr marL="285750" indent="-285750">
              <a:lnSpc>
                <a:spcPct val="80000"/>
              </a:lnSpc>
              <a:buFont typeface="Wingdings" panose="05000000000000000000" pitchFamily="2" charset="2"/>
              <a:buChar char="ü"/>
            </a:pPr>
            <a:r>
              <a:rPr lang="en-US" altLang="ko-KR" sz="1600" dirty="0">
                <a:solidFill>
                  <a:schemeClr val="bg1"/>
                </a:solidFill>
                <a:cs typeface="Arial" pitchFamily="34" charset="0"/>
              </a:rPr>
              <a:t>Simple Portfolio</a:t>
            </a:r>
          </a:p>
        </p:txBody>
      </p:sp>
      <p:sp>
        <p:nvSpPr>
          <p:cNvPr id="17" name="TextBox 16">
            <a:extLst>
              <a:ext uri="{FF2B5EF4-FFF2-40B4-BE49-F238E27FC236}">
                <a16:creationId xmlns:a16="http://schemas.microsoft.com/office/drawing/2014/main" id="{AF4A58E2-C15B-4938-87BB-CAEB13502447}"/>
              </a:ext>
            </a:extLst>
          </p:cNvPr>
          <p:cNvSpPr txBox="1"/>
          <p:nvPr/>
        </p:nvSpPr>
        <p:spPr>
          <a:xfrm>
            <a:off x="8653185" y="4379579"/>
            <a:ext cx="3183773" cy="289310"/>
          </a:xfrm>
          <a:prstGeom prst="rect">
            <a:avLst/>
          </a:prstGeom>
          <a:noFill/>
        </p:spPr>
        <p:txBody>
          <a:bodyPr wrap="square" rtlCol="0">
            <a:spAutoFit/>
          </a:bodyPr>
          <a:lstStyle/>
          <a:p>
            <a:pPr marL="285750" indent="-285750">
              <a:lnSpc>
                <a:spcPct val="80000"/>
              </a:lnSpc>
              <a:buFont typeface="Wingdings" panose="05000000000000000000" pitchFamily="2" charset="2"/>
              <a:buChar char="ü"/>
            </a:pPr>
            <a:r>
              <a:rPr lang="en-US" altLang="ko-KR" sz="1600" dirty="0">
                <a:solidFill>
                  <a:schemeClr val="bg1"/>
                </a:solidFill>
                <a:cs typeface="Arial" pitchFamily="34" charset="0"/>
              </a:rPr>
              <a:t>Portfolio</a:t>
            </a:r>
          </a:p>
        </p:txBody>
      </p:sp>
      <p:sp>
        <p:nvSpPr>
          <p:cNvPr id="18" name="TextBox 17">
            <a:extLst>
              <a:ext uri="{FF2B5EF4-FFF2-40B4-BE49-F238E27FC236}">
                <a16:creationId xmlns:a16="http://schemas.microsoft.com/office/drawing/2014/main" id="{A6C84843-4019-44B1-A8BF-E92C549874D3}"/>
              </a:ext>
            </a:extLst>
          </p:cNvPr>
          <p:cNvSpPr txBox="1"/>
          <p:nvPr/>
        </p:nvSpPr>
        <p:spPr>
          <a:xfrm>
            <a:off x="8653185" y="5343059"/>
            <a:ext cx="3183773" cy="289310"/>
          </a:xfrm>
          <a:prstGeom prst="rect">
            <a:avLst/>
          </a:prstGeom>
          <a:noFill/>
        </p:spPr>
        <p:txBody>
          <a:bodyPr wrap="square" rtlCol="0">
            <a:spAutoFit/>
          </a:bodyPr>
          <a:lstStyle/>
          <a:p>
            <a:pPr marL="285750" indent="-285750">
              <a:lnSpc>
                <a:spcPct val="80000"/>
              </a:lnSpc>
              <a:buFont typeface="Wingdings" panose="05000000000000000000" pitchFamily="2" charset="2"/>
              <a:buChar char="ü"/>
            </a:pPr>
            <a:r>
              <a:rPr lang="en-US" altLang="ko-KR" sz="1600" dirty="0">
                <a:solidFill>
                  <a:schemeClr val="bg1"/>
                </a:solidFill>
                <a:cs typeface="Arial" pitchFamily="34" charset="0"/>
              </a:rPr>
              <a:t>Presentation</a:t>
            </a:r>
          </a:p>
        </p:txBody>
      </p:sp>
      <p:sp>
        <p:nvSpPr>
          <p:cNvPr id="19" name="TextBox 18">
            <a:extLst>
              <a:ext uri="{FF2B5EF4-FFF2-40B4-BE49-F238E27FC236}">
                <a16:creationId xmlns:a16="http://schemas.microsoft.com/office/drawing/2014/main" id="{D1B917E9-9B4C-4F29-8680-ADA2C370364F}"/>
              </a:ext>
            </a:extLst>
          </p:cNvPr>
          <p:cNvSpPr txBox="1"/>
          <p:nvPr/>
        </p:nvSpPr>
        <p:spPr>
          <a:xfrm>
            <a:off x="8653185" y="5985378"/>
            <a:ext cx="3183773" cy="289310"/>
          </a:xfrm>
          <a:prstGeom prst="rect">
            <a:avLst/>
          </a:prstGeom>
          <a:noFill/>
        </p:spPr>
        <p:txBody>
          <a:bodyPr wrap="square" rtlCol="0">
            <a:spAutoFit/>
          </a:bodyPr>
          <a:lstStyle/>
          <a:p>
            <a:pPr marL="285750" indent="-285750">
              <a:lnSpc>
                <a:spcPct val="80000"/>
              </a:lnSpc>
              <a:buFont typeface="Wingdings" panose="05000000000000000000" pitchFamily="2" charset="2"/>
              <a:buChar char="ü"/>
            </a:pPr>
            <a:r>
              <a:rPr lang="en-US" altLang="ko-KR" sz="1600" dirty="0">
                <a:solidFill>
                  <a:schemeClr val="bg1"/>
                </a:solidFill>
                <a:cs typeface="Arial" pitchFamily="34" charset="0"/>
              </a:rPr>
              <a:t>Simple Portfolio</a:t>
            </a:r>
          </a:p>
        </p:txBody>
      </p:sp>
      <p:sp>
        <p:nvSpPr>
          <p:cNvPr id="20" name="TextBox 19">
            <a:extLst>
              <a:ext uri="{FF2B5EF4-FFF2-40B4-BE49-F238E27FC236}">
                <a16:creationId xmlns:a16="http://schemas.microsoft.com/office/drawing/2014/main" id="{34E9ABEA-8E3D-49CE-834D-B923DD185C4C}"/>
              </a:ext>
            </a:extLst>
          </p:cNvPr>
          <p:cNvSpPr txBox="1"/>
          <p:nvPr/>
        </p:nvSpPr>
        <p:spPr>
          <a:xfrm>
            <a:off x="8653185" y="5664219"/>
            <a:ext cx="3183773" cy="289310"/>
          </a:xfrm>
          <a:prstGeom prst="rect">
            <a:avLst/>
          </a:prstGeom>
          <a:noFill/>
        </p:spPr>
        <p:txBody>
          <a:bodyPr wrap="square" rtlCol="0">
            <a:spAutoFit/>
          </a:bodyPr>
          <a:lstStyle/>
          <a:p>
            <a:pPr marL="285750" indent="-285750">
              <a:lnSpc>
                <a:spcPct val="80000"/>
              </a:lnSpc>
              <a:buFont typeface="Wingdings" panose="05000000000000000000" pitchFamily="2" charset="2"/>
              <a:buChar char="ü"/>
            </a:pPr>
            <a:r>
              <a:rPr lang="en-US" altLang="ko-KR" sz="1600" dirty="0">
                <a:solidFill>
                  <a:schemeClr val="bg1"/>
                </a:solidFill>
                <a:cs typeface="Arial" pitchFamily="34" charset="0"/>
              </a:rPr>
              <a:t>Portfolio Presentation</a:t>
            </a:r>
          </a:p>
        </p:txBody>
      </p:sp>
      <p:sp>
        <p:nvSpPr>
          <p:cNvPr id="21" name="Rectangle 20">
            <a:extLst>
              <a:ext uri="{FF2B5EF4-FFF2-40B4-BE49-F238E27FC236}">
                <a16:creationId xmlns:a16="http://schemas.microsoft.com/office/drawing/2014/main" id="{13113088-300D-40D2-B5A0-5513D665C48B}"/>
              </a:ext>
            </a:extLst>
          </p:cNvPr>
          <p:cNvSpPr/>
          <p:nvPr/>
        </p:nvSpPr>
        <p:spPr>
          <a:xfrm>
            <a:off x="8653185" y="3058042"/>
            <a:ext cx="2461571" cy="400110"/>
          </a:xfrm>
          <a:prstGeom prst="rect">
            <a:avLst/>
          </a:prstGeom>
          <a:solidFill>
            <a:schemeClr val="accent3"/>
          </a:solidFill>
        </p:spPr>
        <p:txBody>
          <a:bodyPr wrap="none">
            <a:spAutoFit/>
          </a:bodyPr>
          <a:lstStyle/>
          <a:p>
            <a:r>
              <a:rPr lang="en-US" sz="2000" dirty="0">
                <a:solidFill>
                  <a:schemeClr val="bg1"/>
                </a:solidFill>
              </a:rPr>
              <a:t>Things To Consider </a:t>
            </a:r>
          </a:p>
        </p:txBody>
      </p:sp>
    </p:spTree>
    <p:extLst>
      <p:ext uri="{BB962C8B-B14F-4D97-AF65-F5344CB8AC3E}">
        <p14:creationId xmlns:p14="http://schemas.microsoft.com/office/powerpoint/2010/main" val="42286389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sp>
        <p:nvSpPr>
          <p:cNvPr id="3" name="Rectangle 2">
            <a:extLst>
              <a:ext uri="{FF2B5EF4-FFF2-40B4-BE49-F238E27FC236}">
                <a16:creationId xmlns:a16="http://schemas.microsoft.com/office/drawing/2014/main" id="{413C8269-B3A8-4E11-892C-417B8F40FE18}"/>
              </a:ext>
            </a:extLst>
          </p:cNvPr>
          <p:cNvSpPr/>
          <p:nvPr/>
        </p:nvSpPr>
        <p:spPr>
          <a:xfrm>
            <a:off x="6570090" y="1956848"/>
            <a:ext cx="4600030" cy="1108733"/>
          </a:xfrm>
          <a:prstGeom prst="rect">
            <a:avLst/>
          </a:prstGeom>
          <a:solidFill>
            <a:schemeClr val="bg1"/>
          </a:solidFill>
          <a:ln w="63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75000"/>
                  <a:lumOff val="25000"/>
                </a:schemeClr>
              </a:solidFill>
            </a:endParaRPr>
          </a:p>
        </p:txBody>
      </p:sp>
      <p:sp>
        <p:nvSpPr>
          <p:cNvPr id="4" name="Down Arrow Callout 2">
            <a:extLst>
              <a:ext uri="{FF2B5EF4-FFF2-40B4-BE49-F238E27FC236}">
                <a16:creationId xmlns:a16="http://schemas.microsoft.com/office/drawing/2014/main" id="{F93F7F00-A611-4A24-BD26-7729DEEACE58}"/>
              </a:ext>
            </a:extLst>
          </p:cNvPr>
          <p:cNvSpPr/>
          <p:nvPr/>
        </p:nvSpPr>
        <p:spPr>
          <a:xfrm rot="10800000">
            <a:off x="6597824" y="2833314"/>
            <a:ext cx="4588722" cy="1477930"/>
          </a:xfrm>
          <a:prstGeom prst="downArrowCallout">
            <a:avLst>
              <a:gd name="adj1" fmla="val 26438"/>
              <a:gd name="adj2" fmla="val 27158"/>
              <a:gd name="adj3" fmla="val 15647"/>
              <a:gd name="adj4" fmla="val 73610"/>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75000"/>
                  <a:lumOff val="25000"/>
                </a:schemeClr>
              </a:solidFill>
            </a:endParaRPr>
          </a:p>
        </p:txBody>
      </p:sp>
      <p:sp>
        <p:nvSpPr>
          <p:cNvPr id="5" name="Down Arrow Callout 3">
            <a:extLst>
              <a:ext uri="{FF2B5EF4-FFF2-40B4-BE49-F238E27FC236}">
                <a16:creationId xmlns:a16="http://schemas.microsoft.com/office/drawing/2014/main" id="{35A7BADE-1E15-465A-B6D8-F85834188F10}"/>
              </a:ext>
            </a:extLst>
          </p:cNvPr>
          <p:cNvSpPr/>
          <p:nvPr/>
        </p:nvSpPr>
        <p:spPr>
          <a:xfrm rot="10800000">
            <a:off x="6605898" y="4069272"/>
            <a:ext cx="4588722" cy="1477930"/>
          </a:xfrm>
          <a:prstGeom prst="downArrowCallout">
            <a:avLst>
              <a:gd name="adj1" fmla="val 26438"/>
              <a:gd name="adj2" fmla="val 27158"/>
              <a:gd name="adj3" fmla="val 15647"/>
              <a:gd name="adj4" fmla="val 73610"/>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75000"/>
                  <a:lumOff val="25000"/>
                </a:schemeClr>
              </a:solidFill>
            </a:endParaRPr>
          </a:p>
        </p:txBody>
      </p:sp>
      <p:sp>
        <p:nvSpPr>
          <p:cNvPr id="6" name="자유형: 도형 46">
            <a:extLst>
              <a:ext uri="{FF2B5EF4-FFF2-40B4-BE49-F238E27FC236}">
                <a16:creationId xmlns:a16="http://schemas.microsoft.com/office/drawing/2014/main" id="{55DA3389-67A5-43BA-9C59-7C90C676E0CC}"/>
              </a:ext>
            </a:extLst>
          </p:cNvPr>
          <p:cNvSpPr/>
          <p:nvPr/>
        </p:nvSpPr>
        <p:spPr>
          <a:xfrm>
            <a:off x="1057768" y="4459299"/>
            <a:ext cx="8253251" cy="1635829"/>
          </a:xfrm>
          <a:custGeom>
            <a:avLst/>
            <a:gdLst>
              <a:gd name="connsiteX0" fmla="*/ 0 w 8253251"/>
              <a:gd name="connsiteY0" fmla="*/ 0 h 1635829"/>
              <a:gd name="connsiteX1" fmla="*/ 4588722 w 8253251"/>
              <a:gd name="connsiteY1" fmla="*/ 0 h 1635829"/>
              <a:gd name="connsiteX2" fmla="*/ 4588722 w 8253251"/>
              <a:gd name="connsiteY2" fmla="*/ 1087904 h 1635829"/>
              <a:gd name="connsiteX3" fmla="*/ 2480192 w 8253251"/>
              <a:gd name="connsiteY3" fmla="*/ 1087904 h 1635829"/>
              <a:gd name="connsiteX4" fmla="*/ 2480192 w 8253251"/>
              <a:gd name="connsiteY4" fmla="*/ 1239829 h 1635829"/>
              <a:gd name="connsiteX5" fmla="*/ 3847519 w 8253251"/>
              <a:gd name="connsiteY5" fmla="*/ 1239829 h 1635829"/>
              <a:gd name="connsiteX6" fmla="*/ 4524657 w 8253251"/>
              <a:gd name="connsiteY6" fmla="*/ 1239829 h 1635829"/>
              <a:gd name="connsiteX7" fmla="*/ 7656507 w 8253251"/>
              <a:gd name="connsiteY7" fmla="*/ 1239829 h 1635829"/>
              <a:gd name="connsiteX8" fmla="*/ 7656507 w 8253251"/>
              <a:gd name="connsiteY8" fmla="*/ 1088477 h 1635829"/>
              <a:gd name="connsiteX9" fmla="*/ 7450499 w 8253251"/>
              <a:gd name="connsiteY9" fmla="*/ 1088477 h 1635829"/>
              <a:gd name="connsiteX10" fmla="*/ 7851875 w 8253251"/>
              <a:gd name="connsiteY10" fmla="*/ 857225 h 1635829"/>
              <a:gd name="connsiteX11" fmla="*/ 8253251 w 8253251"/>
              <a:gd name="connsiteY11" fmla="*/ 1088477 h 1635829"/>
              <a:gd name="connsiteX12" fmla="*/ 8047243 w 8253251"/>
              <a:gd name="connsiteY12" fmla="*/ 1088477 h 1635829"/>
              <a:gd name="connsiteX13" fmla="*/ 8047243 w 8253251"/>
              <a:gd name="connsiteY13" fmla="*/ 1239829 h 1635829"/>
              <a:gd name="connsiteX14" fmla="*/ 8049806 w 8253251"/>
              <a:gd name="connsiteY14" fmla="*/ 1239829 h 1635829"/>
              <a:gd name="connsiteX15" fmla="*/ 8049806 w 8253251"/>
              <a:gd name="connsiteY15" fmla="*/ 1635829 h 1635829"/>
              <a:gd name="connsiteX16" fmla="*/ 4524657 w 8253251"/>
              <a:gd name="connsiteY16" fmla="*/ 1635829 h 1635829"/>
              <a:gd name="connsiteX17" fmla="*/ 3847519 w 8253251"/>
              <a:gd name="connsiteY17" fmla="*/ 1635829 h 1635829"/>
              <a:gd name="connsiteX18" fmla="*/ 2104177 w 8253251"/>
              <a:gd name="connsiteY18" fmla="*/ 1635829 h 1635829"/>
              <a:gd name="connsiteX19" fmla="*/ 2104177 w 8253251"/>
              <a:gd name="connsiteY19" fmla="*/ 1598784 h 1635829"/>
              <a:gd name="connsiteX20" fmla="*/ 2104177 w 8253251"/>
              <a:gd name="connsiteY20" fmla="*/ 1239829 h 1635829"/>
              <a:gd name="connsiteX21" fmla="*/ 2104177 w 8253251"/>
              <a:gd name="connsiteY21" fmla="*/ 1087904 h 1635829"/>
              <a:gd name="connsiteX22" fmla="*/ 0 w 8253251"/>
              <a:gd name="connsiteY22" fmla="*/ 1087904 h 1635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253251" h="1635829">
                <a:moveTo>
                  <a:pt x="0" y="0"/>
                </a:moveTo>
                <a:lnTo>
                  <a:pt x="4588722" y="0"/>
                </a:lnTo>
                <a:lnTo>
                  <a:pt x="4588722" y="1087904"/>
                </a:lnTo>
                <a:lnTo>
                  <a:pt x="2480192" y="1087904"/>
                </a:lnTo>
                <a:lnTo>
                  <a:pt x="2480192" y="1239829"/>
                </a:lnTo>
                <a:lnTo>
                  <a:pt x="3847519" y="1239829"/>
                </a:lnTo>
                <a:lnTo>
                  <a:pt x="4524657" y="1239829"/>
                </a:lnTo>
                <a:lnTo>
                  <a:pt x="7656507" y="1239829"/>
                </a:lnTo>
                <a:lnTo>
                  <a:pt x="7656507" y="1088477"/>
                </a:lnTo>
                <a:lnTo>
                  <a:pt x="7450499" y="1088477"/>
                </a:lnTo>
                <a:lnTo>
                  <a:pt x="7851875" y="857225"/>
                </a:lnTo>
                <a:lnTo>
                  <a:pt x="8253251" y="1088477"/>
                </a:lnTo>
                <a:lnTo>
                  <a:pt x="8047243" y="1088477"/>
                </a:lnTo>
                <a:lnTo>
                  <a:pt x="8047243" y="1239829"/>
                </a:lnTo>
                <a:lnTo>
                  <a:pt x="8049806" y="1239829"/>
                </a:lnTo>
                <a:lnTo>
                  <a:pt x="8049806" y="1635829"/>
                </a:lnTo>
                <a:lnTo>
                  <a:pt x="4524657" y="1635829"/>
                </a:lnTo>
                <a:lnTo>
                  <a:pt x="3847519" y="1635829"/>
                </a:lnTo>
                <a:lnTo>
                  <a:pt x="2104177" y="1635829"/>
                </a:lnTo>
                <a:lnTo>
                  <a:pt x="2104177" y="1598784"/>
                </a:lnTo>
                <a:lnTo>
                  <a:pt x="2104177" y="1239829"/>
                </a:lnTo>
                <a:lnTo>
                  <a:pt x="2104177" y="1087904"/>
                </a:lnTo>
                <a:lnTo>
                  <a:pt x="0" y="1087904"/>
                </a:lnTo>
                <a:close/>
              </a:path>
            </a:pathLst>
          </a:cu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1400">
              <a:solidFill>
                <a:schemeClr val="tx1">
                  <a:lumMod val="75000"/>
                  <a:lumOff val="25000"/>
                </a:schemeClr>
              </a:solidFill>
            </a:endParaRPr>
          </a:p>
        </p:txBody>
      </p:sp>
      <p:sp>
        <p:nvSpPr>
          <p:cNvPr id="7" name="Down Arrow Callout 5">
            <a:extLst>
              <a:ext uri="{FF2B5EF4-FFF2-40B4-BE49-F238E27FC236}">
                <a16:creationId xmlns:a16="http://schemas.microsoft.com/office/drawing/2014/main" id="{51D35F1F-069C-4D8B-89D3-922377757D33}"/>
              </a:ext>
            </a:extLst>
          </p:cNvPr>
          <p:cNvSpPr/>
          <p:nvPr/>
        </p:nvSpPr>
        <p:spPr>
          <a:xfrm>
            <a:off x="1057768" y="3208134"/>
            <a:ext cx="4588722" cy="1477930"/>
          </a:xfrm>
          <a:prstGeom prst="downArrowCallout">
            <a:avLst>
              <a:gd name="adj1" fmla="val 26438"/>
              <a:gd name="adj2" fmla="val 27158"/>
              <a:gd name="adj3" fmla="val 15647"/>
              <a:gd name="adj4" fmla="val 73610"/>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75000"/>
                  <a:lumOff val="25000"/>
                </a:schemeClr>
              </a:solidFill>
            </a:endParaRPr>
          </a:p>
        </p:txBody>
      </p:sp>
      <p:sp>
        <p:nvSpPr>
          <p:cNvPr id="8" name="Down Arrow Callout 6">
            <a:extLst>
              <a:ext uri="{FF2B5EF4-FFF2-40B4-BE49-F238E27FC236}">
                <a16:creationId xmlns:a16="http://schemas.microsoft.com/office/drawing/2014/main" id="{280F2405-6EEA-4F68-A215-0EBEE0B69130}"/>
              </a:ext>
            </a:extLst>
          </p:cNvPr>
          <p:cNvSpPr/>
          <p:nvPr/>
        </p:nvSpPr>
        <p:spPr>
          <a:xfrm>
            <a:off x="1057768" y="1956848"/>
            <a:ext cx="4588722" cy="1477930"/>
          </a:xfrm>
          <a:prstGeom prst="downArrowCallout">
            <a:avLst>
              <a:gd name="adj1" fmla="val 26438"/>
              <a:gd name="adj2" fmla="val 27158"/>
              <a:gd name="adj3" fmla="val 15647"/>
              <a:gd name="adj4" fmla="val 73610"/>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75000"/>
                  <a:lumOff val="25000"/>
                </a:schemeClr>
              </a:solidFill>
            </a:endParaRPr>
          </a:p>
        </p:txBody>
      </p:sp>
      <p:grpSp>
        <p:nvGrpSpPr>
          <p:cNvPr id="9" name="Group 8">
            <a:extLst>
              <a:ext uri="{FF2B5EF4-FFF2-40B4-BE49-F238E27FC236}">
                <a16:creationId xmlns:a16="http://schemas.microsoft.com/office/drawing/2014/main" id="{1768C1D8-6314-4DC0-A47D-9D336697A3B7}"/>
              </a:ext>
            </a:extLst>
          </p:cNvPr>
          <p:cNvGrpSpPr/>
          <p:nvPr/>
        </p:nvGrpSpPr>
        <p:grpSpPr>
          <a:xfrm>
            <a:off x="1450346" y="2126477"/>
            <a:ext cx="3797852" cy="738665"/>
            <a:chOff x="819820" y="3646109"/>
            <a:chExt cx="1225994" cy="738665"/>
          </a:xfrm>
          <a:noFill/>
        </p:grpSpPr>
        <p:sp>
          <p:nvSpPr>
            <p:cNvPr id="10" name="TextBox 9">
              <a:extLst>
                <a:ext uri="{FF2B5EF4-FFF2-40B4-BE49-F238E27FC236}">
                  <a16:creationId xmlns:a16="http://schemas.microsoft.com/office/drawing/2014/main" id="{C5A94BEC-F716-4923-A7B0-EBC57C126503}"/>
                </a:ext>
              </a:extLst>
            </p:cNvPr>
            <p:cNvSpPr txBox="1"/>
            <p:nvPr/>
          </p:nvSpPr>
          <p:spPr>
            <a:xfrm>
              <a:off x="819822" y="3646109"/>
              <a:ext cx="1225992" cy="276999"/>
            </a:xfrm>
            <a:prstGeom prst="rect">
              <a:avLst/>
            </a:prstGeom>
            <a:grpFill/>
          </p:spPr>
          <p:txBody>
            <a:bodyPr wrap="square" rtlCol="0">
              <a:spAutoFit/>
            </a:bodyPr>
            <a:lstStyle/>
            <a:p>
              <a:pPr algn="ctr"/>
              <a:r>
                <a:rPr lang="en-US" altLang="ko-KR" sz="1200" b="1" dirty="0">
                  <a:solidFill>
                    <a:schemeClr val="tx1">
                      <a:lumMod val="75000"/>
                      <a:lumOff val="25000"/>
                    </a:schemeClr>
                  </a:solidFill>
                  <a:cs typeface="Arial" pitchFamily="34" charset="0"/>
                </a:rPr>
                <a:t>Text  Here</a:t>
              </a:r>
              <a:endParaRPr lang="ko-KR" altLang="en-US" sz="1200" b="1" dirty="0">
                <a:solidFill>
                  <a:schemeClr val="tx1">
                    <a:lumMod val="75000"/>
                    <a:lumOff val="25000"/>
                  </a:schemeClr>
                </a:solidFill>
                <a:cs typeface="Arial" pitchFamily="34" charset="0"/>
              </a:endParaRPr>
            </a:p>
          </p:txBody>
        </p:sp>
        <p:sp>
          <p:nvSpPr>
            <p:cNvPr id="11" name="TextBox 10">
              <a:extLst>
                <a:ext uri="{FF2B5EF4-FFF2-40B4-BE49-F238E27FC236}">
                  <a16:creationId xmlns:a16="http://schemas.microsoft.com/office/drawing/2014/main" id="{5D909651-BC40-4FC7-8066-B6F0EF375746}"/>
                </a:ext>
              </a:extLst>
            </p:cNvPr>
            <p:cNvSpPr txBox="1"/>
            <p:nvPr/>
          </p:nvSpPr>
          <p:spPr>
            <a:xfrm>
              <a:off x="819820" y="3923109"/>
              <a:ext cx="1225992" cy="461665"/>
            </a:xfrm>
            <a:prstGeom prst="rect">
              <a:avLst/>
            </a:prstGeom>
            <a:grp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grpSp>
      <p:grpSp>
        <p:nvGrpSpPr>
          <p:cNvPr id="12" name="Group 11">
            <a:extLst>
              <a:ext uri="{FF2B5EF4-FFF2-40B4-BE49-F238E27FC236}">
                <a16:creationId xmlns:a16="http://schemas.microsoft.com/office/drawing/2014/main" id="{B8323157-8EAC-42B5-B382-7C87FBCB01D3}"/>
              </a:ext>
            </a:extLst>
          </p:cNvPr>
          <p:cNvGrpSpPr/>
          <p:nvPr/>
        </p:nvGrpSpPr>
        <p:grpSpPr>
          <a:xfrm>
            <a:off x="1450346" y="3474700"/>
            <a:ext cx="3797852" cy="738665"/>
            <a:chOff x="819820" y="3646109"/>
            <a:chExt cx="1225994" cy="738665"/>
          </a:xfrm>
          <a:noFill/>
        </p:grpSpPr>
        <p:sp>
          <p:nvSpPr>
            <p:cNvPr id="13" name="TextBox 12">
              <a:extLst>
                <a:ext uri="{FF2B5EF4-FFF2-40B4-BE49-F238E27FC236}">
                  <a16:creationId xmlns:a16="http://schemas.microsoft.com/office/drawing/2014/main" id="{DAC60BAC-7172-4739-BC63-6FFF9FB20CF8}"/>
                </a:ext>
              </a:extLst>
            </p:cNvPr>
            <p:cNvSpPr txBox="1"/>
            <p:nvPr/>
          </p:nvSpPr>
          <p:spPr>
            <a:xfrm>
              <a:off x="819822" y="3646109"/>
              <a:ext cx="1225992" cy="276999"/>
            </a:xfrm>
            <a:prstGeom prst="rect">
              <a:avLst/>
            </a:prstGeom>
            <a:grpFill/>
          </p:spPr>
          <p:txBody>
            <a:bodyPr wrap="square" rtlCol="0">
              <a:spAutoFit/>
            </a:bodyPr>
            <a:lstStyle/>
            <a:p>
              <a:pPr algn="ctr"/>
              <a:r>
                <a:rPr lang="en-US" altLang="ko-KR" sz="1200" b="1" dirty="0">
                  <a:solidFill>
                    <a:schemeClr val="tx1">
                      <a:lumMod val="75000"/>
                      <a:lumOff val="25000"/>
                    </a:schemeClr>
                  </a:solidFill>
                  <a:cs typeface="Arial" pitchFamily="34" charset="0"/>
                </a:rPr>
                <a:t>Text  Here</a:t>
              </a:r>
              <a:endParaRPr lang="ko-KR" altLang="en-US" sz="1200" b="1" dirty="0">
                <a:solidFill>
                  <a:schemeClr val="tx1">
                    <a:lumMod val="75000"/>
                    <a:lumOff val="25000"/>
                  </a:schemeClr>
                </a:solidFill>
                <a:cs typeface="Arial" pitchFamily="34" charset="0"/>
              </a:endParaRPr>
            </a:p>
          </p:txBody>
        </p:sp>
        <p:sp>
          <p:nvSpPr>
            <p:cNvPr id="14" name="TextBox 13">
              <a:extLst>
                <a:ext uri="{FF2B5EF4-FFF2-40B4-BE49-F238E27FC236}">
                  <a16:creationId xmlns:a16="http://schemas.microsoft.com/office/drawing/2014/main" id="{9DC7CE29-4C70-4076-8E5A-860E6B1A0072}"/>
                </a:ext>
              </a:extLst>
            </p:cNvPr>
            <p:cNvSpPr txBox="1"/>
            <p:nvPr/>
          </p:nvSpPr>
          <p:spPr>
            <a:xfrm>
              <a:off x="819820" y="3923109"/>
              <a:ext cx="1225992" cy="461665"/>
            </a:xfrm>
            <a:prstGeom prst="rect">
              <a:avLst/>
            </a:prstGeom>
            <a:grp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grpSp>
      <p:grpSp>
        <p:nvGrpSpPr>
          <p:cNvPr id="15" name="Group 14">
            <a:extLst>
              <a:ext uri="{FF2B5EF4-FFF2-40B4-BE49-F238E27FC236}">
                <a16:creationId xmlns:a16="http://schemas.microsoft.com/office/drawing/2014/main" id="{A22CB444-9357-4EB0-B0EE-17E3D6B8FB5B}"/>
              </a:ext>
            </a:extLst>
          </p:cNvPr>
          <p:cNvGrpSpPr/>
          <p:nvPr/>
        </p:nvGrpSpPr>
        <p:grpSpPr>
          <a:xfrm>
            <a:off x="1450346" y="4723716"/>
            <a:ext cx="3797852" cy="738665"/>
            <a:chOff x="819820" y="3646109"/>
            <a:chExt cx="1225994" cy="738665"/>
          </a:xfrm>
          <a:noFill/>
        </p:grpSpPr>
        <p:sp>
          <p:nvSpPr>
            <p:cNvPr id="16" name="TextBox 15">
              <a:extLst>
                <a:ext uri="{FF2B5EF4-FFF2-40B4-BE49-F238E27FC236}">
                  <a16:creationId xmlns:a16="http://schemas.microsoft.com/office/drawing/2014/main" id="{48B664B3-8C33-4C6A-8B29-E752FF3E420F}"/>
                </a:ext>
              </a:extLst>
            </p:cNvPr>
            <p:cNvSpPr txBox="1"/>
            <p:nvPr/>
          </p:nvSpPr>
          <p:spPr>
            <a:xfrm>
              <a:off x="819822" y="3646109"/>
              <a:ext cx="1225992" cy="276999"/>
            </a:xfrm>
            <a:prstGeom prst="rect">
              <a:avLst/>
            </a:prstGeom>
            <a:grpFill/>
          </p:spPr>
          <p:txBody>
            <a:bodyPr wrap="square" rtlCol="0">
              <a:spAutoFit/>
            </a:bodyPr>
            <a:lstStyle/>
            <a:p>
              <a:pPr algn="ctr"/>
              <a:r>
                <a:rPr lang="en-US" altLang="ko-KR" sz="1200" b="1" dirty="0">
                  <a:solidFill>
                    <a:schemeClr val="tx1">
                      <a:lumMod val="75000"/>
                      <a:lumOff val="25000"/>
                    </a:schemeClr>
                  </a:solidFill>
                  <a:cs typeface="Arial" pitchFamily="34" charset="0"/>
                </a:rPr>
                <a:t>Text  Here</a:t>
              </a:r>
              <a:endParaRPr lang="ko-KR" altLang="en-US" sz="1200" b="1" dirty="0">
                <a:solidFill>
                  <a:schemeClr val="tx1">
                    <a:lumMod val="75000"/>
                    <a:lumOff val="25000"/>
                  </a:schemeClr>
                </a:solidFill>
                <a:cs typeface="Arial" pitchFamily="34" charset="0"/>
              </a:endParaRPr>
            </a:p>
          </p:txBody>
        </p:sp>
        <p:sp>
          <p:nvSpPr>
            <p:cNvPr id="17" name="TextBox 16">
              <a:extLst>
                <a:ext uri="{FF2B5EF4-FFF2-40B4-BE49-F238E27FC236}">
                  <a16:creationId xmlns:a16="http://schemas.microsoft.com/office/drawing/2014/main" id="{E6129AB6-D688-4B25-8310-5589E6D7E4E9}"/>
                </a:ext>
              </a:extLst>
            </p:cNvPr>
            <p:cNvSpPr txBox="1"/>
            <p:nvPr/>
          </p:nvSpPr>
          <p:spPr>
            <a:xfrm>
              <a:off x="819820" y="3923109"/>
              <a:ext cx="1225992" cy="461665"/>
            </a:xfrm>
            <a:prstGeom prst="rect">
              <a:avLst/>
            </a:prstGeom>
            <a:grp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grpSp>
      <p:grpSp>
        <p:nvGrpSpPr>
          <p:cNvPr id="18" name="Group 17">
            <a:extLst>
              <a:ext uri="{FF2B5EF4-FFF2-40B4-BE49-F238E27FC236}">
                <a16:creationId xmlns:a16="http://schemas.microsoft.com/office/drawing/2014/main" id="{8DD0EA5C-4BA1-441D-A335-0CA11E96BFB8}"/>
              </a:ext>
            </a:extLst>
          </p:cNvPr>
          <p:cNvGrpSpPr/>
          <p:nvPr/>
        </p:nvGrpSpPr>
        <p:grpSpPr>
          <a:xfrm>
            <a:off x="6999006" y="4528845"/>
            <a:ext cx="3797852" cy="738665"/>
            <a:chOff x="819820" y="3646109"/>
            <a:chExt cx="1225994" cy="738665"/>
          </a:xfrm>
          <a:noFill/>
        </p:grpSpPr>
        <p:sp>
          <p:nvSpPr>
            <p:cNvPr id="19" name="TextBox 18">
              <a:extLst>
                <a:ext uri="{FF2B5EF4-FFF2-40B4-BE49-F238E27FC236}">
                  <a16:creationId xmlns:a16="http://schemas.microsoft.com/office/drawing/2014/main" id="{878E0B54-12D0-4E5B-91C6-87EA388E5D0B}"/>
                </a:ext>
              </a:extLst>
            </p:cNvPr>
            <p:cNvSpPr txBox="1"/>
            <p:nvPr/>
          </p:nvSpPr>
          <p:spPr>
            <a:xfrm>
              <a:off x="819822" y="3646109"/>
              <a:ext cx="1225992" cy="276999"/>
            </a:xfrm>
            <a:prstGeom prst="rect">
              <a:avLst/>
            </a:prstGeom>
            <a:grpFill/>
          </p:spPr>
          <p:txBody>
            <a:bodyPr wrap="square" rtlCol="0">
              <a:spAutoFit/>
            </a:bodyPr>
            <a:lstStyle/>
            <a:p>
              <a:pPr algn="ctr"/>
              <a:r>
                <a:rPr lang="en-US" altLang="ko-KR" sz="1200" b="1" dirty="0">
                  <a:solidFill>
                    <a:schemeClr val="tx1">
                      <a:lumMod val="75000"/>
                      <a:lumOff val="25000"/>
                    </a:schemeClr>
                  </a:solidFill>
                  <a:cs typeface="Arial" pitchFamily="34" charset="0"/>
                </a:rPr>
                <a:t>Text  Here</a:t>
              </a:r>
              <a:endParaRPr lang="ko-KR" altLang="en-US" sz="1200" b="1"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22A2190F-844B-4F14-B1E1-E928AC94EBE5}"/>
                </a:ext>
              </a:extLst>
            </p:cNvPr>
            <p:cNvSpPr txBox="1"/>
            <p:nvPr/>
          </p:nvSpPr>
          <p:spPr>
            <a:xfrm>
              <a:off x="819820" y="3923109"/>
              <a:ext cx="1225992" cy="461665"/>
            </a:xfrm>
            <a:prstGeom prst="rect">
              <a:avLst/>
            </a:prstGeom>
            <a:grp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grpSp>
      <p:grpSp>
        <p:nvGrpSpPr>
          <p:cNvPr id="21" name="Group 20">
            <a:extLst>
              <a:ext uri="{FF2B5EF4-FFF2-40B4-BE49-F238E27FC236}">
                <a16:creationId xmlns:a16="http://schemas.microsoft.com/office/drawing/2014/main" id="{8CFB9E4E-A084-48DE-9206-D079E5F4CD5D}"/>
              </a:ext>
            </a:extLst>
          </p:cNvPr>
          <p:cNvGrpSpPr/>
          <p:nvPr/>
        </p:nvGrpSpPr>
        <p:grpSpPr>
          <a:xfrm>
            <a:off x="6999006" y="3293477"/>
            <a:ext cx="3797852" cy="738665"/>
            <a:chOff x="819820" y="3646109"/>
            <a:chExt cx="1225994" cy="738665"/>
          </a:xfrm>
          <a:noFill/>
        </p:grpSpPr>
        <p:sp>
          <p:nvSpPr>
            <p:cNvPr id="22" name="TextBox 21">
              <a:extLst>
                <a:ext uri="{FF2B5EF4-FFF2-40B4-BE49-F238E27FC236}">
                  <a16:creationId xmlns:a16="http://schemas.microsoft.com/office/drawing/2014/main" id="{3CC78892-671C-4373-8C65-B47C33549C62}"/>
                </a:ext>
              </a:extLst>
            </p:cNvPr>
            <p:cNvSpPr txBox="1"/>
            <p:nvPr/>
          </p:nvSpPr>
          <p:spPr>
            <a:xfrm>
              <a:off x="819822" y="3646109"/>
              <a:ext cx="1225992" cy="276999"/>
            </a:xfrm>
            <a:prstGeom prst="rect">
              <a:avLst/>
            </a:prstGeom>
            <a:grpFill/>
          </p:spPr>
          <p:txBody>
            <a:bodyPr wrap="square" rtlCol="0">
              <a:spAutoFit/>
            </a:bodyPr>
            <a:lstStyle/>
            <a:p>
              <a:pPr algn="ctr"/>
              <a:r>
                <a:rPr lang="en-US" altLang="ko-KR" sz="1200" b="1" dirty="0">
                  <a:solidFill>
                    <a:schemeClr val="tx1">
                      <a:lumMod val="75000"/>
                      <a:lumOff val="25000"/>
                    </a:schemeClr>
                  </a:solidFill>
                  <a:cs typeface="Arial" pitchFamily="34" charset="0"/>
                </a:rPr>
                <a:t>Text  Here</a:t>
              </a:r>
              <a:endParaRPr lang="ko-KR" altLang="en-US" sz="1200" b="1" dirty="0">
                <a:solidFill>
                  <a:schemeClr val="tx1">
                    <a:lumMod val="75000"/>
                    <a:lumOff val="25000"/>
                  </a:schemeClr>
                </a:solidFill>
                <a:cs typeface="Arial" pitchFamily="34" charset="0"/>
              </a:endParaRPr>
            </a:p>
          </p:txBody>
        </p:sp>
        <p:sp>
          <p:nvSpPr>
            <p:cNvPr id="23" name="TextBox 22">
              <a:extLst>
                <a:ext uri="{FF2B5EF4-FFF2-40B4-BE49-F238E27FC236}">
                  <a16:creationId xmlns:a16="http://schemas.microsoft.com/office/drawing/2014/main" id="{C82854F5-FDE2-4E94-8FC1-DC07D9041D95}"/>
                </a:ext>
              </a:extLst>
            </p:cNvPr>
            <p:cNvSpPr txBox="1"/>
            <p:nvPr/>
          </p:nvSpPr>
          <p:spPr>
            <a:xfrm>
              <a:off x="819820" y="3923109"/>
              <a:ext cx="1225992" cy="461665"/>
            </a:xfrm>
            <a:prstGeom prst="rect">
              <a:avLst/>
            </a:prstGeom>
            <a:grp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grpSp>
      <p:grpSp>
        <p:nvGrpSpPr>
          <p:cNvPr id="24" name="Group 23">
            <a:extLst>
              <a:ext uri="{FF2B5EF4-FFF2-40B4-BE49-F238E27FC236}">
                <a16:creationId xmlns:a16="http://schemas.microsoft.com/office/drawing/2014/main" id="{F56F6829-66F4-4EC4-8D01-362A6333EB35}"/>
              </a:ext>
            </a:extLst>
          </p:cNvPr>
          <p:cNvGrpSpPr/>
          <p:nvPr/>
        </p:nvGrpSpPr>
        <p:grpSpPr>
          <a:xfrm>
            <a:off x="6999006" y="2058109"/>
            <a:ext cx="3797852" cy="738665"/>
            <a:chOff x="819820" y="3646109"/>
            <a:chExt cx="1225994" cy="738665"/>
          </a:xfrm>
          <a:noFill/>
        </p:grpSpPr>
        <p:sp>
          <p:nvSpPr>
            <p:cNvPr id="25" name="TextBox 24">
              <a:extLst>
                <a:ext uri="{FF2B5EF4-FFF2-40B4-BE49-F238E27FC236}">
                  <a16:creationId xmlns:a16="http://schemas.microsoft.com/office/drawing/2014/main" id="{C5D12E4B-5A24-4B80-AA8C-B612C3680B11}"/>
                </a:ext>
              </a:extLst>
            </p:cNvPr>
            <p:cNvSpPr txBox="1"/>
            <p:nvPr/>
          </p:nvSpPr>
          <p:spPr>
            <a:xfrm>
              <a:off x="819822" y="3646109"/>
              <a:ext cx="1225992" cy="276999"/>
            </a:xfrm>
            <a:prstGeom prst="rect">
              <a:avLst/>
            </a:prstGeom>
            <a:grpFill/>
          </p:spPr>
          <p:txBody>
            <a:bodyPr wrap="square" rtlCol="0">
              <a:spAutoFit/>
            </a:bodyPr>
            <a:lstStyle/>
            <a:p>
              <a:pPr algn="ctr"/>
              <a:r>
                <a:rPr lang="en-US" altLang="ko-KR" sz="1200" b="1" dirty="0">
                  <a:solidFill>
                    <a:schemeClr val="tx1">
                      <a:lumMod val="75000"/>
                      <a:lumOff val="25000"/>
                    </a:schemeClr>
                  </a:solidFill>
                  <a:cs typeface="Arial" pitchFamily="34" charset="0"/>
                </a:rPr>
                <a:t>Text  Here</a:t>
              </a:r>
              <a:endParaRPr lang="ko-KR" altLang="en-US" sz="1200" b="1" dirty="0">
                <a:solidFill>
                  <a:schemeClr val="tx1">
                    <a:lumMod val="75000"/>
                    <a:lumOff val="25000"/>
                  </a:schemeClr>
                </a:solidFill>
                <a:cs typeface="Arial" pitchFamily="34" charset="0"/>
              </a:endParaRPr>
            </a:p>
          </p:txBody>
        </p:sp>
        <p:sp>
          <p:nvSpPr>
            <p:cNvPr id="26" name="TextBox 25">
              <a:extLst>
                <a:ext uri="{FF2B5EF4-FFF2-40B4-BE49-F238E27FC236}">
                  <a16:creationId xmlns:a16="http://schemas.microsoft.com/office/drawing/2014/main" id="{F3AC0CBA-E0AB-4D56-B927-3C27E968790B}"/>
                </a:ext>
              </a:extLst>
            </p:cNvPr>
            <p:cNvSpPr txBox="1"/>
            <p:nvPr/>
          </p:nvSpPr>
          <p:spPr>
            <a:xfrm>
              <a:off x="819820" y="3923109"/>
              <a:ext cx="1225992" cy="461665"/>
            </a:xfrm>
            <a:prstGeom prst="rect">
              <a:avLst/>
            </a:prstGeom>
            <a:grp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grpSp>
      <p:sp>
        <p:nvSpPr>
          <p:cNvPr id="27" name="Text Placeholder 13">
            <a:extLst>
              <a:ext uri="{FF2B5EF4-FFF2-40B4-BE49-F238E27FC236}">
                <a16:creationId xmlns:a16="http://schemas.microsoft.com/office/drawing/2014/main" id="{E932C985-6346-4991-8ADF-5476E8675EF8}"/>
              </a:ext>
            </a:extLst>
          </p:cNvPr>
          <p:cNvSpPr txBox="1">
            <a:spLocks/>
          </p:cNvSpPr>
          <p:nvPr/>
        </p:nvSpPr>
        <p:spPr>
          <a:xfrm>
            <a:off x="4439818" y="5746332"/>
            <a:ext cx="3299603" cy="305326"/>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200" dirty="0">
                <a:solidFill>
                  <a:schemeClr val="tx1">
                    <a:lumMod val="75000"/>
                    <a:lumOff val="25000"/>
                  </a:schemeClr>
                </a:solidFill>
                <a:cs typeface="Arial" pitchFamily="34" charset="0"/>
              </a:rPr>
              <a:t>Simple PowerPoint Presentation </a:t>
            </a:r>
            <a:endParaRPr lang="ko-KR" altLang="en-US" sz="12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5742388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graphicFrame>
        <p:nvGraphicFramePr>
          <p:cNvPr id="3" name="Table 2">
            <a:extLst>
              <a:ext uri="{FF2B5EF4-FFF2-40B4-BE49-F238E27FC236}">
                <a16:creationId xmlns:a16="http://schemas.microsoft.com/office/drawing/2014/main" id="{14F42F5A-9458-4EF6-9639-C971CA7AB42D}"/>
              </a:ext>
            </a:extLst>
          </p:cNvPr>
          <p:cNvGraphicFramePr>
            <a:graphicFrameLocks noGrp="1"/>
          </p:cNvGraphicFramePr>
          <p:nvPr>
            <p:extLst>
              <p:ext uri="{D42A27DB-BD31-4B8C-83A1-F6EECF244321}">
                <p14:modId xmlns:p14="http://schemas.microsoft.com/office/powerpoint/2010/main" val="1561765354"/>
              </p:ext>
            </p:extLst>
          </p:nvPr>
        </p:nvGraphicFramePr>
        <p:xfrm>
          <a:off x="783361" y="1705130"/>
          <a:ext cx="3265630" cy="2194560"/>
        </p:xfrm>
        <a:graphic>
          <a:graphicData uri="http://schemas.openxmlformats.org/drawingml/2006/table">
            <a:tbl>
              <a:tblPr firstRow="1" bandRow="1">
                <a:tableStyleId>{5940675A-B579-460E-94D1-54222C63F5DA}</a:tableStyleId>
              </a:tblPr>
              <a:tblGrid>
                <a:gridCol w="260344">
                  <a:extLst>
                    <a:ext uri="{9D8B030D-6E8A-4147-A177-3AD203B41FA5}">
                      <a16:colId xmlns:a16="http://schemas.microsoft.com/office/drawing/2014/main" val="20000"/>
                    </a:ext>
                  </a:extLst>
                </a:gridCol>
                <a:gridCol w="2744942">
                  <a:extLst>
                    <a:ext uri="{9D8B030D-6E8A-4147-A177-3AD203B41FA5}">
                      <a16:colId xmlns:a16="http://schemas.microsoft.com/office/drawing/2014/main" val="20001"/>
                    </a:ext>
                  </a:extLst>
                </a:gridCol>
                <a:gridCol w="260344">
                  <a:extLst>
                    <a:ext uri="{9D8B030D-6E8A-4147-A177-3AD203B41FA5}">
                      <a16:colId xmlns:a16="http://schemas.microsoft.com/office/drawing/2014/main" val="20002"/>
                    </a:ext>
                  </a:extLst>
                </a:gridCol>
              </a:tblGrid>
              <a:tr h="255883">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800" b="1" dirty="0">
                          <a:solidFill>
                            <a:schemeClr val="bg1"/>
                          </a:solidFill>
                          <a:latin typeface="+mn-lt"/>
                          <a:cs typeface="Arial" pitchFamily="34" charset="0"/>
                        </a:rPr>
                        <a:t>Content  Here</a:t>
                      </a:r>
                      <a:endParaRPr lang="ko-KR" altLang="en-US" sz="1800" b="1" dirty="0">
                        <a:solidFill>
                          <a:schemeClr val="bg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0"/>
                  </a:ext>
                </a:extLst>
              </a:tr>
              <a:tr h="457200">
                <a:tc>
                  <a:txBody>
                    <a:bodyPr/>
                    <a:lstStyle/>
                    <a:p>
                      <a:endParaRPr lang="ko-KR" altLang="en-US" sz="1200" dirty="0">
                        <a:latin typeface="+mn-lt"/>
                      </a:endParaRPr>
                    </a:p>
                  </a:txBody>
                  <a:tcPr anchor="ctr">
                    <a:lnL w="76200" cap="flat" cmpd="sng" algn="ctr">
                      <a:noFill/>
                      <a:prstDash val="solid"/>
                      <a:round/>
                      <a:headEnd type="none" w="med" len="med"/>
                      <a:tailEnd type="none" w="med" len="med"/>
                    </a:lnL>
                    <a:lnR w="12700" cmpd="sng">
                      <a:noFill/>
                    </a:lnR>
                    <a:lnT w="762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ECECEC"/>
                    </a:solidFill>
                  </a:tcPr>
                </a:tc>
                <a:tc rowSpan="4">
                  <a:txBody>
                    <a:bodyPr/>
                    <a:lstStyle/>
                    <a:p>
                      <a:pPr marL="171450" indent="-171450">
                        <a:lnSpc>
                          <a:spcPct val="150000"/>
                        </a:lnSpc>
                        <a:buFont typeface="Wingdings" pitchFamily="2" charset="2"/>
                        <a:buChar char="v"/>
                      </a:pPr>
                      <a:r>
                        <a:rPr lang="en-US" altLang="ko-KR" sz="1200" dirty="0">
                          <a:solidFill>
                            <a:schemeClr val="tx1">
                              <a:lumMod val="75000"/>
                              <a:lumOff val="25000"/>
                            </a:schemeClr>
                          </a:solidFill>
                          <a:latin typeface="+mn-lt"/>
                          <a:cs typeface="Arial" pitchFamily="34" charset="0"/>
                        </a:rPr>
                        <a:t>Get a modern PowerPoint</a:t>
                      </a:r>
                    </a:p>
                    <a:p>
                      <a:pPr marL="171450" indent="-171450">
                        <a:lnSpc>
                          <a:spcPct val="150000"/>
                        </a:lnSpc>
                        <a:buFont typeface="Wingdings" pitchFamily="2" charset="2"/>
                        <a:buChar char="v"/>
                      </a:pPr>
                      <a:r>
                        <a:rPr lang="en-US" altLang="ko-KR" sz="1200" dirty="0">
                          <a:solidFill>
                            <a:schemeClr val="tx1">
                              <a:lumMod val="75000"/>
                              <a:lumOff val="25000"/>
                            </a:schemeClr>
                          </a:solidFill>
                          <a:latin typeface="+mn-lt"/>
                          <a:cs typeface="Arial" pitchFamily="34" charset="0"/>
                        </a:rPr>
                        <a:t>Get a modern PowerPoint</a:t>
                      </a:r>
                    </a:p>
                    <a:p>
                      <a:pPr marL="171450" indent="-171450">
                        <a:lnSpc>
                          <a:spcPct val="150000"/>
                        </a:lnSpc>
                        <a:buFont typeface="Wingdings" pitchFamily="2" charset="2"/>
                        <a:buChar char="v"/>
                      </a:pPr>
                      <a:r>
                        <a:rPr lang="en-US" altLang="ko-KR" sz="1200" dirty="0">
                          <a:solidFill>
                            <a:schemeClr val="tx1">
                              <a:lumMod val="75000"/>
                              <a:lumOff val="25000"/>
                            </a:schemeClr>
                          </a:solidFill>
                          <a:latin typeface="+mn-lt"/>
                          <a:cs typeface="Arial" pitchFamily="34" charset="0"/>
                        </a:rPr>
                        <a:t>Get a modern PowerPoint</a:t>
                      </a:r>
                    </a:p>
                    <a:p>
                      <a:pPr marL="171450" indent="-171450">
                        <a:lnSpc>
                          <a:spcPct val="150000"/>
                        </a:lnSpc>
                        <a:buFont typeface="Wingdings" pitchFamily="2" charset="2"/>
                        <a:buChar char="v"/>
                      </a:pPr>
                      <a:r>
                        <a:rPr lang="en-US" altLang="ko-KR" sz="1200" dirty="0">
                          <a:solidFill>
                            <a:schemeClr val="tx1">
                              <a:lumMod val="75000"/>
                              <a:lumOff val="25000"/>
                            </a:schemeClr>
                          </a:solidFill>
                          <a:latin typeface="+mn-lt"/>
                          <a:cs typeface="Arial" pitchFamily="34" charset="0"/>
                        </a:rPr>
                        <a:t>Get a modern PowerPoint</a:t>
                      </a:r>
                    </a:p>
                    <a:p>
                      <a:pPr marL="171450" indent="-171450">
                        <a:lnSpc>
                          <a:spcPct val="150000"/>
                        </a:lnSpc>
                        <a:buFont typeface="Wingdings" pitchFamily="2" charset="2"/>
                        <a:buChar char="v"/>
                      </a:pPr>
                      <a:r>
                        <a:rPr lang="en-US" altLang="ko-KR" sz="1200" dirty="0">
                          <a:solidFill>
                            <a:schemeClr val="tx1">
                              <a:lumMod val="75000"/>
                              <a:lumOff val="25000"/>
                            </a:schemeClr>
                          </a:solidFill>
                          <a:latin typeface="+mn-lt"/>
                          <a:cs typeface="Arial" pitchFamily="34" charset="0"/>
                        </a:rPr>
                        <a:t>Get a modern PowerPoint</a:t>
                      </a:r>
                    </a:p>
                  </a:txBody>
                  <a:tcPr anchor="ctr">
                    <a:lnL w="12700" cmpd="sng">
                      <a:noFill/>
                    </a:lnL>
                    <a:lnR w="12700" cmpd="sng">
                      <a:noFill/>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ECECEC"/>
                    </a:solidFill>
                  </a:tcPr>
                </a:tc>
                <a:tc>
                  <a:txBody>
                    <a:bodyPr/>
                    <a:lstStyle/>
                    <a:p>
                      <a:pPr latinLnBrk="1"/>
                      <a:endParaRPr lang="ko-KR" altLang="en-US" sz="1200" dirty="0">
                        <a:solidFill>
                          <a:schemeClr val="tx1">
                            <a:lumMod val="75000"/>
                            <a:lumOff val="25000"/>
                          </a:schemeClr>
                        </a:solidFill>
                        <a:latin typeface="+mn-lt"/>
                      </a:endParaRPr>
                    </a:p>
                  </a:txBody>
                  <a:tcPr>
                    <a:lnL w="12700" cmpd="sng">
                      <a:noFill/>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ECECEC"/>
                    </a:solidFill>
                  </a:tcPr>
                </a:tc>
                <a:extLst>
                  <a:ext uri="{0D108BD9-81ED-4DB2-BD59-A6C34878D82A}">
                    <a16:rowId xmlns:a16="http://schemas.microsoft.com/office/drawing/2014/main" val="10001"/>
                  </a:ext>
                </a:extLst>
              </a:tr>
              <a:tr h="457200">
                <a:tc>
                  <a:txBody>
                    <a:bodyPr/>
                    <a:lstStyle/>
                    <a:p>
                      <a:pPr latinLnBrk="1"/>
                      <a:endParaRPr lang="ko-KR" altLang="en-US" sz="1200" dirty="0">
                        <a:latin typeface="+mn-lt"/>
                      </a:endParaRPr>
                    </a:p>
                  </a:txBody>
                  <a:tcPr>
                    <a:lnL w="762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ECECEC"/>
                    </a:solidFill>
                  </a:tcPr>
                </a:tc>
                <a:tc vMerge="1">
                  <a:txBody>
                    <a:bodyPr/>
                    <a:lstStyle/>
                    <a:p>
                      <a:pPr latinLnBrk="1"/>
                      <a:endParaRPr lang="ko-KR"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CECEC"/>
                    </a:solidFill>
                  </a:tcPr>
                </a:tc>
                <a:tc>
                  <a:txBody>
                    <a:bodyPr/>
                    <a:lstStyle/>
                    <a:p>
                      <a:pPr latinLnBrk="1"/>
                      <a:endParaRPr lang="ko-KR" altLang="en-US" sz="1200" dirty="0">
                        <a:solidFill>
                          <a:schemeClr val="tx1">
                            <a:lumMod val="75000"/>
                            <a:lumOff val="25000"/>
                          </a:schemeClr>
                        </a:solidFill>
                        <a:latin typeface="+mn-lt"/>
                      </a:endParaRPr>
                    </a:p>
                  </a:txBody>
                  <a:tcPr>
                    <a:lnL w="12700" cmpd="sng">
                      <a:noFill/>
                    </a:lnL>
                    <a:lnR w="762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CECEC"/>
                    </a:solidFill>
                  </a:tcPr>
                </a:tc>
                <a:extLst>
                  <a:ext uri="{0D108BD9-81ED-4DB2-BD59-A6C34878D82A}">
                    <a16:rowId xmlns:a16="http://schemas.microsoft.com/office/drawing/2014/main" val="10002"/>
                  </a:ext>
                </a:extLst>
              </a:tr>
              <a:tr h="457200">
                <a:tc>
                  <a:txBody>
                    <a:bodyPr/>
                    <a:lstStyle/>
                    <a:p>
                      <a:pPr latinLnBrk="1"/>
                      <a:endParaRPr lang="ko-KR" altLang="en-US" sz="1200" dirty="0">
                        <a:latin typeface="+mn-lt"/>
                      </a:endParaRPr>
                    </a:p>
                  </a:txBody>
                  <a:tcPr>
                    <a:lnL w="762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ECECEC"/>
                    </a:solidFill>
                  </a:tcPr>
                </a:tc>
                <a:tc vMerge="1">
                  <a:txBody>
                    <a:bodyPr/>
                    <a:lstStyle/>
                    <a:p>
                      <a:pPr latinLnBrk="1"/>
                      <a:endParaRPr lang="ko-KR"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CECEC"/>
                    </a:solidFill>
                  </a:tcPr>
                </a:tc>
                <a:tc>
                  <a:txBody>
                    <a:bodyPr/>
                    <a:lstStyle/>
                    <a:p>
                      <a:pPr latinLnBrk="1"/>
                      <a:endParaRPr lang="ko-KR" altLang="en-US" sz="1200" dirty="0">
                        <a:solidFill>
                          <a:schemeClr val="tx1">
                            <a:lumMod val="75000"/>
                            <a:lumOff val="25000"/>
                          </a:schemeClr>
                        </a:solidFill>
                        <a:latin typeface="+mn-lt"/>
                      </a:endParaRPr>
                    </a:p>
                  </a:txBody>
                  <a:tcPr>
                    <a:lnL w="12700" cmpd="sng">
                      <a:noFill/>
                    </a:lnL>
                    <a:lnR w="762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CECEC"/>
                    </a:solidFill>
                  </a:tcPr>
                </a:tc>
                <a:extLst>
                  <a:ext uri="{0D108BD9-81ED-4DB2-BD59-A6C34878D82A}">
                    <a16:rowId xmlns:a16="http://schemas.microsoft.com/office/drawing/2014/main" val="10003"/>
                  </a:ext>
                </a:extLst>
              </a:tr>
              <a:tr h="457200">
                <a:tc>
                  <a:txBody>
                    <a:bodyPr/>
                    <a:lstStyle/>
                    <a:p>
                      <a:pPr latinLnBrk="1"/>
                      <a:endParaRPr lang="ko-KR" altLang="en-US" sz="1200" dirty="0">
                        <a:latin typeface="+mn-lt"/>
                      </a:endParaRPr>
                    </a:p>
                  </a:txBody>
                  <a:tcPr>
                    <a:lnL w="76200" cap="flat" cmpd="sng" algn="ctr">
                      <a:noFill/>
                      <a:prstDash val="solid"/>
                      <a:round/>
                      <a:headEnd type="none" w="med" len="med"/>
                      <a:tailEnd type="none" w="med" len="med"/>
                    </a:lnL>
                    <a:lnR w="12700" cmpd="sng">
                      <a:noFill/>
                    </a:lnR>
                    <a:lnT w="12700" cmpd="sng">
                      <a:noFill/>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ECECEC"/>
                    </a:solidFill>
                  </a:tcPr>
                </a:tc>
                <a:tc vMerge="1">
                  <a:txBody>
                    <a:bodyPr/>
                    <a:lstStyle/>
                    <a:p>
                      <a:pPr latinLnBrk="1"/>
                      <a:endParaRPr lang="ko-KR"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CECEC"/>
                    </a:solidFill>
                  </a:tcPr>
                </a:tc>
                <a:tc>
                  <a:txBody>
                    <a:bodyPr/>
                    <a:lstStyle/>
                    <a:p>
                      <a:endParaRPr lang="ko-KR" altLang="en-US" sz="1200" dirty="0">
                        <a:solidFill>
                          <a:schemeClr val="tx1">
                            <a:lumMod val="75000"/>
                            <a:lumOff val="25000"/>
                          </a:schemeClr>
                        </a:solidFill>
                        <a:latin typeface="+mn-lt"/>
                      </a:endParaRPr>
                    </a:p>
                  </a:txBody>
                  <a:tcPr>
                    <a:lnL w="12700" cmpd="sng">
                      <a:noFill/>
                    </a:lnL>
                    <a:lnR w="76200" cap="flat" cmpd="sng" algn="ctr">
                      <a:noFill/>
                      <a:prstDash val="solid"/>
                      <a:round/>
                      <a:headEnd type="none" w="med" len="med"/>
                      <a:tailEnd type="none" w="med" len="med"/>
                    </a:lnR>
                    <a:lnT w="12700" cmpd="sng">
                      <a:noFill/>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ECECEC"/>
                    </a:solidFill>
                  </a:tcPr>
                </a:tc>
                <a:extLst>
                  <a:ext uri="{0D108BD9-81ED-4DB2-BD59-A6C34878D82A}">
                    <a16:rowId xmlns:a16="http://schemas.microsoft.com/office/drawing/2014/main" val="10004"/>
                  </a:ext>
                </a:extLst>
              </a:tr>
            </a:tbl>
          </a:graphicData>
        </a:graphic>
      </p:graphicFrame>
      <p:graphicFrame>
        <p:nvGraphicFramePr>
          <p:cNvPr id="9" name="Table 8">
            <a:extLst>
              <a:ext uri="{FF2B5EF4-FFF2-40B4-BE49-F238E27FC236}">
                <a16:creationId xmlns:a16="http://schemas.microsoft.com/office/drawing/2014/main" id="{0DEA40E8-71F2-49C9-8C8B-1570121AA90D}"/>
              </a:ext>
            </a:extLst>
          </p:cNvPr>
          <p:cNvGraphicFramePr>
            <a:graphicFrameLocks noGrp="1"/>
          </p:cNvGraphicFramePr>
          <p:nvPr>
            <p:extLst>
              <p:ext uri="{D42A27DB-BD31-4B8C-83A1-F6EECF244321}">
                <p14:modId xmlns:p14="http://schemas.microsoft.com/office/powerpoint/2010/main" val="4179011469"/>
              </p:ext>
            </p:extLst>
          </p:nvPr>
        </p:nvGraphicFramePr>
        <p:xfrm>
          <a:off x="4463185" y="1705130"/>
          <a:ext cx="3265630" cy="2194560"/>
        </p:xfrm>
        <a:graphic>
          <a:graphicData uri="http://schemas.openxmlformats.org/drawingml/2006/table">
            <a:tbl>
              <a:tblPr firstRow="1" bandRow="1">
                <a:tableStyleId>{5940675A-B579-460E-94D1-54222C63F5DA}</a:tableStyleId>
              </a:tblPr>
              <a:tblGrid>
                <a:gridCol w="260344">
                  <a:extLst>
                    <a:ext uri="{9D8B030D-6E8A-4147-A177-3AD203B41FA5}">
                      <a16:colId xmlns:a16="http://schemas.microsoft.com/office/drawing/2014/main" val="20000"/>
                    </a:ext>
                  </a:extLst>
                </a:gridCol>
                <a:gridCol w="2744942">
                  <a:extLst>
                    <a:ext uri="{9D8B030D-6E8A-4147-A177-3AD203B41FA5}">
                      <a16:colId xmlns:a16="http://schemas.microsoft.com/office/drawing/2014/main" val="20001"/>
                    </a:ext>
                  </a:extLst>
                </a:gridCol>
                <a:gridCol w="260344">
                  <a:extLst>
                    <a:ext uri="{9D8B030D-6E8A-4147-A177-3AD203B41FA5}">
                      <a16:colId xmlns:a16="http://schemas.microsoft.com/office/drawing/2014/main" val="20002"/>
                    </a:ext>
                  </a:extLst>
                </a:gridCol>
              </a:tblGrid>
              <a:tr h="255883">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800" b="1" dirty="0">
                          <a:solidFill>
                            <a:schemeClr val="bg1"/>
                          </a:solidFill>
                          <a:latin typeface="+mn-lt"/>
                          <a:cs typeface="Arial" pitchFamily="34" charset="0"/>
                        </a:rPr>
                        <a:t>Content  Here</a:t>
                      </a:r>
                      <a:endParaRPr lang="ko-KR" altLang="en-US" sz="1800" b="1" dirty="0">
                        <a:solidFill>
                          <a:schemeClr val="bg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0"/>
                  </a:ext>
                </a:extLst>
              </a:tr>
              <a:tr h="457200">
                <a:tc>
                  <a:txBody>
                    <a:bodyPr/>
                    <a:lstStyle/>
                    <a:p>
                      <a:endParaRPr lang="ko-KR" altLang="en-US" sz="1200" dirty="0">
                        <a:latin typeface="+mn-lt"/>
                      </a:endParaRPr>
                    </a:p>
                  </a:txBody>
                  <a:tcPr anchor="ctr">
                    <a:lnL w="76200" cap="flat" cmpd="sng" algn="ctr">
                      <a:noFill/>
                      <a:prstDash val="solid"/>
                      <a:round/>
                      <a:headEnd type="none" w="med" len="med"/>
                      <a:tailEnd type="none" w="med" len="med"/>
                    </a:lnL>
                    <a:lnR w="12700" cmpd="sng">
                      <a:noFill/>
                    </a:lnR>
                    <a:lnT w="762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ECECEC"/>
                    </a:solidFill>
                  </a:tcPr>
                </a:tc>
                <a:tc rowSpan="4">
                  <a:txBody>
                    <a:bodyPr/>
                    <a:lstStyle/>
                    <a:p>
                      <a:pPr marL="171450" indent="-171450">
                        <a:lnSpc>
                          <a:spcPct val="150000"/>
                        </a:lnSpc>
                        <a:buFont typeface="Wingdings" pitchFamily="2" charset="2"/>
                        <a:buChar char="v"/>
                      </a:pPr>
                      <a:r>
                        <a:rPr lang="en-US" altLang="ko-KR" sz="1200" dirty="0">
                          <a:solidFill>
                            <a:schemeClr val="tx1">
                              <a:lumMod val="75000"/>
                              <a:lumOff val="25000"/>
                            </a:schemeClr>
                          </a:solidFill>
                          <a:latin typeface="+mn-lt"/>
                          <a:cs typeface="Arial" pitchFamily="34" charset="0"/>
                        </a:rPr>
                        <a:t>Get a modern PowerPoint</a:t>
                      </a:r>
                    </a:p>
                    <a:p>
                      <a:pPr marL="171450" indent="-171450">
                        <a:lnSpc>
                          <a:spcPct val="150000"/>
                        </a:lnSpc>
                        <a:buFont typeface="Wingdings" pitchFamily="2" charset="2"/>
                        <a:buChar char="v"/>
                      </a:pPr>
                      <a:r>
                        <a:rPr lang="en-US" altLang="ko-KR" sz="1200" dirty="0">
                          <a:solidFill>
                            <a:schemeClr val="tx1">
                              <a:lumMod val="75000"/>
                              <a:lumOff val="25000"/>
                            </a:schemeClr>
                          </a:solidFill>
                          <a:latin typeface="+mn-lt"/>
                          <a:cs typeface="Arial" pitchFamily="34" charset="0"/>
                        </a:rPr>
                        <a:t>Get a modern PowerPoint</a:t>
                      </a:r>
                    </a:p>
                    <a:p>
                      <a:pPr marL="171450" indent="-171450">
                        <a:lnSpc>
                          <a:spcPct val="150000"/>
                        </a:lnSpc>
                        <a:buFont typeface="Wingdings" pitchFamily="2" charset="2"/>
                        <a:buChar char="v"/>
                      </a:pPr>
                      <a:r>
                        <a:rPr lang="en-US" altLang="ko-KR" sz="1200" dirty="0">
                          <a:solidFill>
                            <a:schemeClr val="tx1">
                              <a:lumMod val="75000"/>
                              <a:lumOff val="25000"/>
                            </a:schemeClr>
                          </a:solidFill>
                          <a:latin typeface="+mn-lt"/>
                          <a:cs typeface="Arial" pitchFamily="34" charset="0"/>
                        </a:rPr>
                        <a:t>Get a modern PowerPoint</a:t>
                      </a:r>
                    </a:p>
                    <a:p>
                      <a:pPr marL="171450" indent="-171450">
                        <a:lnSpc>
                          <a:spcPct val="150000"/>
                        </a:lnSpc>
                        <a:buFont typeface="Wingdings" pitchFamily="2" charset="2"/>
                        <a:buChar char="v"/>
                      </a:pPr>
                      <a:r>
                        <a:rPr lang="en-US" altLang="ko-KR" sz="1200" dirty="0">
                          <a:solidFill>
                            <a:schemeClr val="tx1">
                              <a:lumMod val="75000"/>
                              <a:lumOff val="25000"/>
                            </a:schemeClr>
                          </a:solidFill>
                          <a:latin typeface="+mn-lt"/>
                          <a:cs typeface="Arial" pitchFamily="34" charset="0"/>
                        </a:rPr>
                        <a:t>Get a modern PowerPoint</a:t>
                      </a:r>
                    </a:p>
                    <a:p>
                      <a:pPr marL="171450" indent="-171450">
                        <a:lnSpc>
                          <a:spcPct val="150000"/>
                        </a:lnSpc>
                        <a:buFont typeface="Wingdings" pitchFamily="2" charset="2"/>
                        <a:buChar char="v"/>
                      </a:pPr>
                      <a:r>
                        <a:rPr lang="en-US" altLang="ko-KR" sz="1200" dirty="0">
                          <a:solidFill>
                            <a:schemeClr val="tx1">
                              <a:lumMod val="75000"/>
                              <a:lumOff val="25000"/>
                            </a:schemeClr>
                          </a:solidFill>
                          <a:latin typeface="+mn-lt"/>
                          <a:cs typeface="Arial" pitchFamily="34" charset="0"/>
                        </a:rPr>
                        <a:t>Get a modern PowerPoint</a:t>
                      </a:r>
                    </a:p>
                  </a:txBody>
                  <a:tcPr anchor="ctr">
                    <a:lnL w="12700" cmpd="sng">
                      <a:noFill/>
                    </a:lnL>
                    <a:lnR w="12700" cmpd="sng">
                      <a:noFill/>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ECECEC"/>
                    </a:solidFill>
                  </a:tcPr>
                </a:tc>
                <a:tc>
                  <a:txBody>
                    <a:bodyPr/>
                    <a:lstStyle/>
                    <a:p>
                      <a:pPr latinLnBrk="1"/>
                      <a:endParaRPr lang="ko-KR" altLang="en-US" sz="1200" dirty="0">
                        <a:solidFill>
                          <a:schemeClr val="tx1">
                            <a:lumMod val="75000"/>
                            <a:lumOff val="25000"/>
                          </a:schemeClr>
                        </a:solidFill>
                        <a:latin typeface="+mn-lt"/>
                      </a:endParaRPr>
                    </a:p>
                  </a:txBody>
                  <a:tcPr>
                    <a:lnL w="12700" cmpd="sng">
                      <a:noFill/>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ECECEC"/>
                    </a:solidFill>
                  </a:tcPr>
                </a:tc>
                <a:extLst>
                  <a:ext uri="{0D108BD9-81ED-4DB2-BD59-A6C34878D82A}">
                    <a16:rowId xmlns:a16="http://schemas.microsoft.com/office/drawing/2014/main" val="10001"/>
                  </a:ext>
                </a:extLst>
              </a:tr>
              <a:tr h="457200">
                <a:tc>
                  <a:txBody>
                    <a:bodyPr/>
                    <a:lstStyle/>
                    <a:p>
                      <a:pPr latinLnBrk="1"/>
                      <a:endParaRPr lang="ko-KR" altLang="en-US" sz="1200" dirty="0">
                        <a:latin typeface="+mn-lt"/>
                      </a:endParaRPr>
                    </a:p>
                  </a:txBody>
                  <a:tcPr>
                    <a:lnL w="762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ECECEC"/>
                    </a:solidFill>
                  </a:tcPr>
                </a:tc>
                <a:tc vMerge="1">
                  <a:txBody>
                    <a:bodyPr/>
                    <a:lstStyle/>
                    <a:p>
                      <a:pPr latinLnBrk="1"/>
                      <a:endParaRPr lang="ko-KR"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CECEC"/>
                    </a:solidFill>
                  </a:tcPr>
                </a:tc>
                <a:tc>
                  <a:txBody>
                    <a:bodyPr/>
                    <a:lstStyle/>
                    <a:p>
                      <a:pPr latinLnBrk="1"/>
                      <a:endParaRPr lang="ko-KR" altLang="en-US" sz="1200" dirty="0">
                        <a:solidFill>
                          <a:schemeClr val="tx1">
                            <a:lumMod val="75000"/>
                            <a:lumOff val="25000"/>
                          </a:schemeClr>
                        </a:solidFill>
                        <a:latin typeface="+mn-lt"/>
                      </a:endParaRPr>
                    </a:p>
                  </a:txBody>
                  <a:tcPr>
                    <a:lnL w="12700" cmpd="sng">
                      <a:noFill/>
                    </a:lnL>
                    <a:lnR w="762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CECEC"/>
                    </a:solidFill>
                  </a:tcPr>
                </a:tc>
                <a:extLst>
                  <a:ext uri="{0D108BD9-81ED-4DB2-BD59-A6C34878D82A}">
                    <a16:rowId xmlns:a16="http://schemas.microsoft.com/office/drawing/2014/main" val="10002"/>
                  </a:ext>
                </a:extLst>
              </a:tr>
              <a:tr h="457200">
                <a:tc>
                  <a:txBody>
                    <a:bodyPr/>
                    <a:lstStyle/>
                    <a:p>
                      <a:pPr latinLnBrk="1"/>
                      <a:endParaRPr lang="ko-KR" altLang="en-US" sz="1200" dirty="0">
                        <a:latin typeface="+mn-lt"/>
                      </a:endParaRPr>
                    </a:p>
                  </a:txBody>
                  <a:tcPr>
                    <a:lnL w="762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ECECEC"/>
                    </a:solidFill>
                  </a:tcPr>
                </a:tc>
                <a:tc vMerge="1">
                  <a:txBody>
                    <a:bodyPr/>
                    <a:lstStyle/>
                    <a:p>
                      <a:pPr latinLnBrk="1"/>
                      <a:endParaRPr lang="ko-KR"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CECEC"/>
                    </a:solidFill>
                  </a:tcPr>
                </a:tc>
                <a:tc>
                  <a:txBody>
                    <a:bodyPr/>
                    <a:lstStyle/>
                    <a:p>
                      <a:pPr latinLnBrk="1"/>
                      <a:endParaRPr lang="ko-KR" altLang="en-US" sz="1200" dirty="0">
                        <a:solidFill>
                          <a:schemeClr val="tx1">
                            <a:lumMod val="75000"/>
                            <a:lumOff val="25000"/>
                          </a:schemeClr>
                        </a:solidFill>
                        <a:latin typeface="+mn-lt"/>
                      </a:endParaRPr>
                    </a:p>
                  </a:txBody>
                  <a:tcPr>
                    <a:lnL w="12700" cmpd="sng">
                      <a:noFill/>
                    </a:lnL>
                    <a:lnR w="762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CECEC"/>
                    </a:solidFill>
                  </a:tcPr>
                </a:tc>
                <a:extLst>
                  <a:ext uri="{0D108BD9-81ED-4DB2-BD59-A6C34878D82A}">
                    <a16:rowId xmlns:a16="http://schemas.microsoft.com/office/drawing/2014/main" val="10003"/>
                  </a:ext>
                </a:extLst>
              </a:tr>
              <a:tr h="457200">
                <a:tc>
                  <a:txBody>
                    <a:bodyPr/>
                    <a:lstStyle/>
                    <a:p>
                      <a:pPr latinLnBrk="1"/>
                      <a:endParaRPr lang="ko-KR" altLang="en-US" sz="1200" dirty="0">
                        <a:latin typeface="+mn-lt"/>
                      </a:endParaRPr>
                    </a:p>
                  </a:txBody>
                  <a:tcPr>
                    <a:lnL w="76200" cap="flat" cmpd="sng" algn="ctr">
                      <a:noFill/>
                      <a:prstDash val="solid"/>
                      <a:round/>
                      <a:headEnd type="none" w="med" len="med"/>
                      <a:tailEnd type="none" w="med" len="med"/>
                    </a:lnL>
                    <a:lnR w="12700" cmpd="sng">
                      <a:noFill/>
                    </a:lnR>
                    <a:lnT w="12700" cmpd="sng">
                      <a:noFill/>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ECECEC"/>
                    </a:solidFill>
                  </a:tcPr>
                </a:tc>
                <a:tc vMerge="1">
                  <a:txBody>
                    <a:bodyPr/>
                    <a:lstStyle/>
                    <a:p>
                      <a:pPr latinLnBrk="1"/>
                      <a:endParaRPr lang="ko-KR"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CECEC"/>
                    </a:solidFill>
                  </a:tcPr>
                </a:tc>
                <a:tc>
                  <a:txBody>
                    <a:bodyPr/>
                    <a:lstStyle/>
                    <a:p>
                      <a:endParaRPr lang="ko-KR" altLang="en-US" sz="1200" dirty="0">
                        <a:solidFill>
                          <a:schemeClr val="tx1">
                            <a:lumMod val="75000"/>
                            <a:lumOff val="25000"/>
                          </a:schemeClr>
                        </a:solidFill>
                        <a:latin typeface="+mn-lt"/>
                      </a:endParaRPr>
                    </a:p>
                  </a:txBody>
                  <a:tcPr>
                    <a:lnL w="12700" cmpd="sng">
                      <a:noFill/>
                    </a:lnL>
                    <a:lnR w="76200" cap="flat" cmpd="sng" algn="ctr">
                      <a:noFill/>
                      <a:prstDash val="solid"/>
                      <a:round/>
                      <a:headEnd type="none" w="med" len="med"/>
                      <a:tailEnd type="none" w="med" len="med"/>
                    </a:lnR>
                    <a:lnT w="12700" cmpd="sng">
                      <a:noFill/>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ECECEC"/>
                    </a:solidFill>
                  </a:tcPr>
                </a:tc>
                <a:extLst>
                  <a:ext uri="{0D108BD9-81ED-4DB2-BD59-A6C34878D82A}">
                    <a16:rowId xmlns:a16="http://schemas.microsoft.com/office/drawing/2014/main" val="10004"/>
                  </a:ext>
                </a:extLst>
              </a:tr>
            </a:tbl>
          </a:graphicData>
        </a:graphic>
      </p:graphicFrame>
      <p:graphicFrame>
        <p:nvGraphicFramePr>
          <p:cNvPr id="10" name="Table 9">
            <a:extLst>
              <a:ext uri="{FF2B5EF4-FFF2-40B4-BE49-F238E27FC236}">
                <a16:creationId xmlns:a16="http://schemas.microsoft.com/office/drawing/2014/main" id="{28398441-A162-4721-A7C5-80FC9B21E09C}"/>
              </a:ext>
            </a:extLst>
          </p:cNvPr>
          <p:cNvGraphicFramePr>
            <a:graphicFrameLocks noGrp="1"/>
          </p:cNvGraphicFramePr>
          <p:nvPr>
            <p:extLst>
              <p:ext uri="{D42A27DB-BD31-4B8C-83A1-F6EECF244321}">
                <p14:modId xmlns:p14="http://schemas.microsoft.com/office/powerpoint/2010/main" val="1142460039"/>
              </p:ext>
            </p:extLst>
          </p:nvPr>
        </p:nvGraphicFramePr>
        <p:xfrm>
          <a:off x="8143009" y="1705130"/>
          <a:ext cx="3265630" cy="2194560"/>
        </p:xfrm>
        <a:graphic>
          <a:graphicData uri="http://schemas.openxmlformats.org/drawingml/2006/table">
            <a:tbl>
              <a:tblPr firstRow="1" bandRow="1">
                <a:tableStyleId>{5940675A-B579-460E-94D1-54222C63F5DA}</a:tableStyleId>
              </a:tblPr>
              <a:tblGrid>
                <a:gridCol w="260344">
                  <a:extLst>
                    <a:ext uri="{9D8B030D-6E8A-4147-A177-3AD203B41FA5}">
                      <a16:colId xmlns:a16="http://schemas.microsoft.com/office/drawing/2014/main" val="20000"/>
                    </a:ext>
                  </a:extLst>
                </a:gridCol>
                <a:gridCol w="2744942">
                  <a:extLst>
                    <a:ext uri="{9D8B030D-6E8A-4147-A177-3AD203B41FA5}">
                      <a16:colId xmlns:a16="http://schemas.microsoft.com/office/drawing/2014/main" val="20001"/>
                    </a:ext>
                  </a:extLst>
                </a:gridCol>
                <a:gridCol w="260344">
                  <a:extLst>
                    <a:ext uri="{9D8B030D-6E8A-4147-A177-3AD203B41FA5}">
                      <a16:colId xmlns:a16="http://schemas.microsoft.com/office/drawing/2014/main" val="20002"/>
                    </a:ext>
                  </a:extLst>
                </a:gridCol>
              </a:tblGrid>
              <a:tr h="255883">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800" b="1" dirty="0">
                          <a:solidFill>
                            <a:schemeClr val="bg1"/>
                          </a:solidFill>
                          <a:latin typeface="+mn-lt"/>
                          <a:cs typeface="Arial" pitchFamily="34" charset="0"/>
                        </a:rPr>
                        <a:t>Content  Here</a:t>
                      </a:r>
                      <a:endParaRPr lang="ko-KR" altLang="en-US" sz="1800" b="1" dirty="0">
                        <a:solidFill>
                          <a:schemeClr val="bg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0"/>
                  </a:ext>
                </a:extLst>
              </a:tr>
              <a:tr h="457200">
                <a:tc>
                  <a:txBody>
                    <a:bodyPr/>
                    <a:lstStyle/>
                    <a:p>
                      <a:endParaRPr lang="ko-KR" altLang="en-US" sz="1200" dirty="0">
                        <a:latin typeface="+mn-lt"/>
                      </a:endParaRPr>
                    </a:p>
                  </a:txBody>
                  <a:tcPr anchor="ctr">
                    <a:lnL w="76200" cap="flat" cmpd="sng" algn="ctr">
                      <a:noFill/>
                      <a:prstDash val="solid"/>
                      <a:round/>
                      <a:headEnd type="none" w="med" len="med"/>
                      <a:tailEnd type="none" w="med" len="med"/>
                    </a:lnL>
                    <a:lnR w="12700" cmpd="sng">
                      <a:noFill/>
                    </a:lnR>
                    <a:lnT w="762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ECECEC"/>
                    </a:solidFill>
                  </a:tcPr>
                </a:tc>
                <a:tc rowSpan="4">
                  <a:txBody>
                    <a:bodyPr/>
                    <a:lstStyle/>
                    <a:p>
                      <a:pPr marL="171450" indent="-171450">
                        <a:lnSpc>
                          <a:spcPct val="150000"/>
                        </a:lnSpc>
                        <a:buFont typeface="Wingdings" pitchFamily="2" charset="2"/>
                        <a:buChar char="v"/>
                      </a:pPr>
                      <a:r>
                        <a:rPr lang="en-US" altLang="ko-KR" sz="1200" dirty="0">
                          <a:solidFill>
                            <a:schemeClr val="tx1">
                              <a:lumMod val="75000"/>
                              <a:lumOff val="25000"/>
                            </a:schemeClr>
                          </a:solidFill>
                          <a:latin typeface="+mn-lt"/>
                          <a:cs typeface="Arial" pitchFamily="34" charset="0"/>
                        </a:rPr>
                        <a:t>Get a modern PowerPoint</a:t>
                      </a:r>
                    </a:p>
                    <a:p>
                      <a:pPr marL="171450" indent="-171450">
                        <a:lnSpc>
                          <a:spcPct val="150000"/>
                        </a:lnSpc>
                        <a:buFont typeface="Wingdings" pitchFamily="2" charset="2"/>
                        <a:buChar char="v"/>
                      </a:pPr>
                      <a:r>
                        <a:rPr lang="en-US" altLang="ko-KR" sz="1200" dirty="0">
                          <a:solidFill>
                            <a:schemeClr val="tx1">
                              <a:lumMod val="75000"/>
                              <a:lumOff val="25000"/>
                            </a:schemeClr>
                          </a:solidFill>
                          <a:latin typeface="+mn-lt"/>
                          <a:cs typeface="Arial" pitchFamily="34" charset="0"/>
                        </a:rPr>
                        <a:t>Get a modern PowerPoint</a:t>
                      </a:r>
                    </a:p>
                    <a:p>
                      <a:pPr marL="171450" indent="-171450">
                        <a:lnSpc>
                          <a:spcPct val="150000"/>
                        </a:lnSpc>
                        <a:buFont typeface="Wingdings" pitchFamily="2" charset="2"/>
                        <a:buChar char="v"/>
                      </a:pPr>
                      <a:r>
                        <a:rPr lang="en-US" altLang="ko-KR" sz="1200" dirty="0">
                          <a:solidFill>
                            <a:schemeClr val="tx1">
                              <a:lumMod val="75000"/>
                              <a:lumOff val="25000"/>
                            </a:schemeClr>
                          </a:solidFill>
                          <a:latin typeface="+mn-lt"/>
                          <a:cs typeface="Arial" pitchFamily="34" charset="0"/>
                        </a:rPr>
                        <a:t>Get a modern PowerPoint</a:t>
                      </a:r>
                    </a:p>
                    <a:p>
                      <a:pPr marL="171450" indent="-171450">
                        <a:lnSpc>
                          <a:spcPct val="150000"/>
                        </a:lnSpc>
                        <a:buFont typeface="Wingdings" pitchFamily="2" charset="2"/>
                        <a:buChar char="v"/>
                      </a:pPr>
                      <a:r>
                        <a:rPr lang="en-US" altLang="ko-KR" sz="1200" dirty="0">
                          <a:solidFill>
                            <a:schemeClr val="tx1">
                              <a:lumMod val="75000"/>
                              <a:lumOff val="25000"/>
                            </a:schemeClr>
                          </a:solidFill>
                          <a:latin typeface="+mn-lt"/>
                          <a:cs typeface="Arial" pitchFamily="34" charset="0"/>
                        </a:rPr>
                        <a:t>Get a modern PowerPoint</a:t>
                      </a:r>
                    </a:p>
                    <a:p>
                      <a:pPr marL="171450" indent="-171450">
                        <a:lnSpc>
                          <a:spcPct val="150000"/>
                        </a:lnSpc>
                        <a:buFont typeface="Wingdings" pitchFamily="2" charset="2"/>
                        <a:buChar char="v"/>
                      </a:pPr>
                      <a:r>
                        <a:rPr lang="en-US" altLang="ko-KR" sz="1200" dirty="0">
                          <a:solidFill>
                            <a:schemeClr val="tx1">
                              <a:lumMod val="75000"/>
                              <a:lumOff val="25000"/>
                            </a:schemeClr>
                          </a:solidFill>
                          <a:latin typeface="+mn-lt"/>
                          <a:cs typeface="Arial" pitchFamily="34" charset="0"/>
                        </a:rPr>
                        <a:t>Get a modern PowerPoint</a:t>
                      </a:r>
                    </a:p>
                  </a:txBody>
                  <a:tcPr anchor="ctr">
                    <a:lnL w="12700" cmpd="sng">
                      <a:noFill/>
                    </a:lnL>
                    <a:lnR w="12700" cmpd="sng">
                      <a:noFill/>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ECECEC"/>
                    </a:solidFill>
                  </a:tcPr>
                </a:tc>
                <a:tc>
                  <a:txBody>
                    <a:bodyPr/>
                    <a:lstStyle/>
                    <a:p>
                      <a:pPr latinLnBrk="1"/>
                      <a:endParaRPr lang="ko-KR" altLang="en-US" sz="1200" dirty="0">
                        <a:solidFill>
                          <a:schemeClr val="tx1">
                            <a:lumMod val="75000"/>
                            <a:lumOff val="25000"/>
                          </a:schemeClr>
                        </a:solidFill>
                        <a:latin typeface="+mn-lt"/>
                      </a:endParaRPr>
                    </a:p>
                  </a:txBody>
                  <a:tcPr>
                    <a:lnL w="12700" cmpd="sng">
                      <a:noFill/>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ECECEC"/>
                    </a:solidFill>
                  </a:tcPr>
                </a:tc>
                <a:extLst>
                  <a:ext uri="{0D108BD9-81ED-4DB2-BD59-A6C34878D82A}">
                    <a16:rowId xmlns:a16="http://schemas.microsoft.com/office/drawing/2014/main" val="10001"/>
                  </a:ext>
                </a:extLst>
              </a:tr>
              <a:tr h="457200">
                <a:tc>
                  <a:txBody>
                    <a:bodyPr/>
                    <a:lstStyle/>
                    <a:p>
                      <a:pPr latinLnBrk="1"/>
                      <a:endParaRPr lang="ko-KR" altLang="en-US" sz="1200" dirty="0">
                        <a:latin typeface="+mn-lt"/>
                      </a:endParaRPr>
                    </a:p>
                  </a:txBody>
                  <a:tcPr>
                    <a:lnL w="762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ECECEC"/>
                    </a:solidFill>
                  </a:tcPr>
                </a:tc>
                <a:tc vMerge="1">
                  <a:txBody>
                    <a:bodyPr/>
                    <a:lstStyle/>
                    <a:p>
                      <a:pPr latinLnBrk="1"/>
                      <a:endParaRPr lang="ko-KR"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CECEC"/>
                    </a:solidFill>
                  </a:tcPr>
                </a:tc>
                <a:tc>
                  <a:txBody>
                    <a:bodyPr/>
                    <a:lstStyle/>
                    <a:p>
                      <a:pPr latinLnBrk="1"/>
                      <a:endParaRPr lang="ko-KR" altLang="en-US" sz="1200" dirty="0">
                        <a:solidFill>
                          <a:schemeClr val="tx1">
                            <a:lumMod val="75000"/>
                            <a:lumOff val="25000"/>
                          </a:schemeClr>
                        </a:solidFill>
                        <a:latin typeface="+mn-lt"/>
                      </a:endParaRPr>
                    </a:p>
                  </a:txBody>
                  <a:tcPr>
                    <a:lnL w="12700" cmpd="sng">
                      <a:noFill/>
                    </a:lnL>
                    <a:lnR w="762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CECEC"/>
                    </a:solidFill>
                  </a:tcPr>
                </a:tc>
                <a:extLst>
                  <a:ext uri="{0D108BD9-81ED-4DB2-BD59-A6C34878D82A}">
                    <a16:rowId xmlns:a16="http://schemas.microsoft.com/office/drawing/2014/main" val="10002"/>
                  </a:ext>
                </a:extLst>
              </a:tr>
              <a:tr h="457200">
                <a:tc>
                  <a:txBody>
                    <a:bodyPr/>
                    <a:lstStyle/>
                    <a:p>
                      <a:pPr latinLnBrk="1"/>
                      <a:endParaRPr lang="ko-KR" altLang="en-US" sz="1200" dirty="0">
                        <a:latin typeface="+mn-lt"/>
                      </a:endParaRPr>
                    </a:p>
                  </a:txBody>
                  <a:tcPr>
                    <a:lnL w="762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ECECEC"/>
                    </a:solidFill>
                  </a:tcPr>
                </a:tc>
                <a:tc vMerge="1">
                  <a:txBody>
                    <a:bodyPr/>
                    <a:lstStyle/>
                    <a:p>
                      <a:pPr latinLnBrk="1"/>
                      <a:endParaRPr lang="ko-KR"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CECEC"/>
                    </a:solidFill>
                  </a:tcPr>
                </a:tc>
                <a:tc>
                  <a:txBody>
                    <a:bodyPr/>
                    <a:lstStyle/>
                    <a:p>
                      <a:pPr latinLnBrk="1"/>
                      <a:endParaRPr lang="ko-KR" altLang="en-US" sz="1200" dirty="0">
                        <a:solidFill>
                          <a:schemeClr val="tx1">
                            <a:lumMod val="75000"/>
                            <a:lumOff val="25000"/>
                          </a:schemeClr>
                        </a:solidFill>
                        <a:latin typeface="+mn-lt"/>
                      </a:endParaRPr>
                    </a:p>
                  </a:txBody>
                  <a:tcPr>
                    <a:lnL w="12700" cmpd="sng">
                      <a:noFill/>
                    </a:lnL>
                    <a:lnR w="762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CECEC"/>
                    </a:solidFill>
                  </a:tcPr>
                </a:tc>
                <a:extLst>
                  <a:ext uri="{0D108BD9-81ED-4DB2-BD59-A6C34878D82A}">
                    <a16:rowId xmlns:a16="http://schemas.microsoft.com/office/drawing/2014/main" val="10003"/>
                  </a:ext>
                </a:extLst>
              </a:tr>
              <a:tr h="457200">
                <a:tc>
                  <a:txBody>
                    <a:bodyPr/>
                    <a:lstStyle/>
                    <a:p>
                      <a:pPr latinLnBrk="1"/>
                      <a:endParaRPr lang="ko-KR" altLang="en-US" sz="1200" dirty="0">
                        <a:latin typeface="+mn-lt"/>
                      </a:endParaRPr>
                    </a:p>
                  </a:txBody>
                  <a:tcPr>
                    <a:lnL w="76200" cap="flat" cmpd="sng" algn="ctr">
                      <a:noFill/>
                      <a:prstDash val="solid"/>
                      <a:round/>
                      <a:headEnd type="none" w="med" len="med"/>
                      <a:tailEnd type="none" w="med" len="med"/>
                    </a:lnL>
                    <a:lnR w="12700" cmpd="sng">
                      <a:noFill/>
                    </a:lnR>
                    <a:lnT w="12700" cmpd="sng">
                      <a:noFill/>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ECECEC"/>
                    </a:solidFill>
                  </a:tcPr>
                </a:tc>
                <a:tc vMerge="1">
                  <a:txBody>
                    <a:bodyPr/>
                    <a:lstStyle/>
                    <a:p>
                      <a:pPr latinLnBrk="1"/>
                      <a:endParaRPr lang="ko-KR"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CECEC"/>
                    </a:solidFill>
                  </a:tcPr>
                </a:tc>
                <a:tc>
                  <a:txBody>
                    <a:bodyPr/>
                    <a:lstStyle/>
                    <a:p>
                      <a:endParaRPr lang="ko-KR" altLang="en-US" sz="1200" dirty="0">
                        <a:solidFill>
                          <a:schemeClr val="tx1">
                            <a:lumMod val="75000"/>
                            <a:lumOff val="25000"/>
                          </a:schemeClr>
                        </a:solidFill>
                        <a:latin typeface="+mn-lt"/>
                      </a:endParaRPr>
                    </a:p>
                  </a:txBody>
                  <a:tcPr>
                    <a:lnL w="12700" cmpd="sng">
                      <a:noFill/>
                    </a:lnL>
                    <a:lnR w="76200" cap="flat" cmpd="sng" algn="ctr">
                      <a:noFill/>
                      <a:prstDash val="solid"/>
                      <a:round/>
                      <a:headEnd type="none" w="med" len="med"/>
                      <a:tailEnd type="none" w="med" len="med"/>
                    </a:lnR>
                    <a:lnT w="12700" cmpd="sng">
                      <a:noFill/>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ECECEC"/>
                    </a:solidFill>
                  </a:tcPr>
                </a:tc>
                <a:extLst>
                  <a:ext uri="{0D108BD9-81ED-4DB2-BD59-A6C34878D82A}">
                    <a16:rowId xmlns:a16="http://schemas.microsoft.com/office/drawing/2014/main" val="10004"/>
                  </a:ext>
                </a:extLst>
              </a:tr>
            </a:tbl>
          </a:graphicData>
        </a:graphic>
      </p:graphicFrame>
      <p:graphicFrame>
        <p:nvGraphicFramePr>
          <p:cNvPr id="11" name="Table 10">
            <a:extLst>
              <a:ext uri="{FF2B5EF4-FFF2-40B4-BE49-F238E27FC236}">
                <a16:creationId xmlns:a16="http://schemas.microsoft.com/office/drawing/2014/main" id="{D3ED6772-4964-4361-9128-0142847E4B1F}"/>
              </a:ext>
            </a:extLst>
          </p:cNvPr>
          <p:cNvGraphicFramePr>
            <a:graphicFrameLocks noGrp="1"/>
          </p:cNvGraphicFramePr>
          <p:nvPr>
            <p:extLst>
              <p:ext uri="{D42A27DB-BD31-4B8C-83A1-F6EECF244321}">
                <p14:modId xmlns:p14="http://schemas.microsoft.com/office/powerpoint/2010/main" val="4174988356"/>
              </p:ext>
            </p:extLst>
          </p:nvPr>
        </p:nvGraphicFramePr>
        <p:xfrm>
          <a:off x="783361" y="4128458"/>
          <a:ext cx="3265630" cy="2194560"/>
        </p:xfrm>
        <a:graphic>
          <a:graphicData uri="http://schemas.openxmlformats.org/drawingml/2006/table">
            <a:tbl>
              <a:tblPr firstRow="1" bandRow="1">
                <a:tableStyleId>{5940675A-B579-460E-94D1-54222C63F5DA}</a:tableStyleId>
              </a:tblPr>
              <a:tblGrid>
                <a:gridCol w="260344">
                  <a:extLst>
                    <a:ext uri="{9D8B030D-6E8A-4147-A177-3AD203B41FA5}">
                      <a16:colId xmlns:a16="http://schemas.microsoft.com/office/drawing/2014/main" val="20000"/>
                    </a:ext>
                  </a:extLst>
                </a:gridCol>
                <a:gridCol w="2744942">
                  <a:extLst>
                    <a:ext uri="{9D8B030D-6E8A-4147-A177-3AD203B41FA5}">
                      <a16:colId xmlns:a16="http://schemas.microsoft.com/office/drawing/2014/main" val="20001"/>
                    </a:ext>
                  </a:extLst>
                </a:gridCol>
                <a:gridCol w="260344">
                  <a:extLst>
                    <a:ext uri="{9D8B030D-6E8A-4147-A177-3AD203B41FA5}">
                      <a16:colId xmlns:a16="http://schemas.microsoft.com/office/drawing/2014/main" val="20002"/>
                    </a:ext>
                  </a:extLst>
                </a:gridCol>
              </a:tblGrid>
              <a:tr h="255883">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800" b="1" dirty="0">
                          <a:solidFill>
                            <a:schemeClr val="bg1"/>
                          </a:solidFill>
                          <a:latin typeface="+mn-lt"/>
                          <a:cs typeface="Arial" pitchFamily="34" charset="0"/>
                        </a:rPr>
                        <a:t>Content  Here</a:t>
                      </a:r>
                      <a:endParaRPr lang="ko-KR" altLang="en-US" sz="1800" b="1" dirty="0">
                        <a:solidFill>
                          <a:schemeClr val="bg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0"/>
                  </a:ext>
                </a:extLst>
              </a:tr>
              <a:tr h="457200">
                <a:tc>
                  <a:txBody>
                    <a:bodyPr/>
                    <a:lstStyle/>
                    <a:p>
                      <a:endParaRPr lang="ko-KR" altLang="en-US" sz="1200" dirty="0">
                        <a:latin typeface="+mn-lt"/>
                      </a:endParaRPr>
                    </a:p>
                  </a:txBody>
                  <a:tcPr anchor="ctr">
                    <a:lnL w="76200" cap="flat" cmpd="sng" algn="ctr">
                      <a:noFill/>
                      <a:prstDash val="solid"/>
                      <a:round/>
                      <a:headEnd type="none" w="med" len="med"/>
                      <a:tailEnd type="none" w="med" len="med"/>
                    </a:lnL>
                    <a:lnR w="12700" cmpd="sng">
                      <a:noFill/>
                    </a:lnR>
                    <a:lnT w="762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ECECEC"/>
                    </a:solidFill>
                  </a:tcPr>
                </a:tc>
                <a:tc rowSpan="4">
                  <a:txBody>
                    <a:bodyPr/>
                    <a:lstStyle/>
                    <a:p>
                      <a:pPr marL="171450" indent="-171450">
                        <a:lnSpc>
                          <a:spcPct val="150000"/>
                        </a:lnSpc>
                        <a:buFont typeface="Wingdings" pitchFamily="2" charset="2"/>
                        <a:buChar char="v"/>
                      </a:pPr>
                      <a:r>
                        <a:rPr lang="en-US" altLang="ko-KR" sz="1200" dirty="0">
                          <a:solidFill>
                            <a:schemeClr val="tx1">
                              <a:lumMod val="75000"/>
                              <a:lumOff val="25000"/>
                            </a:schemeClr>
                          </a:solidFill>
                          <a:latin typeface="+mn-lt"/>
                          <a:cs typeface="Arial" pitchFamily="34" charset="0"/>
                        </a:rPr>
                        <a:t>Get a modern PowerPoint</a:t>
                      </a:r>
                    </a:p>
                    <a:p>
                      <a:pPr marL="171450" indent="-171450">
                        <a:lnSpc>
                          <a:spcPct val="150000"/>
                        </a:lnSpc>
                        <a:buFont typeface="Wingdings" pitchFamily="2" charset="2"/>
                        <a:buChar char="v"/>
                      </a:pPr>
                      <a:r>
                        <a:rPr lang="en-US" altLang="ko-KR" sz="1200" dirty="0">
                          <a:solidFill>
                            <a:schemeClr val="tx1">
                              <a:lumMod val="75000"/>
                              <a:lumOff val="25000"/>
                            </a:schemeClr>
                          </a:solidFill>
                          <a:latin typeface="+mn-lt"/>
                          <a:cs typeface="Arial" pitchFamily="34" charset="0"/>
                        </a:rPr>
                        <a:t>Get a modern PowerPoint</a:t>
                      </a:r>
                    </a:p>
                    <a:p>
                      <a:pPr marL="171450" indent="-171450">
                        <a:lnSpc>
                          <a:spcPct val="150000"/>
                        </a:lnSpc>
                        <a:buFont typeface="Wingdings" pitchFamily="2" charset="2"/>
                        <a:buChar char="v"/>
                      </a:pPr>
                      <a:r>
                        <a:rPr lang="en-US" altLang="ko-KR" sz="1200" dirty="0">
                          <a:solidFill>
                            <a:schemeClr val="tx1">
                              <a:lumMod val="75000"/>
                              <a:lumOff val="25000"/>
                            </a:schemeClr>
                          </a:solidFill>
                          <a:latin typeface="+mn-lt"/>
                          <a:cs typeface="Arial" pitchFamily="34" charset="0"/>
                        </a:rPr>
                        <a:t>Get a modern PowerPoint</a:t>
                      </a:r>
                    </a:p>
                    <a:p>
                      <a:pPr marL="171450" indent="-171450">
                        <a:lnSpc>
                          <a:spcPct val="150000"/>
                        </a:lnSpc>
                        <a:buFont typeface="Wingdings" pitchFamily="2" charset="2"/>
                        <a:buChar char="v"/>
                      </a:pPr>
                      <a:r>
                        <a:rPr lang="en-US" altLang="ko-KR" sz="1200" dirty="0">
                          <a:solidFill>
                            <a:schemeClr val="tx1">
                              <a:lumMod val="75000"/>
                              <a:lumOff val="25000"/>
                            </a:schemeClr>
                          </a:solidFill>
                          <a:latin typeface="+mn-lt"/>
                          <a:cs typeface="Arial" pitchFamily="34" charset="0"/>
                        </a:rPr>
                        <a:t>Get a modern PowerPoint</a:t>
                      </a:r>
                    </a:p>
                    <a:p>
                      <a:pPr marL="171450" indent="-171450">
                        <a:lnSpc>
                          <a:spcPct val="150000"/>
                        </a:lnSpc>
                        <a:buFont typeface="Wingdings" pitchFamily="2" charset="2"/>
                        <a:buChar char="v"/>
                      </a:pPr>
                      <a:r>
                        <a:rPr lang="en-US" altLang="ko-KR" sz="1200" dirty="0">
                          <a:solidFill>
                            <a:schemeClr val="tx1">
                              <a:lumMod val="75000"/>
                              <a:lumOff val="25000"/>
                            </a:schemeClr>
                          </a:solidFill>
                          <a:latin typeface="+mn-lt"/>
                          <a:cs typeface="Arial" pitchFamily="34" charset="0"/>
                        </a:rPr>
                        <a:t>Get a modern PowerPoint</a:t>
                      </a:r>
                    </a:p>
                  </a:txBody>
                  <a:tcPr anchor="ctr">
                    <a:lnL w="12700" cmpd="sng">
                      <a:noFill/>
                    </a:lnL>
                    <a:lnR w="12700" cmpd="sng">
                      <a:noFill/>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ECECEC"/>
                    </a:solidFill>
                  </a:tcPr>
                </a:tc>
                <a:tc>
                  <a:txBody>
                    <a:bodyPr/>
                    <a:lstStyle/>
                    <a:p>
                      <a:pPr latinLnBrk="1"/>
                      <a:endParaRPr lang="ko-KR" altLang="en-US" sz="1200" dirty="0">
                        <a:solidFill>
                          <a:schemeClr val="tx1">
                            <a:lumMod val="75000"/>
                            <a:lumOff val="25000"/>
                          </a:schemeClr>
                        </a:solidFill>
                        <a:latin typeface="+mn-lt"/>
                      </a:endParaRPr>
                    </a:p>
                  </a:txBody>
                  <a:tcPr>
                    <a:lnL w="12700" cmpd="sng">
                      <a:noFill/>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ECECEC"/>
                    </a:solidFill>
                  </a:tcPr>
                </a:tc>
                <a:extLst>
                  <a:ext uri="{0D108BD9-81ED-4DB2-BD59-A6C34878D82A}">
                    <a16:rowId xmlns:a16="http://schemas.microsoft.com/office/drawing/2014/main" val="10001"/>
                  </a:ext>
                </a:extLst>
              </a:tr>
              <a:tr h="457200">
                <a:tc>
                  <a:txBody>
                    <a:bodyPr/>
                    <a:lstStyle/>
                    <a:p>
                      <a:pPr latinLnBrk="1"/>
                      <a:endParaRPr lang="ko-KR" altLang="en-US" sz="1200" dirty="0">
                        <a:latin typeface="+mn-lt"/>
                      </a:endParaRPr>
                    </a:p>
                  </a:txBody>
                  <a:tcPr>
                    <a:lnL w="762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ECECEC"/>
                    </a:solidFill>
                  </a:tcPr>
                </a:tc>
                <a:tc vMerge="1">
                  <a:txBody>
                    <a:bodyPr/>
                    <a:lstStyle/>
                    <a:p>
                      <a:pPr latinLnBrk="1"/>
                      <a:endParaRPr lang="ko-KR"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CECEC"/>
                    </a:solidFill>
                  </a:tcPr>
                </a:tc>
                <a:tc>
                  <a:txBody>
                    <a:bodyPr/>
                    <a:lstStyle/>
                    <a:p>
                      <a:pPr latinLnBrk="1"/>
                      <a:endParaRPr lang="ko-KR" altLang="en-US" sz="1200" dirty="0">
                        <a:solidFill>
                          <a:schemeClr val="tx1">
                            <a:lumMod val="75000"/>
                            <a:lumOff val="25000"/>
                          </a:schemeClr>
                        </a:solidFill>
                        <a:latin typeface="+mn-lt"/>
                      </a:endParaRPr>
                    </a:p>
                  </a:txBody>
                  <a:tcPr>
                    <a:lnL w="12700" cmpd="sng">
                      <a:noFill/>
                    </a:lnL>
                    <a:lnR w="762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CECEC"/>
                    </a:solidFill>
                  </a:tcPr>
                </a:tc>
                <a:extLst>
                  <a:ext uri="{0D108BD9-81ED-4DB2-BD59-A6C34878D82A}">
                    <a16:rowId xmlns:a16="http://schemas.microsoft.com/office/drawing/2014/main" val="10002"/>
                  </a:ext>
                </a:extLst>
              </a:tr>
              <a:tr h="457200">
                <a:tc>
                  <a:txBody>
                    <a:bodyPr/>
                    <a:lstStyle/>
                    <a:p>
                      <a:pPr latinLnBrk="1"/>
                      <a:endParaRPr lang="ko-KR" altLang="en-US" sz="1200" dirty="0">
                        <a:latin typeface="+mn-lt"/>
                      </a:endParaRPr>
                    </a:p>
                  </a:txBody>
                  <a:tcPr>
                    <a:lnL w="762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ECECEC"/>
                    </a:solidFill>
                  </a:tcPr>
                </a:tc>
                <a:tc vMerge="1">
                  <a:txBody>
                    <a:bodyPr/>
                    <a:lstStyle/>
                    <a:p>
                      <a:pPr latinLnBrk="1"/>
                      <a:endParaRPr lang="ko-KR"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CECEC"/>
                    </a:solidFill>
                  </a:tcPr>
                </a:tc>
                <a:tc>
                  <a:txBody>
                    <a:bodyPr/>
                    <a:lstStyle/>
                    <a:p>
                      <a:pPr latinLnBrk="1"/>
                      <a:endParaRPr lang="ko-KR" altLang="en-US" sz="1200" dirty="0">
                        <a:solidFill>
                          <a:schemeClr val="tx1">
                            <a:lumMod val="75000"/>
                            <a:lumOff val="25000"/>
                          </a:schemeClr>
                        </a:solidFill>
                        <a:latin typeface="+mn-lt"/>
                      </a:endParaRPr>
                    </a:p>
                  </a:txBody>
                  <a:tcPr>
                    <a:lnL w="12700" cmpd="sng">
                      <a:noFill/>
                    </a:lnL>
                    <a:lnR w="762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CECEC"/>
                    </a:solidFill>
                  </a:tcPr>
                </a:tc>
                <a:extLst>
                  <a:ext uri="{0D108BD9-81ED-4DB2-BD59-A6C34878D82A}">
                    <a16:rowId xmlns:a16="http://schemas.microsoft.com/office/drawing/2014/main" val="10003"/>
                  </a:ext>
                </a:extLst>
              </a:tr>
              <a:tr h="457200">
                <a:tc>
                  <a:txBody>
                    <a:bodyPr/>
                    <a:lstStyle/>
                    <a:p>
                      <a:pPr latinLnBrk="1"/>
                      <a:endParaRPr lang="ko-KR" altLang="en-US" sz="1200" dirty="0">
                        <a:latin typeface="+mn-lt"/>
                      </a:endParaRPr>
                    </a:p>
                  </a:txBody>
                  <a:tcPr>
                    <a:lnL w="76200" cap="flat" cmpd="sng" algn="ctr">
                      <a:noFill/>
                      <a:prstDash val="solid"/>
                      <a:round/>
                      <a:headEnd type="none" w="med" len="med"/>
                      <a:tailEnd type="none" w="med" len="med"/>
                    </a:lnL>
                    <a:lnR w="12700" cmpd="sng">
                      <a:noFill/>
                    </a:lnR>
                    <a:lnT w="12700" cmpd="sng">
                      <a:noFill/>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ECECEC"/>
                    </a:solidFill>
                  </a:tcPr>
                </a:tc>
                <a:tc vMerge="1">
                  <a:txBody>
                    <a:bodyPr/>
                    <a:lstStyle/>
                    <a:p>
                      <a:pPr latinLnBrk="1"/>
                      <a:endParaRPr lang="ko-KR"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CECEC"/>
                    </a:solidFill>
                  </a:tcPr>
                </a:tc>
                <a:tc>
                  <a:txBody>
                    <a:bodyPr/>
                    <a:lstStyle/>
                    <a:p>
                      <a:endParaRPr lang="ko-KR" altLang="en-US" sz="1200" dirty="0">
                        <a:solidFill>
                          <a:schemeClr val="tx1">
                            <a:lumMod val="75000"/>
                            <a:lumOff val="25000"/>
                          </a:schemeClr>
                        </a:solidFill>
                        <a:latin typeface="+mn-lt"/>
                      </a:endParaRPr>
                    </a:p>
                  </a:txBody>
                  <a:tcPr>
                    <a:lnL w="12700" cmpd="sng">
                      <a:noFill/>
                    </a:lnL>
                    <a:lnR w="76200" cap="flat" cmpd="sng" algn="ctr">
                      <a:noFill/>
                      <a:prstDash val="solid"/>
                      <a:round/>
                      <a:headEnd type="none" w="med" len="med"/>
                      <a:tailEnd type="none" w="med" len="med"/>
                    </a:lnR>
                    <a:lnT w="12700" cmpd="sng">
                      <a:noFill/>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ECECEC"/>
                    </a:solidFill>
                  </a:tcPr>
                </a:tc>
                <a:extLst>
                  <a:ext uri="{0D108BD9-81ED-4DB2-BD59-A6C34878D82A}">
                    <a16:rowId xmlns:a16="http://schemas.microsoft.com/office/drawing/2014/main" val="10004"/>
                  </a:ext>
                </a:extLst>
              </a:tr>
            </a:tbl>
          </a:graphicData>
        </a:graphic>
      </p:graphicFrame>
      <p:graphicFrame>
        <p:nvGraphicFramePr>
          <p:cNvPr id="12" name="Table 11">
            <a:extLst>
              <a:ext uri="{FF2B5EF4-FFF2-40B4-BE49-F238E27FC236}">
                <a16:creationId xmlns:a16="http://schemas.microsoft.com/office/drawing/2014/main" id="{5B16F025-4EA8-4F53-ACE1-0B833BD5DF7F}"/>
              </a:ext>
            </a:extLst>
          </p:cNvPr>
          <p:cNvGraphicFramePr>
            <a:graphicFrameLocks noGrp="1"/>
          </p:cNvGraphicFramePr>
          <p:nvPr>
            <p:extLst>
              <p:ext uri="{D42A27DB-BD31-4B8C-83A1-F6EECF244321}">
                <p14:modId xmlns:p14="http://schemas.microsoft.com/office/powerpoint/2010/main" val="3555930986"/>
              </p:ext>
            </p:extLst>
          </p:nvPr>
        </p:nvGraphicFramePr>
        <p:xfrm>
          <a:off x="4463185" y="4128458"/>
          <a:ext cx="3265630" cy="2194560"/>
        </p:xfrm>
        <a:graphic>
          <a:graphicData uri="http://schemas.openxmlformats.org/drawingml/2006/table">
            <a:tbl>
              <a:tblPr firstRow="1" bandRow="1">
                <a:tableStyleId>{5940675A-B579-460E-94D1-54222C63F5DA}</a:tableStyleId>
              </a:tblPr>
              <a:tblGrid>
                <a:gridCol w="260344">
                  <a:extLst>
                    <a:ext uri="{9D8B030D-6E8A-4147-A177-3AD203B41FA5}">
                      <a16:colId xmlns:a16="http://schemas.microsoft.com/office/drawing/2014/main" val="20000"/>
                    </a:ext>
                  </a:extLst>
                </a:gridCol>
                <a:gridCol w="2744942">
                  <a:extLst>
                    <a:ext uri="{9D8B030D-6E8A-4147-A177-3AD203B41FA5}">
                      <a16:colId xmlns:a16="http://schemas.microsoft.com/office/drawing/2014/main" val="20001"/>
                    </a:ext>
                  </a:extLst>
                </a:gridCol>
                <a:gridCol w="260344">
                  <a:extLst>
                    <a:ext uri="{9D8B030D-6E8A-4147-A177-3AD203B41FA5}">
                      <a16:colId xmlns:a16="http://schemas.microsoft.com/office/drawing/2014/main" val="20002"/>
                    </a:ext>
                  </a:extLst>
                </a:gridCol>
              </a:tblGrid>
              <a:tr h="255883">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800" b="1" dirty="0">
                          <a:solidFill>
                            <a:schemeClr val="bg1"/>
                          </a:solidFill>
                          <a:latin typeface="+mn-lt"/>
                          <a:cs typeface="Arial" pitchFamily="34" charset="0"/>
                        </a:rPr>
                        <a:t>Content  Here</a:t>
                      </a:r>
                      <a:endParaRPr lang="ko-KR" altLang="en-US" sz="1800" b="1" dirty="0">
                        <a:solidFill>
                          <a:schemeClr val="bg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0"/>
                  </a:ext>
                </a:extLst>
              </a:tr>
              <a:tr h="457200">
                <a:tc>
                  <a:txBody>
                    <a:bodyPr/>
                    <a:lstStyle/>
                    <a:p>
                      <a:endParaRPr lang="ko-KR" altLang="en-US" sz="1200" dirty="0">
                        <a:latin typeface="+mn-lt"/>
                      </a:endParaRPr>
                    </a:p>
                  </a:txBody>
                  <a:tcPr anchor="ctr">
                    <a:lnL w="76200" cap="flat" cmpd="sng" algn="ctr">
                      <a:noFill/>
                      <a:prstDash val="solid"/>
                      <a:round/>
                      <a:headEnd type="none" w="med" len="med"/>
                      <a:tailEnd type="none" w="med" len="med"/>
                    </a:lnL>
                    <a:lnR w="12700" cmpd="sng">
                      <a:noFill/>
                    </a:lnR>
                    <a:lnT w="762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ECECEC"/>
                    </a:solidFill>
                  </a:tcPr>
                </a:tc>
                <a:tc rowSpan="4">
                  <a:txBody>
                    <a:bodyPr/>
                    <a:lstStyle/>
                    <a:p>
                      <a:pPr marL="171450" indent="-171450">
                        <a:lnSpc>
                          <a:spcPct val="150000"/>
                        </a:lnSpc>
                        <a:buFont typeface="Wingdings" pitchFamily="2" charset="2"/>
                        <a:buChar char="v"/>
                      </a:pPr>
                      <a:r>
                        <a:rPr lang="en-US" altLang="ko-KR" sz="1200" dirty="0">
                          <a:solidFill>
                            <a:schemeClr val="tx1">
                              <a:lumMod val="75000"/>
                              <a:lumOff val="25000"/>
                            </a:schemeClr>
                          </a:solidFill>
                          <a:latin typeface="+mn-lt"/>
                          <a:cs typeface="Arial" pitchFamily="34" charset="0"/>
                        </a:rPr>
                        <a:t>Get a modern PowerPoint</a:t>
                      </a:r>
                    </a:p>
                    <a:p>
                      <a:pPr marL="171450" indent="-171450">
                        <a:lnSpc>
                          <a:spcPct val="150000"/>
                        </a:lnSpc>
                        <a:buFont typeface="Wingdings" pitchFamily="2" charset="2"/>
                        <a:buChar char="v"/>
                      </a:pPr>
                      <a:r>
                        <a:rPr lang="en-US" altLang="ko-KR" sz="1200" dirty="0">
                          <a:solidFill>
                            <a:schemeClr val="tx1">
                              <a:lumMod val="75000"/>
                              <a:lumOff val="25000"/>
                            </a:schemeClr>
                          </a:solidFill>
                          <a:latin typeface="+mn-lt"/>
                          <a:cs typeface="Arial" pitchFamily="34" charset="0"/>
                        </a:rPr>
                        <a:t>Get a modern PowerPoint</a:t>
                      </a:r>
                    </a:p>
                    <a:p>
                      <a:pPr marL="171450" indent="-171450">
                        <a:lnSpc>
                          <a:spcPct val="150000"/>
                        </a:lnSpc>
                        <a:buFont typeface="Wingdings" pitchFamily="2" charset="2"/>
                        <a:buChar char="v"/>
                      </a:pPr>
                      <a:r>
                        <a:rPr lang="en-US" altLang="ko-KR" sz="1200" dirty="0">
                          <a:solidFill>
                            <a:schemeClr val="tx1">
                              <a:lumMod val="75000"/>
                              <a:lumOff val="25000"/>
                            </a:schemeClr>
                          </a:solidFill>
                          <a:latin typeface="+mn-lt"/>
                          <a:cs typeface="Arial" pitchFamily="34" charset="0"/>
                        </a:rPr>
                        <a:t>Get a modern PowerPoint</a:t>
                      </a:r>
                    </a:p>
                    <a:p>
                      <a:pPr marL="171450" indent="-171450">
                        <a:lnSpc>
                          <a:spcPct val="150000"/>
                        </a:lnSpc>
                        <a:buFont typeface="Wingdings" pitchFamily="2" charset="2"/>
                        <a:buChar char="v"/>
                      </a:pPr>
                      <a:r>
                        <a:rPr lang="en-US" altLang="ko-KR" sz="1200" dirty="0">
                          <a:solidFill>
                            <a:schemeClr val="tx1">
                              <a:lumMod val="75000"/>
                              <a:lumOff val="25000"/>
                            </a:schemeClr>
                          </a:solidFill>
                          <a:latin typeface="+mn-lt"/>
                          <a:cs typeface="Arial" pitchFamily="34" charset="0"/>
                        </a:rPr>
                        <a:t>Get a modern PowerPoint</a:t>
                      </a:r>
                    </a:p>
                    <a:p>
                      <a:pPr marL="171450" indent="-171450">
                        <a:lnSpc>
                          <a:spcPct val="150000"/>
                        </a:lnSpc>
                        <a:buFont typeface="Wingdings" pitchFamily="2" charset="2"/>
                        <a:buChar char="v"/>
                      </a:pPr>
                      <a:r>
                        <a:rPr lang="en-US" altLang="ko-KR" sz="1200" dirty="0">
                          <a:solidFill>
                            <a:schemeClr val="tx1">
                              <a:lumMod val="75000"/>
                              <a:lumOff val="25000"/>
                            </a:schemeClr>
                          </a:solidFill>
                          <a:latin typeface="+mn-lt"/>
                          <a:cs typeface="Arial" pitchFamily="34" charset="0"/>
                        </a:rPr>
                        <a:t>Get a modern PowerPoint</a:t>
                      </a:r>
                    </a:p>
                  </a:txBody>
                  <a:tcPr anchor="ctr">
                    <a:lnL w="12700" cmpd="sng">
                      <a:noFill/>
                    </a:lnL>
                    <a:lnR w="12700" cmpd="sng">
                      <a:noFill/>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ECECEC"/>
                    </a:solidFill>
                  </a:tcPr>
                </a:tc>
                <a:tc>
                  <a:txBody>
                    <a:bodyPr/>
                    <a:lstStyle/>
                    <a:p>
                      <a:pPr latinLnBrk="1"/>
                      <a:endParaRPr lang="ko-KR" altLang="en-US" sz="1200" dirty="0">
                        <a:solidFill>
                          <a:schemeClr val="tx1">
                            <a:lumMod val="75000"/>
                            <a:lumOff val="25000"/>
                          </a:schemeClr>
                        </a:solidFill>
                        <a:latin typeface="+mn-lt"/>
                      </a:endParaRPr>
                    </a:p>
                  </a:txBody>
                  <a:tcPr>
                    <a:lnL w="12700" cmpd="sng">
                      <a:noFill/>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ECECEC"/>
                    </a:solidFill>
                  </a:tcPr>
                </a:tc>
                <a:extLst>
                  <a:ext uri="{0D108BD9-81ED-4DB2-BD59-A6C34878D82A}">
                    <a16:rowId xmlns:a16="http://schemas.microsoft.com/office/drawing/2014/main" val="10001"/>
                  </a:ext>
                </a:extLst>
              </a:tr>
              <a:tr h="457200">
                <a:tc>
                  <a:txBody>
                    <a:bodyPr/>
                    <a:lstStyle/>
                    <a:p>
                      <a:pPr latinLnBrk="1"/>
                      <a:endParaRPr lang="ko-KR" altLang="en-US" sz="1200" dirty="0">
                        <a:latin typeface="+mn-lt"/>
                      </a:endParaRPr>
                    </a:p>
                  </a:txBody>
                  <a:tcPr>
                    <a:lnL w="762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ECECEC"/>
                    </a:solidFill>
                  </a:tcPr>
                </a:tc>
                <a:tc vMerge="1">
                  <a:txBody>
                    <a:bodyPr/>
                    <a:lstStyle/>
                    <a:p>
                      <a:pPr latinLnBrk="1"/>
                      <a:endParaRPr lang="ko-KR"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CECEC"/>
                    </a:solidFill>
                  </a:tcPr>
                </a:tc>
                <a:tc>
                  <a:txBody>
                    <a:bodyPr/>
                    <a:lstStyle/>
                    <a:p>
                      <a:pPr latinLnBrk="1"/>
                      <a:endParaRPr lang="ko-KR" altLang="en-US" sz="1200" dirty="0">
                        <a:solidFill>
                          <a:schemeClr val="tx1">
                            <a:lumMod val="75000"/>
                            <a:lumOff val="25000"/>
                          </a:schemeClr>
                        </a:solidFill>
                        <a:latin typeface="+mn-lt"/>
                      </a:endParaRPr>
                    </a:p>
                  </a:txBody>
                  <a:tcPr>
                    <a:lnL w="12700" cmpd="sng">
                      <a:noFill/>
                    </a:lnL>
                    <a:lnR w="762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CECEC"/>
                    </a:solidFill>
                  </a:tcPr>
                </a:tc>
                <a:extLst>
                  <a:ext uri="{0D108BD9-81ED-4DB2-BD59-A6C34878D82A}">
                    <a16:rowId xmlns:a16="http://schemas.microsoft.com/office/drawing/2014/main" val="10002"/>
                  </a:ext>
                </a:extLst>
              </a:tr>
              <a:tr h="457200">
                <a:tc>
                  <a:txBody>
                    <a:bodyPr/>
                    <a:lstStyle/>
                    <a:p>
                      <a:pPr latinLnBrk="1"/>
                      <a:endParaRPr lang="ko-KR" altLang="en-US" sz="1200" dirty="0">
                        <a:latin typeface="+mn-lt"/>
                      </a:endParaRPr>
                    </a:p>
                  </a:txBody>
                  <a:tcPr>
                    <a:lnL w="762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ECECEC"/>
                    </a:solidFill>
                  </a:tcPr>
                </a:tc>
                <a:tc vMerge="1">
                  <a:txBody>
                    <a:bodyPr/>
                    <a:lstStyle/>
                    <a:p>
                      <a:pPr latinLnBrk="1"/>
                      <a:endParaRPr lang="ko-KR"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CECEC"/>
                    </a:solidFill>
                  </a:tcPr>
                </a:tc>
                <a:tc>
                  <a:txBody>
                    <a:bodyPr/>
                    <a:lstStyle/>
                    <a:p>
                      <a:pPr latinLnBrk="1"/>
                      <a:endParaRPr lang="ko-KR" altLang="en-US" sz="1200" dirty="0">
                        <a:solidFill>
                          <a:schemeClr val="tx1">
                            <a:lumMod val="75000"/>
                            <a:lumOff val="25000"/>
                          </a:schemeClr>
                        </a:solidFill>
                        <a:latin typeface="+mn-lt"/>
                      </a:endParaRPr>
                    </a:p>
                  </a:txBody>
                  <a:tcPr>
                    <a:lnL w="12700" cmpd="sng">
                      <a:noFill/>
                    </a:lnL>
                    <a:lnR w="762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CECEC"/>
                    </a:solidFill>
                  </a:tcPr>
                </a:tc>
                <a:extLst>
                  <a:ext uri="{0D108BD9-81ED-4DB2-BD59-A6C34878D82A}">
                    <a16:rowId xmlns:a16="http://schemas.microsoft.com/office/drawing/2014/main" val="10003"/>
                  </a:ext>
                </a:extLst>
              </a:tr>
              <a:tr h="457200">
                <a:tc>
                  <a:txBody>
                    <a:bodyPr/>
                    <a:lstStyle/>
                    <a:p>
                      <a:pPr latinLnBrk="1"/>
                      <a:endParaRPr lang="ko-KR" altLang="en-US" sz="1200" dirty="0">
                        <a:latin typeface="+mn-lt"/>
                      </a:endParaRPr>
                    </a:p>
                  </a:txBody>
                  <a:tcPr>
                    <a:lnL w="76200" cap="flat" cmpd="sng" algn="ctr">
                      <a:noFill/>
                      <a:prstDash val="solid"/>
                      <a:round/>
                      <a:headEnd type="none" w="med" len="med"/>
                      <a:tailEnd type="none" w="med" len="med"/>
                    </a:lnL>
                    <a:lnR w="12700" cmpd="sng">
                      <a:noFill/>
                    </a:lnR>
                    <a:lnT w="12700" cmpd="sng">
                      <a:noFill/>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ECECEC"/>
                    </a:solidFill>
                  </a:tcPr>
                </a:tc>
                <a:tc vMerge="1">
                  <a:txBody>
                    <a:bodyPr/>
                    <a:lstStyle/>
                    <a:p>
                      <a:pPr latinLnBrk="1"/>
                      <a:endParaRPr lang="ko-KR"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CECEC"/>
                    </a:solidFill>
                  </a:tcPr>
                </a:tc>
                <a:tc>
                  <a:txBody>
                    <a:bodyPr/>
                    <a:lstStyle/>
                    <a:p>
                      <a:endParaRPr lang="ko-KR" altLang="en-US" sz="1200" dirty="0">
                        <a:solidFill>
                          <a:schemeClr val="tx1">
                            <a:lumMod val="75000"/>
                            <a:lumOff val="25000"/>
                          </a:schemeClr>
                        </a:solidFill>
                        <a:latin typeface="+mn-lt"/>
                      </a:endParaRPr>
                    </a:p>
                  </a:txBody>
                  <a:tcPr>
                    <a:lnL w="12700" cmpd="sng">
                      <a:noFill/>
                    </a:lnL>
                    <a:lnR w="76200" cap="flat" cmpd="sng" algn="ctr">
                      <a:noFill/>
                      <a:prstDash val="solid"/>
                      <a:round/>
                      <a:headEnd type="none" w="med" len="med"/>
                      <a:tailEnd type="none" w="med" len="med"/>
                    </a:lnR>
                    <a:lnT w="12700" cmpd="sng">
                      <a:noFill/>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ECECEC"/>
                    </a:solidFill>
                  </a:tcPr>
                </a:tc>
                <a:extLst>
                  <a:ext uri="{0D108BD9-81ED-4DB2-BD59-A6C34878D82A}">
                    <a16:rowId xmlns:a16="http://schemas.microsoft.com/office/drawing/2014/main" val="10004"/>
                  </a:ext>
                </a:extLst>
              </a:tr>
            </a:tbl>
          </a:graphicData>
        </a:graphic>
      </p:graphicFrame>
      <p:graphicFrame>
        <p:nvGraphicFramePr>
          <p:cNvPr id="13" name="Table 12">
            <a:extLst>
              <a:ext uri="{FF2B5EF4-FFF2-40B4-BE49-F238E27FC236}">
                <a16:creationId xmlns:a16="http://schemas.microsoft.com/office/drawing/2014/main" id="{712CC414-2CB4-4900-B7FB-C52FB7148B2C}"/>
              </a:ext>
            </a:extLst>
          </p:cNvPr>
          <p:cNvGraphicFramePr>
            <a:graphicFrameLocks noGrp="1"/>
          </p:cNvGraphicFramePr>
          <p:nvPr>
            <p:extLst>
              <p:ext uri="{D42A27DB-BD31-4B8C-83A1-F6EECF244321}">
                <p14:modId xmlns:p14="http://schemas.microsoft.com/office/powerpoint/2010/main" val="1865995106"/>
              </p:ext>
            </p:extLst>
          </p:nvPr>
        </p:nvGraphicFramePr>
        <p:xfrm>
          <a:off x="8143009" y="4128458"/>
          <a:ext cx="3265630" cy="2194560"/>
        </p:xfrm>
        <a:graphic>
          <a:graphicData uri="http://schemas.openxmlformats.org/drawingml/2006/table">
            <a:tbl>
              <a:tblPr firstRow="1" bandRow="1">
                <a:tableStyleId>{5940675A-B579-460E-94D1-54222C63F5DA}</a:tableStyleId>
              </a:tblPr>
              <a:tblGrid>
                <a:gridCol w="260344">
                  <a:extLst>
                    <a:ext uri="{9D8B030D-6E8A-4147-A177-3AD203B41FA5}">
                      <a16:colId xmlns:a16="http://schemas.microsoft.com/office/drawing/2014/main" val="20000"/>
                    </a:ext>
                  </a:extLst>
                </a:gridCol>
                <a:gridCol w="2744942">
                  <a:extLst>
                    <a:ext uri="{9D8B030D-6E8A-4147-A177-3AD203B41FA5}">
                      <a16:colId xmlns:a16="http://schemas.microsoft.com/office/drawing/2014/main" val="20001"/>
                    </a:ext>
                  </a:extLst>
                </a:gridCol>
                <a:gridCol w="260344">
                  <a:extLst>
                    <a:ext uri="{9D8B030D-6E8A-4147-A177-3AD203B41FA5}">
                      <a16:colId xmlns:a16="http://schemas.microsoft.com/office/drawing/2014/main" val="20002"/>
                    </a:ext>
                  </a:extLst>
                </a:gridCol>
              </a:tblGrid>
              <a:tr h="255883">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800" b="1" dirty="0">
                          <a:solidFill>
                            <a:schemeClr val="bg1"/>
                          </a:solidFill>
                          <a:latin typeface="+mn-lt"/>
                          <a:cs typeface="Arial" pitchFamily="34" charset="0"/>
                        </a:rPr>
                        <a:t>Content  Here</a:t>
                      </a:r>
                      <a:endParaRPr lang="ko-KR" altLang="en-US" sz="1800" b="1" dirty="0">
                        <a:solidFill>
                          <a:schemeClr val="bg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0"/>
                  </a:ext>
                </a:extLst>
              </a:tr>
              <a:tr h="457200">
                <a:tc>
                  <a:txBody>
                    <a:bodyPr/>
                    <a:lstStyle/>
                    <a:p>
                      <a:endParaRPr lang="ko-KR" altLang="en-US" sz="1200" dirty="0">
                        <a:latin typeface="+mn-lt"/>
                      </a:endParaRPr>
                    </a:p>
                  </a:txBody>
                  <a:tcPr anchor="ctr">
                    <a:lnL w="76200" cap="flat" cmpd="sng" algn="ctr">
                      <a:noFill/>
                      <a:prstDash val="solid"/>
                      <a:round/>
                      <a:headEnd type="none" w="med" len="med"/>
                      <a:tailEnd type="none" w="med" len="med"/>
                    </a:lnL>
                    <a:lnR w="12700" cmpd="sng">
                      <a:noFill/>
                    </a:lnR>
                    <a:lnT w="762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ECECEC"/>
                    </a:solidFill>
                  </a:tcPr>
                </a:tc>
                <a:tc rowSpan="4">
                  <a:txBody>
                    <a:bodyPr/>
                    <a:lstStyle/>
                    <a:p>
                      <a:pPr marL="171450" indent="-171450">
                        <a:lnSpc>
                          <a:spcPct val="150000"/>
                        </a:lnSpc>
                        <a:buFont typeface="Wingdings" pitchFamily="2" charset="2"/>
                        <a:buChar char="v"/>
                      </a:pPr>
                      <a:r>
                        <a:rPr lang="en-US" altLang="ko-KR" sz="1200" dirty="0">
                          <a:solidFill>
                            <a:schemeClr val="tx1">
                              <a:lumMod val="75000"/>
                              <a:lumOff val="25000"/>
                            </a:schemeClr>
                          </a:solidFill>
                          <a:latin typeface="+mn-lt"/>
                          <a:cs typeface="Arial" pitchFamily="34" charset="0"/>
                        </a:rPr>
                        <a:t>Get a modern PowerPoint</a:t>
                      </a:r>
                    </a:p>
                    <a:p>
                      <a:pPr marL="171450" indent="-171450">
                        <a:lnSpc>
                          <a:spcPct val="150000"/>
                        </a:lnSpc>
                        <a:buFont typeface="Wingdings" pitchFamily="2" charset="2"/>
                        <a:buChar char="v"/>
                      </a:pPr>
                      <a:r>
                        <a:rPr lang="en-US" altLang="ko-KR" sz="1200" dirty="0">
                          <a:solidFill>
                            <a:schemeClr val="tx1">
                              <a:lumMod val="75000"/>
                              <a:lumOff val="25000"/>
                            </a:schemeClr>
                          </a:solidFill>
                          <a:latin typeface="+mn-lt"/>
                          <a:cs typeface="Arial" pitchFamily="34" charset="0"/>
                        </a:rPr>
                        <a:t>Get a modern PowerPoint</a:t>
                      </a:r>
                    </a:p>
                    <a:p>
                      <a:pPr marL="171450" indent="-171450">
                        <a:lnSpc>
                          <a:spcPct val="150000"/>
                        </a:lnSpc>
                        <a:buFont typeface="Wingdings" pitchFamily="2" charset="2"/>
                        <a:buChar char="v"/>
                      </a:pPr>
                      <a:r>
                        <a:rPr lang="en-US" altLang="ko-KR" sz="1200" dirty="0">
                          <a:solidFill>
                            <a:schemeClr val="tx1">
                              <a:lumMod val="75000"/>
                              <a:lumOff val="25000"/>
                            </a:schemeClr>
                          </a:solidFill>
                          <a:latin typeface="+mn-lt"/>
                          <a:cs typeface="Arial" pitchFamily="34" charset="0"/>
                        </a:rPr>
                        <a:t>Get a modern PowerPoint</a:t>
                      </a:r>
                    </a:p>
                    <a:p>
                      <a:pPr marL="171450" indent="-171450">
                        <a:lnSpc>
                          <a:spcPct val="150000"/>
                        </a:lnSpc>
                        <a:buFont typeface="Wingdings" pitchFamily="2" charset="2"/>
                        <a:buChar char="v"/>
                      </a:pPr>
                      <a:r>
                        <a:rPr lang="en-US" altLang="ko-KR" sz="1200" dirty="0">
                          <a:solidFill>
                            <a:schemeClr val="tx1">
                              <a:lumMod val="75000"/>
                              <a:lumOff val="25000"/>
                            </a:schemeClr>
                          </a:solidFill>
                          <a:latin typeface="+mn-lt"/>
                          <a:cs typeface="Arial" pitchFamily="34" charset="0"/>
                        </a:rPr>
                        <a:t>Get a modern PowerPoint</a:t>
                      </a:r>
                    </a:p>
                    <a:p>
                      <a:pPr marL="171450" indent="-171450">
                        <a:lnSpc>
                          <a:spcPct val="150000"/>
                        </a:lnSpc>
                        <a:buFont typeface="Wingdings" pitchFamily="2" charset="2"/>
                        <a:buChar char="v"/>
                      </a:pPr>
                      <a:r>
                        <a:rPr lang="en-US" altLang="ko-KR" sz="1200" dirty="0">
                          <a:solidFill>
                            <a:schemeClr val="tx1">
                              <a:lumMod val="75000"/>
                              <a:lumOff val="25000"/>
                            </a:schemeClr>
                          </a:solidFill>
                          <a:latin typeface="+mn-lt"/>
                          <a:cs typeface="Arial" pitchFamily="34" charset="0"/>
                        </a:rPr>
                        <a:t>Get a modern PowerPoint</a:t>
                      </a:r>
                    </a:p>
                  </a:txBody>
                  <a:tcPr anchor="ctr">
                    <a:lnL w="12700" cmpd="sng">
                      <a:noFill/>
                    </a:lnL>
                    <a:lnR w="12700" cmpd="sng">
                      <a:noFill/>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ECECEC"/>
                    </a:solidFill>
                  </a:tcPr>
                </a:tc>
                <a:tc>
                  <a:txBody>
                    <a:bodyPr/>
                    <a:lstStyle/>
                    <a:p>
                      <a:pPr latinLnBrk="1"/>
                      <a:endParaRPr lang="ko-KR" altLang="en-US" sz="1200" dirty="0">
                        <a:solidFill>
                          <a:schemeClr val="tx1">
                            <a:lumMod val="75000"/>
                            <a:lumOff val="25000"/>
                          </a:schemeClr>
                        </a:solidFill>
                        <a:latin typeface="+mn-lt"/>
                      </a:endParaRPr>
                    </a:p>
                  </a:txBody>
                  <a:tcPr>
                    <a:lnL w="12700" cmpd="sng">
                      <a:noFill/>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ECECEC"/>
                    </a:solidFill>
                  </a:tcPr>
                </a:tc>
                <a:extLst>
                  <a:ext uri="{0D108BD9-81ED-4DB2-BD59-A6C34878D82A}">
                    <a16:rowId xmlns:a16="http://schemas.microsoft.com/office/drawing/2014/main" val="10001"/>
                  </a:ext>
                </a:extLst>
              </a:tr>
              <a:tr h="457200">
                <a:tc>
                  <a:txBody>
                    <a:bodyPr/>
                    <a:lstStyle/>
                    <a:p>
                      <a:pPr latinLnBrk="1"/>
                      <a:endParaRPr lang="ko-KR" altLang="en-US" sz="1200" dirty="0">
                        <a:latin typeface="+mn-lt"/>
                      </a:endParaRPr>
                    </a:p>
                  </a:txBody>
                  <a:tcPr>
                    <a:lnL w="762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ECECEC"/>
                    </a:solidFill>
                  </a:tcPr>
                </a:tc>
                <a:tc vMerge="1">
                  <a:txBody>
                    <a:bodyPr/>
                    <a:lstStyle/>
                    <a:p>
                      <a:pPr latinLnBrk="1"/>
                      <a:endParaRPr lang="ko-KR"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CECEC"/>
                    </a:solidFill>
                  </a:tcPr>
                </a:tc>
                <a:tc>
                  <a:txBody>
                    <a:bodyPr/>
                    <a:lstStyle/>
                    <a:p>
                      <a:pPr latinLnBrk="1"/>
                      <a:endParaRPr lang="ko-KR" altLang="en-US" sz="1200" dirty="0">
                        <a:solidFill>
                          <a:schemeClr val="tx1">
                            <a:lumMod val="75000"/>
                            <a:lumOff val="25000"/>
                          </a:schemeClr>
                        </a:solidFill>
                        <a:latin typeface="+mn-lt"/>
                      </a:endParaRPr>
                    </a:p>
                  </a:txBody>
                  <a:tcPr>
                    <a:lnL w="12700" cmpd="sng">
                      <a:noFill/>
                    </a:lnL>
                    <a:lnR w="762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CECEC"/>
                    </a:solidFill>
                  </a:tcPr>
                </a:tc>
                <a:extLst>
                  <a:ext uri="{0D108BD9-81ED-4DB2-BD59-A6C34878D82A}">
                    <a16:rowId xmlns:a16="http://schemas.microsoft.com/office/drawing/2014/main" val="10002"/>
                  </a:ext>
                </a:extLst>
              </a:tr>
              <a:tr h="457200">
                <a:tc>
                  <a:txBody>
                    <a:bodyPr/>
                    <a:lstStyle/>
                    <a:p>
                      <a:pPr latinLnBrk="1"/>
                      <a:endParaRPr lang="ko-KR" altLang="en-US" sz="1200" dirty="0">
                        <a:latin typeface="+mn-lt"/>
                      </a:endParaRPr>
                    </a:p>
                  </a:txBody>
                  <a:tcPr>
                    <a:lnL w="762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ECECEC"/>
                    </a:solidFill>
                  </a:tcPr>
                </a:tc>
                <a:tc vMerge="1">
                  <a:txBody>
                    <a:bodyPr/>
                    <a:lstStyle/>
                    <a:p>
                      <a:pPr latinLnBrk="1"/>
                      <a:endParaRPr lang="ko-KR"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CECEC"/>
                    </a:solidFill>
                  </a:tcPr>
                </a:tc>
                <a:tc>
                  <a:txBody>
                    <a:bodyPr/>
                    <a:lstStyle/>
                    <a:p>
                      <a:pPr latinLnBrk="1"/>
                      <a:endParaRPr lang="ko-KR" altLang="en-US" sz="1200" dirty="0">
                        <a:solidFill>
                          <a:schemeClr val="tx1">
                            <a:lumMod val="75000"/>
                            <a:lumOff val="25000"/>
                          </a:schemeClr>
                        </a:solidFill>
                        <a:latin typeface="+mn-lt"/>
                      </a:endParaRPr>
                    </a:p>
                  </a:txBody>
                  <a:tcPr>
                    <a:lnL w="12700" cmpd="sng">
                      <a:noFill/>
                    </a:lnL>
                    <a:lnR w="762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CECEC"/>
                    </a:solidFill>
                  </a:tcPr>
                </a:tc>
                <a:extLst>
                  <a:ext uri="{0D108BD9-81ED-4DB2-BD59-A6C34878D82A}">
                    <a16:rowId xmlns:a16="http://schemas.microsoft.com/office/drawing/2014/main" val="10003"/>
                  </a:ext>
                </a:extLst>
              </a:tr>
              <a:tr h="457200">
                <a:tc>
                  <a:txBody>
                    <a:bodyPr/>
                    <a:lstStyle/>
                    <a:p>
                      <a:pPr latinLnBrk="1"/>
                      <a:endParaRPr lang="ko-KR" altLang="en-US" sz="1200" dirty="0">
                        <a:latin typeface="+mn-lt"/>
                      </a:endParaRPr>
                    </a:p>
                  </a:txBody>
                  <a:tcPr>
                    <a:lnL w="76200" cap="flat" cmpd="sng" algn="ctr">
                      <a:noFill/>
                      <a:prstDash val="solid"/>
                      <a:round/>
                      <a:headEnd type="none" w="med" len="med"/>
                      <a:tailEnd type="none" w="med" len="med"/>
                    </a:lnL>
                    <a:lnR w="12700" cmpd="sng">
                      <a:noFill/>
                    </a:lnR>
                    <a:lnT w="12700" cmpd="sng">
                      <a:noFill/>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ECECEC"/>
                    </a:solidFill>
                  </a:tcPr>
                </a:tc>
                <a:tc vMerge="1">
                  <a:txBody>
                    <a:bodyPr/>
                    <a:lstStyle/>
                    <a:p>
                      <a:pPr latinLnBrk="1"/>
                      <a:endParaRPr lang="ko-KR"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CECEC"/>
                    </a:solidFill>
                  </a:tcPr>
                </a:tc>
                <a:tc>
                  <a:txBody>
                    <a:bodyPr/>
                    <a:lstStyle/>
                    <a:p>
                      <a:endParaRPr lang="ko-KR" altLang="en-US" sz="1200" dirty="0">
                        <a:solidFill>
                          <a:schemeClr val="tx1">
                            <a:lumMod val="75000"/>
                            <a:lumOff val="25000"/>
                          </a:schemeClr>
                        </a:solidFill>
                        <a:latin typeface="+mn-lt"/>
                      </a:endParaRPr>
                    </a:p>
                  </a:txBody>
                  <a:tcPr>
                    <a:lnL w="12700" cmpd="sng">
                      <a:noFill/>
                    </a:lnL>
                    <a:lnR w="76200" cap="flat" cmpd="sng" algn="ctr">
                      <a:noFill/>
                      <a:prstDash val="solid"/>
                      <a:round/>
                      <a:headEnd type="none" w="med" len="med"/>
                      <a:tailEnd type="none" w="med" len="med"/>
                    </a:lnR>
                    <a:lnT w="12700" cmpd="sng">
                      <a:noFill/>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ECECEC"/>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761687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9EB40D1-FF5C-4066-89EA-5623B4E94410}"/>
              </a:ext>
            </a:extLst>
          </p:cNvPr>
          <p:cNvSpPr>
            <a:spLocks noGrp="1"/>
          </p:cNvSpPr>
          <p:nvPr>
            <p:ph type="pic" idx="18"/>
          </p:nvPr>
        </p:nvSpPr>
        <p:spPr/>
      </p:sp>
      <p:sp>
        <p:nvSpPr>
          <p:cNvPr id="6" name="Picture Placeholder 5">
            <a:extLst>
              <a:ext uri="{FF2B5EF4-FFF2-40B4-BE49-F238E27FC236}">
                <a16:creationId xmlns:a16="http://schemas.microsoft.com/office/drawing/2014/main" id="{12E8A181-CF38-499C-B8E7-7DA47F6B6359}"/>
              </a:ext>
            </a:extLst>
          </p:cNvPr>
          <p:cNvSpPr>
            <a:spLocks noGrp="1"/>
          </p:cNvSpPr>
          <p:nvPr>
            <p:ph type="pic" idx="19"/>
          </p:nvPr>
        </p:nvSpPr>
        <p:spPr/>
      </p:sp>
      <p:sp>
        <p:nvSpPr>
          <p:cNvPr id="12" name="Rectangle 3">
            <a:extLst>
              <a:ext uri="{FF2B5EF4-FFF2-40B4-BE49-F238E27FC236}">
                <a16:creationId xmlns:a16="http://schemas.microsoft.com/office/drawing/2014/main" id="{AB000E6C-6108-4279-BB18-45A673B81F33}"/>
              </a:ext>
            </a:extLst>
          </p:cNvPr>
          <p:cNvSpPr/>
          <p:nvPr/>
        </p:nvSpPr>
        <p:spPr>
          <a:xfrm>
            <a:off x="10005329" y="4025075"/>
            <a:ext cx="1641168" cy="1641168"/>
          </a:xfrm>
          <a:custGeom>
            <a:avLst/>
            <a:gdLst/>
            <a:ahLst/>
            <a:cxnLst/>
            <a:rect l="l" t="t" r="r" b="b"/>
            <a:pathLst>
              <a:path w="1080120" h="1080120">
                <a:moveTo>
                  <a:pt x="0" y="0"/>
                </a:moveTo>
                <a:lnTo>
                  <a:pt x="720080" y="0"/>
                </a:lnTo>
                <a:lnTo>
                  <a:pt x="1080120" y="0"/>
                </a:lnTo>
                <a:lnTo>
                  <a:pt x="1080120" y="360040"/>
                </a:lnTo>
                <a:lnTo>
                  <a:pt x="1080120" y="1080120"/>
                </a:lnTo>
                <a:lnTo>
                  <a:pt x="720080" y="1080120"/>
                </a:lnTo>
                <a:lnTo>
                  <a:pt x="720080" y="604986"/>
                </a:lnTo>
                <a:lnTo>
                  <a:pt x="275852" y="1049214"/>
                </a:lnTo>
                <a:lnTo>
                  <a:pt x="21266" y="794627"/>
                </a:lnTo>
                <a:lnTo>
                  <a:pt x="455853" y="360040"/>
                </a:lnTo>
                <a:lnTo>
                  <a:pt x="0" y="360040"/>
                </a:lnTo>
                <a:close/>
              </a:path>
            </a:pathLst>
          </a:custGeom>
          <a:solidFill>
            <a:schemeClr val="tx1">
              <a:lumMod val="75000"/>
              <a:lumOff val="2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3">
            <a:extLst>
              <a:ext uri="{FF2B5EF4-FFF2-40B4-BE49-F238E27FC236}">
                <a16:creationId xmlns:a16="http://schemas.microsoft.com/office/drawing/2014/main" id="{43F3416B-DEC2-4D76-8E75-2DFB6E061DE8}"/>
              </a:ext>
            </a:extLst>
          </p:cNvPr>
          <p:cNvSpPr/>
          <p:nvPr/>
        </p:nvSpPr>
        <p:spPr>
          <a:xfrm>
            <a:off x="1512776" y="1342483"/>
            <a:ext cx="1641168" cy="1641168"/>
          </a:xfrm>
          <a:custGeom>
            <a:avLst/>
            <a:gdLst/>
            <a:ahLst/>
            <a:cxnLst/>
            <a:rect l="l" t="t" r="r" b="b"/>
            <a:pathLst>
              <a:path w="1080120" h="1080120">
                <a:moveTo>
                  <a:pt x="0" y="0"/>
                </a:moveTo>
                <a:lnTo>
                  <a:pt x="720080" y="0"/>
                </a:lnTo>
                <a:lnTo>
                  <a:pt x="1080120" y="0"/>
                </a:lnTo>
                <a:lnTo>
                  <a:pt x="1080120" y="360040"/>
                </a:lnTo>
                <a:lnTo>
                  <a:pt x="1080120" y="1080120"/>
                </a:lnTo>
                <a:lnTo>
                  <a:pt x="720080" y="1080120"/>
                </a:lnTo>
                <a:lnTo>
                  <a:pt x="720080" y="604986"/>
                </a:lnTo>
                <a:lnTo>
                  <a:pt x="275852" y="1049214"/>
                </a:lnTo>
                <a:lnTo>
                  <a:pt x="21266" y="794627"/>
                </a:lnTo>
                <a:lnTo>
                  <a:pt x="455853" y="360040"/>
                </a:lnTo>
                <a:lnTo>
                  <a:pt x="0" y="360040"/>
                </a:ln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1">
            <a:extLst>
              <a:ext uri="{FF2B5EF4-FFF2-40B4-BE49-F238E27FC236}">
                <a16:creationId xmlns:a16="http://schemas.microsoft.com/office/drawing/2014/main" id="{6B370610-768B-4FF6-A8CD-7548C158FA3E}"/>
              </a:ext>
            </a:extLst>
          </p:cNvPr>
          <p:cNvSpPr txBox="1">
            <a:spLocks/>
          </p:cNvSpPr>
          <p:nvPr/>
        </p:nvSpPr>
        <p:spPr>
          <a:xfrm>
            <a:off x="8347189" y="943708"/>
            <a:ext cx="2520000" cy="540000"/>
          </a:xfrm>
          <a:prstGeom prst="rect">
            <a:avLst/>
          </a:prstGeom>
          <a:solidFill>
            <a:schemeClr val="accent2"/>
          </a:solidFill>
        </p:spPr>
        <p:txBody>
          <a:bodyPr anchor="ctr"/>
          <a:lstStyle>
            <a:lvl1pPr marL="0" indent="0" algn="ctr" defTabSz="914400" rtl="0" eaLnBrk="1" latinLnBrk="1" hangingPunct="1">
              <a:spcBef>
                <a:spcPct val="20000"/>
              </a:spcBef>
              <a:buFont typeface="Arial" pitchFamily="34" charset="0"/>
              <a:buNone/>
              <a:defRPr sz="2800" b="1" kern="1200" baseline="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3200" dirty="0">
                <a:cs typeface="Arial" pitchFamily="34" charset="0"/>
              </a:rPr>
              <a:t>Designed</a:t>
            </a:r>
          </a:p>
        </p:txBody>
      </p:sp>
      <p:sp>
        <p:nvSpPr>
          <p:cNvPr id="11" name="Text Placeholder 4">
            <a:extLst>
              <a:ext uri="{FF2B5EF4-FFF2-40B4-BE49-F238E27FC236}">
                <a16:creationId xmlns:a16="http://schemas.microsoft.com/office/drawing/2014/main" id="{97D321F2-7BC6-4F9A-9C36-AC8FF5293DAF}"/>
              </a:ext>
            </a:extLst>
          </p:cNvPr>
          <p:cNvSpPr txBox="1">
            <a:spLocks/>
          </p:cNvSpPr>
          <p:nvPr/>
        </p:nvSpPr>
        <p:spPr>
          <a:xfrm>
            <a:off x="1366087" y="4025075"/>
            <a:ext cx="2520000" cy="540000"/>
          </a:xfrm>
          <a:prstGeom prst="rect">
            <a:avLst/>
          </a:prstGeom>
          <a:solidFill>
            <a:schemeClr val="accent1"/>
          </a:solidFill>
        </p:spPr>
        <p:txBody>
          <a:bodyPr anchor="ctr"/>
          <a:lstStyle>
            <a:lvl1pPr marL="0" indent="0" algn="ctr" defTabSz="914400" rtl="0" eaLnBrk="1" latinLnBrk="1" hangingPunct="1">
              <a:spcBef>
                <a:spcPct val="20000"/>
              </a:spcBef>
              <a:buFont typeface="Arial" pitchFamily="34" charset="0"/>
              <a:buNone/>
              <a:defRPr sz="2800" b="1" kern="1200" baseline="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3200">
                <a:cs typeface="Arial" pitchFamily="34" charset="0"/>
              </a:rPr>
              <a:t>Portfolio</a:t>
            </a:r>
            <a:endParaRPr lang="en-US" altLang="ko-KR" sz="3200" dirty="0">
              <a:cs typeface="Arial" pitchFamily="34" charset="0"/>
            </a:endParaRPr>
          </a:p>
        </p:txBody>
      </p:sp>
      <p:sp>
        <p:nvSpPr>
          <p:cNvPr id="2" name="직사각형 1">
            <a:extLst>
              <a:ext uri="{FF2B5EF4-FFF2-40B4-BE49-F238E27FC236}">
                <a16:creationId xmlns:a16="http://schemas.microsoft.com/office/drawing/2014/main" id="{FA4637CE-E525-46C9-84EC-1E66D2393A70}"/>
              </a:ext>
            </a:extLst>
          </p:cNvPr>
          <p:cNvSpPr/>
          <p:nvPr/>
        </p:nvSpPr>
        <p:spPr>
          <a:xfrm>
            <a:off x="9143999" y="1661555"/>
            <a:ext cx="2312377" cy="2862322"/>
          </a:xfrm>
          <a:prstGeom prst="rect">
            <a:avLst/>
          </a:prstGeom>
        </p:spPr>
        <p:txBody>
          <a:bodyPr wrap="square">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I hope and I believe that this Template will your Time, Money and Reputation. You can simply impress your audience and add a unique zing. You can simply impress your audience and add a unique zing and appeal to your Presentations. I hope and I believe that this Template will your Time, Money and Reputation. </a:t>
            </a:r>
          </a:p>
        </p:txBody>
      </p:sp>
      <p:sp>
        <p:nvSpPr>
          <p:cNvPr id="16" name="직사각형 15">
            <a:extLst>
              <a:ext uri="{FF2B5EF4-FFF2-40B4-BE49-F238E27FC236}">
                <a16:creationId xmlns:a16="http://schemas.microsoft.com/office/drawing/2014/main" id="{019F62DF-4525-45B3-BDA8-FE4EA75F30C3}"/>
              </a:ext>
            </a:extLst>
          </p:cNvPr>
          <p:cNvSpPr/>
          <p:nvPr/>
        </p:nvSpPr>
        <p:spPr>
          <a:xfrm>
            <a:off x="658554" y="1628800"/>
            <a:ext cx="2312377" cy="2308324"/>
          </a:xfrm>
          <a:prstGeom prst="rect">
            <a:avLst/>
          </a:prstGeom>
        </p:spPr>
        <p:txBody>
          <a:bodyPr wrap="square">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I hope and I believe that this Template will your Time, Money and Reputation. You can simply impress your audience and add a unique zing. You can simply impress your audience and add a unique zing and appeal to your Presentations. </a:t>
            </a:r>
          </a:p>
        </p:txBody>
      </p:sp>
    </p:spTree>
    <p:extLst>
      <p:ext uri="{BB962C8B-B14F-4D97-AF65-F5344CB8AC3E}">
        <p14:creationId xmlns:p14="http://schemas.microsoft.com/office/powerpoint/2010/main" val="35131007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graphicFrame>
        <p:nvGraphicFramePr>
          <p:cNvPr id="3" name="Chart 2">
            <a:extLst>
              <a:ext uri="{FF2B5EF4-FFF2-40B4-BE49-F238E27FC236}">
                <a16:creationId xmlns:a16="http://schemas.microsoft.com/office/drawing/2014/main" id="{CDF2FB4B-CAB0-4459-8B63-4C9205860940}"/>
              </a:ext>
            </a:extLst>
          </p:cNvPr>
          <p:cNvGraphicFramePr/>
          <p:nvPr>
            <p:extLst>
              <p:ext uri="{D42A27DB-BD31-4B8C-83A1-F6EECF244321}">
                <p14:modId xmlns:p14="http://schemas.microsoft.com/office/powerpoint/2010/main" val="1171328058"/>
              </p:ext>
            </p:extLst>
          </p:nvPr>
        </p:nvGraphicFramePr>
        <p:xfrm>
          <a:off x="4479091" y="2300594"/>
          <a:ext cx="1879176" cy="187917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1">
            <a:extLst>
              <a:ext uri="{FF2B5EF4-FFF2-40B4-BE49-F238E27FC236}">
                <a16:creationId xmlns:a16="http://schemas.microsoft.com/office/drawing/2014/main" id="{41AE2D4B-F98A-4EC5-B7E7-E0C42993CE4D}"/>
              </a:ext>
            </a:extLst>
          </p:cNvPr>
          <p:cNvGraphicFramePr/>
          <p:nvPr>
            <p:extLst>
              <p:ext uri="{D42A27DB-BD31-4B8C-83A1-F6EECF244321}">
                <p14:modId xmlns:p14="http://schemas.microsoft.com/office/powerpoint/2010/main" val="1040998392"/>
              </p:ext>
            </p:extLst>
          </p:nvPr>
        </p:nvGraphicFramePr>
        <p:xfrm>
          <a:off x="6956073" y="2300594"/>
          <a:ext cx="1879176" cy="187917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1">
            <a:extLst>
              <a:ext uri="{FF2B5EF4-FFF2-40B4-BE49-F238E27FC236}">
                <a16:creationId xmlns:a16="http://schemas.microsoft.com/office/drawing/2014/main" id="{281F3507-4286-42B4-95B5-20A8D13089EB}"/>
              </a:ext>
            </a:extLst>
          </p:cNvPr>
          <p:cNvGraphicFramePr/>
          <p:nvPr>
            <p:extLst>
              <p:ext uri="{D42A27DB-BD31-4B8C-83A1-F6EECF244321}">
                <p14:modId xmlns:p14="http://schemas.microsoft.com/office/powerpoint/2010/main" val="2498860606"/>
              </p:ext>
            </p:extLst>
          </p:nvPr>
        </p:nvGraphicFramePr>
        <p:xfrm>
          <a:off x="9336344" y="2300594"/>
          <a:ext cx="1879176" cy="1879176"/>
        </p:xfrm>
        <a:graphic>
          <a:graphicData uri="http://schemas.openxmlformats.org/drawingml/2006/chart">
            <c:chart xmlns:c="http://schemas.openxmlformats.org/drawingml/2006/chart" xmlns:r="http://schemas.openxmlformats.org/officeDocument/2006/relationships" r:id="rId4"/>
          </a:graphicData>
        </a:graphic>
      </p:graphicFrame>
      <p:sp>
        <p:nvSpPr>
          <p:cNvPr id="6" name="Rounded Rectangular Callout 28">
            <a:extLst>
              <a:ext uri="{FF2B5EF4-FFF2-40B4-BE49-F238E27FC236}">
                <a16:creationId xmlns:a16="http://schemas.microsoft.com/office/drawing/2014/main" id="{356E33D0-CFCA-4278-B53A-7DEB4A5CA092}"/>
              </a:ext>
            </a:extLst>
          </p:cNvPr>
          <p:cNvSpPr/>
          <p:nvPr/>
        </p:nvSpPr>
        <p:spPr>
          <a:xfrm flipH="1">
            <a:off x="5595380" y="1776598"/>
            <a:ext cx="792088" cy="443458"/>
          </a:xfrm>
          <a:prstGeom prst="wedgeRoundRectCallout">
            <a:avLst>
              <a:gd name="adj1" fmla="val 49715"/>
              <a:gd name="adj2" fmla="val 100036"/>
              <a:gd name="adj3"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sp>
        <p:nvSpPr>
          <p:cNvPr id="7" name="TextBox 6">
            <a:extLst>
              <a:ext uri="{FF2B5EF4-FFF2-40B4-BE49-F238E27FC236}">
                <a16:creationId xmlns:a16="http://schemas.microsoft.com/office/drawing/2014/main" id="{C8C628CA-84A5-42E3-8391-D4E85D2D3E8D}"/>
              </a:ext>
            </a:extLst>
          </p:cNvPr>
          <p:cNvSpPr txBox="1"/>
          <p:nvPr/>
        </p:nvSpPr>
        <p:spPr>
          <a:xfrm>
            <a:off x="4878619" y="3324468"/>
            <a:ext cx="1080120" cy="215444"/>
          </a:xfrm>
          <a:prstGeom prst="rect">
            <a:avLst/>
          </a:prstGeom>
          <a:noFill/>
        </p:spPr>
        <p:txBody>
          <a:bodyPr wrap="square" lIns="0" tIns="0" rIns="0" bIns="0" rtlCol="0">
            <a:spAutoFit/>
          </a:bodyPr>
          <a:lstStyle/>
          <a:p>
            <a:pPr algn="ctr"/>
            <a:r>
              <a:rPr lang="en-US" altLang="ko-KR" sz="1400" b="1" dirty="0">
                <a:solidFill>
                  <a:schemeClr val="tx1">
                    <a:lumMod val="75000"/>
                    <a:lumOff val="25000"/>
                  </a:schemeClr>
                </a:solidFill>
              </a:rPr>
              <a:t>Insert Text</a:t>
            </a:r>
          </a:p>
        </p:txBody>
      </p:sp>
      <p:sp>
        <p:nvSpPr>
          <p:cNvPr id="8" name="Flowchart: Extract 7">
            <a:extLst>
              <a:ext uri="{FF2B5EF4-FFF2-40B4-BE49-F238E27FC236}">
                <a16:creationId xmlns:a16="http://schemas.microsoft.com/office/drawing/2014/main" id="{9E86B88B-F192-4F97-9C69-D2082EAA4C05}"/>
              </a:ext>
            </a:extLst>
          </p:cNvPr>
          <p:cNvSpPr/>
          <p:nvPr/>
        </p:nvSpPr>
        <p:spPr>
          <a:xfrm rot="10800000">
            <a:off x="5293528" y="4250106"/>
            <a:ext cx="250304" cy="250304"/>
          </a:xfrm>
          <a:prstGeom prst="flowChartExtra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9" name="TextBox 8">
            <a:extLst>
              <a:ext uri="{FF2B5EF4-FFF2-40B4-BE49-F238E27FC236}">
                <a16:creationId xmlns:a16="http://schemas.microsoft.com/office/drawing/2014/main" id="{4F18E005-5F2D-4214-99F1-5CB52304E385}"/>
              </a:ext>
            </a:extLst>
          </p:cNvPr>
          <p:cNvSpPr txBox="1"/>
          <p:nvPr/>
        </p:nvSpPr>
        <p:spPr>
          <a:xfrm>
            <a:off x="4464679" y="4741191"/>
            <a:ext cx="1908000" cy="415498"/>
          </a:xfrm>
          <a:prstGeom prst="rect">
            <a:avLst/>
          </a:prstGeom>
          <a:noFill/>
        </p:spPr>
        <p:txBody>
          <a:bodyPr wrap="square" lIns="0" tIns="0" rIns="0" bIns="0" rtlCol="0">
            <a:spAutoFit/>
          </a:bodyPr>
          <a:lstStyle/>
          <a:p>
            <a:pPr algn="ctr"/>
            <a:r>
              <a:rPr lang="en-US" altLang="ko-KR" sz="2700" b="1" dirty="0">
                <a:solidFill>
                  <a:schemeClr val="accent3"/>
                </a:solidFill>
              </a:rPr>
              <a:t>$ 1,127,000</a:t>
            </a:r>
          </a:p>
        </p:txBody>
      </p:sp>
      <p:sp>
        <p:nvSpPr>
          <p:cNvPr id="10" name="TextBox 9">
            <a:extLst>
              <a:ext uri="{FF2B5EF4-FFF2-40B4-BE49-F238E27FC236}">
                <a16:creationId xmlns:a16="http://schemas.microsoft.com/office/drawing/2014/main" id="{3DF50C41-5FFD-454D-8E33-9EA9C3E6D9C2}"/>
              </a:ext>
            </a:extLst>
          </p:cNvPr>
          <p:cNvSpPr txBox="1"/>
          <p:nvPr/>
        </p:nvSpPr>
        <p:spPr>
          <a:xfrm>
            <a:off x="4464679" y="5114203"/>
            <a:ext cx="1908000" cy="923330"/>
          </a:xfrm>
          <a:prstGeom prst="rect">
            <a:avLst/>
          </a:prstGeom>
          <a:noFill/>
        </p:spPr>
        <p:txBody>
          <a:bodyPr wrap="square" lIns="0" tIns="0" rIns="0" bIns="0" rtlCol="0">
            <a:spAutoFit/>
          </a:bodyPr>
          <a:lstStyle/>
          <a:p>
            <a:pPr algn="ctr"/>
            <a:r>
              <a:rPr lang="en-US" altLang="ko-KR" sz="1200" dirty="0">
                <a:solidFill>
                  <a:schemeClr val="tx1">
                    <a:lumMod val="75000"/>
                    <a:lumOff val="25000"/>
                  </a:schemeClr>
                </a:solidFill>
              </a:rPr>
              <a:t>Get a modern PowerPoint  Presentation that is beautifully designed. Easy to change colors, photos and Text.</a:t>
            </a:r>
            <a:r>
              <a:rPr lang="ko-KR" altLang="en-US" sz="1200" dirty="0">
                <a:solidFill>
                  <a:schemeClr val="tx1">
                    <a:lumMod val="75000"/>
                    <a:lumOff val="25000"/>
                  </a:schemeClr>
                </a:solidFill>
              </a:rPr>
              <a:t> </a:t>
            </a:r>
            <a:endParaRPr lang="en-US" altLang="ko-KR" sz="1200" dirty="0">
              <a:solidFill>
                <a:schemeClr val="tx1">
                  <a:lumMod val="75000"/>
                  <a:lumOff val="25000"/>
                </a:schemeClr>
              </a:solidFill>
            </a:endParaRPr>
          </a:p>
        </p:txBody>
      </p:sp>
      <p:sp>
        <p:nvSpPr>
          <p:cNvPr id="11" name="Rounded Rectangular Callout 29">
            <a:extLst>
              <a:ext uri="{FF2B5EF4-FFF2-40B4-BE49-F238E27FC236}">
                <a16:creationId xmlns:a16="http://schemas.microsoft.com/office/drawing/2014/main" id="{1E84BAFF-3EF9-4F4F-8965-FE95C287B4F1}"/>
              </a:ext>
            </a:extLst>
          </p:cNvPr>
          <p:cNvSpPr/>
          <p:nvPr/>
        </p:nvSpPr>
        <p:spPr>
          <a:xfrm flipH="1">
            <a:off x="8039877" y="1776598"/>
            <a:ext cx="792088" cy="443458"/>
          </a:xfrm>
          <a:prstGeom prst="wedgeRoundRectCallout">
            <a:avLst>
              <a:gd name="adj1" fmla="val 49715"/>
              <a:gd name="adj2" fmla="val 100036"/>
              <a:gd name="adj3"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60%</a:t>
            </a:r>
          </a:p>
        </p:txBody>
      </p:sp>
      <p:sp>
        <p:nvSpPr>
          <p:cNvPr id="12" name="TextBox 11">
            <a:extLst>
              <a:ext uri="{FF2B5EF4-FFF2-40B4-BE49-F238E27FC236}">
                <a16:creationId xmlns:a16="http://schemas.microsoft.com/office/drawing/2014/main" id="{31F7F3AF-25B4-4C16-ACBB-78D17316D26C}"/>
              </a:ext>
            </a:extLst>
          </p:cNvPr>
          <p:cNvSpPr txBox="1"/>
          <p:nvPr/>
        </p:nvSpPr>
        <p:spPr>
          <a:xfrm>
            <a:off x="7355601" y="3324468"/>
            <a:ext cx="1080120" cy="215444"/>
          </a:xfrm>
          <a:prstGeom prst="rect">
            <a:avLst/>
          </a:prstGeom>
          <a:noFill/>
        </p:spPr>
        <p:txBody>
          <a:bodyPr wrap="square" lIns="0" tIns="0" rIns="0" bIns="0" rtlCol="0">
            <a:spAutoFit/>
          </a:bodyPr>
          <a:lstStyle/>
          <a:p>
            <a:pPr algn="ctr"/>
            <a:r>
              <a:rPr lang="en-US" altLang="ko-KR" sz="1400" b="1" dirty="0">
                <a:solidFill>
                  <a:schemeClr val="tx1">
                    <a:lumMod val="75000"/>
                    <a:lumOff val="25000"/>
                  </a:schemeClr>
                </a:solidFill>
              </a:rPr>
              <a:t>Insert Text</a:t>
            </a:r>
          </a:p>
        </p:txBody>
      </p:sp>
      <p:sp>
        <p:nvSpPr>
          <p:cNvPr id="13" name="Flowchart: Extract 12">
            <a:extLst>
              <a:ext uri="{FF2B5EF4-FFF2-40B4-BE49-F238E27FC236}">
                <a16:creationId xmlns:a16="http://schemas.microsoft.com/office/drawing/2014/main" id="{4DFE9AF6-B887-4D2F-A12C-790E3355D2FF}"/>
              </a:ext>
            </a:extLst>
          </p:cNvPr>
          <p:cNvSpPr/>
          <p:nvPr/>
        </p:nvSpPr>
        <p:spPr>
          <a:xfrm rot="10800000">
            <a:off x="7770510" y="4250106"/>
            <a:ext cx="250304" cy="250304"/>
          </a:xfrm>
          <a:prstGeom prst="flowChartExtra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4" name="TextBox 13">
            <a:extLst>
              <a:ext uri="{FF2B5EF4-FFF2-40B4-BE49-F238E27FC236}">
                <a16:creationId xmlns:a16="http://schemas.microsoft.com/office/drawing/2014/main" id="{DB497CF5-3543-4F0B-B0E0-52B126BAC1FB}"/>
              </a:ext>
            </a:extLst>
          </p:cNvPr>
          <p:cNvSpPr txBox="1"/>
          <p:nvPr/>
        </p:nvSpPr>
        <p:spPr>
          <a:xfrm>
            <a:off x="6941661" y="4741191"/>
            <a:ext cx="1908000" cy="415498"/>
          </a:xfrm>
          <a:prstGeom prst="rect">
            <a:avLst/>
          </a:prstGeom>
          <a:noFill/>
        </p:spPr>
        <p:txBody>
          <a:bodyPr wrap="square" lIns="0" tIns="0" rIns="0" bIns="0" rtlCol="0">
            <a:spAutoFit/>
          </a:bodyPr>
          <a:lstStyle/>
          <a:p>
            <a:pPr algn="ctr"/>
            <a:r>
              <a:rPr lang="en-US" altLang="ko-KR" sz="2700" b="1" dirty="0">
                <a:solidFill>
                  <a:schemeClr val="accent2"/>
                </a:solidFill>
              </a:rPr>
              <a:t>$ 3,427,000</a:t>
            </a:r>
          </a:p>
        </p:txBody>
      </p:sp>
      <p:sp>
        <p:nvSpPr>
          <p:cNvPr id="15" name="TextBox 14">
            <a:extLst>
              <a:ext uri="{FF2B5EF4-FFF2-40B4-BE49-F238E27FC236}">
                <a16:creationId xmlns:a16="http://schemas.microsoft.com/office/drawing/2014/main" id="{62639EA8-44F6-44CF-A4D6-DCA0A4453991}"/>
              </a:ext>
            </a:extLst>
          </p:cNvPr>
          <p:cNvSpPr txBox="1"/>
          <p:nvPr/>
        </p:nvSpPr>
        <p:spPr>
          <a:xfrm>
            <a:off x="6941661" y="5114203"/>
            <a:ext cx="1908000" cy="923330"/>
          </a:xfrm>
          <a:prstGeom prst="rect">
            <a:avLst/>
          </a:prstGeom>
          <a:noFill/>
        </p:spPr>
        <p:txBody>
          <a:bodyPr wrap="square" lIns="0" tIns="0" rIns="0" bIns="0" rtlCol="0">
            <a:spAutoFit/>
          </a:bodyPr>
          <a:lstStyle/>
          <a:p>
            <a:pPr algn="ctr"/>
            <a:r>
              <a:rPr lang="en-US" altLang="ko-KR" sz="1200" dirty="0">
                <a:solidFill>
                  <a:schemeClr val="tx1">
                    <a:lumMod val="75000"/>
                    <a:lumOff val="25000"/>
                  </a:schemeClr>
                </a:solidFill>
              </a:rPr>
              <a:t>Get a modern PowerPoint  Presentation that is beautifully designed. Easy to change colors, photos and Text.  </a:t>
            </a:r>
          </a:p>
        </p:txBody>
      </p:sp>
      <p:sp>
        <p:nvSpPr>
          <p:cNvPr id="16" name="Rounded Rectangular Callout 30">
            <a:extLst>
              <a:ext uri="{FF2B5EF4-FFF2-40B4-BE49-F238E27FC236}">
                <a16:creationId xmlns:a16="http://schemas.microsoft.com/office/drawing/2014/main" id="{8D59DFB7-2DDA-4CBB-88BF-E793F18298C9}"/>
              </a:ext>
            </a:extLst>
          </p:cNvPr>
          <p:cNvSpPr/>
          <p:nvPr/>
        </p:nvSpPr>
        <p:spPr>
          <a:xfrm flipH="1">
            <a:off x="10484373" y="1776598"/>
            <a:ext cx="792088" cy="443458"/>
          </a:xfrm>
          <a:prstGeom prst="wedgeRoundRectCallout">
            <a:avLst>
              <a:gd name="adj1" fmla="val 49715"/>
              <a:gd name="adj2" fmla="val 100036"/>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80%</a:t>
            </a:r>
          </a:p>
        </p:txBody>
      </p:sp>
      <p:sp>
        <p:nvSpPr>
          <p:cNvPr id="17" name="TextBox 16">
            <a:extLst>
              <a:ext uri="{FF2B5EF4-FFF2-40B4-BE49-F238E27FC236}">
                <a16:creationId xmlns:a16="http://schemas.microsoft.com/office/drawing/2014/main" id="{CED280A0-A994-479E-BD47-9342702D6EC9}"/>
              </a:ext>
            </a:extLst>
          </p:cNvPr>
          <p:cNvSpPr txBox="1"/>
          <p:nvPr/>
        </p:nvSpPr>
        <p:spPr>
          <a:xfrm>
            <a:off x="9735872" y="3324468"/>
            <a:ext cx="1080120" cy="215444"/>
          </a:xfrm>
          <a:prstGeom prst="rect">
            <a:avLst/>
          </a:prstGeom>
          <a:noFill/>
        </p:spPr>
        <p:txBody>
          <a:bodyPr wrap="square" lIns="0" tIns="0" rIns="0" bIns="0" rtlCol="0">
            <a:spAutoFit/>
          </a:bodyPr>
          <a:lstStyle/>
          <a:p>
            <a:pPr algn="ctr"/>
            <a:r>
              <a:rPr lang="en-US" altLang="ko-KR" sz="1400" b="1" dirty="0">
                <a:solidFill>
                  <a:schemeClr val="tx1">
                    <a:lumMod val="75000"/>
                    <a:lumOff val="25000"/>
                  </a:schemeClr>
                </a:solidFill>
              </a:rPr>
              <a:t>Insert Text</a:t>
            </a:r>
          </a:p>
        </p:txBody>
      </p:sp>
      <p:sp>
        <p:nvSpPr>
          <p:cNvPr id="18" name="Flowchart: Extract 17">
            <a:extLst>
              <a:ext uri="{FF2B5EF4-FFF2-40B4-BE49-F238E27FC236}">
                <a16:creationId xmlns:a16="http://schemas.microsoft.com/office/drawing/2014/main" id="{4B6BD7C0-9F32-4E91-8B3B-9C18417F72E5}"/>
              </a:ext>
            </a:extLst>
          </p:cNvPr>
          <p:cNvSpPr/>
          <p:nvPr/>
        </p:nvSpPr>
        <p:spPr>
          <a:xfrm rot="10800000">
            <a:off x="10150780" y="4250106"/>
            <a:ext cx="250304" cy="250304"/>
          </a:xfrm>
          <a:prstGeom prst="flowChartExtra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9" name="TextBox 18">
            <a:extLst>
              <a:ext uri="{FF2B5EF4-FFF2-40B4-BE49-F238E27FC236}">
                <a16:creationId xmlns:a16="http://schemas.microsoft.com/office/drawing/2014/main" id="{E58B8F82-368D-4198-A817-692D2ACC3B26}"/>
              </a:ext>
            </a:extLst>
          </p:cNvPr>
          <p:cNvSpPr txBox="1"/>
          <p:nvPr/>
        </p:nvSpPr>
        <p:spPr>
          <a:xfrm>
            <a:off x="9321932" y="4741191"/>
            <a:ext cx="1908000" cy="415498"/>
          </a:xfrm>
          <a:prstGeom prst="rect">
            <a:avLst/>
          </a:prstGeom>
          <a:noFill/>
        </p:spPr>
        <p:txBody>
          <a:bodyPr wrap="square" lIns="0" tIns="0" rIns="0" bIns="0" rtlCol="0">
            <a:spAutoFit/>
          </a:bodyPr>
          <a:lstStyle/>
          <a:p>
            <a:pPr algn="ctr"/>
            <a:r>
              <a:rPr lang="en-US" altLang="ko-KR" sz="2700" b="1" dirty="0">
                <a:solidFill>
                  <a:schemeClr val="accent1"/>
                </a:solidFill>
              </a:rPr>
              <a:t>$ 6,287,000</a:t>
            </a:r>
          </a:p>
        </p:txBody>
      </p:sp>
      <p:sp>
        <p:nvSpPr>
          <p:cNvPr id="20" name="TextBox 19">
            <a:extLst>
              <a:ext uri="{FF2B5EF4-FFF2-40B4-BE49-F238E27FC236}">
                <a16:creationId xmlns:a16="http://schemas.microsoft.com/office/drawing/2014/main" id="{85CDCE1A-4008-43A0-A3F0-5C41BC37D508}"/>
              </a:ext>
            </a:extLst>
          </p:cNvPr>
          <p:cNvSpPr txBox="1"/>
          <p:nvPr/>
        </p:nvSpPr>
        <p:spPr>
          <a:xfrm>
            <a:off x="9321932" y="5114203"/>
            <a:ext cx="1908000" cy="923330"/>
          </a:xfrm>
          <a:prstGeom prst="rect">
            <a:avLst/>
          </a:prstGeom>
          <a:noFill/>
        </p:spPr>
        <p:txBody>
          <a:bodyPr wrap="square" lIns="0" tIns="0" rIns="0" bIns="0" rtlCol="0">
            <a:spAutoFit/>
          </a:bodyPr>
          <a:lstStyle/>
          <a:p>
            <a:pPr algn="ctr"/>
            <a:r>
              <a:rPr lang="en-US" altLang="ko-KR" sz="1200" dirty="0">
                <a:solidFill>
                  <a:schemeClr val="tx1">
                    <a:lumMod val="75000"/>
                    <a:lumOff val="25000"/>
                  </a:schemeClr>
                </a:solidFill>
              </a:rPr>
              <a:t>Get a modern PowerPoint  Presentation that is beautifully designed. Easy to change colors, photos and Text.</a:t>
            </a:r>
            <a:r>
              <a:rPr lang="ko-KR" altLang="en-US" sz="1200" dirty="0">
                <a:solidFill>
                  <a:schemeClr val="tx1">
                    <a:lumMod val="75000"/>
                    <a:lumOff val="25000"/>
                  </a:schemeClr>
                </a:solidFill>
              </a:rPr>
              <a:t> </a:t>
            </a:r>
            <a:endParaRPr lang="en-US" altLang="ko-KR" sz="1200" dirty="0">
              <a:solidFill>
                <a:schemeClr val="tx1">
                  <a:lumMod val="75000"/>
                  <a:lumOff val="25000"/>
                </a:schemeClr>
              </a:solidFill>
            </a:endParaRPr>
          </a:p>
        </p:txBody>
      </p:sp>
      <p:sp>
        <p:nvSpPr>
          <p:cNvPr id="21" name="TextBox 20">
            <a:extLst>
              <a:ext uri="{FF2B5EF4-FFF2-40B4-BE49-F238E27FC236}">
                <a16:creationId xmlns:a16="http://schemas.microsoft.com/office/drawing/2014/main" id="{634CAEC5-ACC6-4D08-9FF1-E7B47299B2E5}"/>
              </a:ext>
            </a:extLst>
          </p:cNvPr>
          <p:cNvSpPr txBox="1"/>
          <p:nvPr/>
        </p:nvSpPr>
        <p:spPr>
          <a:xfrm>
            <a:off x="922662" y="1860741"/>
            <a:ext cx="3042670" cy="1107996"/>
          </a:xfrm>
          <a:prstGeom prst="rect">
            <a:avLst/>
          </a:prstGeom>
          <a:noFill/>
        </p:spPr>
        <p:txBody>
          <a:bodyPr wrap="square" lIns="36000" tIns="0" rIns="36000" bIns="0" rtlCol="0">
            <a:spAutoFit/>
          </a:bodyPr>
          <a:lstStyle/>
          <a:p>
            <a:r>
              <a:rPr lang="en-US" altLang="ko-KR" sz="2400" dirty="0">
                <a:solidFill>
                  <a:schemeClr val="accent3"/>
                </a:solidFill>
              </a:rPr>
              <a:t>We Create</a:t>
            </a:r>
          </a:p>
          <a:p>
            <a:r>
              <a:rPr lang="en-US" altLang="ko-KR" sz="2400" dirty="0">
                <a:solidFill>
                  <a:schemeClr val="accent3"/>
                </a:solidFill>
              </a:rPr>
              <a:t>Quality Professional </a:t>
            </a:r>
          </a:p>
          <a:p>
            <a:r>
              <a:rPr lang="en-US" altLang="ko-KR" sz="2400" dirty="0">
                <a:solidFill>
                  <a:schemeClr val="accent3"/>
                </a:solidFill>
              </a:rPr>
              <a:t>PPT Presentation</a:t>
            </a:r>
            <a:endParaRPr lang="ko-KR" altLang="en-US" sz="2400" dirty="0">
              <a:solidFill>
                <a:schemeClr val="accent3"/>
              </a:solidFill>
            </a:endParaRPr>
          </a:p>
        </p:txBody>
      </p:sp>
      <p:sp>
        <p:nvSpPr>
          <p:cNvPr id="22" name="TextBox 21">
            <a:extLst>
              <a:ext uri="{FF2B5EF4-FFF2-40B4-BE49-F238E27FC236}">
                <a16:creationId xmlns:a16="http://schemas.microsoft.com/office/drawing/2014/main" id="{075BC3AA-3BC0-4E43-B313-7D833FAE8069}"/>
              </a:ext>
            </a:extLst>
          </p:cNvPr>
          <p:cNvSpPr txBox="1"/>
          <p:nvPr/>
        </p:nvSpPr>
        <p:spPr>
          <a:xfrm>
            <a:off x="922661" y="3129283"/>
            <a:ext cx="3042669" cy="1292662"/>
          </a:xfrm>
          <a:prstGeom prst="rect">
            <a:avLst/>
          </a:prstGeom>
          <a:noFill/>
        </p:spPr>
        <p:txBody>
          <a:bodyPr wrap="square" lIns="0" tIns="0" rIns="0" bIns="0" rtlCol="0">
            <a:spAutoFit/>
          </a:bodyPr>
          <a:lstStyle/>
          <a:p>
            <a:r>
              <a:rPr lang="en-US" altLang="ko-KR" sz="1200" dirty="0">
                <a:solidFill>
                  <a:schemeClr val="tx1">
                    <a:lumMod val="75000"/>
                    <a:lumOff val="25000"/>
                  </a:schemeClr>
                </a:solidFill>
              </a:rPr>
              <a:t>Example Text : Get a modern PowerPoint  Presentation that is beautifully designed. I hope and I believe that this Template will your Time, Money and Reputation. </a:t>
            </a: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3" name="Rectangle 16">
            <a:extLst>
              <a:ext uri="{FF2B5EF4-FFF2-40B4-BE49-F238E27FC236}">
                <a16:creationId xmlns:a16="http://schemas.microsoft.com/office/drawing/2014/main" id="{E6EB6CE1-EEA4-470B-9941-1DA19C2CDD6B}"/>
              </a:ext>
            </a:extLst>
          </p:cNvPr>
          <p:cNvSpPr/>
          <p:nvPr/>
        </p:nvSpPr>
        <p:spPr>
          <a:xfrm rot="2700000">
            <a:off x="7764604" y="2787248"/>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4" name="Rectangle 9">
            <a:extLst>
              <a:ext uri="{FF2B5EF4-FFF2-40B4-BE49-F238E27FC236}">
                <a16:creationId xmlns:a16="http://schemas.microsoft.com/office/drawing/2014/main" id="{E59667A2-2AF2-4BF7-AAB1-F866F2FBB1CA}"/>
              </a:ext>
            </a:extLst>
          </p:cNvPr>
          <p:cNvSpPr/>
          <p:nvPr/>
        </p:nvSpPr>
        <p:spPr>
          <a:xfrm>
            <a:off x="10111201" y="2871416"/>
            <a:ext cx="329463" cy="30840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5" name="Rectangle 36">
            <a:extLst>
              <a:ext uri="{FF2B5EF4-FFF2-40B4-BE49-F238E27FC236}">
                <a16:creationId xmlns:a16="http://schemas.microsoft.com/office/drawing/2014/main" id="{96E56E22-8474-445F-8778-72961C8C4085}"/>
              </a:ext>
            </a:extLst>
          </p:cNvPr>
          <p:cNvSpPr/>
          <p:nvPr/>
        </p:nvSpPr>
        <p:spPr>
          <a:xfrm>
            <a:off x="5230062" y="2907300"/>
            <a:ext cx="365319" cy="305377"/>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454682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Timeline Style</a:t>
            </a:r>
          </a:p>
        </p:txBody>
      </p:sp>
      <p:cxnSp>
        <p:nvCxnSpPr>
          <p:cNvPr id="4" name="Straight Connector 3">
            <a:extLst>
              <a:ext uri="{FF2B5EF4-FFF2-40B4-BE49-F238E27FC236}">
                <a16:creationId xmlns:a16="http://schemas.microsoft.com/office/drawing/2014/main" id="{04DC905C-3D49-4D3D-8122-5D0A32012434}"/>
              </a:ext>
            </a:extLst>
          </p:cNvPr>
          <p:cNvCxnSpPr>
            <a:cxnSpLocks/>
          </p:cNvCxnSpPr>
          <p:nvPr/>
        </p:nvCxnSpPr>
        <p:spPr>
          <a:xfrm>
            <a:off x="904142" y="3965987"/>
            <a:ext cx="10383716" cy="0"/>
          </a:xfrm>
          <a:prstGeom prst="line">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1C85656-BC3C-469F-A8D3-58CC52D6657A}"/>
              </a:ext>
            </a:extLst>
          </p:cNvPr>
          <p:cNvGrpSpPr/>
          <p:nvPr/>
        </p:nvGrpSpPr>
        <p:grpSpPr>
          <a:xfrm>
            <a:off x="831231" y="5287386"/>
            <a:ext cx="1727399" cy="892552"/>
            <a:chOff x="1715369" y="1766707"/>
            <a:chExt cx="1727399" cy="892552"/>
          </a:xfrm>
        </p:grpSpPr>
        <p:sp>
          <p:nvSpPr>
            <p:cNvPr id="15" name="TextBox 14">
              <a:extLst>
                <a:ext uri="{FF2B5EF4-FFF2-40B4-BE49-F238E27FC236}">
                  <a16:creationId xmlns:a16="http://schemas.microsoft.com/office/drawing/2014/main" id="{50B2E042-F557-4E9A-830D-F08C6FE2DA1F}"/>
                </a:ext>
              </a:extLst>
            </p:cNvPr>
            <p:cNvSpPr txBox="1"/>
            <p:nvPr/>
          </p:nvSpPr>
          <p:spPr>
            <a:xfrm>
              <a:off x="1724503" y="2012928"/>
              <a:ext cx="1718265"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a:t>
              </a:r>
            </a:p>
          </p:txBody>
        </p:sp>
        <p:sp>
          <p:nvSpPr>
            <p:cNvPr id="16" name="TextBox 15">
              <a:extLst>
                <a:ext uri="{FF2B5EF4-FFF2-40B4-BE49-F238E27FC236}">
                  <a16:creationId xmlns:a16="http://schemas.microsoft.com/office/drawing/2014/main" id="{3B8D4B4A-5694-4DC6-B683-02B67076F8E2}"/>
                </a:ext>
              </a:extLst>
            </p:cNvPr>
            <p:cNvSpPr txBox="1"/>
            <p:nvPr/>
          </p:nvSpPr>
          <p:spPr>
            <a:xfrm>
              <a:off x="1715369" y="1766707"/>
              <a:ext cx="1727399" cy="276999"/>
            </a:xfrm>
            <a:prstGeom prst="rect">
              <a:avLst/>
            </a:prstGeom>
            <a:noFill/>
          </p:spPr>
          <p:txBody>
            <a:bodyPr wrap="square" lIns="108000" rIns="108000" rtlCol="0">
              <a:spAutoFit/>
            </a:bodyPr>
            <a:lstStyle/>
            <a:p>
              <a:pPr algn="ctr"/>
              <a:r>
                <a:rPr lang="en-US" altLang="ko-KR" sz="1200" b="1" dirty="0">
                  <a:solidFill>
                    <a:schemeClr val="tx1">
                      <a:lumMod val="95000"/>
                      <a:lumOff val="5000"/>
                    </a:schemeClr>
                  </a:solidFill>
                  <a:cs typeface="Arial" pitchFamily="34" charset="0"/>
                </a:rPr>
                <a:t>Contents Title</a:t>
              </a:r>
              <a:endParaRPr lang="ko-KR" altLang="en-US" sz="1200" b="1" dirty="0">
                <a:solidFill>
                  <a:schemeClr val="tx1">
                    <a:lumMod val="95000"/>
                    <a:lumOff val="5000"/>
                  </a:schemeClr>
                </a:solidFill>
                <a:cs typeface="Arial" pitchFamily="34" charset="0"/>
              </a:endParaRPr>
            </a:p>
          </p:txBody>
        </p:sp>
      </p:grpSp>
      <p:sp>
        <p:nvSpPr>
          <p:cNvPr id="23" name="TextBox 22">
            <a:extLst>
              <a:ext uri="{FF2B5EF4-FFF2-40B4-BE49-F238E27FC236}">
                <a16:creationId xmlns:a16="http://schemas.microsoft.com/office/drawing/2014/main" id="{E3969605-084C-4A7E-8F60-99ED44EA7316}"/>
              </a:ext>
            </a:extLst>
          </p:cNvPr>
          <p:cNvSpPr txBox="1"/>
          <p:nvPr/>
        </p:nvSpPr>
        <p:spPr>
          <a:xfrm>
            <a:off x="1099484" y="2767234"/>
            <a:ext cx="1190892" cy="523220"/>
          </a:xfrm>
          <a:prstGeom prst="rect">
            <a:avLst/>
          </a:prstGeom>
          <a:noFill/>
        </p:spPr>
        <p:txBody>
          <a:bodyPr wrap="square" lIns="108000" rIns="108000" rtlCol="0">
            <a:spAutoFit/>
          </a:bodyPr>
          <a:lstStyle/>
          <a:p>
            <a:pPr algn="ctr"/>
            <a:r>
              <a:rPr lang="en-US" altLang="ko-KR" sz="2800" b="1" dirty="0">
                <a:solidFill>
                  <a:schemeClr val="tx1">
                    <a:lumMod val="95000"/>
                    <a:lumOff val="5000"/>
                  </a:schemeClr>
                </a:solidFill>
                <a:cs typeface="Arial" pitchFamily="34" charset="0"/>
              </a:rPr>
              <a:t>2016</a:t>
            </a:r>
            <a:endParaRPr lang="ko-KR" altLang="en-US" sz="2800" b="1" dirty="0">
              <a:solidFill>
                <a:schemeClr val="tx1">
                  <a:lumMod val="95000"/>
                  <a:lumOff val="5000"/>
                </a:schemeClr>
              </a:solidFill>
              <a:cs typeface="Arial" pitchFamily="34" charset="0"/>
            </a:endParaRPr>
          </a:p>
        </p:txBody>
      </p:sp>
      <p:grpSp>
        <p:nvGrpSpPr>
          <p:cNvPr id="29" name="그룹 31">
            <a:extLst>
              <a:ext uri="{FF2B5EF4-FFF2-40B4-BE49-F238E27FC236}">
                <a16:creationId xmlns:a16="http://schemas.microsoft.com/office/drawing/2014/main" id="{5C4E2FAC-2FCE-427C-B9D6-D1A73230267B}"/>
              </a:ext>
            </a:extLst>
          </p:cNvPr>
          <p:cNvGrpSpPr/>
          <p:nvPr/>
        </p:nvGrpSpPr>
        <p:grpSpPr>
          <a:xfrm>
            <a:off x="1432996" y="3298544"/>
            <a:ext cx="523868" cy="1301277"/>
            <a:chOff x="1459371" y="3152847"/>
            <a:chExt cx="523868" cy="1301277"/>
          </a:xfrm>
        </p:grpSpPr>
        <p:sp>
          <p:nvSpPr>
            <p:cNvPr id="30" name="Oval 29">
              <a:extLst>
                <a:ext uri="{FF2B5EF4-FFF2-40B4-BE49-F238E27FC236}">
                  <a16:creationId xmlns:a16="http://schemas.microsoft.com/office/drawing/2014/main" id="{75DAFC80-1F49-4AB4-A2BE-4D13C1C3FAC8}"/>
                </a:ext>
              </a:extLst>
            </p:cNvPr>
            <p:cNvSpPr/>
            <p:nvPr/>
          </p:nvSpPr>
          <p:spPr>
            <a:xfrm>
              <a:off x="1459371" y="3558356"/>
              <a:ext cx="523868" cy="523868"/>
            </a:xfrm>
            <a:prstGeom prst="ellipse">
              <a:avLst/>
            </a:prstGeom>
            <a:solidFill>
              <a:schemeClr val="bg1"/>
            </a:solidFill>
            <a:ln w="63500">
              <a:solidFill>
                <a:schemeClr val="accent5"/>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cxnSp>
          <p:nvCxnSpPr>
            <p:cNvPr id="31" name="Straight Connector 30">
              <a:extLst>
                <a:ext uri="{FF2B5EF4-FFF2-40B4-BE49-F238E27FC236}">
                  <a16:creationId xmlns:a16="http://schemas.microsoft.com/office/drawing/2014/main" id="{967F2A2E-A4E4-4012-96D6-4B83BB843935}"/>
                </a:ext>
              </a:extLst>
            </p:cNvPr>
            <p:cNvCxnSpPr/>
            <p:nvPr/>
          </p:nvCxnSpPr>
          <p:spPr>
            <a:xfrm>
              <a:off x="1721305" y="4082225"/>
              <a:ext cx="0" cy="371899"/>
            </a:xfrm>
            <a:prstGeom prst="line">
              <a:avLst/>
            </a:prstGeom>
            <a:ln w="50800">
              <a:solidFill>
                <a:schemeClr val="accent5"/>
              </a:solidFill>
              <a:tailEnd type="ova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CF9FB2D-2E15-48D3-A71A-C678DE6BA6B9}"/>
                </a:ext>
              </a:extLst>
            </p:cNvPr>
            <p:cNvCxnSpPr/>
            <p:nvPr/>
          </p:nvCxnSpPr>
          <p:spPr>
            <a:xfrm>
              <a:off x="1721305" y="3152847"/>
              <a:ext cx="0" cy="371899"/>
            </a:xfrm>
            <a:prstGeom prst="line">
              <a:avLst/>
            </a:prstGeom>
            <a:ln w="50800">
              <a:solidFill>
                <a:schemeClr val="accent5"/>
              </a:solidFill>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53" name="Rectangle 16">
            <a:extLst>
              <a:ext uri="{FF2B5EF4-FFF2-40B4-BE49-F238E27FC236}">
                <a16:creationId xmlns:a16="http://schemas.microsoft.com/office/drawing/2014/main" id="{EDF5F576-6222-4D90-BE2D-B2DEA69F353C}"/>
              </a:ext>
            </a:extLst>
          </p:cNvPr>
          <p:cNvSpPr/>
          <p:nvPr/>
        </p:nvSpPr>
        <p:spPr>
          <a:xfrm rot="2700000">
            <a:off x="1561970" y="4850702"/>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5" name="Group 4">
            <a:extLst>
              <a:ext uri="{FF2B5EF4-FFF2-40B4-BE49-F238E27FC236}">
                <a16:creationId xmlns:a16="http://schemas.microsoft.com/office/drawing/2014/main" id="{0C08D479-3256-4D09-8630-1B0D27AEA356}"/>
              </a:ext>
            </a:extLst>
          </p:cNvPr>
          <p:cNvGrpSpPr/>
          <p:nvPr/>
        </p:nvGrpSpPr>
        <p:grpSpPr>
          <a:xfrm>
            <a:off x="3032768" y="2256810"/>
            <a:ext cx="1727399" cy="892552"/>
            <a:chOff x="1715369" y="1766707"/>
            <a:chExt cx="1727399" cy="892552"/>
          </a:xfrm>
        </p:grpSpPr>
        <p:sp>
          <p:nvSpPr>
            <p:cNvPr id="6" name="TextBox 5">
              <a:extLst>
                <a:ext uri="{FF2B5EF4-FFF2-40B4-BE49-F238E27FC236}">
                  <a16:creationId xmlns:a16="http://schemas.microsoft.com/office/drawing/2014/main" id="{066BD178-AAF8-415F-B7C5-4D16303AE68A}"/>
                </a:ext>
              </a:extLst>
            </p:cNvPr>
            <p:cNvSpPr txBox="1"/>
            <p:nvPr/>
          </p:nvSpPr>
          <p:spPr>
            <a:xfrm>
              <a:off x="1724503" y="2012928"/>
              <a:ext cx="1718265"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a:t>
              </a:r>
            </a:p>
          </p:txBody>
        </p:sp>
        <p:sp>
          <p:nvSpPr>
            <p:cNvPr id="7" name="TextBox 6">
              <a:extLst>
                <a:ext uri="{FF2B5EF4-FFF2-40B4-BE49-F238E27FC236}">
                  <a16:creationId xmlns:a16="http://schemas.microsoft.com/office/drawing/2014/main" id="{7E62DDEE-F16A-4CE6-9C21-32AD5AC0F35E}"/>
                </a:ext>
              </a:extLst>
            </p:cNvPr>
            <p:cNvSpPr txBox="1"/>
            <p:nvPr/>
          </p:nvSpPr>
          <p:spPr>
            <a:xfrm>
              <a:off x="1715369" y="1766707"/>
              <a:ext cx="1727399" cy="276999"/>
            </a:xfrm>
            <a:prstGeom prst="rect">
              <a:avLst/>
            </a:prstGeom>
            <a:noFill/>
          </p:spPr>
          <p:txBody>
            <a:bodyPr wrap="square" lIns="108000" rIns="108000" rtlCol="0">
              <a:spAutoFit/>
            </a:bodyPr>
            <a:lstStyle/>
            <a:p>
              <a:pPr algn="ctr"/>
              <a:r>
                <a:rPr lang="en-US" altLang="ko-KR" sz="1200" b="1" dirty="0">
                  <a:solidFill>
                    <a:schemeClr val="tx1">
                      <a:lumMod val="95000"/>
                      <a:lumOff val="5000"/>
                    </a:schemeClr>
                  </a:solidFill>
                  <a:cs typeface="Arial" pitchFamily="34" charset="0"/>
                </a:rPr>
                <a:t>Contents Title</a:t>
              </a:r>
              <a:endParaRPr lang="ko-KR" altLang="en-US" sz="1200" b="1" dirty="0">
                <a:solidFill>
                  <a:schemeClr val="tx1">
                    <a:lumMod val="95000"/>
                    <a:lumOff val="5000"/>
                  </a:schemeClr>
                </a:solidFill>
                <a:cs typeface="Arial" pitchFamily="34" charset="0"/>
              </a:endParaRPr>
            </a:p>
          </p:txBody>
        </p:sp>
      </p:grpSp>
      <p:sp>
        <p:nvSpPr>
          <p:cNvPr id="24" name="TextBox 23">
            <a:extLst>
              <a:ext uri="{FF2B5EF4-FFF2-40B4-BE49-F238E27FC236}">
                <a16:creationId xmlns:a16="http://schemas.microsoft.com/office/drawing/2014/main" id="{7130B3FB-AD58-4353-B9F0-B5627594D317}"/>
              </a:ext>
            </a:extLst>
          </p:cNvPr>
          <p:cNvSpPr txBox="1"/>
          <p:nvPr/>
        </p:nvSpPr>
        <p:spPr>
          <a:xfrm>
            <a:off x="3301020" y="4712604"/>
            <a:ext cx="1190892" cy="461665"/>
          </a:xfrm>
          <a:prstGeom prst="rect">
            <a:avLst/>
          </a:prstGeom>
          <a:noFill/>
        </p:spPr>
        <p:txBody>
          <a:bodyPr wrap="square" lIns="108000" rIns="108000" rtlCol="0">
            <a:spAutoFit/>
          </a:bodyPr>
          <a:lstStyle/>
          <a:p>
            <a:pPr algn="ctr"/>
            <a:r>
              <a:rPr lang="en-US" altLang="ko-KR" sz="2400" b="1" dirty="0">
                <a:solidFill>
                  <a:schemeClr val="tx1">
                    <a:lumMod val="95000"/>
                    <a:lumOff val="5000"/>
                  </a:schemeClr>
                </a:solidFill>
                <a:cs typeface="Arial" pitchFamily="34" charset="0"/>
              </a:rPr>
              <a:t>2017</a:t>
            </a:r>
            <a:endParaRPr lang="ko-KR" altLang="en-US" sz="2400" b="1" dirty="0">
              <a:solidFill>
                <a:schemeClr val="tx1">
                  <a:lumMod val="95000"/>
                  <a:lumOff val="5000"/>
                </a:schemeClr>
              </a:solidFill>
              <a:cs typeface="Arial" pitchFamily="34" charset="0"/>
            </a:endParaRPr>
          </a:p>
        </p:txBody>
      </p:sp>
      <p:sp>
        <p:nvSpPr>
          <p:cNvPr id="54" name="Round Same Side Corner Rectangle 11">
            <a:extLst>
              <a:ext uri="{FF2B5EF4-FFF2-40B4-BE49-F238E27FC236}">
                <a16:creationId xmlns:a16="http://schemas.microsoft.com/office/drawing/2014/main" id="{FDA4667A-CA66-41A9-88EF-6263D9C2313E}"/>
              </a:ext>
            </a:extLst>
          </p:cNvPr>
          <p:cNvSpPr/>
          <p:nvPr/>
        </p:nvSpPr>
        <p:spPr>
          <a:xfrm rot="9900000">
            <a:off x="3793468" y="1866544"/>
            <a:ext cx="404737" cy="343746"/>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17" name="Group 16">
            <a:extLst>
              <a:ext uri="{FF2B5EF4-FFF2-40B4-BE49-F238E27FC236}">
                <a16:creationId xmlns:a16="http://schemas.microsoft.com/office/drawing/2014/main" id="{FF452473-A61A-4132-820F-19E67CC2FCC2}"/>
              </a:ext>
            </a:extLst>
          </p:cNvPr>
          <p:cNvGrpSpPr/>
          <p:nvPr/>
        </p:nvGrpSpPr>
        <p:grpSpPr>
          <a:xfrm>
            <a:off x="5234305" y="5287386"/>
            <a:ext cx="1727399" cy="892552"/>
            <a:chOff x="1715369" y="1766707"/>
            <a:chExt cx="1727399" cy="892552"/>
          </a:xfrm>
        </p:grpSpPr>
        <p:sp>
          <p:nvSpPr>
            <p:cNvPr id="18" name="TextBox 17">
              <a:extLst>
                <a:ext uri="{FF2B5EF4-FFF2-40B4-BE49-F238E27FC236}">
                  <a16:creationId xmlns:a16="http://schemas.microsoft.com/office/drawing/2014/main" id="{03A65175-7EA8-4B13-97D6-A1EE38AB28EA}"/>
                </a:ext>
              </a:extLst>
            </p:cNvPr>
            <p:cNvSpPr txBox="1"/>
            <p:nvPr/>
          </p:nvSpPr>
          <p:spPr>
            <a:xfrm>
              <a:off x="1724503" y="2012928"/>
              <a:ext cx="1718265"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a:t>
              </a:r>
            </a:p>
          </p:txBody>
        </p:sp>
        <p:sp>
          <p:nvSpPr>
            <p:cNvPr id="19" name="TextBox 18">
              <a:extLst>
                <a:ext uri="{FF2B5EF4-FFF2-40B4-BE49-F238E27FC236}">
                  <a16:creationId xmlns:a16="http://schemas.microsoft.com/office/drawing/2014/main" id="{89896B68-1CC6-4787-A387-9F86DB29D649}"/>
                </a:ext>
              </a:extLst>
            </p:cNvPr>
            <p:cNvSpPr txBox="1"/>
            <p:nvPr/>
          </p:nvSpPr>
          <p:spPr>
            <a:xfrm>
              <a:off x="1715369" y="1766707"/>
              <a:ext cx="1727399" cy="276999"/>
            </a:xfrm>
            <a:prstGeom prst="rect">
              <a:avLst/>
            </a:prstGeom>
            <a:noFill/>
          </p:spPr>
          <p:txBody>
            <a:bodyPr wrap="square" lIns="108000" rIns="108000" rtlCol="0">
              <a:spAutoFit/>
            </a:bodyPr>
            <a:lstStyle/>
            <a:p>
              <a:pPr algn="ctr"/>
              <a:r>
                <a:rPr lang="en-US" altLang="ko-KR" sz="1200" b="1" dirty="0">
                  <a:solidFill>
                    <a:schemeClr val="tx1">
                      <a:lumMod val="95000"/>
                      <a:lumOff val="5000"/>
                    </a:schemeClr>
                  </a:solidFill>
                  <a:cs typeface="Arial" pitchFamily="34" charset="0"/>
                </a:rPr>
                <a:t>Contents Title</a:t>
              </a:r>
              <a:endParaRPr lang="ko-KR" altLang="en-US" sz="1200" b="1" dirty="0">
                <a:solidFill>
                  <a:schemeClr val="tx1">
                    <a:lumMod val="95000"/>
                    <a:lumOff val="5000"/>
                  </a:schemeClr>
                </a:solidFill>
                <a:cs typeface="Arial" pitchFamily="34" charset="0"/>
              </a:endParaRPr>
            </a:p>
          </p:txBody>
        </p:sp>
      </p:grpSp>
      <p:sp>
        <p:nvSpPr>
          <p:cNvPr id="27" name="TextBox 26">
            <a:extLst>
              <a:ext uri="{FF2B5EF4-FFF2-40B4-BE49-F238E27FC236}">
                <a16:creationId xmlns:a16="http://schemas.microsoft.com/office/drawing/2014/main" id="{2388BA5E-5198-4CEC-83C1-A0DE88F7956B}"/>
              </a:ext>
            </a:extLst>
          </p:cNvPr>
          <p:cNvSpPr txBox="1"/>
          <p:nvPr/>
        </p:nvSpPr>
        <p:spPr>
          <a:xfrm>
            <a:off x="5502557" y="2840396"/>
            <a:ext cx="1190892" cy="461665"/>
          </a:xfrm>
          <a:prstGeom prst="rect">
            <a:avLst/>
          </a:prstGeom>
          <a:noFill/>
        </p:spPr>
        <p:txBody>
          <a:bodyPr wrap="square" lIns="108000" rIns="108000" rtlCol="0">
            <a:spAutoFit/>
          </a:bodyPr>
          <a:lstStyle/>
          <a:p>
            <a:pPr algn="ctr"/>
            <a:r>
              <a:rPr lang="en-US" altLang="ko-KR" sz="2400" b="1" dirty="0">
                <a:solidFill>
                  <a:schemeClr val="tx1">
                    <a:lumMod val="95000"/>
                    <a:lumOff val="5000"/>
                  </a:schemeClr>
                </a:solidFill>
                <a:cs typeface="Arial" pitchFamily="34" charset="0"/>
              </a:rPr>
              <a:t>2018</a:t>
            </a:r>
            <a:endParaRPr lang="ko-KR" altLang="en-US" sz="2400" b="1" dirty="0">
              <a:solidFill>
                <a:schemeClr val="tx1">
                  <a:lumMod val="95000"/>
                  <a:lumOff val="5000"/>
                </a:schemeClr>
              </a:solidFill>
              <a:cs typeface="Arial" pitchFamily="34" charset="0"/>
            </a:endParaRPr>
          </a:p>
        </p:txBody>
      </p:sp>
      <p:sp>
        <p:nvSpPr>
          <p:cNvPr id="55" name="Rounded Rectangle 27">
            <a:extLst>
              <a:ext uri="{FF2B5EF4-FFF2-40B4-BE49-F238E27FC236}">
                <a16:creationId xmlns:a16="http://schemas.microsoft.com/office/drawing/2014/main" id="{6814A6C0-996B-4D9C-B745-D513B127D813}"/>
              </a:ext>
            </a:extLst>
          </p:cNvPr>
          <p:cNvSpPr/>
          <p:nvPr/>
        </p:nvSpPr>
        <p:spPr>
          <a:xfrm>
            <a:off x="5879212" y="4906310"/>
            <a:ext cx="437585" cy="336125"/>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8" name="Group 7">
            <a:extLst>
              <a:ext uri="{FF2B5EF4-FFF2-40B4-BE49-F238E27FC236}">
                <a16:creationId xmlns:a16="http://schemas.microsoft.com/office/drawing/2014/main" id="{B93CE632-3C0C-4221-BACA-B36341FA8C3A}"/>
              </a:ext>
            </a:extLst>
          </p:cNvPr>
          <p:cNvGrpSpPr/>
          <p:nvPr/>
        </p:nvGrpSpPr>
        <p:grpSpPr>
          <a:xfrm>
            <a:off x="7435842" y="2256810"/>
            <a:ext cx="1727399" cy="892552"/>
            <a:chOff x="1715369" y="1766707"/>
            <a:chExt cx="1727399" cy="892552"/>
          </a:xfrm>
        </p:grpSpPr>
        <p:sp>
          <p:nvSpPr>
            <p:cNvPr id="9" name="TextBox 8">
              <a:extLst>
                <a:ext uri="{FF2B5EF4-FFF2-40B4-BE49-F238E27FC236}">
                  <a16:creationId xmlns:a16="http://schemas.microsoft.com/office/drawing/2014/main" id="{80483540-CE63-4482-A4E5-826AAE309DA5}"/>
                </a:ext>
              </a:extLst>
            </p:cNvPr>
            <p:cNvSpPr txBox="1"/>
            <p:nvPr/>
          </p:nvSpPr>
          <p:spPr>
            <a:xfrm>
              <a:off x="1724503" y="2012928"/>
              <a:ext cx="1718265"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a:t>
              </a:r>
            </a:p>
          </p:txBody>
        </p:sp>
        <p:sp>
          <p:nvSpPr>
            <p:cNvPr id="10" name="TextBox 9">
              <a:extLst>
                <a:ext uri="{FF2B5EF4-FFF2-40B4-BE49-F238E27FC236}">
                  <a16:creationId xmlns:a16="http://schemas.microsoft.com/office/drawing/2014/main" id="{20FBC8AF-0E84-4271-92FC-6B3E3743E77F}"/>
                </a:ext>
              </a:extLst>
            </p:cNvPr>
            <p:cNvSpPr txBox="1"/>
            <p:nvPr/>
          </p:nvSpPr>
          <p:spPr>
            <a:xfrm>
              <a:off x="1715369" y="1766707"/>
              <a:ext cx="1727399" cy="276999"/>
            </a:xfrm>
            <a:prstGeom prst="rect">
              <a:avLst/>
            </a:prstGeom>
            <a:noFill/>
          </p:spPr>
          <p:txBody>
            <a:bodyPr wrap="square" lIns="108000" rIns="108000" rtlCol="0">
              <a:spAutoFit/>
            </a:bodyPr>
            <a:lstStyle/>
            <a:p>
              <a:pPr algn="ctr"/>
              <a:r>
                <a:rPr lang="en-US" altLang="ko-KR" sz="1200" b="1" dirty="0">
                  <a:solidFill>
                    <a:schemeClr val="tx1">
                      <a:lumMod val="95000"/>
                      <a:lumOff val="5000"/>
                    </a:schemeClr>
                  </a:solidFill>
                  <a:cs typeface="Arial" pitchFamily="34" charset="0"/>
                </a:rPr>
                <a:t>Contents Title</a:t>
              </a:r>
              <a:endParaRPr lang="ko-KR" altLang="en-US" sz="1200" b="1" dirty="0">
                <a:solidFill>
                  <a:schemeClr val="tx1">
                    <a:lumMod val="95000"/>
                    <a:lumOff val="5000"/>
                  </a:schemeClr>
                </a:solidFill>
                <a:cs typeface="Arial" pitchFamily="34" charset="0"/>
              </a:endParaRPr>
            </a:p>
          </p:txBody>
        </p:sp>
      </p:grpSp>
      <p:sp>
        <p:nvSpPr>
          <p:cNvPr id="25" name="TextBox 24">
            <a:extLst>
              <a:ext uri="{FF2B5EF4-FFF2-40B4-BE49-F238E27FC236}">
                <a16:creationId xmlns:a16="http://schemas.microsoft.com/office/drawing/2014/main" id="{FBE81BC9-90ED-49BB-BBB8-4386BB578A67}"/>
              </a:ext>
            </a:extLst>
          </p:cNvPr>
          <p:cNvSpPr txBox="1"/>
          <p:nvPr/>
        </p:nvSpPr>
        <p:spPr>
          <a:xfrm>
            <a:off x="7704094" y="4712604"/>
            <a:ext cx="1190892" cy="461665"/>
          </a:xfrm>
          <a:prstGeom prst="rect">
            <a:avLst/>
          </a:prstGeom>
          <a:noFill/>
        </p:spPr>
        <p:txBody>
          <a:bodyPr wrap="square" lIns="108000" rIns="108000" rtlCol="0">
            <a:spAutoFit/>
          </a:bodyPr>
          <a:lstStyle/>
          <a:p>
            <a:pPr algn="ctr"/>
            <a:r>
              <a:rPr lang="en-US" altLang="ko-KR" sz="2400" b="1" dirty="0">
                <a:solidFill>
                  <a:schemeClr val="tx1">
                    <a:lumMod val="95000"/>
                    <a:lumOff val="5000"/>
                  </a:schemeClr>
                </a:solidFill>
                <a:cs typeface="Arial" pitchFamily="34" charset="0"/>
              </a:rPr>
              <a:t>2019</a:t>
            </a:r>
            <a:endParaRPr lang="ko-KR" altLang="en-US" sz="2400" b="1" dirty="0">
              <a:solidFill>
                <a:schemeClr val="tx1">
                  <a:lumMod val="95000"/>
                  <a:lumOff val="5000"/>
                </a:schemeClr>
              </a:solidFill>
              <a:cs typeface="Arial" pitchFamily="34" charset="0"/>
            </a:endParaRPr>
          </a:p>
        </p:txBody>
      </p:sp>
      <p:sp>
        <p:nvSpPr>
          <p:cNvPr id="56" name="Rounded Rectangle 7">
            <a:extLst>
              <a:ext uri="{FF2B5EF4-FFF2-40B4-BE49-F238E27FC236}">
                <a16:creationId xmlns:a16="http://schemas.microsoft.com/office/drawing/2014/main" id="{A91C6F80-CA8C-40E3-94A2-923C3AE8200A}"/>
              </a:ext>
            </a:extLst>
          </p:cNvPr>
          <p:cNvSpPr/>
          <p:nvPr/>
        </p:nvSpPr>
        <p:spPr>
          <a:xfrm>
            <a:off x="8115807" y="1854289"/>
            <a:ext cx="352176" cy="303924"/>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20" name="Group 19">
            <a:extLst>
              <a:ext uri="{FF2B5EF4-FFF2-40B4-BE49-F238E27FC236}">
                <a16:creationId xmlns:a16="http://schemas.microsoft.com/office/drawing/2014/main" id="{F4D798BF-C5AF-4CD2-8555-083815BBD387}"/>
              </a:ext>
            </a:extLst>
          </p:cNvPr>
          <p:cNvGrpSpPr/>
          <p:nvPr/>
        </p:nvGrpSpPr>
        <p:grpSpPr>
          <a:xfrm>
            <a:off x="9637380" y="5243841"/>
            <a:ext cx="1727399" cy="892552"/>
            <a:chOff x="1715369" y="1766707"/>
            <a:chExt cx="1727399" cy="892552"/>
          </a:xfrm>
        </p:grpSpPr>
        <p:sp>
          <p:nvSpPr>
            <p:cNvPr id="21" name="TextBox 20">
              <a:extLst>
                <a:ext uri="{FF2B5EF4-FFF2-40B4-BE49-F238E27FC236}">
                  <a16:creationId xmlns:a16="http://schemas.microsoft.com/office/drawing/2014/main" id="{52953862-CF30-4995-A3A0-DA717B3CBE9E}"/>
                </a:ext>
              </a:extLst>
            </p:cNvPr>
            <p:cNvSpPr txBox="1"/>
            <p:nvPr/>
          </p:nvSpPr>
          <p:spPr>
            <a:xfrm>
              <a:off x="1724503" y="2012928"/>
              <a:ext cx="1718265"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a:t>
              </a:r>
            </a:p>
          </p:txBody>
        </p:sp>
        <p:sp>
          <p:nvSpPr>
            <p:cNvPr id="22" name="TextBox 21">
              <a:extLst>
                <a:ext uri="{FF2B5EF4-FFF2-40B4-BE49-F238E27FC236}">
                  <a16:creationId xmlns:a16="http://schemas.microsoft.com/office/drawing/2014/main" id="{4EACADBA-248D-4A35-AFB5-E58B077E87C2}"/>
                </a:ext>
              </a:extLst>
            </p:cNvPr>
            <p:cNvSpPr txBox="1"/>
            <p:nvPr/>
          </p:nvSpPr>
          <p:spPr>
            <a:xfrm>
              <a:off x="1715369" y="1766707"/>
              <a:ext cx="1727399" cy="276999"/>
            </a:xfrm>
            <a:prstGeom prst="rect">
              <a:avLst/>
            </a:prstGeom>
            <a:noFill/>
          </p:spPr>
          <p:txBody>
            <a:bodyPr wrap="square" lIns="108000" rIns="108000" rtlCol="0">
              <a:spAutoFit/>
            </a:bodyPr>
            <a:lstStyle/>
            <a:p>
              <a:pPr algn="ctr"/>
              <a:r>
                <a:rPr lang="en-US" altLang="ko-KR" sz="1200" b="1" dirty="0">
                  <a:solidFill>
                    <a:schemeClr val="tx1">
                      <a:lumMod val="95000"/>
                      <a:lumOff val="5000"/>
                    </a:schemeClr>
                  </a:solidFill>
                  <a:cs typeface="Arial" pitchFamily="34" charset="0"/>
                </a:rPr>
                <a:t>Contents Title</a:t>
              </a:r>
              <a:endParaRPr lang="ko-KR" altLang="en-US" sz="1200" b="1" dirty="0">
                <a:solidFill>
                  <a:schemeClr val="tx1">
                    <a:lumMod val="95000"/>
                    <a:lumOff val="5000"/>
                  </a:schemeClr>
                </a:solidFill>
                <a:cs typeface="Arial" pitchFamily="34" charset="0"/>
              </a:endParaRPr>
            </a:p>
          </p:txBody>
        </p:sp>
      </p:grpSp>
      <p:sp>
        <p:nvSpPr>
          <p:cNvPr id="28" name="TextBox 27">
            <a:extLst>
              <a:ext uri="{FF2B5EF4-FFF2-40B4-BE49-F238E27FC236}">
                <a16:creationId xmlns:a16="http://schemas.microsoft.com/office/drawing/2014/main" id="{AA334707-1331-4292-8C89-698098D0EE37}"/>
              </a:ext>
            </a:extLst>
          </p:cNvPr>
          <p:cNvSpPr txBox="1"/>
          <p:nvPr/>
        </p:nvSpPr>
        <p:spPr>
          <a:xfrm>
            <a:off x="9905633" y="2767234"/>
            <a:ext cx="1190892" cy="461665"/>
          </a:xfrm>
          <a:prstGeom prst="rect">
            <a:avLst/>
          </a:prstGeom>
          <a:noFill/>
        </p:spPr>
        <p:txBody>
          <a:bodyPr wrap="square" lIns="108000" rIns="108000" rtlCol="0">
            <a:spAutoFit/>
          </a:bodyPr>
          <a:lstStyle/>
          <a:p>
            <a:pPr algn="ctr"/>
            <a:r>
              <a:rPr lang="en-US" altLang="ko-KR" sz="2400" b="1" dirty="0">
                <a:solidFill>
                  <a:schemeClr val="tx1">
                    <a:lumMod val="95000"/>
                    <a:lumOff val="5000"/>
                  </a:schemeClr>
                </a:solidFill>
                <a:cs typeface="Arial" pitchFamily="34" charset="0"/>
              </a:rPr>
              <a:t>2020</a:t>
            </a:r>
            <a:endParaRPr lang="ko-KR" altLang="en-US" sz="2400" b="1" dirty="0">
              <a:solidFill>
                <a:schemeClr val="tx1">
                  <a:lumMod val="95000"/>
                  <a:lumOff val="5000"/>
                </a:schemeClr>
              </a:solidFill>
              <a:cs typeface="Arial" pitchFamily="34" charset="0"/>
            </a:endParaRPr>
          </a:p>
        </p:txBody>
      </p:sp>
      <p:sp>
        <p:nvSpPr>
          <p:cNvPr id="57" name="Round Same Side Corner Rectangle 36">
            <a:extLst>
              <a:ext uri="{FF2B5EF4-FFF2-40B4-BE49-F238E27FC236}">
                <a16:creationId xmlns:a16="http://schemas.microsoft.com/office/drawing/2014/main" id="{05ED8C88-BF30-4F42-8373-EA99240CC209}"/>
              </a:ext>
            </a:extLst>
          </p:cNvPr>
          <p:cNvSpPr/>
          <p:nvPr/>
        </p:nvSpPr>
        <p:spPr>
          <a:xfrm>
            <a:off x="10297690" y="4887067"/>
            <a:ext cx="406779" cy="321606"/>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72" name="Group 71">
            <a:extLst>
              <a:ext uri="{FF2B5EF4-FFF2-40B4-BE49-F238E27FC236}">
                <a16:creationId xmlns:a16="http://schemas.microsoft.com/office/drawing/2014/main" id="{DDECD2C3-9EB6-473C-A55B-4247505D3546}"/>
              </a:ext>
            </a:extLst>
          </p:cNvPr>
          <p:cNvGrpSpPr/>
          <p:nvPr/>
        </p:nvGrpSpPr>
        <p:grpSpPr>
          <a:xfrm>
            <a:off x="5836069" y="3311337"/>
            <a:ext cx="523868" cy="1301277"/>
            <a:chOff x="5836069" y="3276169"/>
            <a:chExt cx="523868" cy="1301277"/>
          </a:xfrm>
        </p:grpSpPr>
        <p:grpSp>
          <p:nvGrpSpPr>
            <p:cNvPr id="33" name="그룹 33">
              <a:extLst>
                <a:ext uri="{FF2B5EF4-FFF2-40B4-BE49-F238E27FC236}">
                  <a16:creationId xmlns:a16="http://schemas.microsoft.com/office/drawing/2014/main" id="{683B5AA2-5987-4E98-AE9A-E471479F1D07}"/>
                </a:ext>
              </a:extLst>
            </p:cNvPr>
            <p:cNvGrpSpPr/>
            <p:nvPr/>
          </p:nvGrpSpPr>
          <p:grpSpPr>
            <a:xfrm>
              <a:off x="5836069" y="3276169"/>
              <a:ext cx="523868" cy="1301277"/>
              <a:chOff x="5223980" y="3165640"/>
              <a:chExt cx="523868" cy="1301277"/>
            </a:xfrm>
          </p:grpSpPr>
          <p:sp>
            <p:nvSpPr>
              <p:cNvPr id="34" name="Oval 33">
                <a:extLst>
                  <a:ext uri="{FF2B5EF4-FFF2-40B4-BE49-F238E27FC236}">
                    <a16:creationId xmlns:a16="http://schemas.microsoft.com/office/drawing/2014/main" id="{F6D2A5A5-39F7-4E34-B381-897AB56F2DE6}"/>
                  </a:ext>
                </a:extLst>
              </p:cNvPr>
              <p:cNvSpPr/>
              <p:nvPr/>
            </p:nvSpPr>
            <p:spPr>
              <a:xfrm>
                <a:off x="5223980" y="3558356"/>
                <a:ext cx="523868" cy="523868"/>
              </a:xfrm>
              <a:prstGeom prst="ellipse">
                <a:avLst/>
              </a:prstGeom>
              <a:solidFill>
                <a:schemeClr val="bg1"/>
              </a:solidFill>
              <a:ln w="635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cxnSp>
            <p:nvCxnSpPr>
              <p:cNvPr id="35" name="Straight Connector 34">
                <a:extLst>
                  <a:ext uri="{FF2B5EF4-FFF2-40B4-BE49-F238E27FC236}">
                    <a16:creationId xmlns:a16="http://schemas.microsoft.com/office/drawing/2014/main" id="{82BAB0DB-F3E5-4EFC-B794-28E6CE4DF3EC}"/>
                  </a:ext>
                </a:extLst>
              </p:cNvPr>
              <p:cNvCxnSpPr/>
              <p:nvPr/>
            </p:nvCxnSpPr>
            <p:spPr>
              <a:xfrm>
                <a:off x="5485914" y="4095018"/>
                <a:ext cx="0" cy="371899"/>
              </a:xfrm>
              <a:prstGeom prst="line">
                <a:avLst/>
              </a:prstGeom>
              <a:ln w="50800">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F811328-94B7-45D8-AA96-3271426CF07C}"/>
                  </a:ext>
                </a:extLst>
              </p:cNvPr>
              <p:cNvCxnSpPr/>
              <p:nvPr/>
            </p:nvCxnSpPr>
            <p:spPr>
              <a:xfrm>
                <a:off x="5485914" y="3165640"/>
                <a:ext cx="0" cy="371899"/>
              </a:xfrm>
              <a:prstGeom prst="line">
                <a:avLst/>
              </a:prstGeom>
              <a:ln w="5080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66" name="Oval 65">
              <a:extLst>
                <a:ext uri="{FF2B5EF4-FFF2-40B4-BE49-F238E27FC236}">
                  <a16:creationId xmlns:a16="http://schemas.microsoft.com/office/drawing/2014/main" id="{2F9F8752-6CFA-4124-8298-20E04316E99E}"/>
                </a:ext>
              </a:extLst>
            </p:cNvPr>
            <p:cNvSpPr/>
            <p:nvPr/>
          </p:nvSpPr>
          <p:spPr>
            <a:xfrm>
              <a:off x="5980190" y="3816410"/>
              <a:ext cx="242289" cy="242289"/>
            </a:xfrm>
            <a:prstGeom prst="ellipse">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72">
            <a:extLst>
              <a:ext uri="{FF2B5EF4-FFF2-40B4-BE49-F238E27FC236}">
                <a16:creationId xmlns:a16="http://schemas.microsoft.com/office/drawing/2014/main" id="{1B825B1D-5466-4CF7-89BA-8D46BA7304D7}"/>
              </a:ext>
            </a:extLst>
          </p:cNvPr>
          <p:cNvGrpSpPr/>
          <p:nvPr/>
        </p:nvGrpSpPr>
        <p:grpSpPr>
          <a:xfrm>
            <a:off x="3634532" y="3306661"/>
            <a:ext cx="523868" cy="1301277"/>
            <a:chOff x="3634532" y="3271493"/>
            <a:chExt cx="523868" cy="1301277"/>
          </a:xfrm>
        </p:grpSpPr>
        <p:grpSp>
          <p:nvGrpSpPr>
            <p:cNvPr id="41" name="그룹 32">
              <a:extLst>
                <a:ext uri="{FF2B5EF4-FFF2-40B4-BE49-F238E27FC236}">
                  <a16:creationId xmlns:a16="http://schemas.microsoft.com/office/drawing/2014/main" id="{A2E3066C-891D-4A54-8D83-1150F159F0C6}"/>
                </a:ext>
              </a:extLst>
            </p:cNvPr>
            <p:cNvGrpSpPr/>
            <p:nvPr/>
          </p:nvGrpSpPr>
          <p:grpSpPr>
            <a:xfrm>
              <a:off x="3634532" y="3271493"/>
              <a:ext cx="523868" cy="1301277"/>
              <a:chOff x="3931798" y="3160964"/>
              <a:chExt cx="523868" cy="1301277"/>
            </a:xfrm>
          </p:grpSpPr>
          <p:sp>
            <p:nvSpPr>
              <p:cNvPr id="42" name="Oval 41">
                <a:extLst>
                  <a:ext uri="{FF2B5EF4-FFF2-40B4-BE49-F238E27FC236}">
                    <a16:creationId xmlns:a16="http://schemas.microsoft.com/office/drawing/2014/main" id="{BA19FCB2-9CAC-415D-B535-1A37549BBC28}"/>
                  </a:ext>
                </a:extLst>
              </p:cNvPr>
              <p:cNvSpPr/>
              <p:nvPr/>
            </p:nvSpPr>
            <p:spPr>
              <a:xfrm>
                <a:off x="3931798" y="3558356"/>
                <a:ext cx="523868" cy="523868"/>
              </a:xfrm>
              <a:prstGeom prst="ellipse">
                <a:avLst/>
              </a:prstGeom>
              <a:solidFill>
                <a:schemeClr val="bg1"/>
              </a:solidFill>
              <a:ln w="63500">
                <a:solidFill>
                  <a:schemeClr val="accent4"/>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cxnSp>
            <p:nvCxnSpPr>
              <p:cNvPr id="43" name="Straight Connector 42">
                <a:extLst>
                  <a:ext uri="{FF2B5EF4-FFF2-40B4-BE49-F238E27FC236}">
                    <a16:creationId xmlns:a16="http://schemas.microsoft.com/office/drawing/2014/main" id="{3C926BAB-C076-4062-960C-6F5F00930F2E}"/>
                  </a:ext>
                </a:extLst>
              </p:cNvPr>
              <p:cNvCxnSpPr/>
              <p:nvPr/>
            </p:nvCxnSpPr>
            <p:spPr>
              <a:xfrm>
                <a:off x="4193732" y="4090342"/>
                <a:ext cx="0" cy="371899"/>
              </a:xfrm>
              <a:prstGeom prst="line">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9669D28-8E95-4D2E-84C6-F3F009495F2F}"/>
                  </a:ext>
                </a:extLst>
              </p:cNvPr>
              <p:cNvCxnSpPr/>
              <p:nvPr/>
            </p:nvCxnSpPr>
            <p:spPr>
              <a:xfrm>
                <a:off x="4193732" y="3160964"/>
                <a:ext cx="0" cy="371899"/>
              </a:xfrm>
              <a:prstGeom prst="line">
                <a:avLst/>
              </a:prstGeom>
              <a:ln w="50800">
                <a:solidFill>
                  <a:schemeClr val="accent4"/>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67" name="Oval 66">
              <a:extLst>
                <a:ext uri="{FF2B5EF4-FFF2-40B4-BE49-F238E27FC236}">
                  <a16:creationId xmlns:a16="http://schemas.microsoft.com/office/drawing/2014/main" id="{699EC169-6062-4228-BC15-F8F05FE2F000}"/>
                </a:ext>
              </a:extLst>
            </p:cNvPr>
            <p:cNvSpPr/>
            <p:nvPr/>
          </p:nvSpPr>
          <p:spPr>
            <a:xfrm>
              <a:off x="3775321" y="3809674"/>
              <a:ext cx="242289" cy="242289"/>
            </a:xfrm>
            <a:prstGeom prst="ellipse">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9" name="Group 68">
            <a:extLst>
              <a:ext uri="{FF2B5EF4-FFF2-40B4-BE49-F238E27FC236}">
                <a16:creationId xmlns:a16="http://schemas.microsoft.com/office/drawing/2014/main" id="{64478412-882E-4BEE-8A50-66D732FB3432}"/>
              </a:ext>
            </a:extLst>
          </p:cNvPr>
          <p:cNvGrpSpPr/>
          <p:nvPr/>
        </p:nvGrpSpPr>
        <p:grpSpPr>
          <a:xfrm>
            <a:off x="10239145" y="3280585"/>
            <a:ext cx="523868" cy="1301277"/>
            <a:chOff x="10239145" y="3245417"/>
            <a:chExt cx="523868" cy="1301277"/>
          </a:xfrm>
        </p:grpSpPr>
        <p:grpSp>
          <p:nvGrpSpPr>
            <p:cNvPr id="37" name="그룹 35">
              <a:extLst>
                <a:ext uri="{FF2B5EF4-FFF2-40B4-BE49-F238E27FC236}">
                  <a16:creationId xmlns:a16="http://schemas.microsoft.com/office/drawing/2014/main" id="{EF1D672B-A075-4A25-BFCE-77CEE2C67C0E}"/>
                </a:ext>
              </a:extLst>
            </p:cNvPr>
            <p:cNvGrpSpPr/>
            <p:nvPr/>
          </p:nvGrpSpPr>
          <p:grpSpPr>
            <a:xfrm>
              <a:off x="10239145" y="3245417"/>
              <a:ext cx="523868" cy="1301277"/>
              <a:chOff x="7808344" y="3178433"/>
              <a:chExt cx="523868" cy="1301277"/>
            </a:xfrm>
          </p:grpSpPr>
          <p:sp>
            <p:nvSpPr>
              <p:cNvPr id="38" name="Oval 37">
                <a:extLst>
                  <a:ext uri="{FF2B5EF4-FFF2-40B4-BE49-F238E27FC236}">
                    <a16:creationId xmlns:a16="http://schemas.microsoft.com/office/drawing/2014/main" id="{F4941751-FDCD-4013-A90C-86EEF09301AE}"/>
                  </a:ext>
                </a:extLst>
              </p:cNvPr>
              <p:cNvSpPr/>
              <p:nvPr/>
            </p:nvSpPr>
            <p:spPr>
              <a:xfrm>
                <a:off x="7808344" y="3558356"/>
                <a:ext cx="523868" cy="523868"/>
              </a:xfrm>
              <a:prstGeom prst="ellipse">
                <a:avLst/>
              </a:prstGeom>
              <a:solidFill>
                <a:schemeClr val="bg1"/>
              </a:solidFill>
              <a:ln w="63500">
                <a:solidFill>
                  <a:schemeClr val="accent3"/>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cxnSp>
            <p:nvCxnSpPr>
              <p:cNvPr id="39" name="Straight Connector 38">
                <a:extLst>
                  <a:ext uri="{FF2B5EF4-FFF2-40B4-BE49-F238E27FC236}">
                    <a16:creationId xmlns:a16="http://schemas.microsoft.com/office/drawing/2014/main" id="{16444870-79B9-45C2-8C01-2183287A0AE7}"/>
                  </a:ext>
                </a:extLst>
              </p:cNvPr>
              <p:cNvCxnSpPr/>
              <p:nvPr/>
            </p:nvCxnSpPr>
            <p:spPr>
              <a:xfrm>
                <a:off x="8070278" y="4107811"/>
                <a:ext cx="0" cy="371899"/>
              </a:xfrm>
              <a:prstGeom prst="line">
                <a:avLst/>
              </a:prstGeom>
              <a:ln w="50800">
                <a:solidFill>
                  <a:schemeClr val="accent3"/>
                </a:solidFill>
                <a:tailEnd type="ova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656A59-E4B2-4EFE-B6B0-D742C11F3C3C}"/>
                  </a:ext>
                </a:extLst>
              </p:cNvPr>
              <p:cNvCxnSpPr/>
              <p:nvPr/>
            </p:nvCxnSpPr>
            <p:spPr>
              <a:xfrm>
                <a:off x="8070278" y="3178433"/>
                <a:ext cx="0" cy="371899"/>
              </a:xfrm>
              <a:prstGeom prst="line">
                <a:avLst/>
              </a:prstGeom>
              <a:ln w="50800">
                <a:solidFill>
                  <a:schemeClr val="accent3"/>
                </a:solidFill>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68" name="Oval 67">
              <a:extLst>
                <a:ext uri="{FF2B5EF4-FFF2-40B4-BE49-F238E27FC236}">
                  <a16:creationId xmlns:a16="http://schemas.microsoft.com/office/drawing/2014/main" id="{802A787B-DF7B-4DC7-B2B8-2F0C6DE096F5}"/>
                </a:ext>
              </a:extLst>
            </p:cNvPr>
            <p:cNvSpPr/>
            <p:nvPr/>
          </p:nvSpPr>
          <p:spPr>
            <a:xfrm>
              <a:off x="10388725" y="3775277"/>
              <a:ext cx="242289" cy="242289"/>
            </a:xfrm>
            <a:prstGeom prst="ellipse">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70">
            <a:extLst>
              <a:ext uri="{FF2B5EF4-FFF2-40B4-BE49-F238E27FC236}">
                <a16:creationId xmlns:a16="http://schemas.microsoft.com/office/drawing/2014/main" id="{B929530A-9A93-4BB9-9E4C-7D3863604C52}"/>
              </a:ext>
            </a:extLst>
          </p:cNvPr>
          <p:cNvGrpSpPr/>
          <p:nvPr/>
        </p:nvGrpSpPr>
        <p:grpSpPr>
          <a:xfrm>
            <a:off x="8037606" y="3327571"/>
            <a:ext cx="523868" cy="1301277"/>
            <a:chOff x="8037606" y="3292403"/>
            <a:chExt cx="523868" cy="1301277"/>
          </a:xfrm>
        </p:grpSpPr>
        <p:grpSp>
          <p:nvGrpSpPr>
            <p:cNvPr id="45" name="그룹 34">
              <a:extLst>
                <a:ext uri="{FF2B5EF4-FFF2-40B4-BE49-F238E27FC236}">
                  <a16:creationId xmlns:a16="http://schemas.microsoft.com/office/drawing/2014/main" id="{86B58B23-E71C-4934-BA18-1813A24A7EB2}"/>
                </a:ext>
              </a:extLst>
            </p:cNvPr>
            <p:cNvGrpSpPr/>
            <p:nvPr/>
          </p:nvGrpSpPr>
          <p:grpSpPr>
            <a:xfrm>
              <a:off x="8037606" y="3292403"/>
              <a:ext cx="523868" cy="1301277"/>
              <a:chOff x="6516162" y="3181874"/>
              <a:chExt cx="523868" cy="1301277"/>
            </a:xfrm>
          </p:grpSpPr>
          <p:sp>
            <p:nvSpPr>
              <p:cNvPr id="46" name="Oval 45">
                <a:extLst>
                  <a:ext uri="{FF2B5EF4-FFF2-40B4-BE49-F238E27FC236}">
                    <a16:creationId xmlns:a16="http://schemas.microsoft.com/office/drawing/2014/main" id="{3944ADA2-9F88-4056-883A-C622F034FE6E}"/>
                  </a:ext>
                </a:extLst>
              </p:cNvPr>
              <p:cNvSpPr/>
              <p:nvPr/>
            </p:nvSpPr>
            <p:spPr>
              <a:xfrm>
                <a:off x="6516162" y="3558356"/>
                <a:ext cx="523868" cy="523868"/>
              </a:xfrm>
              <a:prstGeom prst="ellipse">
                <a:avLst/>
              </a:prstGeom>
              <a:solidFill>
                <a:schemeClr val="bg1"/>
              </a:solidFill>
              <a:ln w="63500">
                <a:solidFill>
                  <a:schemeClr val="accent2"/>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cxnSp>
            <p:nvCxnSpPr>
              <p:cNvPr id="47" name="Straight Connector 46">
                <a:extLst>
                  <a:ext uri="{FF2B5EF4-FFF2-40B4-BE49-F238E27FC236}">
                    <a16:creationId xmlns:a16="http://schemas.microsoft.com/office/drawing/2014/main" id="{5E421B38-B8E7-468C-A96E-D38E953EE083}"/>
                  </a:ext>
                </a:extLst>
              </p:cNvPr>
              <p:cNvCxnSpPr/>
              <p:nvPr/>
            </p:nvCxnSpPr>
            <p:spPr>
              <a:xfrm>
                <a:off x="6778096" y="4111252"/>
                <a:ext cx="0" cy="371899"/>
              </a:xfrm>
              <a:prstGeom prst="line">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BD8D007-0610-403C-8481-B15AE73FB525}"/>
                  </a:ext>
                </a:extLst>
              </p:cNvPr>
              <p:cNvCxnSpPr/>
              <p:nvPr/>
            </p:nvCxnSpPr>
            <p:spPr>
              <a:xfrm>
                <a:off x="6778096" y="3181874"/>
                <a:ext cx="0" cy="371899"/>
              </a:xfrm>
              <a:prstGeom prst="line">
                <a:avLst/>
              </a:prstGeom>
              <a:ln w="50800">
                <a:solidFill>
                  <a:schemeClr val="accent2"/>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70" name="Oval 69">
              <a:extLst>
                <a:ext uri="{FF2B5EF4-FFF2-40B4-BE49-F238E27FC236}">
                  <a16:creationId xmlns:a16="http://schemas.microsoft.com/office/drawing/2014/main" id="{B53F52C9-24DD-43C3-A831-D2CAF4E812B7}"/>
                </a:ext>
              </a:extLst>
            </p:cNvPr>
            <p:cNvSpPr/>
            <p:nvPr/>
          </p:nvSpPr>
          <p:spPr>
            <a:xfrm>
              <a:off x="8178397" y="3808049"/>
              <a:ext cx="242289" cy="242289"/>
            </a:xfrm>
            <a:prstGeom prst="ellipse">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Oval 74">
            <a:extLst>
              <a:ext uri="{FF2B5EF4-FFF2-40B4-BE49-F238E27FC236}">
                <a16:creationId xmlns:a16="http://schemas.microsoft.com/office/drawing/2014/main" id="{26AEE900-0E29-4F4A-ACB9-EF3916E998D7}"/>
              </a:ext>
            </a:extLst>
          </p:cNvPr>
          <p:cNvSpPr/>
          <p:nvPr/>
        </p:nvSpPr>
        <p:spPr>
          <a:xfrm>
            <a:off x="1581704" y="3851577"/>
            <a:ext cx="242289" cy="242289"/>
          </a:xfrm>
          <a:prstGeom prst="ellipse">
            <a:avLst/>
          </a:prstGeom>
          <a:solidFill>
            <a:schemeClr val="accent5"/>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04912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F1C7D8D7-C359-4989-A243-C9BCD49DDCF9}"/>
              </a:ext>
            </a:extLst>
          </p:cNvPr>
          <p:cNvGrpSpPr/>
          <p:nvPr/>
        </p:nvGrpSpPr>
        <p:grpSpPr>
          <a:xfrm flipH="1">
            <a:off x="3560794" y="851426"/>
            <a:ext cx="5024770" cy="4430455"/>
            <a:chOff x="2027268" y="1259074"/>
            <a:chExt cx="5024770" cy="4430455"/>
          </a:xfrm>
        </p:grpSpPr>
        <p:sp>
          <p:nvSpPr>
            <p:cNvPr id="26" name="Block Arc 25">
              <a:extLst>
                <a:ext uri="{FF2B5EF4-FFF2-40B4-BE49-F238E27FC236}">
                  <a16:creationId xmlns:a16="http://schemas.microsoft.com/office/drawing/2014/main" id="{B6E61C05-F8BE-4559-A51B-986F4BB05FF7}"/>
                </a:ext>
              </a:extLst>
            </p:cNvPr>
            <p:cNvSpPr/>
            <p:nvPr/>
          </p:nvSpPr>
          <p:spPr>
            <a:xfrm rot="10800000">
              <a:off x="2339753" y="1259074"/>
              <a:ext cx="4427886" cy="4427886"/>
            </a:xfrm>
            <a:prstGeom prst="blockArc">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27" name="Block Arc 26">
              <a:extLst>
                <a:ext uri="{FF2B5EF4-FFF2-40B4-BE49-F238E27FC236}">
                  <a16:creationId xmlns:a16="http://schemas.microsoft.com/office/drawing/2014/main" id="{03E99E4A-E30F-461D-BC25-6F57A78BB92B}"/>
                </a:ext>
              </a:extLst>
            </p:cNvPr>
            <p:cNvSpPr/>
            <p:nvPr/>
          </p:nvSpPr>
          <p:spPr>
            <a:xfrm rot="10800000">
              <a:off x="2339753" y="1259074"/>
              <a:ext cx="4427886" cy="4427886"/>
            </a:xfrm>
            <a:prstGeom prst="blockArc">
              <a:avLst>
                <a:gd name="adj1" fmla="val 13310865"/>
                <a:gd name="adj2" fmla="val 0"/>
                <a:gd name="adj3" fmla="val 25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8" name="Block Arc 27">
              <a:extLst>
                <a:ext uri="{FF2B5EF4-FFF2-40B4-BE49-F238E27FC236}">
                  <a16:creationId xmlns:a16="http://schemas.microsoft.com/office/drawing/2014/main" id="{A8538615-D945-4269-8529-EE639D08D7A9}"/>
                </a:ext>
              </a:extLst>
            </p:cNvPr>
            <p:cNvSpPr/>
            <p:nvPr/>
          </p:nvSpPr>
          <p:spPr>
            <a:xfrm rot="10800000">
              <a:off x="2339753" y="1259074"/>
              <a:ext cx="4427886" cy="4427886"/>
            </a:xfrm>
            <a:prstGeom prst="blockArc">
              <a:avLst>
                <a:gd name="adj1" fmla="val 16261930"/>
                <a:gd name="adj2" fmla="val 0"/>
                <a:gd name="adj3" fmla="val 25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9" name="Block Arc 28">
              <a:extLst>
                <a:ext uri="{FF2B5EF4-FFF2-40B4-BE49-F238E27FC236}">
                  <a16:creationId xmlns:a16="http://schemas.microsoft.com/office/drawing/2014/main" id="{CA6F4378-6B9F-46FF-AE1A-92A8B671B9E7}"/>
                </a:ext>
              </a:extLst>
            </p:cNvPr>
            <p:cNvSpPr/>
            <p:nvPr/>
          </p:nvSpPr>
          <p:spPr>
            <a:xfrm rot="10800000">
              <a:off x="2339753" y="1261643"/>
              <a:ext cx="4427886" cy="4427886"/>
            </a:xfrm>
            <a:prstGeom prst="blockArc">
              <a:avLst>
                <a:gd name="adj1" fmla="val 19038967"/>
                <a:gd name="adj2" fmla="val 0"/>
                <a:gd name="adj3" fmla="val 25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pic>
          <p:nvPicPr>
            <p:cNvPr id="30" name="Picture 2" descr="E:\002-KIMS BUSINESS\007-04-1-FIVERR\01-PPT-TEMPLATE\COVER-PSD\05-cut-01.png">
              <a:extLst>
                <a:ext uri="{FF2B5EF4-FFF2-40B4-BE49-F238E27FC236}">
                  <a16:creationId xmlns:a16="http://schemas.microsoft.com/office/drawing/2014/main" id="{24F189C4-A44C-42BF-929C-C71CA5D3821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flipV="1">
              <a:off x="2027268" y="3359561"/>
              <a:ext cx="1687950" cy="33341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E:\002-KIMS BUSINESS\007-04-1-FIVERR\01-PPT-TEMPLATE\COVER-PSD\05-cut-01.png">
              <a:extLst>
                <a:ext uri="{FF2B5EF4-FFF2-40B4-BE49-F238E27FC236}">
                  <a16:creationId xmlns:a16="http://schemas.microsoft.com/office/drawing/2014/main" id="{6390AD3C-200B-4CDD-A973-E2B7E8756DA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flipV="1">
              <a:off x="5364088" y="3359562"/>
              <a:ext cx="1687950" cy="333412"/>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grpSp>
        <p:nvGrpSpPr>
          <p:cNvPr id="3" name="Group 2">
            <a:extLst>
              <a:ext uri="{FF2B5EF4-FFF2-40B4-BE49-F238E27FC236}">
                <a16:creationId xmlns:a16="http://schemas.microsoft.com/office/drawing/2014/main" id="{1E87654C-EB55-4CCC-91BF-12449FA9B1F9}"/>
              </a:ext>
            </a:extLst>
          </p:cNvPr>
          <p:cNvGrpSpPr/>
          <p:nvPr/>
        </p:nvGrpSpPr>
        <p:grpSpPr>
          <a:xfrm>
            <a:off x="3225207" y="1787528"/>
            <a:ext cx="2258963" cy="1107996"/>
            <a:chOff x="6210996" y="1433695"/>
            <a:chExt cx="1493001" cy="788254"/>
          </a:xfrm>
        </p:grpSpPr>
        <p:sp>
          <p:nvSpPr>
            <p:cNvPr id="4" name="TextBox 3">
              <a:extLst>
                <a:ext uri="{FF2B5EF4-FFF2-40B4-BE49-F238E27FC236}">
                  <a16:creationId xmlns:a16="http://schemas.microsoft.com/office/drawing/2014/main" id="{D63C8E3F-D4C6-4FD1-8BD6-90F8782C3163}"/>
                </a:ext>
              </a:extLst>
            </p:cNvPr>
            <p:cNvSpPr txBox="1"/>
            <p:nvPr/>
          </p:nvSpPr>
          <p:spPr>
            <a:xfrm>
              <a:off x="6210999" y="1433695"/>
              <a:ext cx="1492998" cy="197063"/>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sp>
          <p:nvSpPr>
            <p:cNvPr id="5" name="TextBox 4">
              <a:extLst>
                <a:ext uri="{FF2B5EF4-FFF2-40B4-BE49-F238E27FC236}">
                  <a16:creationId xmlns:a16="http://schemas.microsoft.com/office/drawing/2014/main" id="{5065CEDD-D64E-4192-902E-DC3DD7650783}"/>
                </a:ext>
              </a:extLst>
            </p:cNvPr>
            <p:cNvSpPr txBox="1"/>
            <p:nvPr/>
          </p:nvSpPr>
          <p:spPr>
            <a:xfrm>
              <a:off x="6210996" y="1630759"/>
              <a:ext cx="1492998" cy="591190"/>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a:t>
              </a:r>
              <a:endParaRPr lang="ko-KR" altLang="en-US" sz="1200" dirty="0">
                <a:solidFill>
                  <a:schemeClr val="tx1">
                    <a:lumMod val="75000"/>
                    <a:lumOff val="25000"/>
                  </a:schemeClr>
                </a:solidFill>
                <a:cs typeface="Arial" pitchFamily="34" charset="0"/>
              </a:endParaRPr>
            </a:p>
          </p:txBody>
        </p:sp>
      </p:grpSp>
      <p:grpSp>
        <p:nvGrpSpPr>
          <p:cNvPr id="6" name="Group 5">
            <a:extLst>
              <a:ext uri="{FF2B5EF4-FFF2-40B4-BE49-F238E27FC236}">
                <a16:creationId xmlns:a16="http://schemas.microsoft.com/office/drawing/2014/main" id="{D3713C3D-72A0-41A5-A79A-5499FE4A069B}"/>
              </a:ext>
            </a:extLst>
          </p:cNvPr>
          <p:cNvGrpSpPr/>
          <p:nvPr/>
        </p:nvGrpSpPr>
        <p:grpSpPr>
          <a:xfrm>
            <a:off x="6644486" y="1787528"/>
            <a:ext cx="2258963" cy="1107996"/>
            <a:chOff x="6210996" y="1433695"/>
            <a:chExt cx="1493001" cy="788254"/>
          </a:xfrm>
        </p:grpSpPr>
        <p:sp>
          <p:nvSpPr>
            <p:cNvPr id="7" name="TextBox 6">
              <a:extLst>
                <a:ext uri="{FF2B5EF4-FFF2-40B4-BE49-F238E27FC236}">
                  <a16:creationId xmlns:a16="http://schemas.microsoft.com/office/drawing/2014/main" id="{90112CC0-426E-43E8-A0CC-237D11398555}"/>
                </a:ext>
              </a:extLst>
            </p:cNvPr>
            <p:cNvSpPr txBox="1"/>
            <p:nvPr/>
          </p:nvSpPr>
          <p:spPr>
            <a:xfrm>
              <a:off x="6210999" y="1433695"/>
              <a:ext cx="1492998" cy="197063"/>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sp>
          <p:nvSpPr>
            <p:cNvPr id="8" name="TextBox 7">
              <a:extLst>
                <a:ext uri="{FF2B5EF4-FFF2-40B4-BE49-F238E27FC236}">
                  <a16:creationId xmlns:a16="http://schemas.microsoft.com/office/drawing/2014/main" id="{93AE5B8B-BEC2-4142-BB14-88F2A3F87D27}"/>
                </a:ext>
              </a:extLst>
            </p:cNvPr>
            <p:cNvSpPr txBox="1"/>
            <p:nvPr/>
          </p:nvSpPr>
          <p:spPr>
            <a:xfrm>
              <a:off x="6210996" y="1630759"/>
              <a:ext cx="1492998" cy="591190"/>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a:t>
              </a:r>
              <a:endParaRPr lang="ko-KR" altLang="en-US" sz="1200" dirty="0">
                <a:solidFill>
                  <a:schemeClr val="tx1">
                    <a:lumMod val="75000"/>
                    <a:lumOff val="25000"/>
                  </a:schemeClr>
                </a:solidFill>
                <a:cs typeface="Arial" pitchFamily="34" charset="0"/>
              </a:endParaRPr>
            </a:p>
          </p:txBody>
        </p:sp>
      </p:grpSp>
      <p:grpSp>
        <p:nvGrpSpPr>
          <p:cNvPr id="9" name="Group 8">
            <a:extLst>
              <a:ext uri="{FF2B5EF4-FFF2-40B4-BE49-F238E27FC236}">
                <a16:creationId xmlns:a16="http://schemas.microsoft.com/office/drawing/2014/main" id="{F8F5CBC8-1160-4221-8C1D-C52299FEE6A3}"/>
              </a:ext>
            </a:extLst>
          </p:cNvPr>
          <p:cNvGrpSpPr/>
          <p:nvPr/>
        </p:nvGrpSpPr>
        <p:grpSpPr>
          <a:xfrm>
            <a:off x="857811" y="3598394"/>
            <a:ext cx="2876315" cy="923331"/>
            <a:chOff x="6210996" y="1433695"/>
            <a:chExt cx="1493001" cy="656879"/>
          </a:xfrm>
        </p:grpSpPr>
        <p:sp>
          <p:nvSpPr>
            <p:cNvPr id="10" name="TextBox 9">
              <a:extLst>
                <a:ext uri="{FF2B5EF4-FFF2-40B4-BE49-F238E27FC236}">
                  <a16:creationId xmlns:a16="http://schemas.microsoft.com/office/drawing/2014/main" id="{45F68354-0B90-473C-98AE-58750F935DEE}"/>
                </a:ext>
              </a:extLst>
            </p:cNvPr>
            <p:cNvSpPr txBox="1"/>
            <p:nvPr/>
          </p:nvSpPr>
          <p:spPr>
            <a:xfrm>
              <a:off x="6210999" y="1433695"/>
              <a:ext cx="1492998" cy="197063"/>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sp>
          <p:nvSpPr>
            <p:cNvPr id="11" name="TextBox 10">
              <a:extLst>
                <a:ext uri="{FF2B5EF4-FFF2-40B4-BE49-F238E27FC236}">
                  <a16:creationId xmlns:a16="http://schemas.microsoft.com/office/drawing/2014/main" id="{A6BF259B-687C-42E7-886C-6B5FDC01C0E7}"/>
                </a:ext>
              </a:extLst>
            </p:cNvPr>
            <p:cNvSpPr txBox="1"/>
            <p:nvPr/>
          </p:nvSpPr>
          <p:spPr>
            <a:xfrm>
              <a:off x="6210996" y="1630759"/>
              <a:ext cx="1492998" cy="459815"/>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a:t>
              </a:r>
              <a:endParaRPr lang="ko-KR" altLang="en-US" sz="1200" dirty="0">
                <a:solidFill>
                  <a:schemeClr val="tx1">
                    <a:lumMod val="75000"/>
                    <a:lumOff val="25000"/>
                  </a:schemeClr>
                </a:solidFill>
                <a:cs typeface="Arial" pitchFamily="34" charset="0"/>
              </a:endParaRPr>
            </a:p>
          </p:txBody>
        </p:sp>
      </p:grpSp>
      <p:grpSp>
        <p:nvGrpSpPr>
          <p:cNvPr id="12" name="Group 11">
            <a:extLst>
              <a:ext uri="{FF2B5EF4-FFF2-40B4-BE49-F238E27FC236}">
                <a16:creationId xmlns:a16="http://schemas.microsoft.com/office/drawing/2014/main" id="{0144C96F-58D9-4B13-AF9B-7C72DD4B5DAD}"/>
              </a:ext>
            </a:extLst>
          </p:cNvPr>
          <p:cNvGrpSpPr/>
          <p:nvPr/>
        </p:nvGrpSpPr>
        <p:grpSpPr>
          <a:xfrm>
            <a:off x="7032105" y="5183235"/>
            <a:ext cx="2876315" cy="923331"/>
            <a:chOff x="6210996" y="1433695"/>
            <a:chExt cx="1493001" cy="656879"/>
          </a:xfrm>
        </p:grpSpPr>
        <p:sp>
          <p:nvSpPr>
            <p:cNvPr id="13" name="TextBox 12">
              <a:extLst>
                <a:ext uri="{FF2B5EF4-FFF2-40B4-BE49-F238E27FC236}">
                  <a16:creationId xmlns:a16="http://schemas.microsoft.com/office/drawing/2014/main" id="{0596EA0D-39EE-4A08-809B-1C439C45D1EF}"/>
                </a:ext>
              </a:extLst>
            </p:cNvPr>
            <p:cNvSpPr txBox="1"/>
            <p:nvPr/>
          </p:nvSpPr>
          <p:spPr>
            <a:xfrm>
              <a:off x="6210999" y="1433695"/>
              <a:ext cx="1492998" cy="197063"/>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sp>
          <p:nvSpPr>
            <p:cNvPr id="14" name="TextBox 13">
              <a:extLst>
                <a:ext uri="{FF2B5EF4-FFF2-40B4-BE49-F238E27FC236}">
                  <a16:creationId xmlns:a16="http://schemas.microsoft.com/office/drawing/2014/main" id="{EBDD86C8-3C12-4636-90EA-1FD0A6A3F1F2}"/>
                </a:ext>
              </a:extLst>
            </p:cNvPr>
            <p:cNvSpPr txBox="1"/>
            <p:nvPr/>
          </p:nvSpPr>
          <p:spPr>
            <a:xfrm>
              <a:off x="6210996" y="1630759"/>
              <a:ext cx="1492998" cy="45981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a:t>
              </a:r>
              <a:endParaRPr lang="ko-KR" altLang="en-US" sz="1200" dirty="0">
                <a:solidFill>
                  <a:schemeClr val="tx1">
                    <a:lumMod val="75000"/>
                    <a:lumOff val="25000"/>
                  </a:schemeClr>
                </a:solidFill>
                <a:cs typeface="Arial" pitchFamily="34" charset="0"/>
              </a:endParaRPr>
            </a:p>
          </p:txBody>
        </p:sp>
      </p:grpSp>
      <p:grpSp>
        <p:nvGrpSpPr>
          <p:cNvPr id="15" name="Group 14">
            <a:extLst>
              <a:ext uri="{FF2B5EF4-FFF2-40B4-BE49-F238E27FC236}">
                <a16:creationId xmlns:a16="http://schemas.microsoft.com/office/drawing/2014/main" id="{F4501695-E146-4B61-870B-AA5FF862650F}"/>
              </a:ext>
            </a:extLst>
          </p:cNvPr>
          <p:cNvGrpSpPr/>
          <p:nvPr/>
        </p:nvGrpSpPr>
        <p:grpSpPr>
          <a:xfrm>
            <a:off x="2062265" y="5183235"/>
            <a:ext cx="3097633" cy="923331"/>
            <a:chOff x="6210996" y="1433695"/>
            <a:chExt cx="1493001" cy="656879"/>
          </a:xfrm>
        </p:grpSpPr>
        <p:sp>
          <p:nvSpPr>
            <p:cNvPr id="16" name="TextBox 15">
              <a:extLst>
                <a:ext uri="{FF2B5EF4-FFF2-40B4-BE49-F238E27FC236}">
                  <a16:creationId xmlns:a16="http://schemas.microsoft.com/office/drawing/2014/main" id="{BD4BF26F-EB82-49AF-87E9-87741ED71921}"/>
                </a:ext>
              </a:extLst>
            </p:cNvPr>
            <p:cNvSpPr txBox="1"/>
            <p:nvPr/>
          </p:nvSpPr>
          <p:spPr>
            <a:xfrm>
              <a:off x="6210999" y="1433695"/>
              <a:ext cx="1492998" cy="197063"/>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sp>
          <p:nvSpPr>
            <p:cNvPr id="17" name="TextBox 16">
              <a:extLst>
                <a:ext uri="{FF2B5EF4-FFF2-40B4-BE49-F238E27FC236}">
                  <a16:creationId xmlns:a16="http://schemas.microsoft.com/office/drawing/2014/main" id="{8D3B8413-C9FF-4D5E-AAB2-A5C59960A6BB}"/>
                </a:ext>
              </a:extLst>
            </p:cNvPr>
            <p:cNvSpPr txBox="1"/>
            <p:nvPr/>
          </p:nvSpPr>
          <p:spPr>
            <a:xfrm>
              <a:off x="6210996" y="1630759"/>
              <a:ext cx="1492998" cy="459815"/>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a:t>
              </a:r>
              <a:endParaRPr lang="ko-KR" altLang="en-US" sz="1200" dirty="0">
                <a:solidFill>
                  <a:schemeClr val="tx1">
                    <a:lumMod val="75000"/>
                    <a:lumOff val="25000"/>
                  </a:schemeClr>
                </a:solidFill>
                <a:cs typeface="Arial" pitchFamily="34" charset="0"/>
              </a:endParaRPr>
            </a:p>
          </p:txBody>
        </p:sp>
      </p:grpSp>
      <p:grpSp>
        <p:nvGrpSpPr>
          <p:cNvPr id="18" name="Group 17">
            <a:extLst>
              <a:ext uri="{FF2B5EF4-FFF2-40B4-BE49-F238E27FC236}">
                <a16:creationId xmlns:a16="http://schemas.microsoft.com/office/drawing/2014/main" id="{AC15AA61-92DD-4C28-98EA-BAE671594E2D}"/>
              </a:ext>
            </a:extLst>
          </p:cNvPr>
          <p:cNvGrpSpPr/>
          <p:nvPr/>
        </p:nvGrpSpPr>
        <p:grpSpPr>
          <a:xfrm>
            <a:off x="8398038" y="3598394"/>
            <a:ext cx="2876321" cy="923331"/>
            <a:chOff x="6210996" y="1433695"/>
            <a:chExt cx="1493001" cy="656879"/>
          </a:xfrm>
        </p:grpSpPr>
        <p:sp>
          <p:nvSpPr>
            <p:cNvPr id="19" name="TextBox 18">
              <a:extLst>
                <a:ext uri="{FF2B5EF4-FFF2-40B4-BE49-F238E27FC236}">
                  <a16:creationId xmlns:a16="http://schemas.microsoft.com/office/drawing/2014/main" id="{53F0B20F-4E3A-41BC-9D3C-974987EADD3A}"/>
                </a:ext>
              </a:extLst>
            </p:cNvPr>
            <p:cNvSpPr txBox="1"/>
            <p:nvPr/>
          </p:nvSpPr>
          <p:spPr>
            <a:xfrm>
              <a:off x="6210999" y="1433695"/>
              <a:ext cx="1492998" cy="197063"/>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99011232-5A8D-42E4-9912-4E189198EC19}"/>
                </a:ext>
              </a:extLst>
            </p:cNvPr>
            <p:cNvSpPr txBox="1"/>
            <p:nvPr/>
          </p:nvSpPr>
          <p:spPr>
            <a:xfrm>
              <a:off x="6210996" y="1630759"/>
              <a:ext cx="1492998" cy="45981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a:t>
              </a:r>
              <a:endParaRPr lang="ko-KR" altLang="en-US" sz="1200" dirty="0">
                <a:solidFill>
                  <a:schemeClr val="tx1">
                    <a:lumMod val="75000"/>
                    <a:lumOff val="25000"/>
                  </a:schemeClr>
                </a:solidFill>
                <a:cs typeface="Arial" pitchFamily="34" charset="0"/>
              </a:endParaRPr>
            </a:p>
          </p:txBody>
        </p:sp>
      </p:grpSp>
      <p:sp>
        <p:nvSpPr>
          <p:cNvPr id="21" name="Parallelogram 30">
            <a:extLst>
              <a:ext uri="{FF2B5EF4-FFF2-40B4-BE49-F238E27FC236}">
                <a16:creationId xmlns:a16="http://schemas.microsoft.com/office/drawing/2014/main" id="{C89B2D52-89E8-4B56-AFDF-7283EC092DD4}"/>
              </a:ext>
            </a:extLst>
          </p:cNvPr>
          <p:cNvSpPr/>
          <p:nvPr/>
        </p:nvSpPr>
        <p:spPr>
          <a:xfrm flipH="1">
            <a:off x="7432175" y="3490037"/>
            <a:ext cx="351685" cy="352555"/>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2" name="Rectangle 16">
            <a:extLst>
              <a:ext uri="{FF2B5EF4-FFF2-40B4-BE49-F238E27FC236}">
                <a16:creationId xmlns:a16="http://schemas.microsoft.com/office/drawing/2014/main" id="{7E921A15-92A3-4D1F-B17E-8DFB8BAE0DC7}"/>
              </a:ext>
            </a:extLst>
          </p:cNvPr>
          <p:cNvSpPr/>
          <p:nvPr/>
        </p:nvSpPr>
        <p:spPr>
          <a:xfrm rot="2700000">
            <a:off x="5210794" y="4342730"/>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3" name="Oval 7">
            <a:extLst>
              <a:ext uri="{FF2B5EF4-FFF2-40B4-BE49-F238E27FC236}">
                <a16:creationId xmlns:a16="http://schemas.microsoft.com/office/drawing/2014/main" id="{72AF8A23-FDE0-4FDF-890D-BD77071FF0AA}"/>
              </a:ext>
            </a:extLst>
          </p:cNvPr>
          <p:cNvSpPr/>
          <p:nvPr/>
        </p:nvSpPr>
        <p:spPr>
          <a:xfrm>
            <a:off x="6581542" y="4426478"/>
            <a:ext cx="361277" cy="361277"/>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4" name="Round Same Side Corner Rectangle 11">
            <a:extLst>
              <a:ext uri="{FF2B5EF4-FFF2-40B4-BE49-F238E27FC236}">
                <a16:creationId xmlns:a16="http://schemas.microsoft.com/office/drawing/2014/main" id="{0D6811FA-E410-4C50-AB78-25226DB6B27B}"/>
              </a:ext>
            </a:extLst>
          </p:cNvPr>
          <p:cNvSpPr>
            <a:spLocks noChangeAspect="1"/>
          </p:cNvSpPr>
          <p:nvPr/>
        </p:nvSpPr>
        <p:spPr>
          <a:xfrm rot="9900000">
            <a:off x="4345097" y="3493552"/>
            <a:ext cx="396000" cy="336326"/>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2835215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0">
            <a:extLst>
              <a:ext uri="{FF2B5EF4-FFF2-40B4-BE49-F238E27FC236}">
                <a16:creationId xmlns:a16="http://schemas.microsoft.com/office/drawing/2014/main" id="{228930BA-3107-4ACA-91B9-1D3BCB047162}"/>
              </a:ext>
            </a:extLst>
          </p:cNvPr>
          <p:cNvSpPr txBox="1">
            <a:spLocks/>
          </p:cNvSpPr>
          <p:nvPr/>
        </p:nvSpPr>
        <p:spPr>
          <a:xfrm>
            <a:off x="1854040" y="4270550"/>
            <a:ext cx="4396035" cy="2094223"/>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5400" b="1" dirty="0">
                <a:solidFill>
                  <a:schemeClr val="accent1"/>
                </a:solidFill>
                <a:cs typeface="Arial" pitchFamily="34" charset="0"/>
              </a:rPr>
              <a:t>Column </a:t>
            </a:r>
          </a:p>
          <a:p>
            <a:pPr marL="0" indent="0">
              <a:buNone/>
            </a:pPr>
            <a:r>
              <a:rPr lang="en-US" altLang="ko-KR" sz="5400" b="1" dirty="0">
                <a:cs typeface="Arial" pitchFamily="34" charset="0"/>
              </a:rPr>
              <a:t>Infographic</a:t>
            </a:r>
          </a:p>
        </p:txBody>
      </p:sp>
      <p:sp>
        <p:nvSpPr>
          <p:cNvPr id="6" name="TextBox 5">
            <a:extLst>
              <a:ext uri="{FF2B5EF4-FFF2-40B4-BE49-F238E27FC236}">
                <a16:creationId xmlns:a16="http://schemas.microsoft.com/office/drawing/2014/main" id="{879D3846-7A69-4D48-8151-1DD2F7412178}"/>
              </a:ext>
            </a:extLst>
          </p:cNvPr>
          <p:cNvSpPr txBox="1"/>
          <p:nvPr/>
        </p:nvSpPr>
        <p:spPr>
          <a:xfrm>
            <a:off x="6250075" y="689143"/>
            <a:ext cx="5596932" cy="653238"/>
          </a:xfrm>
          <a:prstGeom prst="rect">
            <a:avLst/>
          </a:prstGeom>
          <a:solidFill>
            <a:schemeClr val="tx1">
              <a:alpha val="52000"/>
            </a:schemeClr>
          </a:solidFill>
        </p:spPr>
        <p:txBody>
          <a:bodyPr wrap="square" lIns="72000" tIns="72000" rIns="72000" bIns="72000" rtlCol="0" anchor="ctr">
            <a:spAutoFit/>
          </a:bodyPr>
          <a:lstStyle/>
          <a:p>
            <a:r>
              <a:rPr lang="en-US" altLang="ko-KR" sz="1100" dirty="0">
                <a:solidFill>
                  <a:schemeClr val="bg1"/>
                </a:solidFill>
              </a:rPr>
              <a:t>Example Text : Get a modern PowerPoint  Presentation that is beautifully designed. I hope and I believe that this Template will your Time.</a:t>
            </a:r>
            <a:r>
              <a:rPr lang="en-US" altLang="ko-KR" sz="1100" dirty="0">
                <a:solidFill>
                  <a:schemeClr val="bg1"/>
                </a:solidFill>
                <a:cs typeface="Arial" pitchFamily="34" charset="0"/>
              </a:rPr>
              <a:t> You can simply impress your audience and add a unique zing and appeal to your Presentations. </a:t>
            </a:r>
            <a:endParaRPr lang="en-US" altLang="ko-KR" sz="1100" dirty="0">
              <a:solidFill>
                <a:schemeClr val="bg1"/>
              </a:solidFill>
            </a:endParaRPr>
          </a:p>
        </p:txBody>
      </p:sp>
      <p:sp>
        <p:nvSpPr>
          <p:cNvPr id="8" name="TextBox 7">
            <a:extLst>
              <a:ext uri="{FF2B5EF4-FFF2-40B4-BE49-F238E27FC236}">
                <a16:creationId xmlns:a16="http://schemas.microsoft.com/office/drawing/2014/main" id="{18AEF808-E2A6-46D4-AC21-237B7722DFFE}"/>
              </a:ext>
            </a:extLst>
          </p:cNvPr>
          <p:cNvSpPr txBox="1"/>
          <p:nvPr/>
        </p:nvSpPr>
        <p:spPr>
          <a:xfrm>
            <a:off x="6203184" y="2310002"/>
            <a:ext cx="5643823" cy="4154984"/>
          </a:xfrm>
          <a:prstGeom prst="rect">
            <a:avLst/>
          </a:prstGeom>
          <a:noFill/>
        </p:spPr>
        <p:txBody>
          <a:bodyPr wrap="square" rtlCol="0">
            <a:spAutoFit/>
          </a:bodyPr>
          <a:lstStyle/>
          <a:p>
            <a:r>
              <a:rPr lang="en-US" altLang="ko-KR" sz="1200" dirty="0">
                <a:solidFill>
                  <a:schemeClr val="tx1">
                    <a:lumMod val="65000"/>
                    <a:lumOff val="35000"/>
                  </a:schemeClr>
                </a:solidFill>
                <a:cs typeface="Arial" pitchFamily="34" charset="0"/>
              </a:rPr>
              <a:t>You can simply impress your audience and add a unique zing and appeal to your Presentations. I hope and I believe that this Template will your Time, Money and Reputation. You can simply impress your audience and add a unique zing and appeal to your Presentations. You can simply impress your audience and add a unique zing and appeal to your Presentations. I hope and I believe that this Template will your Time, Money and Reputation. You can simply impress your audience and add a unique zing and appeal to your Presentations. </a:t>
            </a:r>
            <a:r>
              <a:rPr lang="en-US" altLang="ko-KR" sz="1200" dirty="0">
                <a:solidFill>
                  <a:schemeClr val="tx1">
                    <a:lumMod val="75000"/>
                    <a:lumOff val="25000"/>
                  </a:schemeClr>
                </a:solidFill>
                <a:cs typeface="Arial" pitchFamily="34" charset="0"/>
              </a:rPr>
              <a:t>Get a modern PowerPoint  Presentation that is beautifully designed. </a:t>
            </a:r>
            <a:r>
              <a:rPr lang="en-US" altLang="ko-KR" sz="1200" dirty="0">
                <a:solidFill>
                  <a:schemeClr val="tx1">
                    <a:lumMod val="65000"/>
                    <a:lumOff val="35000"/>
                  </a:schemeClr>
                </a:solidFill>
                <a:cs typeface="Arial" pitchFamily="34" charset="0"/>
              </a:rPr>
              <a:t>I hope and I believe that this Template will your Time, Money and Reputation. You can simply impress your audience and add a unique zing and appeal to your Presentations. </a:t>
            </a:r>
            <a:r>
              <a:rPr lang="en-US" altLang="ko-KR" sz="1200" dirty="0">
                <a:solidFill>
                  <a:schemeClr val="tx1">
                    <a:lumMod val="75000"/>
                    <a:lumOff val="25000"/>
                  </a:schemeClr>
                </a:solidFill>
                <a:cs typeface="Arial" pitchFamily="34" charset="0"/>
              </a:rPr>
              <a:t>Get a modern PowerPoint  Presentation that is beautifully designed.</a:t>
            </a:r>
            <a:r>
              <a:rPr lang="en-US" altLang="ko-KR" sz="1200" dirty="0">
                <a:solidFill>
                  <a:schemeClr val="tx1">
                    <a:lumMod val="65000"/>
                    <a:lumOff val="35000"/>
                  </a:schemeClr>
                </a:solidFill>
                <a:cs typeface="Arial" pitchFamily="34" charset="0"/>
              </a:rPr>
              <a:t> I hope and I believe that this Template will your Time, Money and Reputation. You can simply impress your audience and add a unique zing and appeal to your Presentations. I hope and I believe that this Template will your Time, Money and Reputation. You can simply impress your audience and add a unique zing and appeal to your Presentations. </a:t>
            </a:r>
            <a:r>
              <a:rPr lang="en-US" altLang="ko-KR" sz="1200" dirty="0">
                <a:solidFill>
                  <a:schemeClr val="tx1">
                    <a:lumMod val="75000"/>
                    <a:lumOff val="25000"/>
                  </a:schemeClr>
                </a:solidFill>
                <a:cs typeface="Arial" pitchFamily="34" charset="0"/>
              </a:rPr>
              <a:t>Get a modern PowerPoint  Presentation that is beautifully designed. </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Get a modern PowerPoint  Presentation that is beautifully designed. </a:t>
            </a:r>
            <a:r>
              <a:rPr lang="en-US" altLang="ko-KR" sz="1200" dirty="0">
                <a:solidFill>
                  <a:schemeClr val="tx1">
                    <a:lumMod val="65000"/>
                    <a:lumOff val="35000"/>
                  </a:schemeClr>
                </a:solidFill>
                <a:cs typeface="Arial" pitchFamily="34" charset="0"/>
              </a:rPr>
              <a:t>I hope and I believe that this Template will your Time, Money and Reputation. You can simply impress your audience and add a unique zing and appeal to your Presentations. </a:t>
            </a:r>
            <a:r>
              <a:rPr lang="en-US" altLang="ko-KR" sz="1200" dirty="0">
                <a:solidFill>
                  <a:schemeClr val="tx1">
                    <a:lumMod val="75000"/>
                    <a:lumOff val="25000"/>
                  </a:schemeClr>
                </a:solidFill>
                <a:cs typeface="Arial" pitchFamily="34" charset="0"/>
              </a:rPr>
              <a:t>Get a modern PowerPoint  Presentation that is beautifully designed.</a:t>
            </a:r>
            <a:r>
              <a:rPr lang="en-US" altLang="ko-KR" sz="1200" dirty="0">
                <a:solidFill>
                  <a:schemeClr val="tx1">
                    <a:lumMod val="65000"/>
                    <a:lumOff val="35000"/>
                  </a:schemeClr>
                </a:solidFill>
                <a:cs typeface="Arial" pitchFamily="34" charset="0"/>
              </a:rPr>
              <a:t> </a:t>
            </a:r>
          </a:p>
        </p:txBody>
      </p:sp>
      <p:sp>
        <p:nvSpPr>
          <p:cNvPr id="9" name="TextBox 8">
            <a:extLst>
              <a:ext uri="{FF2B5EF4-FFF2-40B4-BE49-F238E27FC236}">
                <a16:creationId xmlns:a16="http://schemas.microsoft.com/office/drawing/2014/main" id="{DB528DAE-75C2-40D7-80B0-569655F258EE}"/>
              </a:ext>
            </a:extLst>
          </p:cNvPr>
          <p:cNvSpPr txBox="1"/>
          <p:nvPr/>
        </p:nvSpPr>
        <p:spPr>
          <a:xfrm>
            <a:off x="6203183" y="1524814"/>
            <a:ext cx="5643823" cy="738664"/>
          </a:xfrm>
          <a:prstGeom prst="rect">
            <a:avLst/>
          </a:prstGeom>
          <a:noFill/>
        </p:spPr>
        <p:txBody>
          <a:bodyPr wrap="square" rtlCol="0">
            <a:spAutoFit/>
          </a:bodyPr>
          <a:lstStyle/>
          <a:p>
            <a:r>
              <a:rPr lang="en-US" altLang="ko-KR" sz="1400" b="1" dirty="0">
                <a:solidFill>
                  <a:schemeClr val="accent1"/>
                </a:solidFill>
                <a:cs typeface="Arial" pitchFamily="34" charset="0"/>
              </a:rPr>
              <a:t>Get a modern PowerPoint  Presentation that is beautifully designed. I hope and I believe that this Template will your Time, Money and Reputation. </a:t>
            </a:r>
            <a:endParaRPr lang="ko-KR" altLang="en-US" sz="1400" b="1" dirty="0">
              <a:solidFill>
                <a:schemeClr val="accent1"/>
              </a:solidFill>
              <a:cs typeface="Arial" pitchFamily="34" charset="0"/>
            </a:endParaRPr>
          </a:p>
        </p:txBody>
      </p:sp>
    </p:spTree>
    <p:extLst>
      <p:ext uri="{BB962C8B-B14F-4D97-AF65-F5344CB8AC3E}">
        <p14:creationId xmlns:p14="http://schemas.microsoft.com/office/powerpoint/2010/main" val="8852429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0">
            <a:extLst>
              <a:ext uri="{FF2B5EF4-FFF2-40B4-BE49-F238E27FC236}">
                <a16:creationId xmlns:a16="http://schemas.microsoft.com/office/drawing/2014/main" id="{CCFF808D-EDF7-432E-A2FB-2D2699968C69}"/>
              </a:ext>
            </a:extLst>
          </p:cNvPr>
          <p:cNvSpPr txBox="1">
            <a:spLocks/>
          </p:cNvSpPr>
          <p:nvPr/>
        </p:nvSpPr>
        <p:spPr>
          <a:xfrm>
            <a:off x="7280149" y="4411227"/>
            <a:ext cx="4396035" cy="2094223"/>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5400" b="1" dirty="0">
                <a:solidFill>
                  <a:schemeClr val="accent1"/>
                </a:solidFill>
                <a:cs typeface="Arial" pitchFamily="34" charset="0"/>
              </a:rPr>
              <a:t>Column </a:t>
            </a:r>
          </a:p>
          <a:p>
            <a:pPr marL="0" indent="0" algn="r">
              <a:buNone/>
            </a:pPr>
            <a:r>
              <a:rPr lang="en-US" altLang="ko-KR" sz="5400" b="1" dirty="0">
                <a:solidFill>
                  <a:schemeClr val="bg1"/>
                </a:solidFill>
                <a:cs typeface="Arial" pitchFamily="34" charset="0"/>
              </a:rPr>
              <a:t>Infographic</a:t>
            </a:r>
          </a:p>
        </p:txBody>
      </p:sp>
      <p:sp>
        <p:nvSpPr>
          <p:cNvPr id="2" name="Rectangle: Rounded Corners 1">
            <a:extLst>
              <a:ext uri="{FF2B5EF4-FFF2-40B4-BE49-F238E27FC236}">
                <a16:creationId xmlns:a16="http://schemas.microsoft.com/office/drawing/2014/main" id="{CD291423-E476-44DD-87CD-659581F9DD65}"/>
              </a:ext>
            </a:extLst>
          </p:cNvPr>
          <p:cNvSpPr/>
          <p:nvPr/>
        </p:nvSpPr>
        <p:spPr>
          <a:xfrm>
            <a:off x="401934" y="332025"/>
            <a:ext cx="6621864" cy="6193951"/>
          </a:xfrm>
          <a:prstGeom prst="roundRect">
            <a:avLst>
              <a:gd name="adj" fmla="val 2877"/>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4D196BE-3507-4929-AFEE-4228CC8DA2D4}"/>
              </a:ext>
            </a:extLst>
          </p:cNvPr>
          <p:cNvSpPr txBox="1"/>
          <p:nvPr/>
        </p:nvSpPr>
        <p:spPr>
          <a:xfrm>
            <a:off x="918886" y="815473"/>
            <a:ext cx="1806729" cy="384721"/>
          </a:xfrm>
          <a:prstGeom prst="rect">
            <a:avLst/>
          </a:prstGeom>
          <a:solidFill>
            <a:schemeClr val="accent3"/>
          </a:solidFill>
        </p:spPr>
        <p:txBody>
          <a:bodyPr wrap="square" lIns="36000" tIns="0" rIns="36000" bIns="0" rtlCol="0">
            <a:spAutoFit/>
          </a:bodyPr>
          <a:lstStyle/>
          <a:p>
            <a:pPr>
              <a:lnSpc>
                <a:spcPts val="3000"/>
              </a:lnSpc>
            </a:pPr>
            <a:r>
              <a:rPr lang="en-US" altLang="ko-KR" sz="2800" dirty="0">
                <a:solidFill>
                  <a:schemeClr val="bg1"/>
                </a:solidFill>
              </a:rPr>
              <a:t>We Create</a:t>
            </a:r>
            <a:endParaRPr lang="ko-KR" altLang="en-US" sz="2800" dirty="0">
              <a:solidFill>
                <a:schemeClr val="bg1"/>
              </a:solidFill>
            </a:endParaRPr>
          </a:p>
        </p:txBody>
      </p:sp>
      <p:sp>
        <p:nvSpPr>
          <p:cNvPr id="7" name="TextBox 6">
            <a:extLst>
              <a:ext uri="{FF2B5EF4-FFF2-40B4-BE49-F238E27FC236}">
                <a16:creationId xmlns:a16="http://schemas.microsoft.com/office/drawing/2014/main" id="{08ED5EEA-5359-49AC-A92D-BD3BC3B9D699}"/>
              </a:ext>
            </a:extLst>
          </p:cNvPr>
          <p:cNvSpPr txBox="1"/>
          <p:nvPr/>
        </p:nvSpPr>
        <p:spPr>
          <a:xfrm>
            <a:off x="918886" y="1247521"/>
            <a:ext cx="3257460" cy="384721"/>
          </a:xfrm>
          <a:prstGeom prst="rect">
            <a:avLst/>
          </a:prstGeom>
          <a:solidFill>
            <a:schemeClr val="accent2"/>
          </a:solidFill>
        </p:spPr>
        <p:txBody>
          <a:bodyPr wrap="square" lIns="36000" tIns="0" rIns="36000" bIns="0" rtlCol="0">
            <a:spAutoFit/>
          </a:bodyPr>
          <a:lstStyle/>
          <a:p>
            <a:pPr>
              <a:lnSpc>
                <a:spcPts val="3000"/>
              </a:lnSpc>
            </a:pPr>
            <a:r>
              <a:rPr lang="en-US" altLang="ko-KR" sz="2800" dirty="0">
                <a:solidFill>
                  <a:schemeClr val="bg1"/>
                </a:solidFill>
              </a:rPr>
              <a:t>Quality Professional </a:t>
            </a:r>
            <a:endParaRPr lang="ko-KR" altLang="en-US" sz="2800" dirty="0">
              <a:solidFill>
                <a:schemeClr val="bg1"/>
              </a:solidFill>
            </a:endParaRPr>
          </a:p>
        </p:txBody>
      </p:sp>
      <p:sp>
        <p:nvSpPr>
          <p:cNvPr id="8" name="TextBox 7">
            <a:extLst>
              <a:ext uri="{FF2B5EF4-FFF2-40B4-BE49-F238E27FC236}">
                <a16:creationId xmlns:a16="http://schemas.microsoft.com/office/drawing/2014/main" id="{0FDB7F1B-4465-495E-9A84-AEA47C558DE5}"/>
              </a:ext>
            </a:extLst>
          </p:cNvPr>
          <p:cNvSpPr txBox="1"/>
          <p:nvPr/>
        </p:nvSpPr>
        <p:spPr>
          <a:xfrm>
            <a:off x="918886" y="1647577"/>
            <a:ext cx="2895468" cy="384721"/>
          </a:xfrm>
          <a:prstGeom prst="rect">
            <a:avLst/>
          </a:prstGeom>
          <a:solidFill>
            <a:schemeClr val="accent1"/>
          </a:solidFill>
        </p:spPr>
        <p:txBody>
          <a:bodyPr wrap="square" lIns="36000" tIns="0" rIns="36000" bIns="0" rtlCol="0">
            <a:spAutoFit/>
          </a:bodyPr>
          <a:lstStyle/>
          <a:p>
            <a:pPr>
              <a:lnSpc>
                <a:spcPts val="3000"/>
              </a:lnSpc>
            </a:pPr>
            <a:r>
              <a:rPr lang="en-US" altLang="ko-KR" sz="2800" dirty="0">
                <a:solidFill>
                  <a:schemeClr val="bg1"/>
                </a:solidFill>
              </a:rPr>
              <a:t>PPT Presentation</a:t>
            </a:r>
            <a:endParaRPr lang="ko-KR" altLang="en-US" sz="2800" dirty="0">
              <a:solidFill>
                <a:schemeClr val="bg1"/>
              </a:solidFill>
            </a:endParaRPr>
          </a:p>
        </p:txBody>
      </p:sp>
      <p:sp>
        <p:nvSpPr>
          <p:cNvPr id="9" name="TextBox 8">
            <a:extLst>
              <a:ext uri="{FF2B5EF4-FFF2-40B4-BE49-F238E27FC236}">
                <a16:creationId xmlns:a16="http://schemas.microsoft.com/office/drawing/2014/main" id="{2E1C3FA4-245E-4163-A15B-E69D498EFAAE}"/>
              </a:ext>
            </a:extLst>
          </p:cNvPr>
          <p:cNvSpPr txBox="1"/>
          <p:nvPr/>
        </p:nvSpPr>
        <p:spPr>
          <a:xfrm>
            <a:off x="931445" y="2340144"/>
            <a:ext cx="2557845" cy="3877985"/>
          </a:xfrm>
          <a:prstGeom prst="rect">
            <a:avLst/>
          </a:prstGeom>
          <a:noFill/>
        </p:spPr>
        <p:txBody>
          <a:bodyPr wrap="square" lIns="0" tIns="0" rIns="0" bIns="0" rtlCol="0">
            <a:spAutoFit/>
          </a:bodyPr>
          <a:lstStyle/>
          <a:p>
            <a:r>
              <a:rPr lang="en-US" altLang="ko-KR" sz="1200" dirty="0">
                <a:solidFill>
                  <a:schemeClr val="tx1">
                    <a:lumMod val="75000"/>
                    <a:lumOff val="25000"/>
                  </a:schemeClr>
                </a:solidFill>
              </a:rPr>
              <a:t>Example Text : </a:t>
            </a:r>
            <a:r>
              <a:rPr lang="en-US" altLang="ko-KR" sz="1200" dirty="0">
                <a:solidFill>
                  <a:schemeClr val="tx1">
                    <a:lumMod val="75000"/>
                    <a:lumOff val="25000"/>
                  </a:schemeClr>
                </a:solidFill>
                <a:cs typeface="Arial" pitchFamily="34" charset="0"/>
              </a:rPr>
              <a:t>You can simply impress your audience and add a unique zing and appeal to your Presentations. </a:t>
            </a:r>
            <a:r>
              <a:rPr lang="en-US" altLang="ko-KR" sz="1200" dirty="0">
                <a:solidFill>
                  <a:schemeClr val="tx1">
                    <a:lumMod val="75000"/>
                    <a:lumOff val="25000"/>
                  </a:schemeClr>
                </a:solidFill>
              </a:rPr>
              <a:t>Get a modern PowerPoint  Presentation that is beautifully designed. I hope and I believe that this Template will your Time, Money and Reputation. Example Text : Get a modern PowerPoint  Presentation that is beautifully designed. I hope and I believe that this Template will your Time, Money and Reputation. Easy to change colors, photos and Text.</a:t>
            </a:r>
          </a:p>
          <a:p>
            <a:r>
              <a:rPr lang="en-US" altLang="ko-KR" sz="1200" dirty="0">
                <a:solidFill>
                  <a:schemeClr val="tx1">
                    <a:lumMod val="75000"/>
                    <a:lumOff val="25000"/>
                  </a:schemeClr>
                </a:solidFill>
              </a:rPr>
              <a:t> </a:t>
            </a:r>
          </a:p>
          <a:p>
            <a:r>
              <a:rPr lang="en-US" altLang="ko-KR" sz="1200" dirty="0">
                <a:solidFill>
                  <a:schemeClr val="tx1">
                    <a:lumMod val="75000"/>
                    <a:lumOff val="25000"/>
                  </a:schemeClr>
                </a:solidFill>
              </a:rPr>
              <a:t>Get a modern PowerPoint  Presentation that is beautifully designed. I hope and I believe that this Template will your Time, Money and Reputation. Easy to change colors, photos and Text.</a:t>
            </a:r>
          </a:p>
        </p:txBody>
      </p:sp>
      <p:sp>
        <p:nvSpPr>
          <p:cNvPr id="10" name="TextBox 9">
            <a:extLst>
              <a:ext uri="{FF2B5EF4-FFF2-40B4-BE49-F238E27FC236}">
                <a16:creationId xmlns:a16="http://schemas.microsoft.com/office/drawing/2014/main" id="{54A6AB20-A98F-4392-B451-F369560ABCDF}"/>
              </a:ext>
            </a:extLst>
          </p:cNvPr>
          <p:cNvSpPr txBox="1"/>
          <p:nvPr/>
        </p:nvSpPr>
        <p:spPr>
          <a:xfrm>
            <a:off x="3945235" y="2340144"/>
            <a:ext cx="2557845" cy="3877985"/>
          </a:xfrm>
          <a:prstGeom prst="rect">
            <a:avLst/>
          </a:prstGeom>
          <a:noFill/>
        </p:spPr>
        <p:txBody>
          <a:bodyPr wrap="square" lIns="0" tIns="0" rIns="0" bIns="0" rtlCol="0">
            <a:spAutoFit/>
          </a:bodyPr>
          <a:lstStyle/>
          <a:p>
            <a:r>
              <a:rPr lang="en-US" altLang="ko-KR" sz="1200" dirty="0">
                <a:solidFill>
                  <a:schemeClr val="tx1">
                    <a:lumMod val="75000"/>
                    <a:lumOff val="25000"/>
                  </a:schemeClr>
                </a:solidFill>
              </a:rPr>
              <a:t>Example Text : </a:t>
            </a:r>
            <a:r>
              <a:rPr lang="en-US" altLang="ko-KR" sz="1200" dirty="0">
                <a:solidFill>
                  <a:schemeClr val="tx1">
                    <a:lumMod val="75000"/>
                    <a:lumOff val="25000"/>
                  </a:schemeClr>
                </a:solidFill>
                <a:cs typeface="Arial" pitchFamily="34" charset="0"/>
              </a:rPr>
              <a:t>You can simply impress your audience and add a unique zing and appeal to your Presentations. </a:t>
            </a:r>
            <a:r>
              <a:rPr lang="en-US" altLang="ko-KR" sz="1200" dirty="0">
                <a:solidFill>
                  <a:schemeClr val="tx1">
                    <a:lumMod val="75000"/>
                    <a:lumOff val="25000"/>
                  </a:schemeClr>
                </a:solidFill>
              </a:rPr>
              <a:t>Get a modern PowerPoint  Presentation that is beautifully designed. I hope and I believe that this Template will your Time, Money and Reputation. Example Text : Get a modern PowerPoint  Presentation that is beautifully designed. I hope and I believe that this Template will your Time, Money and Reputation. Easy to change colors, photos and Text.</a:t>
            </a:r>
          </a:p>
          <a:p>
            <a:r>
              <a:rPr lang="en-US" altLang="ko-KR" sz="1200" dirty="0">
                <a:solidFill>
                  <a:schemeClr val="tx1">
                    <a:lumMod val="75000"/>
                    <a:lumOff val="25000"/>
                  </a:schemeClr>
                </a:solidFill>
              </a:rPr>
              <a:t> </a:t>
            </a:r>
          </a:p>
          <a:p>
            <a:r>
              <a:rPr lang="en-US" altLang="ko-KR" sz="1200" dirty="0">
                <a:solidFill>
                  <a:schemeClr val="tx1">
                    <a:lumMod val="75000"/>
                    <a:lumOff val="25000"/>
                  </a:schemeClr>
                </a:solidFill>
              </a:rPr>
              <a:t>Get a modern PowerPoint  Presentation that is beautifully designed. I hope and I believe that this Template will your Time, Money and Reputation. Easy to change colors, photos and Text.</a:t>
            </a:r>
          </a:p>
        </p:txBody>
      </p:sp>
    </p:spTree>
    <p:extLst>
      <p:ext uri="{BB962C8B-B14F-4D97-AF65-F5344CB8AC3E}">
        <p14:creationId xmlns:p14="http://schemas.microsoft.com/office/powerpoint/2010/main" val="28762523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0C8F30-9C91-4D39-A29C-BCE4134E41E9}"/>
              </a:ext>
            </a:extLst>
          </p:cNvPr>
          <p:cNvSpPr txBox="1"/>
          <p:nvPr/>
        </p:nvSpPr>
        <p:spPr>
          <a:xfrm>
            <a:off x="7174522" y="2773627"/>
            <a:ext cx="4722569"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
        <p:nvSpPr>
          <p:cNvPr id="4" name="TextBox 3">
            <a:extLst>
              <a:ext uri="{FF2B5EF4-FFF2-40B4-BE49-F238E27FC236}">
                <a16:creationId xmlns:a16="http://schemas.microsoft.com/office/drawing/2014/main" id="{298CF959-4651-4C64-A08C-8F2BDE46A824}"/>
              </a:ext>
            </a:extLst>
          </p:cNvPr>
          <p:cNvSpPr txBox="1"/>
          <p:nvPr/>
        </p:nvSpPr>
        <p:spPr>
          <a:xfrm>
            <a:off x="7183956" y="3599462"/>
            <a:ext cx="4722512" cy="379656"/>
          </a:xfrm>
          <a:prstGeom prst="rect">
            <a:avLst/>
          </a:prstGeom>
          <a:noFill/>
        </p:spPr>
        <p:txBody>
          <a:bodyPr wrap="square" rtlCol="0" anchor="ctr">
            <a:spAutoFit/>
          </a:bodyPr>
          <a:lstStyle/>
          <a:p>
            <a:pPr algn="ctr"/>
            <a:r>
              <a:rPr lang="en-US" altLang="ko-KR" sz="1867" dirty="0">
                <a:solidFill>
                  <a:schemeClr val="bg1"/>
                </a:solidFill>
                <a:cs typeface="Arial" pitchFamily="34" charset="0"/>
              </a:rPr>
              <a:t>Insert the Sub Title of Your Presentation</a:t>
            </a:r>
            <a:endParaRPr lang="ko-KR" altLang="en-US" sz="1867" dirty="0">
              <a:solidFill>
                <a:schemeClr val="bg1"/>
              </a:solidFill>
              <a:cs typeface="Arial" pitchFamily="34" charset="0"/>
            </a:endParaRPr>
          </a:p>
        </p:txBody>
      </p:sp>
    </p:spTree>
    <p:extLst>
      <p:ext uri="{BB962C8B-B14F-4D97-AF65-F5344CB8AC3E}">
        <p14:creationId xmlns:p14="http://schemas.microsoft.com/office/powerpoint/2010/main" val="18321034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9" y="501545"/>
            <a:ext cx="11573197" cy="724247"/>
          </a:xfrm>
        </p:spPr>
        <p:txBody>
          <a:bodyPr>
            <a:normAutofit fontScale="92500" lnSpcReduction="10000"/>
          </a:bodyPr>
          <a:lstStyle/>
          <a:p>
            <a:r>
              <a:rPr lang="en-US" dirty="0"/>
              <a:t>Fully Editable Shapes</a:t>
            </a:r>
          </a:p>
        </p:txBody>
      </p:sp>
      <p:grpSp>
        <p:nvGrpSpPr>
          <p:cNvPr id="32" name="Group 31">
            <a:extLst>
              <a:ext uri="{FF2B5EF4-FFF2-40B4-BE49-F238E27FC236}">
                <a16:creationId xmlns:a16="http://schemas.microsoft.com/office/drawing/2014/main" id="{3857113B-6DD0-4342-BD0A-A4AC68E79A84}"/>
              </a:ext>
            </a:extLst>
          </p:cNvPr>
          <p:cNvGrpSpPr/>
          <p:nvPr/>
        </p:nvGrpSpPr>
        <p:grpSpPr>
          <a:xfrm>
            <a:off x="7384965" y="2928252"/>
            <a:ext cx="4441753" cy="3653445"/>
            <a:chOff x="6159403" y="1837931"/>
            <a:chExt cx="5504210" cy="4527341"/>
          </a:xfrm>
        </p:grpSpPr>
        <p:sp>
          <p:nvSpPr>
            <p:cNvPr id="3" name="Freeform: Shape 2">
              <a:extLst>
                <a:ext uri="{FF2B5EF4-FFF2-40B4-BE49-F238E27FC236}">
                  <a16:creationId xmlns:a16="http://schemas.microsoft.com/office/drawing/2014/main" id="{7565BF03-08E7-4196-B05E-D5F50EC1CDCA}"/>
                </a:ext>
              </a:extLst>
            </p:cNvPr>
            <p:cNvSpPr/>
            <p:nvPr/>
          </p:nvSpPr>
          <p:spPr>
            <a:xfrm rot="11700000">
              <a:off x="9288437" y="5800305"/>
              <a:ext cx="968515" cy="564967"/>
            </a:xfrm>
            <a:custGeom>
              <a:avLst/>
              <a:gdLst>
                <a:gd name="connsiteX0" fmla="*/ 0 w 968514"/>
                <a:gd name="connsiteY0" fmla="*/ 563906 h 564966"/>
                <a:gd name="connsiteX1" fmla="*/ 102400 w 968514"/>
                <a:gd name="connsiteY1" fmla="*/ 491267 h 564966"/>
                <a:gd name="connsiteX2" fmla="*/ 145277 w 968514"/>
                <a:gd name="connsiteY2" fmla="*/ 446372 h 564966"/>
                <a:gd name="connsiteX3" fmla="*/ 446929 w 968514"/>
                <a:gd name="connsiteY3" fmla="*/ 311688 h 564966"/>
                <a:gd name="connsiteX4" fmla="*/ 628526 w 968514"/>
                <a:gd name="connsiteY4" fmla="*/ 230474 h 564966"/>
                <a:gd name="connsiteX5" fmla="*/ 655765 w 968514"/>
                <a:gd name="connsiteY5" fmla="*/ 198190 h 564966"/>
                <a:gd name="connsiteX6" fmla="*/ 840892 w 968514"/>
                <a:gd name="connsiteY6" fmla="*/ 3479 h 564966"/>
                <a:gd name="connsiteX7" fmla="*/ 878725 w 968514"/>
                <a:gd name="connsiteY7" fmla="*/ 110419 h 564966"/>
                <a:gd name="connsiteX8" fmla="*/ 895876 w 968514"/>
                <a:gd name="connsiteY8" fmla="*/ 139172 h 564966"/>
                <a:gd name="connsiteX9" fmla="*/ 940266 w 968514"/>
                <a:gd name="connsiteY9" fmla="*/ 190120 h 564966"/>
                <a:gd name="connsiteX10" fmla="*/ 954895 w 968514"/>
                <a:gd name="connsiteY10" fmla="*/ 245607 h 564966"/>
                <a:gd name="connsiteX11" fmla="*/ 683509 w 968514"/>
                <a:gd name="connsiteY11" fmla="*/ 269316 h 564966"/>
                <a:gd name="connsiteX12" fmla="*/ 657783 w 968514"/>
                <a:gd name="connsiteY12" fmla="*/ 274360 h 564966"/>
                <a:gd name="connsiteX13" fmla="*/ 198243 w 968514"/>
                <a:gd name="connsiteY13" fmla="*/ 527082 h 564966"/>
                <a:gd name="connsiteX14" fmla="*/ 114002 w 968514"/>
                <a:gd name="connsiteY14" fmla="*/ 532631 h 564966"/>
                <a:gd name="connsiteX15" fmla="*/ 59019 w 968514"/>
                <a:gd name="connsiteY15" fmla="*/ 546250 h 564966"/>
                <a:gd name="connsiteX16" fmla="*/ 27240 w 968514"/>
                <a:gd name="connsiteY16" fmla="*/ 561888 h 564966"/>
                <a:gd name="connsiteX17" fmla="*/ 16142 w 968514"/>
                <a:gd name="connsiteY17" fmla="*/ 567437 h 564966"/>
                <a:gd name="connsiteX18" fmla="*/ 0 w 968514"/>
                <a:gd name="connsiteY18" fmla="*/ 563906 h 564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8514" h="564966">
                  <a:moveTo>
                    <a:pt x="0" y="563906"/>
                  </a:moveTo>
                  <a:cubicBezTo>
                    <a:pt x="26231" y="545746"/>
                    <a:pt x="97860" y="527587"/>
                    <a:pt x="102400" y="491267"/>
                  </a:cubicBezTo>
                  <a:cubicBezTo>
                    <a:pt x="105427" y="466550"/>
                    <a:pt x="124595" y="455452"/>
                    <a:pt x="145277" y="446372"/>
                  </a:cubicBezTo>
                  <a:cubicBezTo>
                    <a:pt x="245660" y="401478"/>
                    <a:pt x="346547" y="356583"/>
                    <a:pt x="446929" y="311688"/>
                  </a:cubicBezTo>
                  <a:cubicBezTo>
                    <a:pt x="507461" y="284449"/>
                    <a:pt x="567993" y="257209"/>
                    <a:pt x="628526" y="230474"/>
                  </a:cubicBezTo>
                  <a:cubicBezTo>
                    <a:pt x="643659" y="223917"/>
                    <a:pt x="650721" y="214837"/>
                    <a:pt x="655765" y="198190"/>
                  </a:cubicBezTo>
                  <a:cubicBezTo>
                    <a:pt x="685527" y="103357"/>
                    <a:pt x="754130" y="44338"/>
                    <a:pt x="840892" y="3479"/>
                  </a:cubicBezTo>
                  <a:cubicBezTo>
                    <a:pt x="893858" y="-21239"/>
                    <a:pt x="866114" y="93268"/>
                    <a:pt x="878725" y="110419"/>
                  </a:cubicBezTo>
                  <a:cubicBezTo>
                    <a:pt x="887301" y="122525"/>
                    <a:pt x="906974" y="117481"/>
                    <a:pt x="895876" y="139172"/>
                  </a:cubicBezTo>
                  <a:cubicBezTo>
                    <a:pt x="887805" y="155314"/>
                    <a:pt x="930682" y="182553"/>
                    <a:pt x="940266" y="190120"/>
                  </a:cubicBezTo>
                  <a:cubicBezTo>
                    <a:pt x="962462" y="206766"/>
                    <a:pt x="992223" y="223412"/>
                    <a:pt x="954895" y="245607"/>
                  </a:cubicBezTo>
                  <a:cubicBezTo>
                    <a:pt x="880743" y="289493"/>
                    <a:pt x="762705" y="311688"/>
                    <a:pt x="683509" y="269316"/>
                  </a:cubicBezTo>
                  <a:cubicBezTo>
                    <a:pt x="673420" y="263767"/>
                    <a:pt x="665854" y="269820"/>
                    <a:pt x="657783" y="274360"/>
                  </a:cubicBezTo>
                  <a:cubicBezTo>
                    <a:pt x="504435" y="358601"/>
                    <a:pt x="351086" y="442337"/>
                    <a:pt x="198243" y="527082"/>
                  </a:cubicBezTo>
                  <a:cubicBezTo>
                    <a:pt x="170499" y="542215"/>
                    <a:pt x="143764" y="553817"/>
                    <a:pt x="114002" y="532631"/>
                  </a:cubicBezTo>
                  <a:cubicBezTo>
                    <a:pt x="100887" y="523551"/>
                    <a:pt x="71125" y="540702"/>
                    <a:pt x="59019" y="546250"/>
                  </a:cubicBezTo>
                  <a:cubicBezTo>
                    <a:pt x="48426" y="551295"/>
                    <a:pt x="37833" y="557853"/>
                    <a:pt x="27240" y="561888"/>
                  </a:cubicBezTo>
                  <a:cubicBezTo>
                    <a:pt x="23708" y="563401"/>
                    <a:pt x="19673" y="566932"/>
                    <a:pt x="16142" y="567437"/>
                  </a:cubicBezTo>
                  <a:cubicBezTo>
                    <a:pt x="11602" y="568446"/>
                    <a:pt x="4540" y="565419"/>
                    <a:pt x="0" y="563906"/>
                  </a:cubicBezTo>
                  <a:close/>
                </a:path>
              </a:pathLst>
            </a:custGeom>
            <a:solidFill>
              <a:srgbClr val="A0A0A0"/>
            </a:solidFill>
            <a:ln w="5039"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C914A319-DED2-4485-8EB3-41F1AE0F21EB}"/>
                </a:ext>
              </a:extLst>
            </p:cNvPr>
            <p:cNvSpPr/>
            <p:nvPr/>
          </p:nvSpPr>
          <p:spPr>
            <a:xfrm>
              <a:off x="10452387" y="5622555"/>
              <a:ext cx="968515" cy="564967"/>
            </a:xfrm>
            <a:custGeom>
              <a:avLst/>
              <a:gdLst>
                <a:gd name="connsiteX0" fmla="*/ 0 w 968514"/>
                <a:gd name="connsiteY0" fmla="*/ 563906 h 564966"/>
                <a:gd name="connsiteX1" fmla="*/ 102400 w 968514"/>
                <a:gd name="connsiteY1" fmla="*/ 491267 h 564966"/>
                <a:gd name="connsiteX2" fmla="*/ 145277 w 968514"/>
                <a:gd name="connsiteY2" fmla="*/ 446372 h 564966"/>
                <a:gd name="connsiteX3" fmla="*/ 446929 w 968514"/>
                <a:gd name="connsiteY3" fmla="*/ 311688 h 564966"/>
                <a:gd name="connsiteX4" fmla="*/ 628526 w 968514"/>
                <a:gd name="connsiteY4" fmla="*/ 230474 h 564966"/>
                <a:gd name="connsiteX5" fmla="*/ 655765 w 968514"/>
                <a:gd name="connsiteY5" fmla="*/ 198190 h 564966"/>
                <a:gd name="connsiteX6" fmla="*/ 840892 w 968514"/>
                <a:gd name="connsiteY6" fmla="*/ 3479 h 564966"/>
                <a:gd name="connsiteX7" fmla="*/ 878725 w 968514"/>
                <a:gd name="connsiteY7" fmla="*/ 110419 h 564966"/>
                <a:gd name="connsiteX8" fmla="*/ 895876 w 968514"/>
                <a:gd name="connsiteY8" fmla="*/ 139172 h 564966"/>
                <a:gd name="connsiteX9" fmla="*/ 940266 w 968514"/>
                <a:gd name="connsiteY9" fmla="*/ 190120 h 564966"/>
                <a:gd name="connsiteX10" fmla="*/ 954895 w 968514"/>
                <a:gd name="connsiteY10" fmla="*/ 245607 h 564966"/>
                <a:gd name="connsiteX11" fmla="*/ 683509 w 968514"/>
                <a:gd name="connsiteY11" fmla="*/ 269316 h 564966"/>
                <a:gd name="connsiteX12" fmla="*/ 657783 w 968514"/>
                <a:gd name="connsiteY12" fmla="*/ 274360 h 564966"/>
                <a:gd name="connsiteX13" fmla="*/ 198243 w 968514"/>
                <a:gd name="connsiteY13" fmla="*/ 527082 h 564966"/>
                <a:gd name="connsiteX14" fmla="*/ 114002 w 968514"/>
                <a:gd name="connsiteY14" fmla="*/ 532631 h 564966"/>
                <a:gd name="connsiteX15" fmla="*/ 59019 w 968514"/>
                <a:gd name="connsiteY15" fmla="*/ 546250 h 564966"/>
                <a:gd name="connsiteX16" fmla="*/ 27240 w 968514"/>
                <a:gd name="connsiteY16" fmla="*/ 561888 h 564966"/>
                <a:gd name="connsiteX17" fmla="*/ 16142 w 968514"/>
                <a:gd name="connsiteY17" fmla="*/ 567437 h 564966"/>
                <a:gd name="connsiteX18" fmla="*/ 0 w 968514"/>
                <a:gd name="connsiteY18" fmla="*/ 563906 h 564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8514" h="564966">
                  <a:moveTo>
                    <a:pt x="0" y="563906"/>
                  </a:moveTo>
                  <a:cubicBezTo>
                    <a:pt x="26231" y="545746"/>
                    <a:pt x="97860" y="527587"/>
                    <a:pt x="102400" y="491267"/>
                  </a:cubicBezTo>
                  <a:cubicBezTo>
                    <a:pt x="105427" y="466550"/>
                    <a:pt x="124595" y="455452"/>
                    <a:pt x="145277" y="446372"/>
                  </a:cubicBezTo>
                  <a:cubicBezTo>
                    <a:pt x="245660" y="401478"/>
                    <a:pt x="346547" y="356583"/>
                    <a:pt x="446929" y="311688"/>
                  </a:cubicBezTo>
                  <a:cubicBezTo>
                    <a:pt x="507461" y="284449"/>
                    <a:pt x="567993" y="257209"/>
                    <a:pt x="628526" y="230474"/>
                  </a:cubicBezTo>
                  <a:cubicBezTo>
                    <a:pt x="643659" y="223917"/>
                    <a:pt x="650721" y="214837"/>
                    <a:pt x="655765" y="198190"/>
                  </a:cubicBezTo>
                  <a:cubicBezTo>
                    <a:pt x="685527" y="103357"/>
                    <a:pt x="754130" y="44338"/>
                    <a:pt x="840892" y="3479"/>
                  </a:cubicBezTo>
                  <a:cubicBezTo>
                    <a:pt x="893858" y="-21239"/>
                    <a:pt x="866114" y="93268"/>
                    <a:pt x="878725" y="110419"/>
                  </a:cubicBezTo>
                  <a:cubicBezTo>
                    <a:pt x="887301" y="122525"/>
                    <a:pt x="906974" y="117481"/>
                    <a:pt x="895876" y="139172"/>
                  </a:cubicBezTo>
                  <a:cubicBezTo>
                    <a:pt x="887805" y="155314"/>
                    <a:pt x="930682" y="182553"/>
                    <a:pt x="940266" y="190120"/>
                  </a:cubicBezTo>
                  <a:cubicBezTo>
                    <a:pt x="962462" y="206766"/>
                    <a:pt x="992223" y="223412"/>
                    <a:pt x="954895" y="245607"/>
                  </a:cubicBezTo>
                  <a:cubicBezTo>
                    <a:pt x="880743" y="289493"/>
                    <a:pt x="762705" y="311688"/>
                    <a:pt x="683509" y="269316"/>
                  </a:cubicBezTo>
                  <a:cubicBezTo>
                    <a:pt x="673420" y="263767"/>
                    <a:pt x="665854" y="269820"/>
                    <a:pt x="657783" y="274360"/>
                  </a:cubicBezTo>
                  <a:cubicBezTo>
                    <a:pt x="504435" y="358601"/>
                    <a:pt x="351086" y="442337"/>
                    <a:pt x="198243" y="527082"/>
                  </a:cubicBezTo>
                  <a:cubicBezTo>
                    <a:pt x="170499" y="542215"/>
                    <a:pt x="143764" y="553817"/>
                    <a:pt x="114002" y="532631"/>
                  </a:cubicBezTo>
                  <a:cubicBezTo>
                    <a:pt x="100887" y="523551"/>
                    <a:pt x="71125" y="540702"/>
                    <a:pt x="59019" y="546250"/>
                  </a:cubicBezTo>
                  <a:cubicBezTo>
                    <a:pt x="48426" y="551295"/>
                    <a:pt x="37833" y="557853"/>
                    <a:pt x="27240" y="561888"/>
                  </a:cubicBezTo>
                  <a:cubicBezTo>
                    <a:pt x="23708" y="563401"/>
                    <a:pt x="19673" y="566932"/>
                    <a:pt x="16142" y="567437"/>
                  </a:cubicBezTo>
                  <a:cubicBezTo>
                    <a:pt x="11602" y="568446"/>
                    <a:pt x="4540" y="565419"/>
                    <a:pt x="0" y="563906"/>
                  </a:cubicBezTo>
                  <a:close/>
                </a:path>
              </a:pathLst>
            </a:custGeom>
            <a:solidFill>
              <a:srgbClr val="A0A0A0"/>
            </a:solidFill>
            <a:ln w="5039" cap="flat">
              <a:noFill/>
              <a:prstDash val="solid"/>
              <a:miter/>
            </a:ln>
          </p:spPr>
          <p:txBody>
            <a:bodyPr rtlCol="0" anchor="ctr"/>
            <a:lstStyle/>
            <a:p>
              <a:endParaRPr lang="en-US"/>
            </a:p>
          </p:txBody>
        </p:sp>
        <p:grpSp>
          <p:nvGrpSpPr>
            <p:cNvPr id="5" name="Group 4">
              <a:extLst>
                <a:ext uri="{FF2B5EF4-FFF2-40B4-BE49-F238E27FC236}">
                  <a16:creationId xmlns:a16="http://schemas.microsoft.com/office/drawing/2014/main" id="{D8482B6F-ABD8-439C-AEC8-1DB74ADD5FE3}"/>
                </a:ext>
              </a:extLst>
            </p:cNvPr>
            <p:cNvGrpSpPr/>
            <p:nvPr/>
          </p:nvGrpSpPr>
          <p:grpSpPr>
            <a:xfrm>
              <a:off x="6159403" y="1837931"/>
              <a:ext cx="2843368" cy="4501232"/>
              <a:chOff x="5942534" y="1718055"/>
              <a:chExt cx="2843368" cy="4501232"/>
            </a:xfrm>
          </p:grpSpPr>
          <p:sp>
            <p:nvSpPr>
              <p:cNvPr id="6" name="Freeform: Shape 5">
                <a:extLst>
                  <a:ext uri="{FF2B5EF4-FFF2-40B4-BE49-F238E27FC236}">
                    <a16:creationId xmlns:a16="http://schemas.microsoft.com/office/drawing/2014/main" id="{5231D5D1-65EB-4F89-AFB2-DF1BE42CE89C}"/>
                  </a:ext>
                </a:extLst>
              </p:cNvPr>
              <p:cNvSpPr/>
              <p:nvPr/>
            </p:nvSpPr>
            <p:spPr>
              <a:xfrm>
                <a:off x="8259821" y="3390604"/>
                <a:ext cx="267350" cy="196730"/>
              </a:xfrm>
              <a:custGeom>
                <a:avLst/>
                <a:gdLst>
                  <a:gd name="connsiteX0" fmla="*/ 269661 w 267350"/>
                  <a:gd name="connsiteY0" fmla="*/ 67090 h 196729"/>
                  <a:gd name="connsiteX1" fmla="*/ 203580 w 267350"/>
                  <a:gd name="connsiteY1" fmla="*/ 92816 h 196729"/>
                  <a:gd name="connsiteX2" fmla="*/ 133463 w 267350"/>
                  <a:gd name="connsiteY2" fmla="*/ 92816 h 196729"/>
                  <a:gd name="connsiteX3" fmla="*/ 72931 w 267350"/>
                  <a:gd name="connsiteY3" fmla="*/ 30771 h 196729"/>
                  <a:gd name="connsiteX4" fmla="*/ 51745 w 267350"/>
                  <a:gd name="connsiteY4" fmla="*/ 0 h 196729"/>
                  <a:gd name="connsiteX5" fmla="*/ 28541 w 267350"/>
                  <a:gd name="connsiteY5" fmla="*/ 7567 h 196729"/>
                  <a:gd name="connsiteX6" fmla="*/ 797 w 267350"/>
                  <a:gd name="connsiteY6" fmla="*/ 61037 h 196729"/>
                  <a:gd name="connsiteX7" fmla="*/ 7859 w 267350"/>
                  <a:gd name="connsiteY7" fmla="*/ 102400 h 196729"/>
                  <a:gd name="connsiteX8" fmla="*/ 35603 w 267350"/>
                  <a:gd name="connsiteY8" fmla="*/ 146791 h 196729"/>
                  <a:gd name="connsiteX9" fmla="*/ 74949 w 267350"/>
                  <a:gd name="connsiteY9" fmla="*/ 177561 h 196729"/>
                  <a:gd name="connsiteX10" fmla="*/ 145570 w 267350"/>
                  <a:gd name="connsiteY10" fmla="*/ 194207 h 196729"/>
                  <a:gd name="connsiteX11" fmla="*/ 177854 w 267350"/>
                  <a:gd name="connsiteY11" fmla="*/ 190172 h 196729"/>
                  <a:gd name="connsiteX12" fmla="*/ 229810 w 267350"/>
                  <a:gd name="connsiteY12" fmla="*/ 165455 h 196729"/>
                  <a:gd name="connsiteX13" fmla="*/ 254528 w 267350"/>
                  <a:gd name="connsiteY13" fmla="*/ 126613 h 196729"/>
                  <a:gd name="connsiteX14" fmla="*/ 269661 w 267350"/>
                  <a:gd name="connsiteY14" fmla="*/ 67090 h 196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7350" h="196729">
                    <a:moveTo>
                      <a:pt x="269661" y="67090"/>
                    </a:moveTo>
                    <a:cubicBezTo>
                      <a:pt x="251501" y="85249"/>
                      <a:pt x="228801" y="92311"/>
                      <a:pt x="203580" y="92816"/>
                    </a:cubicBezTo>
                    <a:cubicBezTo>
                      <a:pt x="180376" y="92816"/>
                      <a:pt x="156667" y="92816"/>
                      <a:pt x="133463" y="92816"/>
                    </a:cubicBezTo>
                    <a:cubicBezTo>
                      <a:pt x="87055" y="92311"/>
                      <a:pt x="71922" y="77683"/>
                      <a:pt x="72931" y="30771"/>
                    </a:cubicBezTo>
                    <a:cubicBezTo>
                      <a:pt x="73435" y="14124"/>
                      <a:pt x="68896" y="3027"/>
                      <a:pt x="51745" y="0"/>
                    </a:cubicBezTo>
                    <a:cubicBezTo>
                      <a:pt x="43674" y="2018"/>
                      <a:pt x="36107" y="4540"/>
                      <a:pt x="28541" y="7567"/>
                    </a:cubicBezTo>
                    <a:cubicBezTo>
                      <a:pt x="8363" y="17151"/>
                      <a:pt x="-3238" y="38841"/>
                      <a:pt x="797" y="61037"/>
                    </a:cubicBezTo>
                    <a:lnTo>
                      <a:pt x="7859" y="102400"/>
                    </a:lnTo>
                    <a:cubicBezTo>
                      <a:pt x="10886" y="120055"/>
                      <a:pt x="20974" y="136197"/>
                      <a:pt x="35603" y="146791"/>
                    </a:cubicBezTo>
                    <a:cubicBezTo>
                      <a:pt x="49223" y="156879"/>
                      <a:pt x="62842" y="166968"/>
                      <a:pt x="74949" y="177561"/>
                    </a:cubicBezTo>
                    <a:cubicBezTo>
                      <a:pt x="98657" y="198747"/>
                      <a:pt x="119339" y="199756"/>
                      <a:pt x="145570" y="194207"/>
                    </a:cubicBezTo>
                    <a:cubicBezTo>
                      <a:pt x="156163" y="190676"/>
                      <a:pt x="167260" y="192694"/>
                      <a:pt x="177854" y="190172"/>
                    </a:cubicBezTo>
                    <a:cubicBezTo>
                      <a:pt x="193995" y="186641"/>
                      <a:pt x="223757" y="185632"/>
                      <a:pt x="229810" y="165455"/>
                    </a:cubicBezTo>
                    <a:cubicBezTo>
                      <a:pt x="234350" y="160410"/>
                      <a:pt x="254023" y="132162"/>
                      <a:pt x="254528" y="126613"/>
                    </a:cubicBezTo>
                    <a:cubicBezTo>
                      <a:pt x="255536" y="110471"/>
                      <a:pt x="276723" y="60028"/>
                      <a:pt x="269661" y="67090"/>
                    </a:cubicBezTo>
                    <a:close/>
                  </a:path>
                </a:pathLst>
              </a:custGeom>
              <a:solidFill>
                <a:srgbClr val="FDB98A"/>
              </a:solidFill>
              <a:ln w="5039"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74992937-7B18-4F31-B473-797B34B1058F}"/>
                  </a:ext>
                </a:extLst>
              </p:cNvPr>
              <p:cNvSpPr/>
              <p:nvPr/>
            </p:nvSpPr>
            <p:spPr>
              <a:xfrm>
                <a:off x="6785034" y="1718055"/>
                <a:ext cx="1563748" cy="1059313"/>
              </a:xfrm>
              <a:custGeom>
                <a:avLst/>
                <a:gdLst>
                  <a:gd name="connsiteX0" fmla="*/ 1000407 w 1563747"/>
                  <a:gd name="connsiteY0" fmla="*/ 71978 h 1059312"/>
                  <a:gd name="connsiteX1" fmla="*/ 1080612 w 1563747"/>
                  <a:gd name="connsiteY1" fmla="*/ 9932 h 1059312"/>
                  <a:gd name="connsiteX2" fmla="*/ 1385795 w 1563747"/>
                  <a:gd name="connsiteY2" fmla="*/ 34145 h 1059312"/>
                  <a:gd name="connsiteX3" fmla="*/ 1548728 w 1563747"/>
                  <a:gd name="connsiteY3" fmla="*/ 190520 h 1059312"/>
                  <a:gd name="connsiteX4" fmla="*/ 1462469 w 1563747"/>
                  <a:gd name="connsiteY4" fmla="*/ 450304 h 1059312"/>
                  <a:gd name="connsiteX5" fmla="*/ 1164853 w 1563747"/>
                  <a:gd name="connsiteY5" fmla="*/ 557244 h 1059312"/>
                  <a:gd name="connsiteX6" fmla="*/ 1169393 w 1563747"/>
                  <a:gd name="connsiteY6" fmla="*/ 716645 h 1059312"/>
                  <a:gd name="connsiteX7" fmla="*/ 829404 w 1563747"/>
                  <a:gd name="connsiteY7" fmla="*/ 804921 h 1059312"/>
                  <a:gd name="connsiteX8" fmla="*/ 588284 w 1563747"/>
                  <a:gd name="connsiteY8" fmla="*/ 811983 h 1059312"/>
                  <a:gd name="connsiteX9" fmla="*/ 369359 w 1563747"/>
                  <a:gd name="connsiteY9" fmla="*/ 834683 h 1059312"/>
                  <a:gd name="connsiteX10" fmla="*/ 202896 w 1563747"/>
                  <a:gd name="connsiteY10" fmla="*/ 943136 h 1059312"/>
                  <a:gd name="connsiteX11" fmla="*/ 149426 w 1563747"/>
                  <a:gd name="connsiteY11" fmla="*/ 1040492 h 1059312"/>
                  <a:gd name="connsiteX12" fmla="*/ 45512 w 1563747"/>
                  <a:gd name="connsiteY12" fmla="*/ 1060165 h 1059312"/>
                  <a:gd name="connsiteX13" fmla="*/ 4653 w 1563747"/>
                  <a:gd name="connsiteY13" fmla="*/ 1007199 h 1059312"/>
                  <a:gd name="connsiteX14" fmla="*/ 45512 w 1563747"/>
                  <a:gd name="connsiteY14" fmla="*/ 735309 h 1059312"/>
                  <a:gd name="connsiteX15" fmla="*/ 45008 w 1563747"/>
                  <a:gd name="connsiteY15" fmla="*/ 523951 h 1059312"/>
                  <a:gd name="connsiteX16" fmla="*/ 187258 w 1563747"/>
                  <a:gd name="connsiteY16" fmla="*/ 284849 h 1059312"/>
                  <a:gd name="connsiteX17" fmla="*/ 509592 w 1563747"/>
                  <a:gd name="connsiteY17" fmla="*/ 273752 h 1059312"/>
                  <a:gd name="connsiteX18" fmla="*/ 1144171 w 1563747"/>
                  <a:gd name="connsiteY18" fmla="*/ 315115 h 1059312"/>
                  <a:gd name="connsiteX19" fmla="*/ 1192597 w 1563747"/>
                  <a:gd name="connsiteY19" fmla="*/ 264167 h 1059312"/>
                  <a:gd name="connsiteX20" fmla="*/ 1175446 w 1563747"/>
                  <a:gd name="connsiteY20" fmla="*/ 220281 h 1059312"/>
                  <a:gd name="connsiteX21" fmla="*/ 1000407 w 1563747"/>
                  <a:gd name="connsiteY21" fmla="*/ 71978 h 1059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3747" h="1059312">
                    <a:moveTo>
                      <a:pt x="1000407" y="71978"/>
                    </a:moveTo>
                    <a:cubicBezTo>
                      <a:pt x="1007973" y="26074"/>
                      <a:pt x="1043284" y="14977"/>
                      <a:pt x="1080612" y="9932"/>
                    </a:cubicBezTo>
                    <a:cubicBezTo>
                      <a:pt x="1184021" y="-4192"/>
                      <a:pt x="1286926" y="-8732"/>
                      <a:pt x="1385795" y="34145"/>
                    </a:cubicBezTo>
                    <a:cubicBezTo>
                      <a:pt x="1459443" y="65924"/>
                      <a:pt x="1517957" y="114855"/>
                      <a:pt x="1548728" y="190520"/>
                    </a:cubicBezTo>
                    <a:cubicBezTo>
                      <a:pt x="1589587" y="290398"/>
                      <a:pt x="1543683" y="387754"/>
                      <a:pt x="1462469" y="450304"/>
                    </a:cubicBezTo>
                    <a:cubicBezTo>
                      <a:pt x="1370158" y="521429"/>
                      <a:pt x="1265235" y="512349"/>
                      <a:pt x="1164853" y="557244"/>
                    </a:cubicBezTo>
                    <a:cubicBezTo>
                      <a:pt x="1077586" y="596085"/>
                      <a:pt x="1134082" y="657626"/>
                      <a:pt x="1169393" y="716645"/>
                    </a:cubicBezTo>
                    <a:cubicBezTo>
                      <a:pt x="1239509" y="832665"/>
                      <a:pt x="857148" y="804921"/>
                      <a:pt x="829404" y="804921"/>
                    </a:cubicBezTo>
                    <a:cubicBezTo>
                      <a:pt x="749199" y="804921"/>
                      <a:pt x="667985" y="804921"/>
                      <a:pt x="588284" y="811983"/>
                    </a:cubicBezTo>
                    <a:cubicBezTo>
                      <a:pt x="515645" y="819045"/>
                      <a:pt x="440989" y="816019"/>
                      <a:pt x="369359" y="834683"/>
                    </a:cubicBezTo>
                    <a:cubicBezTo>
                      <a:pt x="303783" y="851834"/>
                      <a:pt x="240224" y="886640"/>
                      <a:pt x="202896" y="943136"/>
                    </a:cubicBezTo>
                    <a:cubicBezTo>
                      <a:pt x="184232" y="971385"/>
                      <a:pt x="178178" y="1022333"/>
                      <a:pt x="149426" y="1040492"/>
                    </a:cubicBezTo>
                    <a:cubicBezTo>
                      <a:pt x="119160" y="1059156"/>
                      <a:pt x="80318" y="1061174"/>
                      <a:pt x="45512" y="1060165"/>
                    </a:cubicBezTo>
                    <a:cubicBezTo>
                      <a:pt x="-3418" y="1059156"/>
                      <a:pt x="-4931" y="1053607"/>
                      <a:pt x="4653" y="1007199"/>
                    </a:cubicBezTo>
                    <a:cubicBezTo>
                      <a:pt x="23317" y="917410"/>
                      <a:pt x="37946" y="826612"/>
                      <a:pt x="45512" y="735309"/>
                    </a:cubicBezTo>
                    <a:cubicBezTo>
                      <a:pt x="51565" y="664688"/>
                      <a:pt x="53583" y="594068"/>
                      <a:pt x="45008" y="523951"/>
                    </a:cubicBezTo>
                    <a:cubicBezTo>
                      <a:pt x="31892" y="412975"/>
                      <a:pt x="82840" y="324699"/>
                      <a:pt x="187258" y="284849"/>
                    </a:cubicBezTo>
                    <a:cubicBezTo>
                      <a:pt x="289154" y="245503"/>
                      <a:pt x="403661" y="261141"/>
                      <a:pt x="509592" y="273752"/>
                    </a:cubicBezTo>
                    <a:cubicBezTo>
                      <a:pt x="716410" y="298469"/>
                      <a:pt x="940884" y="412975"/>
                      <a:pt x="1144171" y="315115"/>
                    </a:cubicBezTo>
                    <a:cubicBezTo>
                      <a:pt x="1166366" y="304522"/>
                      <a:pt x="1189570" y="288380"/>
                      <a:pt x="1192597" y="264167"/>
                    </a:cubicBezTo>
                    <a:cubicBezTo>
                      <a:pt x="1194614" y="248025"/>
                      <a:pt x="1187048" y="231883"/>
                      <a:pt x="1175446" y="220281"/>
                    </a:cubicBezTo>
                    <a:cubicBezTo>
                      <a:pt x="1138622" y="181944"/>
                      <a:pt x="989309" y="140581"/>
                      <a:pt x="1000407" y="71978"/>
                    </a:cubicBezTo>
                    <a:close/>
                  </a:path>
                </a:pathLst>
              </a:custGeom>
              <a:solidFill>
                <a:srgbClr val="89571E"/>
              </a:solidFill>
              <a:ln w="5039"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48A484C3-0F3E-4582-B4BB-2884255DADAF}"/>
                  </a:ext>
                </a:extLst>
              </p:cNvPr>
              <p:cNvSpPr/>
              <p:nvPr/>
            </p:nvSpPr>
            <p:spPr>
              <a:xfrm>
                <a:off x="5942534" y="3556563"/>
                <a:ext cx="2567573" cy="1664634"/>
              </a:xfrm>
              <a:custGeom>
                <a:avLst/>
                <a:gdLst>
                  <a:gd name="connsiteX0" fmla="*/ 2534992 w 2567572"/>
                  <a:gd name="connsiteY0" fmla="*/ 0 h 1664634"/>
                  <a:gd name="connsiteX1" fmla="*/ 2459327 w 2567572"/>
                  <a:gd name="connsiteY1" fmla="*/ 20177 h 1664634"/>
                  <a:gd name="connsiteX2" fmla="*/ 2461344 w 2567572"/>
                  <a:gd name="connsiteY2" fmla="*/ 63054 h 1664634"/>
                  <a:gd name="connsiteX3" fmla="*/ 2424016 w 2567572"/>
                  <a:gd name="connsiteY3" fmla="*/ 390937 h 1664634"/>
                  <a:gd name="connsiteX4" fmla="*/ 2165241 w 2567572"/>
                  <a:gd name="connsiteY4" fmla="*/ 627012 h 1664634"/>
                  <a:gd name="connsiteX5" fmla="*/ 1985158 w 2567572"/>
                  <a:gd name="connsiteY5" fmla="*/ 696624 h 1664634"/>
                  <a:gd name="connsiteX6" fmla="*/ 1797004 w 2567572"/>
                  <a:gd name="connsiteY6" fmla="*/ 745050 h 1664634"/>
                  <a:gd name="connsiteX7" fmla="*/ 1796499 w 2567572"/>
                  <a:gd name="connsiteY7" fmla="*/ 633570 h 1664634"/>
                  <a:gd name="connsiteX8" fmla="*/ 1761189 w 2567572"/>
                  <a:gd name="connsiteY8" fmla="*/ 602799 h 1664634"/>
                  <a:gd name="connsiteX9" fmla="*/ 1114504 w 2567572"/>
                  <a:gd name="connsiteY9" fmla="*/ 502417 h 1664634"/>
                  <a:gd name="connsiteX10" fmla="*/ 708938 w 2567572"/>
                  <a:gd name="connsiteY10" fmla="*/ 440371 h 1664634"/>
                  <a:gd name="connsiteX11" fmla="*/ 669088 w 2567572"/>
                  <a:gd name="connsiteY11" fmla="*/ 438354 h 1664634"/>
                  <a:gd name="connsiteX12" fmla="*/ 513218 w 2567572"/>
                  <a:gd name="connsiteY12" fmla="*/ 479717 h 1664634"/>
                  <a:gd name="connsiteX13" fmla="*/ 469836 w 2567572"/>
                  <a:gd name="connsiteY13" fmla="*/ 491319 h 1664634"/>
                  <a:gd name="connsiteX14" fmla="*/ 342214 w 2567572"/>
                  <a:gd name="connsiteY14" fmla="*/ 584640 h 1664634"/>
                  <a:gd name="connsiteX15" fmla="*/ 26438 w 2567572"/>
                  <a:gd name="connsiteY15" fmla="*/ 1033082 h 1664634"/>
                  <a:gd name="connsiteX16" fmla="*/ 199459 w 2567572"/>
                  <a:gd name="connsiteY16" fmla="*/ 1609147 h 1664634"/>
                  <a:gd name="connsiteX17" fmla="*/ 221150 w 2567572"/>
                  <a:gd name="connsiteY17" fmla="*/ 1604607 h 1664634"/>
                  <a:gd name="connsiteX18" fmla="*/ 247380 w 2567572"/>
                  <a:gd name="connsiteY18" fmla="*/ 1562234 h 1664634"/>
                  <a:gd name="connsiteX19" fmla="*/ 244354 w 2567572"/>
                  <a:gd name="connsiteY19" fmla="*/ 1544074 h 1664634"/>
                  <a:gd name="connsiteX20" fmla="*/ 82430 w 2567572"/>
                  <a:gd name="connsiteY20" fmla="*/ 1159191 h 1664634"/>
                  <a:gd name="connsiteX21" fmla="*/ 456721 w 2567572"/>
                  <a:gd name="connsiteY21" fmla="*/ 596746 h 1664634"/>
                  <a:gd name="connsiteX22" fmla="*/ 476898 w 2567572"/>
                  <a:gd name="connsiteY22" fmla="*/ 605826 h 1664634"/>
                  <a:gd name="connsiteX23" fmla="*/ 479420 w 2567572"/>
                  <a:gd name="connsiteY23" fmla="*/ 643154 h 1664634"/>
                  <a:gd name="connsiteX24" fmla="*/ 517253 w 2567572"/>
                  <a:gd name="connsiteY24" fmla="*/ 1000798 h 1664634"/>
                  <a:gd name="connsiteX25" fmla="*/ 568201 w 2567572"/>
                  <a:gd name="connsiteY25" fmla="*/ 1473454 h 1664634"/>
                  <a:gd name="connsiteX26" fmla="*/ 578290 w 2567572"/>
                  <a:gd name="connsiteY26" fmla="*/ 1505233 h 1664634"/>
                  <a:gd name="connsiteX27" fmla="*/ 637308 w 2567572"/>
                  <a:gd name="connsiteY27" fmla="*/ 1521879 h 1664634"/>
                  <a:gd name="connsiteX28" fmla="*/ 1079698 w 2567572"/>
                  <a:gd name="connsiteY28" fmla="*/ 1613182 h 1664634"/>
                  <a:gd name="connsiteX29" fmla="*/ 1308711 w 2567572"/>
                  <a:gd name="connsiteY29" fmla="*/ 1648492 h 1664634"/>
                  <a:gd name="connsiteX30" fmla="*/ 1519060 w 2567572"/>
                  <a:gd name="connsiteY30" fmla="*/ 1661608 h 1664634"/>
                  <a:gd name="connsiteX31" fmla="*/ 1547813 w 2567572"/>
                  <a:gd name="connsiteY31" fmla="*/ 1583925 h 1664634"/>
                  <a:gd name="connsiteX32" fmla="*/ 1594726 w 2567572"/>
                  <a:gd name="connsiteY32" fmla="*/ 1435621 h 1664634"/>
                  <a:gd name="connsiteX33" fmla="*/ 1685019 w 2567572"/>
                  <a:gd name="connsiteY33" fmla="*/ 1150615 h 1664634"/>
                  <a:gd name="connsiteX34" fmla="*/ 1784393 w 2567572"/>
                  <a:gd name="connsiteY34" fmla="*/ 833830 h 1664634"/>
                  <a:gd name="connsiteX35" fmla="*/ 1808101 w 2567572"/>
                  <a:gd name="connsiteY35" fmla="*/ 818697 h 1664634"/>
                  <a:gd name="connsiteX36" fmla="*/ 1900917 w 2567572"/>
                  <a:gd name="connsiteY36" fmla="*/ 808104 h 1664634"/>
                  <a:gd name="connsiteX37" fmla="*/ 2382148 w 2567572"/>
                  <a:gd name="connsiteY37" fmla="*/ 587666 h 1664634"/>
                  <a:gd name="connsiteX38" fmla="*/ 2534992 w 2567572"/>
                  <a:gd name="connsiteY38" fmla="*/ 0 h 1664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567572" h="1664634">
                    <a:moveTo>
                      <a:pt x="2534992" y="0"/>
                    </a:moveTo>
                    <a:cubicBezTo>
                      <a:pt x="2511283" y="12106"/>
                      <a:pt x="2484044" y="10593"/>
                      <a:pt x="2459327" y="20177"/>
                    </a:cubicBezTo>
                    <a:cubicBezTo>
                      <a:pt x="2447725" y="35310"/>
                      <a:pt x="2456804" y="49435"/>
                      <a:pt x="2461344" y="63054"/>
                    </a:cubicBezTo>
                    <a:cubicBezTo>
                      <a:pt x="2497664" y="178065"/>
                      <a:pt x="2483539" y="287023"/>
                      <a:pt x="2424016" y="390937"/>
                    </a:cubicBezTo>
                    <a:cubicBezTo>
                      <a:pt x="2362980" y="497373"/>
                      <a:pt x="2271677" y="571020"/>
                      <a:pt x="2165241" y="627012"/>
                    </a:cubicBezTo>
                    <a:cubicBezTo>
                      <a:pt x="2108240" y="657278"/>
                      <a:pt x="2047203" y="679978"/>
                      <a:pt x="1985158" y="696624"/>
                    </a:cubicBezTo>
                    <a:cubicBezTo>
                      <a:pt x="1922104" y="713271"/>
                      <a:pt x="1857032" y="717810"/>
                      <a:pt x="1797004" y="745050"/>
                    </a:cubicBezTo>
                    <a:cubicBezTo>
                      <a:pt x="1802048" y="742528"/>
                      <a:pt x="1796499" y="644163"/>
                      <a:pt x="1796499" y="633570"/>
                    </a:cubicBezTo>
                    <a:cubicBezTo>
                      <a:pt x="1795995" y="600277"/>
                      <a:pt x="1793473" y="607844"/>
                      <a:pt x="1761189" y="602799"/>
                    </a:cubicBezTo>
                    <a:cubicBezTo>
                      <a:pt x="1545795" y="569002"/>
                      <a:pt x="1329897" y="535710"/>
                      <a:pt x="1114504" y="502417"/>
                    </a:cubicBezTo>
                    <a:cubicBezTo>
                      <a:pt x="979315" y="481231"/>
                      <a:pt x="844127" y="460044"/>
                      <a:pt x="708938" y="440371"/>
                    </a:cubicBezTo>
                    <a:cubicBezTo>
                      <a:pt x="694814" y="438354"/>
                      <a:pt x="680185" y="426247"/>
                      <a:pt x="669088" y="438354"/>
                    </a:cubicBezTo>
                    <a:cubicBezTo>
                      <a:pt x="617131" y="451973"/>
                      <a:pt x="565174" y="466098"/>
                      <a:pt x="513218" y="479717"/>
                    </a:cubicBezTo>
                    <a:cubicBezTo>
                      <a:pt x="498589" y="483248"/>
                      <a:pt x="481438" y="483248"/>
                      <a:pt x="469836" y="491319"/>
                    </a:cubicBezTo>
                    <a:cubicBezTo>
                      <a:pt x="426455" y="521081"/>
                      <a:pt x="383073" y="551851"/>
                      <a:pt x="342214" y="584640"/>
                    </a:cubicBezTo>
                    <a:cubicBezTo>
                      <a:pt x="193910" y="703686"/>
                      <a:pt x="80917" y="848459"/>
                      <a:pt x="26438" y="1033082"/>
                    </a:cubicBezTo>
                    <a:cubicBezTo>
                      <a:pt x="-41156" y="1262600"/>
                      <a:pt x="22403" y="1472445"/>
                      <a:pt x="199459" y="1609147"/>
                    </a:cubicBezTo>
                    <a:cubicBezTo>
                      <a:pt x="208035" y="1614191"/>
                      <a:pt x="216105" y="1612173"/>
                      <a:pt x="221150" y="1604607"/>
                    </a:cubicBezTo>
                    <a:cubicBezTo>
                      <a:pt x="230230" y="1590482"/>
                      <a:pt x="238301" y="1576358"/>
                      <a:pt x="247380" y="1562234"/>
                    </a:cubicBezTo>
                    <a:cubicBezTo>
                      <a:pt x="251416" y="1556181"/>
                      <a:pt x="249398" y="1549623"/>
                      <a:pt x="244354" y="1544074"/>
                    </a:cubicBezTo>
                    <a:cubicBezTo>
                      <a:pt x="118245" y="1446214"/>
                      <a:pt x="63766" y="1315566"/>
                      <a:pt x="82430" y="1159191"/>
                    </a:cubicBezTo>
                    <a:cubicBezTo>
                      <a:pt x="112192" y="910000"/>
                      <a:pt x="259991" y="736475"/>
                      <a:pt x="456721" y="596746"/>
                    </a:cubicBezTo>
                    <a:cubicBezTo>
                      <a:pt x="469836" y="587666"/>
                      <a:pt x="474376" y="593720"/>
                      <a:pt x="476898" y="605826"/>
                    </a:cubicBezTo>
                    <a:cubicBezTo>
                      <a:pt x="477907" y="618437"/>
                      <a:pt x="477907" y="631048"/>
                      <a:pt x="479420" y="643154"/>
                    </a:cubicBezTo>
                    <a:cubicBezTo>
                      <a:pt x="492031" y="762201"/>
                      <a:pt x="504138" y="881752"/>
                      <a:pt x="517253" y="1000798"/>
                    </a:cubicBezTo>
                    <a:cubicBezTo>
                      <a:pt x="533899" y="1158182"/>
                      <a:pt x="551050" y="1316070"/>
                      <a:pt x="568201" y="1473454"/>
                    </a:cubicBezTo>
                    <a:cubicBezTo>
                      <a:pt x="572741" y="1483542"/>
                      <a:pt x="567696" y="1497162"/>
                      <a:pt x="578290" y="1505233"/>
                    </a:cubicBezTo>
                    <a:cubicBezTo>
                      <a:pt x="596449" y="1515826"/>
                      <a:pt x="617636" y="1517339"/>
                      <a:pt x="637308" y="1521879"/>
                    </a:cubicBezTo>
                    <a:cubicBezTo>
                      <a:pt x="784099" y="1555172"/>
                      <a:pt x="931394" y="1586951"/>
                      <a:pt x="1079698" y="1613182"/>
                    </a:cubicBezTo>
                    <a:cubicBezTo>
                      <a:pt x="1155867" y="1626802"/>
                      <a:pt x="1232037" y="1638404"/>
                      <a:pt x="1308711" y="1648492"/>
                    </a:cubicBezTo>
                    <a:cubicBezTo>
                      <a:pt x="1377819" y="1657572"/>
                      <a:pt x="1449448" y="1671697"/>
                      <a:pt x="1519060" y="1661608"/>
                    </a:cubicBezTo>
                    <a:cubicBezTo>
                      <a:pt x="1539238" y="1658581"/>
                      <a:pt x="1543273" y="1599562"/>
                      <a:pt x="1547813" y="1583925"/>
                    </a:cubicBezTo>
                    <a:cubicBezTo>
                      <a:pt x="1562442" y="1533986"/>
                      <a:pt x="1579088" y="1485056"/>
                      <a:pt x="1594726" y="1435621"/>
                    </a:cubicBezTo>
                    <a:cubicBezTo>
                      <a:pt x="1624992" y="1340787"/>
                      <a:pt x="1655258" y="1245449"/>
                      <a:pt x="1685019" y="1150615"/>
                    </a:cubicBezTo>
                    <a:cubicBezTo>
                      <a:pt x="1718312" y="1045189"/>
                      <a:pt x="1751100" y="939257"/>
                      <a:pt x="1784393" y="833830"/>
                    </a:cubicBezTo>
                    <a:cubicBezTo>
                      <a:pt x="1789437" y="824246"/>
                      <a:pt x="1796499" y="819706"/>
                      <a:pt x="1808101" y="818697"/>
                    </a:cubicBezTo>
                    <a:cubicBezTo>
                      <a:pt x="1838872" y="816175"/>
                      <a:pt x="1870147" y="813149"/>
                      <a:pt x="1900917" y="808104"/>
                    </a:cubicBezTo>
                    <a:cubicBezTo>
                      <a:pt x="2081505" y="778343"/>
                      <a:pt x="2244942" y="711757"/>
                      <a:pt x="2382148" y="587666"/>
                    </a:cubicBezTo>
                    <a:cubicBezTo>
                      <a:pt x="2560214" y="426247"/>
                      <a:pt x="2616206" y="209340"/>
                      <a:pt x="2534992" y="0"/>
                    </a:cubicBezTo>
                    <a:close/>
                  </a:path>
                </a:pathLst>
              </a:custGeom>
              <a:solidFill>
                <a:srgbClr val="686868"/>
              </a:solidFill>
              <a:ln w="5039"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CAB52873-28D7-4BA7-B3E1-3AF5AEA43BFF}"/>
                  </a:ext>
                </a:extLst>
              </p:cNvPr>
              <p:cNvSpPr/>
              <p:nvPr/>
            </p:nvSpPr>
            <p:spPr>
              <a:xfrm>
                <a:off x="6142497" y="5089104"/>
                <a:ext cx="252217" cy="221951"/>
              </a:xfrm>
              <a:custGeom>
                <a:avLst/>
                <a:gdLst>
                  <a:gd name="connsiteX0" fmla="*/ 0 w 252217"/>
                  <a:gd name="connsiteY0" fmla="*/ 76606 h 221951"/>
                  <a:gd name="connsiteX1" fmla="*/ 44895 w 252217"/>
                  <a:gd name="connsiteY1" fmla="*/ 11533 h 221951"/>
                  <a:gd name="connsiteX2" fmla="*/ 64568 w 252217"/>
                  <a:gd name="connsiteY2" fmla="*/ 9011 h 221951"/>
                  <a:gd name="connsiteX3" fmla="*/ 177057 w 252217"/>
                  <a:gd name="connsiteY3" fmla="*/ 20613 h 221951"/>
                  <a:gd name="connsiteX4" fmla="*/ 252217 w 252217"/>
                  <a:gd name="connsiteY4" fmla="*/ 96783 h 221951"/>
                  <a:gd name="connsiteX5" fmla="*/ 222960 w 252217"/>
                  <a:gd name="connsiteY5" fmla="*/ 170935 h 221951"/>
                  <a:gd name="connsiteX6" fmla="*/ 93320 w 252217"/>
                  <a:gd name="connsiteY6" fmla="*/ 215325 h 221951"/>
                  <a:gd name="connsiteX7" fmla="*/ 10089 w 252217"/>
                  <a:gd name="connsiteY7" fmla="*/ 98801 h 221951"/>
                  <a:gd name="connsiteX8" fmla="*/ 0 w 252217"/>
                  <a:gd name="connsiteY8" fmla="*/ 76606 h 221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2217" h="221951">
                    <a:moveTo>
                      <a:pt x="0" y="76606"/>
                    </a:moveTo>
                    <a:cubicBezTo>
                      <a:pt x="19673" y="57941"/>
                      <a:pt x="30266" y="33729"/>
                      <a:pt x="44895" y="11533"/>
                    </a:cubicBezTo>
                    <a:cubicBezTo>
                      <a:pt x="51452" y="13047"/>
                      <a:pt x="58010" y="12038"/>
                      <a:pt x="64568" y="9011"/>
                    </a:cubicBezTo>
                    <a:cubicBezTo>
                      <a:pt x="103914" y="-7131"/>
                      <a:pt x="141242" y="-573"/>
                      <a:pt x="177057" y="20613"/>
                    </a:cubicBezTo>
                    <a:cubicBezTo>
                      <a:pt x="206818" y="41295"/>
                      <a:pt x="229013" y="69543"/>
                      <a:pt x="252217" y="96783"/>
                    </a:cubicBezTo>
                    <a:cubicBezTo>
                      <a:pt x="242633" y="121500"/>
                      <a:pt x="234058" y="146722"/>
                      <a:pt x="222960" y="170935"/>
                    </a:cubicBezTo>
                    <a:cubicBezTo>
                      <a:pt x="201269" y="218856"/>
                      <a:pt x="139728" y="241556"/>
                      <a:pt x="93320" y="215325"/>
                    </a:cubicBezTo>
                    <a:cubicBezTo>
                      <a:pt x="48426" y="190103"/>
                      <a:pt x="11098" y="156306"/>
                      <a:pt x="10089" y="98801"/>
                    </a:cubicBezTo>
                    <a:cubicBezTo>
                      <a:pt x="9080" y="90225"/>
                      <a:pt x="5044" y="83163"/>
                      <a:pt x="0" y="76606"/>
                    </a:cubicBezTo>
                    <a:close/>
                  </a:path>
                </a:pathLst>
              </a:custGeom>
              <a:solidFill>
                <a:srgbClr val="FDCC94"/>
              </a:solidFill>
              <a:ln w="5039"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01EAE999-ED1B-4500-94CB-1F83C2CD6D44}"/>
                  </a:ext>
                </a:extLst>
              </p:cNvPr>
              <p:cNvSpPr/>
              <p:nvPr/>
            </p:nvSpPr>
            <p:spPr>
              <a:xfrm>
                <a:off x="7148057" y="6083090"/>
                <a:ext cx="307705" cy="136197"/>
              </a:xfrm>
              <a:custGeom>
                <a:avLst/>
                <a:gdLst>
                  <a:gd name="connsiteX0" fmla="*/ 19451 w 307705"/>
                  <a:gd name="connsiteY0" fmla="*/ 10780 h 136197"/>
                  <a:gd name="connsiteX1" fmla="*/ 142534 w 307705"/>
                  <a:gd name="connsiteY1" fmla="*/ 691 h 136197"/>
                  <a:gd name="connsiteX2" fmla="*/ 159180 w 307705"/>
                  <a:gd name="connsiteY2" fmla="*/ 63241 h 136197"/>
                  <a:gd name="connsiteX3" fmla="*/ 279235 w 307705"/>
                  <a:gd name="connsiteY3" fmla="*/ 78878 h 136197"/>
                  <a:gd name="connsiteX4" fmla="*/ 311015 w 307705"/>
                  <a:gd name="connsiteY4" fmla="*/ 96534 h 136197"/>
                  <a:gd name="connsiteX5" fmla="*/ 280244 w 307705"/>
                  <a:gd name="connsiteY5" fmla="*/ 113180 h 136197"/>
                  <a:gd name="connsiteX6" fmla="*/ 29540 w 307705"/>
                  <a:gd name="connsiteY6" fmla="*/ 136888 h 136197"/>
                  <a:gd name="connsiteX7" fmla="*/ 5327 w 307705"/>
                  <a:gd name="connsiteY7" fmla="*/ 119233 h 136197"/>
                  <a:gd name="connsiteX8" fmla="*/ 3814 w 307705"/>
                  <a:gd name="connsiteY8" fmla="*/ 34488 h 136197"/>
                  <a:gd name="connsiteX9" fmla="*/ 19451 w 307705"/>
                  <a:gd name="connsiteY9" fmla="*/ 10780 h 136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705" h="136197">
                    <a:moveTo>
                      <a:pt x="19451" y="10780"/>
                    </a:moveTo>
                    <a:cubicBezTo>
                      <a:pt x="56780" y="5231"/>
                      <a:pt x="104196" y="-2336"/>
                      <a:pt x="142534" y="691"/>
                    </a:cubicBezTo>
                    <a:cubicBezTo>
                      <a:pt x="126392" y="35497"/>
                      <a:pt x="118825" y="56683"/>
                      <a:pt x="159180" y="63241"/>
                    </a:cubicBezTo>
                    <a:cubicBezTo>
                      <a:pt x="199030" y="69799"/>
                      <a:pt x="239385" y="72825"/>
                      <a:pt x="279235" y="78878"/>
                    </a:cubicBezTo>
                    <a:cubicBezTo>
                      <a:pt x="291342" y="80896"/>
                      <a:pt x="311015" y="80392"/>
                      <a:pt x="311015" y="96534"/>
                    </a:cubicBezTo>
                    <a:cubicBezTo>
                      <a:pt x="311015" y="110658"/>
                      <a:pt x="292351" y="110658"/>
                      <a:pt x="280244" y="113180"/>
                    </a:cubicBezTo>
                    <a:cubicBezTo>
                      <a:pt x="197517" y="129826"/>
                      <a:pt x="113781" y="133357"/>
                      <a:pt x="29540" y="136888"/>
                    </a:cubicBezTo>
                    <a:cubicBezTo>
                      <a:pt x="16425" y="137393"/>
                      <a:pt x="8858" y="130835"/>
                      <a:pt x="5327" y="119233"/>
                    </a:cubicBezTo>
                    <a:cubicBezTo>
                      <a:pt x="-3248" y="90985"/>
                      <a:pt x="283" y="62736"/>
                      <a:pt x="3814" y="34488"/>
                    </a:cubicBezTo>
                    <a:cubicBezTo>
                      <a:pt x="4823" y="26417"/>
                      <a:pt x="13398" y="11789"/>
                      <a:pt x="19451" y="10780"/>
                    </a:cubicBezTo>
                    <a:close/>
                  </a:path>
                </a:pathLst>
              </a:custGeom>
              <a:solidFill>
                <a:srgbClr val="262626"/>
              </a:solidFill>
              <a:ln w="5039"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741E8F6B-D6AA-4EB6-81A3-990ACAEA3C21}"/>
                  </a:ext>
                </a:extLst>
              </p:cNvPr>
              <p:cNvSpPr/>
              <p:nvPr/>
            </p:nvSpPr>
            <p:spPr>
              <a:xfrm>
                <a:off x="6186963" y="5916327"/>
                <a:ext cx="297616" cy="166463"/>
              </a:xfrm>
              <a:custGeom>
                <a:avLst/>
                <a:gdLst>
                  <a:gd name="connsiteX0" fmla="*/ 36243 w 297616"/>
                  <a:gd name="connsiteY0" fmla="*/ 486 h 166463"/>
                  <a:gd name="connsiteX1" fmla="*/ 47341 w 297616"/>
                  <a:gd name="connsiteY1" fmla="*/ 21168 h 166463"/>
                  <a:gd name="connsiteX2" fmla="*/ 147219 w 297616"/>
                  <a:gd name="connsiteY2" fmla="*/ 25708 h 166463"/>
                  <a:gd name="connsiteX3" fmla="*/ 153272 w 297616"/>
                  <a:gd name="connsiteY3" fmla="*/ 75646 h 166463"/>
                  <a:gd name="connsiteX4" fmla="*/ 248610 w 297616"/>
                  <a:gd name="connsiteY4" fmla="*/ 121550 h 166463"/>
                  <a:gd name="connsiteX5" fmla="*/ 291992 w 297616"/>
                  <a:gd name="connsiteY5" fmla="*/ 146772 h 166463"/>
                  <a:gd name="connsiteX6" fmla="*/ 298045 w 297616"/>
                  <a:gd name="connsiteY6" fmla="*/ 161905 h 166463"/>
                  <a:gd name="connsiteX7" fmla="*/ 284930 w 297616"/>
                  <a:gd name="connsiteY7" fmla="*/ 167454 h 166463"/>
                  <a:gd name="connsiteX8" fmla="*/ 219858 w 297616"/>
                  <a:gd name="connsiteY8" fmla="*/ 160896 h 166463"/>
                  <a:gd name="connsiteX9" fmla="*/ 26659 w 297616"/>
                  <a:gd name="connsiteY9" fmla="*/ 113479 h 166463"/>
                  <a:gd name="connsiteX10" fmla="*/ 933 w 297616"/>
                  <a:gd name="connsiteY10" fmla="*/ 73124 h 166463"/>
                  <a:gd name="connsiteX11" fmla="*/ 23128 w 297616"/>
                  <a:gd name="connsiteY11" fmla="*/ 9061 h 166463"/>
                  <a:gd name="connsiteX12" fmla="*/ 36243 w 297616"/>
                  <a:gd name="connsiteY12" fmla="*/ 486 h 16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7616" h="166463">
                    <a:moveTo>
                      <a:pt x="36243" y="486"/>
                    </a:moveTo>
                    <a:cubicBezTo>
                      <a:pt x="26659" y="14610"/>
                      <a:pt x="28677" y="20663"/>
                      <a:pt x="47341" y="21168"/>
                    </a:cubicBezTo>
                    <a:cubicBezTo>
                      <a:pt x="80634" y="22681"/>
                      <a:pt x="114431" y="15114"/>
                      <a:pt x="147219" y="25708"/>
                    </a:cubicBezTo>
                    <a:cubicBezTo>
                      <a:pt x="133599" y="54460"/>
                      <a:pt x="128050" y="59505"/>
                      <a:pt x="153272" y="75646"/>
                    </a:cubicBezTo>
                    <a:cubicBezTo>
                      <a:pt x="183034" y="94815"/>
                      <a:pt x="216831" y="106417"/>
                      <a:pt x="248610" y="121550"/>
                    </a:cubicBezTo>
                    <a:cubicBezTo>
                      <a:pt x="263743" y="129117"/>
                      <a:pt x="279381" y="135674"/>
                      <a:pt x="291992" y="146772"/>
                    </a:cubicBezTo>
                    <a:cubicBezTo>
                      <a:pt x="296532" y="150807"/>
                      <a:pt x="301072" y="154843"/>
                      <a:pt x="298045" y="161905"/>
                    </a:cubicBezTo>
                    <a:cubicBezTo>
                      <a:pt x="295523" y="167454"/>
                      <a:pt x="289974" y="167454"/>
                      <a:pt x="284930" y="167454"/>
                    </a:cubicBezTo>
                    <a:cubicBezTo>
                      <a:pt x="262735" y="168967"/>
                      <a:pt x="241548" y="164931"/>
                      <a:pt x="219858" y="160896"/>
                    </a:cubicBezTo>
                    <a:cubicBezTo>
                      <a:pt x="154785" y="148285"/>
                      <a:pt x="90722" y="131134"/>
                      <a:pt x="26659" y="113479"/>
                    </a:cubicBezTo>
                    <a:cubicBezTo>
                      <a:pt x="3455" y="106921"/>
                      <a:pt x="-2598" y="94311"/>
                      <a:pt x="933" y="73124"/>
                    </a:cubicBezTo>
                    <a:cubicBezTo>
                      <a:pt x="4968" y="50425"/>
                      <a:pt x="13544" y="29743"/>
                      <a:pt x="23128" y="9061"/>
                    </a:cubicBezTo>
                    <a:cubicBezTo>
                      <a:pt x="25146" y="3008"/>
                      <a:pt x="28677" y="-1532"/>
                      <a:pt x="36243" y="486"/>
                    </a:cubicBezTo>
                    <a:close/>
                  </a:path>
                </a:pathLst>
              </a:custGeom>
              <a:solidFill>
                <a:srgbClr val="262626"/>
              </a:solidFill>
              <a:ln w="5039"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38F63E4A-DFFC-46C0-9E75-12521F1AF114}"/>
                  </a:ext>
                </a:extLst>
              </p:cNvPr>
              <p:cNvSpPr/>
              <p:nvPr/>
            </p:nvSpPr>
            <p:spPr>
              <a:xfrm>
                <a:off x="6319049" y="5109718"/>
                <a:ext cx="75665" cy="90798"/>
              </a:xfrm>
              <a:custGeom>
                <a:avLst/>
                <a:gdLst>
                  <a:gd name="connsiteX0" fmla="*/ 75161 w 75665"/>
                  <a:gd name="connsiteY0" fmla="*/ 76170 h 90798"/>
                  <a:gd name="connsiteX1" fmla="*/ 57001 w 75665"/>
                  <a:gd name="connsiteY1" fmla="*/ 93320 h 90798"/>
                  <a:gd name="connsiteX2" fmla="*/ 0 w 75665"/>
                  <a:gd name="connsiteY2" fmla="*/ 0 h 90798"/>
                  <a:gd name="connsiteX3" fmla="*/ 52461 w 75665"/>
                  <a:gd name="connsiteY3" fmla="*/ 27744 h 90798"/>
                  <a:gd name="connsiteX4" fmla="*/ 75161 w 75665"/>
                  <a:gd name="connsiteY4" fmla="*/ 76170 h 90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665" h="90798">
                    <a:moveTo>
                      <a:pt x="75161" y="76170"/>
                    </a:moveTo>
                    <a:cubicBezTo>
                      <a:pt x="70621" y="80710"/>
                      <a:pt x="65577" y="85249"/>
                      <a:pt x="57001" y="93320"/>
                    </a:cubicBezTo>
                    <a:cubicBezTo>
                      <a:pt x="51957" y="51452"/>
                      <a:pt x="16142" y="32788"/>
                      <a:pt x="0" y="0"/>
                    </a:cubicBezTo>
                    <a:cubicBezTo>
                      <a:pt x="19673" y="5549"/>
                      <a:pt x="35815" y="16646"/>
                      <a:pt x="52461" y="27744"/>
                    </a:cubicBezTo>
                    <a:cubicBezTo>
                      <a:pt x="69612" y="38841"/>
                      <a:pt x="78692" y="54479"/>
                      <a:pt x="75161" y="76170"/>
                    </a:cubicBezTo>
                    <a:close/>
                  </a:path>
                </a:pathLst>
              </a:custGeom>
              <a:solidFill>
                <a:srgbClr val="FDB98A"/>
              </a:solidFill>
              <a:ln w="5039"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B474080A-BFCE-43BC-9782-A8946DAAA7DA}"/>
                  </a:ext>
                </a:extLst>
              </p:cNvPr>
              <p:cNvSpPr/>
              <p:nvPr/>
            </p:nvSpPr>
            <p:spPr>
              <a:xfrm>
                <a:off x="6918822" y="3021809"/>
                <a:ext cx="121064" cy="15133"/>
              </a:xfrm>
              <a:custGeom>
                <a:avLst/>
                <a:gdLst>
                  <a:gd name="connsiteX0" fmla="*/ 121064 w 121064"/>
                  <a:gd name="connsiteY0" fmla="*/ 10142 h 15133"/>
                  <a:gd name="connsiteX1" fmla="*/ 108958 w 121064"/>
                  <a:gd name="connsiteY1" fmla="*/ 16700 h 15133"/>
                  <a:gd name="connsiteX2" fmla="*/ 0 w 121064"/>
                  <a:gd name="connsiteY2" fmla="*/ 54 h 15133"/>
                  <a:gd name="connsiteX3" fmla="*/ 121064 w 121064"/>
                  <a:gd name="connsiteY3" fmla="*/ 10142 h 15133"/>
                </a:gdLst>
                <a:ahLst/>
                <a:cxnLst>
                  <a:cxn ang="0">
                    <a:pos x="connsiteX0" y="connsiteY0"/>
                  </a:cxn>
                  <a:cxn ang="0">
                    <a:pos x="connsiteX1" y="connsiteY1"/>
                  </a:cxn>
                  <a:cxn ang="0">
                    <a:pos x="connsiteX2" y="connsiteY2"/>
                  </a:cxn>
                  <a:cxn ang="0">
                    <a:pos x="connsiteX3" y="connsiteY3"/>
                  </a:cxn>
                </a:cxnLst>
                <a:rect l="l" t="t" r="r" b="b"/>
                <a:pathLst>
                  <a:path w="121064" h="15133">
                    <a:moveTo>
                      <a:pt x="121064" y="10142"/>
                    </a:moveTo>
                    <a:cubicBezTo>
                      <a:pt x="118542" y="15691"/>
                      <a:pt x="114507" y="17709"/>
                      <a:pt x="108958" y="16700"/>
                    </a:cubicBezTo>
                    <a:cubicBezTo>
                      <a:pt x="72639" y="10142"/>
                      <a:pt x="35815" y="9638"/>
                      <a:pt x="0" y="54"/>
                    </a:cubicBezTo>
                    <a:cubicBezTo>
                      <a:pt x="40859" y="-451"/>
                      <a:pt x="81214" y="2576"/>
                      <a:pt x="121064" y="10142"/>
                    </a:cubicBezTo>
                    <a:close/>
                  </a:path>
                </a:pathLst>
              </a:custGeom>
              <a:solidFill>
                <a:srgbClr val="8D8D8D"/>
              </a:solidFill>
              <a:ln w="5039"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BBB70061-5843-4800-9243-7DA4F5C7B14A}"/>
                  </a:ext>
                </a:extLst>
              </p:cNvPr>
              <p:cNvSpPr/>
              <p:nvPr/>
            </p:nvSpPr>
            <p:spPr>
              <a:xfrm>
                <a:off x="7302290" y="4300604"/>
                <a:ext cx="257262" cy="650721"/>
              </a:xfrm>
              <a:custGeom>
                <a:avLst/>
                <a:gdLst>
                  <a:gd name="connsiteX0" fmla="*/ 262209 w 257261"/>
                  <a:gd name="connsiteY0" fmla="*/ 23708 h 650720"/>
                  <a:gd name="connsiteX1" fmla="*/ 211261 w 257261"/>
                  <a:gd name="connsiteY1" fmla="*/ 279961 h 650720"/>
                  <a:gd name="connsiteX2" fmla="*/ 161826 w 257261"/>
                  <a:gd name="connsiteY2" fmla="*/ 529656 h 650720"/>
                  <a:gd name="connsiteX3" fmla="*/ 140135 w 257261"/>
                  <a:gd name="connsiteY3" fmla="*/ 571020 h 650720"/>
                  <a:gd name="connsiteX4" fmla="*/ 63461 w 257261"/>
                  <a:gd name="connsiteY4" fmla="*/ 647694 h 650720"/>
                  <a:gd name="connsiteX5" fmla="*/ 42275 w 257261"/>
                  <a:gd name="connsiteY5" fmla="*/ 644163 h 650720"/>
                  <a:gd name="connsiteX6" fmla="*/ 3938 w 257261"/>
                  <a:gd name="connsiteY6" fmla="*/ 567489 h 650720"/>
                  <a:gd name="connsiteX7" fmla="*/ 4947 w 257261"/>
                  <a:gd name="connsiteY7" fmla="*/ 528647 h 650720"/>
                  <a:gd name="connsiteX8" fmla="*/ 169393 w 257261"/>
                  <a:gd name="connsiteY8" fmla="*/ 0 h 650720"/>
                  <a:gd name="connsiteX9" fmla="*/ 262209 w 257261"/>
                  <a:gd name="connsiteY9" fmla="*/ 23708 h 650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7261" h="650720">
                    <a:moveTo>
                      <a:pt x="262209" y="23708"/>
                    </a:moveTo>
                    <a:cubicBezTo>
                      <a:pt x="245562" y="108958"/>
                      <a:pt x="228411" y="194712"/>
                      <a:pt x="211261" y="279961"/>
                    </a:cubicBezTo>
                    <a:cubicBezTo>
                      <a:pt x="194614" y="363193"/>
                      <a:pt x="176959" y="446425"/>
                      <a:pt x="161826" y="529656"/>
                    </a:cubicBezTo>
                    <a:cubicBezTo>
                      <a:pt x="158799" y="546303"/>
                      <a:pt x="152746" y="559418"/>
                      <a:pt x="140135" y="571020"/>
                    </a:cubicBezTo>
                    <a:cubicBezTo>
                      <a:pt x="113905" y="595737"/>
                      <a:pt x="88683" y="621464"/>
                      <a:pt x="63461" y="647694"/>
                    </a:cubicBezTo>
                    <a:cubicBezTo>
                      <a:pt x="53373" y="658287"/>
                      <a:pt x="48328" y="656774"/>
                      <a:pt x="42275" y="644163"/>
                    </a:cubicBezTo>
                    <a:cubicBezTo>
                      <a:pt x="30169" y="618437"/>
                      <a:pt x="17558" y="592711"/>
                      <a:pt x="3938" y="567489"/>
                    </a:cubicBezTo>
                    <a:cubicBezTo>
                      <a:pt x="-3629" y="553365"/>
                      <a:pt x="1416" y="541258"/>
                      <a:pt x="4947" y="528647"/>
                    </a:cubicBezTo>
                    <a:cubicBezTo>
                      <a:pt x="53877" y="365211"/>
                      <a:pt x="109365" y="175543"/>
                      <a:pt x="169393" y="0"/>
                    </a:cubicBezTo>
                    <a:cubicBezTo>
                      <a:pt x="216305" y="7062"/>
                      <a:pt x="241022" y="15637"/>
                      <a:pt x="262209" y="23708"/>
                    </a:cubicBezTo>
                    <a:close/>
                  </a:path>
                </a:pathLst>
              </a:custGeom>
              <a:solidFill>
                <a:srgbClr val="FEFEFE"/>
              </a:solidFill>
              <a:ln w="5039"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7A68563-DB55-44CD-B19A-CE3860B02D2F}"/>
                  </a:ext>
                </a:extLst>
              </p:cNvPr>
              <p:cNvSpPr/>
              <p:nvPr/>
            </p:nvSpPr>
            <p:spPr>
              <a:xfrm>
                <a:off x="7480702" y="4171569"/>
                <a:ext cx="110976" cy="110976"/>
              </a:xfrm>
              <a:custGeom>
                <a:avLst/>
                <a:gdLst>
                  <a:gd name="connsiteX0" fmla="*/ 114062 w 110975"/>
                  <a:gd name="connsiteY0" fmla="*/ 34202 h 110975"/>
                  <a:gd name="connsiteX1" fmla="*/ 105487 w 110975"/>
                  <a:gd name="connsiteY1" fmla="*/ 99778 h 110975"/>
                  <a:gd name="connsiteX2" fmla="*/ 88336 w 110975"/>
                  <a:gd name="connsiteY2" fmla="*/ 114407 h 110975"/>
                  <a:gd name="connsiteX3" fmla="*/ 16202 w 110975"/>
                  <a:gd name="connsiteY3" fmla="*/ 105327 h 110975"/>
                  <a:gd name="connsiteX4" fmla="*/ 565 w 110975"/>
                  <a:gd name="connsiteY4" fmla="*/ 86159 h 110975"/>
                  <a:gd name="connsiteX5" fmla="*/ 9644 w 110975"/>
                  <a:gd name="connsiteY5" fmla="*/ 16547 h 110975"/>
                  <a:gd name="connsiteX6" fmla="*/ 29317 w 110975"/>
                  <a:gd name="connsiteY6" fmla="*/ 405 h 110975"/>
                  <a:gd name="connsiteX7" fmla="*/ 98929 w 110975"/>
                  <a:gd name="connsiteY7" fmla="*/ 9485 h 110975"/>
                  <a:gd name="connsiteX8" fmla="*/ 114062 w 110975"/>
                  <a:gd name="connsiteY8" fmla="*/ 34202 h 11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975" h="110975">
                    <a:moveTo>
                      <a:pt x="114062" y="34202"/>
                    </a:moveTo>
                    <a:cubicBezTo>
                      <a:pt x="111540" y="53370"/>
                      <a:pt x="108009" y="76574"/>
                      <a:pt x="105487" y="99778"/>
                    </a:cubicBezTo>
                    <a:cubicBezTo>
                      <a:pt x="103974" y="110876"/>
                      <a:pt x="100947" y="116425"/>
                      <a:pt x="88336" y="114407"/>
                    </a:cubicBezTo>
                    <a:cubicBezTo>
                      <a:pt x="64628" y="110371"/>
                      <a:pt x="40415" y="107849"/>
                      <a:pt x="16202" y="105327"/>
                    </a:cubicBezTo>
                    <a:cubicBezTo>
                      <a:pt x="4096" y="103814"/>
                      <a:pt x="-1958" y="99778"/>
                      <a:pt x="565" y="86159"/>
                    </a:cubicBezTo>
                    <a:cubicBezTo>
                      <a:pt x="4096" y="62955"/>
                      <a:pt x="7122" y="39751"/>
                      <a:pt x="9644" y="16547"/>
                    </a:cubicBezTo>
                    <a:cubicBezTo>
                      <a:pt x="11158" y="3936"/>
                      <a:pt x="16707" y="-1613"/>
                      <a:pt x="29317" y="405"/>
                    </a:cubicBezTo>
                    <a:cubicBezTo>
                      <a:pt x="52521" y="3431"/>
                      <a:pt x="75725" y="5954"/>
                      <a:pt x="98929" y="9485"/>
                    </a:cubicBezTo>
                    <a:cubicBezTo>
                      <a:pt x="115071" y="12007"/>
                      <a:pt x="115071" y="12511"/>
                      <a:pt x="114062" y="34202"/>
                    </a:cubicBezTo>
                    <a:close/>
                  </a:path>
                </a:pathLst>
              </a:custGeom>
              <a:solidFill>
                <a:srgbClr val="FEFEFE"/>
              </a:solidFill>
              <a:ln w="5039"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E03AE2E2-1438-4B8C-BCB7-BBD1EE6EF35A}"/>
                  </a:ext>
                </a:extLst>
              </p:cNvPr>
              <p:cNvSpPr/>
              <p:nvPr/>
            </p:nvSpPr>
            <p:spPr>
              <a:xfrm>
                <a:off x="6212810" y="5031026"/>
                <a:ext cx="1281264" cy="1084534"/>
              </a:xfrm>
              <a:custGeom>
                <a:avLst/>
                <a:gdLst>
                  <a:gd name="connsiteX0" fmla="*/ 1284095 w 1281264"/>
                  <a:gd name="connsiteY0" fmla="*/ 713271 h 1084534"/>
                  <a:gd name="connsiteX1" fmla="*/ 1270979 w 1281264"/>
                  <a:gd name="connsiteY1" fmla="*/ 412627 h 1084534"/>
                  <a:gd name="connsiteX2" fmla="*/ 1264926 w 1281264"/>
                  <a:gd name="connsiteY2" fmla="*/ 262306 h 1084534"/>
                  <a:gd name="connsiteX3" fmla="*/ 1251307 w 1281264"/>
                  <a:gd name="connsiteY3" fmla="*/ 177561 h 1084534"/>
                  <a:gd name="connsiteX4" fmla="*/ 1174632 w 1281264"/>
                  <a:gd name="connsiteY4" fmla="*/ 179579 h 1084534"/>
                  <a:gd name="connsiteX5" fmla="*/ 878529 w 1281264"/>
                  <a:gd name="connsiteY5" fmla="*/ 144268 h 1084534"/>
                  <a:gd name="connsiteX6" fmla="*/ 575364 w 1281264"/>
                  <a:gd name="connsiteY6" fmla="*/ 87267 h 1084534"/>
                  <a:gd name="connsiteX7" fmla="*/ 433618 w 1281264"/>
                  <a:gd name="connsiteY7" fmla="*/ 55488 h 1084534"/>
                  <a:gd name="connsiteX8" fmla="*/ 342820 w 1281264"/>
                  <a:gd name="connsiteY8" fmla="*/ 34301 h 1084534"/>
                  <a:gd name="connsiteX9" fmla="*/ 314571 w 1281264"/>
                  <a:gd name="connsiteY9" fmla="*/ 24213 h 1084534"/>
                  <a:gd name="connsiteX10" fmla="*/ 298934 w 1281264"/>
                  <a:gd name="connsiteY10" fmla="*/ 0 h 1084534"/>
                  <a:gd name="connsiteX11" fmla="*/ 296916 w 1281264"/>
                  <a:gd name="connsiteY11" fmla="*/ 36824 h 1084534"/>
                  <a:gd name="connsiteX12" fmla="*/ 216206 w 1281264"/>
                  <a:gd name="connsiteY12" fmla="*/ 588171 h 1084534"/>
                  <a:gd name="connsiteX13" fmla="*/ 205109 w 1281264"/>
                  <a:gd name="connsiteY13" fmla="*/ 629030 h 1084534"/>
                  <a:gd name="connsiteX14" fmla="*/ 10902 w 1281264"/>
                  <a:gd name="connsiteY14" fmla="*/ 886796 h 1084534"/>
                  <a:gd name="connsiteX15" fmla="*/ 13928 w 1281264"/>
                  <a:gd name="connsiteY15" fmla="*/ 917062 h 1084534"/>
                  <a:gd name="connsiteX16" fmla="*/ 121877 w 1281264"/>
                  <a:gd name="connsiteY16" fmla="*/ 912018 h 1084534"/>
                  <a:gd name="connsiteX17" fmla="*/ 145081 w 1281264"/>
                  <a:gd name="connsiteY17" fmla="*/ 883770 h 1084534"/>
                  <a:gd name="connsiteX18" fmla="*/ 405874 w 1281264"/>
                  <a:gd name="connsiteY18" fmla="*/ 698138 h 1084534"/>
                  <a:gd name="connsiteX19" fmla="*/ 441689 w 1281264"/>
                  <a:gd name="connsiteY19" fmla="*/ 649207 h 1084534"/>
                  <a:gd name="connsiteX20" fmla="*/ 532487 w 1281264"/>
                  <a:gd name="connsiteY20" fmla="*/ 358149 h 1084534"/>
                  <a:gd name="connsiteX21" fmla="*/ 558718 w 1281264"/>
                  <a:gd name="connsiteY21" fmla="*/ 332927 h 1084534"/>
                  <a:gd name="connsiteX22" fmla="*/ 963274 w 1281264"/>
                  <a:gd name="connsiteY22" fmla="*/ 302661 h 1084534"/>
                  <a:gd name="connsiteX23" fmla="*/ 998585 w 1281264"/>
                  <a:gd name="connsiteY23" fmla="*/ 327378 h 1084534"/>
                  <a:gd name="connsiteX24" fmla="*/ 1106534 w 1281264"/>
                  <a:gd name="connsiteY24" fmla="*/ 710749 h 1084534"/>
                  <a:gd name="connsiteX25" fmla="*/ 1101489 w 1281264"/>
                  <a:gd name="connsiteY25" fmla="*/ 761192 h 1084534"/>
                  <a:gd name="connsiteX26" fmla="*/ 962770 w 1281264"/>
                  <a:gd name="connsiteY26" fmla="*/ 1049729 h 1084534"/>
                  <a:gd name="connsiteX27" fmla="*/ 954194 w 1281264"/>
                  <a:gd name="connsiteY27" fmla="*/ 1077473 h 1084534"/>
                  <a:gd name="connsiteX28" fmla="*/ 968823 w 1281264"/>
                  <a:gd name="connsiteY28" fmla="*/ 1086048 h 1084534"/>
                  <a:gd name="connsiteX29" fmla="*/ 1066179 w 1281264"/>
                  <a:gd name="connsiteY29" fmla="*/ 1063853 h 1084534"/>
                  <a:gd name="connsiteX30" fmla="*/ 1134278 w 1281264"/>
                  <a:gd name="connsiteY30" fmla="*/ 970028 h 1084534"/>
                  <a:gd name="connsiteX31" fmla="*/ 1275519 w 1281264"/>
                  <a:gd name="connsiteY31" fmla="*/ 752112 h 1084534"/>
                  <a:gd name="connsiteX32" fmla="*/ 1284095 w 1281264"/>
                  <a:gd name="connsiteY32" fmla="*/ 713271 h 108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81264" h="1084534">
                    <a:moveTo>
                      <a:pt x="1284095" y="713271"/>
                    </a:moveTo>
                    <a:cubicBezTo>
                      <a:pt x="1279050" y="612888"/>
                      <a:pt x="1275015" y="512506"/>
                      <a:pt x="1270979" y="412627"/>
                    </a:cubicBezTo>
                    <a:cubicBezTo>
                      <a:pt x="1268962" y="362689"/>
                      <a:pt x="1266944" y="312245"/>
                      <a:pt x="1264926" y="262306"/>
                    </a:cubicBezTo>
                    <a:cubicBezTo>
                      <a:pt x="1264422" y="247173"/>
                      <a:pt x="1273502" y="181092"/>
                      <a:pt x="1251307" y="177561"/>
                    </a:cubicBezTo>
                    <a:cubicBezTo>
                      <a:pt x="1228102" y="173526"/>
                      <a:pt x="1198845" y="180083"/>
                      <a:pt x="1174632" y="179579"/>
                    </a:cubicBezTo>
                    <a:cubicBezTo>
                      <a:pt x="1075763" y="178065"/>
                      <a:pt x="975885" y="159402"/>
                      <a:pt x="878529" y="144268"/>
                    </a:cubicBezTo>
                    <a:cubicBezTo>
                      <a:pt x="776633" y="128127"/>
                      <a:pt x="675746" y="108958"/>
                      <a:pt x="575364" y="87267"/>
                    </a:cubicBezTo>
                    <a:cubicBezTo>
                      <a:pt x="527947" y="77178"/>
                      <a:pt x="481035" y="66585"/>
                      <a:pt x="433618" y="55488"/>
                    </a:cubicBezTo>
                    <a:cubicBezTo>
                      <a:pt x="403352" y="48426"/>
                      <a:pt x="373086" y="41364"/>
                      <a:pt x="342820" y="34301"/>
                    </a:cubicBezTo>
                    <a:cubicBezTo>
                      <a:pt x="333235" y="31779"/>
                      <a:pt x="323147" y="29762"/>
                      <a:pt x="314571" y="24213"/>
                    </a:cubicBezTo>
                    <a:cubicBezTo>
                      <a:pt x="305996" y="18664"/>
                      <a:pt x="298934" y="10089"/>
                      <a:pt x="298934" y="0"/>
                    </a:cubicBezTo>
                    <a:cubicBezTo>
                      <a:pt x="299438" y="12107"/>
                      <a:pt x="298429" y="25222"/>
                      <a:pt x="296916" y="36824"/>
                    </a:cubicBezTo>
                    <a:cubicBezTo>
                      <a:pt x="270181" y="220438"/>
                      <a:pt x="243446" y="404557"/>
                      <a:pt x="216206" y="588171"/>
                    </a:cubicBezTo>
                    <a:cubicBezTo>
                      <a:pt x="214189" y="601790"/>
                      <a:pt x="214693" y="616924"/>
                      <a:pt x="205109" y="629030"/>
                    </a:cubicBezTo>
                    <a:cubicBezTo>
                      <a:pt x="140541" y="714784"/>
                      <a:pt x="75469" y="801042"/>
                      <a:pt x="10902" y="886796"/>
                    </a:cubicBezTo>
                    <a:cubicBezTo>
                      <a:pt x="813" y="900416"/>
                      <a:pt x="-8771" y="911009"/>
                      <a:pt x="13928" y="917062"/>
                    </a:cubicBezTo>
                    <a:cubicBezTo>
                      <a:pt x="23512" y="919584"/>
                      <a:pt x="119859" y="924629"/>
                      <a:pt x="121877" y="912018"/>
                    </a:cubicBezTo>
                    <a:cubicBezTo>
                      <a:pt x="123895" y="897894"/>
                      <a:pt x="134992" y="890832"/>
                      <a:pt x="145081" y="883770"/>
                    </a:cubicBezTo>
                    <a:cubicBezTo>
                      <a:pt x="231844" y="821724"/>
                      <a:pt x="318607" y="759174"/>
                      <a:pt x="405874" y="698138"/>
                    </a:cubicBezTo>
                    <a:cubicBezTo>
                      <a:pt x="424034" y="685527"/>
                      <a:pt x="435636" y="670898"/>
                      <a:pt x="441689" y="649207"/>
                    </a:cubicBezTo>
                    <a:cubicBezTo>
                      <a:pt x="470946" y="551852"/>
                      <a:pt x="502221" y="455000"/>
                      <a:pt x="532487" y="358149"/>
                    </a:cubicBezTo>
                    <a:cubicBezTo>
                      <a:pt x="536522" y="344529"/>
                      <a:pt x="541062" y="334440"/>
                      <a:pt x="558718" y="332927"/>
                    </a:cubicBezTo>
                    <a:cubicBezTo>
                      <a:pt x="693906" y="323343"/>
                      <a:pt x="828590" y="313254"/>
                      <a:pt x="963274" y="302661"/>
                    </a:cubicBezTo>
                    <a:cubicBezTo>
                      <a:pt x="983956" y="301148"/>
                      <a:pt x="993036" y="307201"/>
                      <a:pt x="998585" y="327378"/>
                    </a:cubicBezTo>
                    <a:cubicBezTo>
                      <a:pt x="1033895" y="455504"/>
                      <a:pt x="1069710" y="583127"/>
                      <a:pt x="1106534" y="710749"/>
                    </a:cubicBezTo>
                    <a:cubicBezTo>
                      <a:pt x="1112083" y="729413"/>
                      <a:pt x="1109560" y="744546"/>
                      <a:pt x="1101489" y="761192"/>
                    </a:cubicBezTo>
                    <a:cubicBezTo>
                      <a:pt x="1054577" y="857035"/>
                      <a:pt x="1009178" y="953382"/>
                      <a:pt x="962770" y="1049729"/>
                    </a:cubicBezTo>
                    <a:cubicBezTo>
                      <a:pt x="959239" y="1057295"/>
                      <a:pt x="949655" y="1069402"/>
                      <a:pt x="954194" y="1077473"/>
                    </a:cubicBezTo>
                    <a:cubicBezTo>
                      <a:pt x="956717" y="1082517"/>
                      <a:pt x="962770" y="1085543"/>
                      <a:pt x="968823" y="1086048"/>
                    </a:cubicBezTo>
                    <a:cubicBezTo>
                      <a:pt x="998585" y="1088066"/>
                      <a:pt x="1040453" y="1078986"/>
                      <a:pt x="1066179" y="1063853"/>
                    </a:cubicBezTo>
                    <a:cubicBezTo>
                      <a:pt x="1096949" y="1045693"/>
                      <a:pt x="1115109" y="999790"/>
                      <a:pt x="1134278" y="970028"/>
                    </a:cubicBezTo>
                    <a:cubicBezTo>
                      <a:pt x="1181190" y="897389"/>
                      <a:pt x="1228102" y="824751"/>
                      <a:pt x="1275519" y="752112"/>
                    </a:cubicBezTo>
                    <a:cubicBezTo>
                      <a:pt x="1282077" y="738997"/>
                      <a:pt x="1284599" y="727395"/>
                      <a:pt x="1284095" y="713271"/>
                    </a:cubicBezTo>
                    <a:close/>
                  </a:path>
                </a:pathLst>
              </a:custGeom>
              <a:solidFill>
                <a:srgbClr val="4D4D4D"/>
              </a:solidFill>
              <a:ln w="5039"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A53408F-AA7D-44F6-8118-A8AA60301020}"/>
                  </a:ext>
                </a:extLst>
              </p:cNvPr>
              <p:cNvSpPr/>
              <p:nvPr/>
            </p:nvSpPr>
            <p:spPr>
              <a:xfrm>
                <a:off x="7367769" y="1790033"/>
                <a:ext cx="625499" cy="287528"/>
              </a:xfrm>
              <a:custGeom>
                <a:avLst/>
                <a:gdLst>
                  <a:gd name="connsiteX0" fmla="*/ 417672 w 625499"/>
                  <a:gd name="connsiteY0" fmla="*/ 0 h 287527"/>
                  <a:gd name="connsiteX1" fmla="*/ 459540 w 625499"/>
                  <a:gd name="connsiteY1" fmla="*/ 42373 h 287527"/>
                  <a:gd name="connsiteX2" fmla="*/ 588675 w 625499"/>
                  <a:gd name="connsiteY2" fmla="*/ 125604 h 287527"/>
                  <a:gd name="connsiteX3" fmla="*/ 616924 w 625499"/>
                  <a:gd name="connsiteY3" fmla="*/ 157384 h 287527"/>
                  <a:gd name="connsiteX4" fmla="*/ 611375 w 625499"/>
                  <a:gd name="connsiteY4" fmla="*/ 219934 h 287527"/>
                  <a:gd name="connsiteX5" fmla="*/ 524612 w 625499"/>
                  <a:gd name="connsiteY5" fmla="*/ 268359 h 287527"/>
                  <a:gd name="connsiteX6" fmla="*/ 119551 w 625499"/>
                  <a:gd name="connsiteY6" fmla="*/ 251713 h 287527"/>
                  <a:gd name="connsiteX7" fmla="*/ 0 w 625499"/>
                  <a:gd name="connsiteY7" fmla="*/ 212871 h 287527"/>
                  <a:gd name="connsiteX8" fmla="*/ 151330 w 625499"/>
                  <a:gd name="connsiteY8" fmla="*/ 235571 h 287527"/>
                  <a:gd name="connsiteX9" fmla="*/ 344529 w 625499"/>
                  <a:gd name="connsiteY9" fmla="*/ 270881 h 287527"/>
                  <a:gd name="connsiteX10" fmla="*/ 407079 w 625499"/>
                  <a:gd name="connsiteY10" fmla="*/ 266846 h 287527"/>
                  <a:gd name="connsiteX11" fmla="*/ 445416 w 625499"/>
                  <a:gd name="connsiteY11" fmla="*/ 201269 h 287527"/>
                  <a:gd name="connsiteX12" fmla="*/ 407583 w 625499"/>
                  <a:gd name="connsiteY12" fmla="*/ 130144 h 287527"/>
                  <a:gd name="connsiteX13" fmla="*/ 376813 w 625499"/>
                  <a:gd name="connsiteY13" fmla="*/ 75665 h 287527"/>
                  <a:gd name="connsiteX14" fmla="*/ 417672 w 625499"/>
                  <a:gd name="connsiteY14" fmla="*/ 0 h 287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5499" h="287527">
                    <a:moveTo>
                      <a:pt x="417672" y="0"/>
                    </a:moveTo>
                    <a:cubicBezTo>
                      <a:pt x="437345" y="8575"/>
                      <a:pt x="444407" y="29257"/>
                      <a:pt x="459540" y="42373"/>
                    </a:cubicBezTo>
                    <a:cubicBezTo>
                      <a:pt x="498886" y="76170"/>
                      <a:pt x="547816" y="94329"/>
                      <a:pt x="588675" y="125604"/>
                    </a:cubicBezTo>
                    <a:cubicBezTo>
                      <a:pt x="600277" y="134684"/>
                      <a:pt x="609862" y="144773"/>
                      <a:pt x="616924" y="157384"/>
                    </a:cubicBezTo>
                    <a:cubicBezTo>
                      <a:pt x="630039" y="179579"/>
                      <a:pt x="628526" y="200261"/>
                      <a:pt x="611375" y="219934"/>
                    </a:cubicBezTo>
                    <a:cubicBezTo>
                      <a:pt x="588171" y="246164"/>
                      <a:pt x="557400" y="259784"/>
                      <a:pt x="524612" y="268359"/>
                    </a:cubicBezTo>
                    <a:cubicBezTo>
                      <a:pt x="387910" y="304174"/>
                      <a:pt x="253226" y="292068"/>
                      <a:pt x="119551" y="251713"/>
                    </a:cubicBezTo>
                    <a:cubicBezTo>
                      <a:pt x="79196" y="239606"/>
                      <a:pt x="39850" y="225987"/>
                      <a:pt x="0" y="212871"/>
                    </a:cubicBezTo>
                    <a:cubicBezTo>
                      <a:pt x="51957" y="210854"/>
                      <a:pt x="101896" y="222960"/>
                      <a:pt x="151330" y="235571"/>
                    </a:cubicBezTo>
                    <a:cubicBezTo>
                      <a:pt x="214889" y="251208"/>
                      <a:pt x="278448" y="265837"/>
                      <a:pt x="344529" y="270881"/>
                    </a:cubicBezTo>
                    <a:cubicBezTo>
                      <a:pt x="365715" y="272395"/>
                      <a:pt x="386397" y="271890"/>
                      <a:pt x="407079" y="266846"/>
                    </a:cubicBezTo>
                    <a:cubicBezTo>
                      <a:pt x="442894" y="258775"/>
                      <a:pt x="455504" y="236580"/>
                      <a:pt x="445416" y="201269"/>
                    </a:cubicBezTo>
                    <a:cubicBezTo>
                      <a:pt x="437849" y="175039"/>
                      <a:pt x="423221" y="152339"/>
                      <a:pt x="407583" y="130144"/>
                    </a:cubicBezTo>
                    <a:cubicBezTo>
                      <a:pt x="395477" y="112993"/>
                      <a:pt x="383875" y="95338"/>
                      <a:pt x="376813" y="75665"/>
                    </a:cubicBezTo>
                    <a:cubicBezTo>
                      <a:pt x="363697" y="35310"/>
                      <a:pt x="376308" y="11602"/>
                      <a:pt x="417672" y="0"/>
                    </a:cubicBezTo>
                    <a:close/>
                  </a:path>
                </a:pathLst>
              </a:custGeom>
              <a:solidFill>
                <a:schemeClr val="tx1">
                  <a:lumMod val="75000"/>
                  <a:lumOff val="25000"/>
                </a:schemeClr>
              </a:solidFill>
              <a:ln w="5039"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867AFAE2-5A88-4762-AA67-26509BA8A803}"/>
                  </a:ext>
                </a:extLst>
              </p:cNvPr>
              <p:cNvSpPr/>
              <p:nvPr/>
            </p:nvSpPr>
            <p:spPr>
              <a:xfrm>
                <a:off x="6747819" y="2632943"/>
                <a:ext cx="1185422" cy="499390"/>
              </a:xfrm>
              <a:custGeom>
                <a:avLst/>
                <a:gdLst>
                  <a:gd name="connsiteX0" fmla="*/ 1185926 w 1185421"/>
                  <a:gd name="connsiteY0" fmla="*/ 499895 h 499390"/>
                  <a:gd name="connsiteX1" fmla="*/ 0 w 1185421"/>
                  <a:gd name="connsiteY1" fmla="*/ 390937 h 499390"/>
                  <a:gd name="connsiteX2" fmla="*/ 36824 w 1185421"/>
                  <a:gd name="connsiteY2" fmla="*/ 129640 h 499390"/>
                  <a:gd name="connsiteX3" fmla="*/ 1162218 w 1185421"/>
                  <a:gd name="connsiteY3" fmla="*/ 0 h 499390"/>
                </a:gdLst>
                <a:ahLst/>
                <a:cxnLst>
                  <a:cxn ang="0">
                    <a:pos x="connsiteX0" y="connsiteY0"/>
                  </a:cxn>
                  <a:cxn ang="0">
                    <a:pos x="connsiteX1" y="connsiteY1"/>
                  </a:cxn>
                  <a:cxn ang="0">
                    <a:pos x="connsiteX2" y="connsiteY2"/>
                  </a:cxn>
                  <a:cxn ang="0">
                    <a:pos x="connsiteX3" y="connsiteY3"/>
                  </a:cxn>
                </a:cxnLst>
                <a:rect l="l" t="t" r="r" b="b"/>
                <a:pathLst>
                  <a:path w="1185421" h="499390">
                    <a:moveTo>
                      <a:pt x="1185926" y="499895"/>
                    </a:moveTo>
                    <a:lnTo>
                      <a:pt x="0" y="390937"/>
                    </a:lnTo>
                    <a:lnTo>
                      <a:pt x="36824" y="129640"/>
                    </a:lnTo>
                    <a:lnTo>
                      <a:pt x="1162218" y="0"/>
                    </a:lnTo>
                    <a:close/>
                  </a:path>
                </a:pathLst>
              </a:custGeom>
              <a:solidFill>
                <a:srgbClr val="F2F2F2"/>
              </a:solidFill>
              <a:ln w="5039"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5947F3A4-5154-4D05-B151-E0E824F57E45}"/>
                  </a:ext>
                </a:extLst>
              </p:cNvPr>
              <p:cNvSpPr/>
              <p:nvPr/>
            </p:nvSpPr>
            <p:spPr>
              <a:xfrm>
                <a:off x="6610612" y="2506835"/>
                <a:ext cx="1331708" cy="1654546"/>
              </a:xfrm>
              <a:custGeom>
                <a:avLst/>
                <a:gdLst>
                  <a:gd name="connsiteX0" fmla="*/ 1291353 w 1331707"/>
                  <a:gd name="connsiteY0" fmla="*/ 0 h 1654545"/>
                  <a:gd name="connsiteX1" fmla="*/ 1115810 w 1331707"/>
                  <a:gd name="connsiteY1" fmla="*/ 11098 h 1654545"/>
                  <a:gd name="connsiteX2" fmla="*/ 726386 w 1331707"/>
                  <a:gd name="connsiteY2" fmla="*/ 5549 h 1654545"/>
                  <a:gd name="connsiteX3" fmla="*/ 472151 w 1331707"/>
                  <a:gd name="connsiteY3" fmla="*/ 59523 h 1654545"/>
                  <a:gd name="connsiteX4" fmla="*/ 329900 w 1331707"/>
                  <a:gd name="connsiteY4" fmla="*/ 238093 h 1654545"/>
                  <a:gd name="connsiteX5" fmla="*/ 174030 w 1331707"/>
                  <a:gd name="connsiteY5" fmla="*/ 256253 h 1654545"/>
                  <a:gd name="connsiteX6" fmla="*/ 0 w 1331707"/>
                  <a:gd name="connsiteY6" fmla="*/ 1488587 h 1654545"/>
                  <a:gd name="connsiteX7" fmla="*/ 22700 w 1331707"/>
                  <a:gd name="connsiteY7" fmla="*/ 1490100 h 1654545"/>
                  <a:gd name="connsiteX8" fmla="*/ 1124385 w 1331707"/>
                  <a:gd name="connsiteY8" fmla="*/ 1659086 h 1654545"/>
                  <a:gd name="connsiteX9" fmla="*/ 1180882 w 1331707"/>
                  <a:gd name="connsiteY9" fmla="*/ 1584934 h 1654545"/>
                  <a:gd name="connsiteX10" fmla="*/ 1231325 w 1331707"/>
                  <a:gd name="connsiteY10" fmla="*/ 1448232 h 1654545"/>
                  <a:gd name="connsiteX11" fmla="*/ 1164740 w 1331707"/>
                  <a:gd name="connsiteY11" fmla="*/ 1370549 h 1654545"/>
                  <a:gd name="connsiteX12" fmla="*/ 1106730 w 1331707"/>
                  <a:gd name="connsiteY12" fmla="*/ 1371558 h 1654545"/>
                  <a:gd name="connsiteX13" fmla="*/ 794989 w 1331707"/>
                  <a:gd name="connsiteY13" fmla="*/ 1364496 h 1654545"/>
                  <a:gd name="connsiteX14" fmla="*/ 651225 w 1331707"/>
                  <a:gd name="connsiteY14" fmla="*/ 1314052 h 1654545"/>
                  <a:gd name="connsiteX15" fmla="*/ 608853 w 1331707"/>
                  <a:gd name="connsiteY15" fmla="*/ 1184413 h 1654545"/>
                  <a:gd name="connsiteX16" fmla="*/ 718819 w 1331707"/>
                  <a:gd name="connsiteY16" fmla="*/ 1090083 h 1654545"/>
                  <a:gd name="connsiteX17" fmla="*/ 897894 w 1331707"/>
                  <a:gd name="connsiteY17" fmla="*/ 1071924 h 1654545"/>
                  <a:gd name="connsiteX18" fmla="*/ 943293 w 1331707"/>
                  <a:gd name="connsiteY18" fmla="*/ 1071419 h 1654545"/>
                  <a:gd name="connsiteX19" fmla="*/ 970028 w 1331707"/>
                  <a:gd name="connsiteY19" fmla="*/ 1044180 h 1654545"/>
                  <a:gd name="connsiteX20" fmla="*/ 971037 w 1331707"/>
                  <a:gd name="connsiteY20" fmla="*/ 1008869 h 1654545"/>
                  <a:gd name="connsiteX21" fmla="*/ 971541 w 1331707"/>
                  <a:gd name="connsiteY21" fmla="*/ 852495 h 1654545"/>
                  <a:gd name="connsiteX22" fmla="*/ 1011392 w 1331707"/>
                  <a:gd name="connsiteY22" fmla="*/ 818698 h 1654545"/>
                  <a:gd name="connsiteX23" fmla="*/ 1148598 w 1331707"/>
                  <a:gd name="connsiteY23" fmla="*/ 837866 h 1654545"/>
                  <a:gd name="connsiteX24" fmla="*/ 1290848 w 1331707"/>
                  <a:gd name="connsiteY24" fmla="*/ 854512 h 1654545"/>
                  <a:gd name="connsiteX25" fmla="*/ 1332717 w 1331707"/>
                  <a:gd name="connsiteY25" fmla="*/ 809113 h 1654545"/>
                  <a:gd name="connsiteX26" fmla="*/ 1333221 w 1331707"/>
                  <a:gd name="connsiteY26" fmla="*/ 806591 h 1654545"/>
                  <a:gd name="connsiteX27" fmla="*/ 1291353 w 1331707"/>
                  <a:gd name="connsiteY27" fmla="*/ 0 h 1654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31707" h="1654545">
                    <a:moveTo>
                      <a:pt x="1291353" y="0"/>
                    </a:moveTo>
                    <a:cubicBezTo>
                      <a:pt x="1232838" y="6053"/>
                      <a:pt x="1174828" y="10593"/>
                      <a:pt x="1115810" y="11098"/>
                    </a:cubicBezTo>
                    <a:cubicBezTo>
                      <a:pt x="986170" y="12106"/>
                      <a:pt x="856530" y="-2522"/>
                      <a:pt x="726386" y="5549"/>
                    </a:cubicBezTo>
                    <a:cubicBezTo>
                      <a:pt x="639119" y="11098"/>
                      <a:pt x="552860" y="23204"/>
                      <a:pt x="472151" y="59523"/>
                    </a:cubicBezTo>
                    <a:cubicBezTo>
                      <a:pt x="392955" y="95338"/>
                      <a:pt x="340493" y="150826"/>
                      <a:pt x="329900" y="238093"/>
                    </a:cubicBezTo>
                    <a:lnTo>
                      <a:pt x="174030" y="256253"/>
                    </a:lnTo>
                    <a:cubicBezTo>
                      <a:pt x="174030" y="256253"/>
                      <a:pt x="16646" y="1414939"/>
                      <a:pt x="0" y="1488587"/>
                    </a:cubicBezTo>
                    <a:cubicBezTo>
                      <a:pt x="7567" y="1489091"/>
                      <a:pt x="15133" y="1489091"/>
                      <a:pt x="22700" y="1490100"/>
                    </a:cubicBezTo>
                    <a:cubicBezTo>
                      <a:pt x="380848" y="1545083"/>
                      <a:pt x="766236" y="1604102"/>
                      <a:pt x="1124385" y="1659086"/>
                    </a:cubicBezTo>
                    <a:cubicBezTo>
                      <a:pt x="1142040" y="1661608"/>
                      <a:pt x="1169280" y="1610660"/>
                      <a:pt x="1180882" y="1584934"/>
                    </a:cubicBezTo>
                    <a:cubicBezTo>
                      <a:pt x="1202068" y="1537517"/>
                      <a:pt x="1225776" y="1500693"/>
                      <a:pt x="1231325" y="1448232"/>
                    </a:cubicBezTo>
                    <a:cubicBezTo>
                      <a:pt x="1235865" y="1402328"/>
                      <a:pt x="1218210" y="1367018"/>
                      <a:pt x="1164740" y="1370549"/>
                    </a:cubicBezTo>
                    <a:cubicBezTo>
                      <a:pt x="1145571" y="1371558"/>
                      <a:pt x="1125898" y="1370045"/>
                      <a:pt x="1106730" y="1371558"/>
                    </a:cubicBezTo>
                    <a:cubicBezTo>
                      <a:pt x="1002816" y="1378620"/>
                      <a:pt x="898398" y="1380638"/>
                      <a:pt x="794989" y="1364496"/>
                    </a:cubicBezTo>
                    <a:cubicBezTo>
                      <a:pt x="744041" y="1356425"/>
                      <a:pt x="694102" y="1345832"/>
                      <a:pt x="651225" y="1314052"/>
                    </a:cubicBezTo>
                    <a:cubicBezTo>
                      <a:pt x="609357" y="1282777"/>
                      <a:pt x="593215" y="1234352"/>
                      <a:pt x="608853" y="1184413"/>
                    </a:cubicBezTo>
                    <a:cubicBezTo>
                      <a:pt x="626004" y="1129934"/>
                      <a:pt x="668880" y="1105216"/>
                      <a:pt x="718819" y="1090083"/>
                    </a:cubicBezTo>
                    <a:cubicBezTo>
                      <a:pt x="777334" y="1072428"/>
                      <a:pt x="837362" y="1067384"/>
                      <a:pt x="897894" y="1071924"/>
                    </a:cubicBezTo>
                    <a:cubicBezTo>
                      <a:pt x="913027" y="1072933"/>
                      <a:pt x="928160" y="1072428"/>
                      <a:pt x="943293" y="1071419"/>
                    </a:cubicBezTo>
                    <a:cubicBezTo>
                      <a:pt x="960444" y="1070410"/>
                      <a:pt x="969019" y="1061331"/>
                      <a:pt x="970028" y="1044180"/>
                    </a:cubicBezTo>
                    <a:cubicBezTo>
                      <a:pt x="970532" y="1032578"/>
                      <a:pt x="971037" y="1020471"/>
                      <a:pt x="971037" y="1008869"/>
                    </a:cubicBezTo>
                    <a:cubicBezTo>
                      <a:pt x="971037" y="956913"/>
                      <a:pt x="970532" y="904451"/>
                      <a:pt x="971541" y="852495"/>
                    </a:cubicBezTo>
                    <a:cubicBezTo>
                      <a:pt x="972046" y="823237"/>
                      <a:pt x="982134" y="815166"/>
                      <a:pt x="1011392" y="818698"/>
                    </a:cubicBezTo>
                    <a:cubicBezTo>
                      <a:pt x="1057295" y="824246"/>
                      <a:pt x="1102694" y="832317"/>
                      <a:pt x="1148598" y="837866"/>
                    </a:cubicBezTo>
                    <a:cubicBezTo>
                      <a:pt x="1196015" y="843415"/>
                      <a:pt x="1242927" y="855017"/>
                      <a:pt x="1290848" y="854512"/>
                    </a:cubicBezTo>
                    <a:cubicBezTo>
                      <a:pt x="1313044" y="854008"/>
                      <a:pt x="1333221" y="837866"/>
                      <a:pt x="1332717" y="809113"/>
                    </a:cubicBezTo>
                    <a:cubicBezTo>
                      <a:pt x="1332717" y="808609"/>
                      <a:pt x="1333221" y="807600"/>
                      <a:pt x="1333221" y="806591"/>
                    </a:cubicBezTo>
                    <a:cubicBezTo>
                      <a:pt x="1324141" y="747068"/>
                      <a:pt x="1303459" y="36824"/>
                      <a:pt x="1291353" y="0"/>
                    </a:cubicBezTo>
                    <a:close/>
                  </a:path>
                </a:pathLst>
              </a:custGeom>
              <a:solidFill>
                <a:srgbClr val="FDCC94"/>
              </a:solidFill>
              <a:ln w="5039"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48D3EEC9-8BE3-41CA-9ED1-95878F1E5316}"/>
                  </a:ext>
                </a:extLst>
              </p:cNvPr>
              <p:cNvSpPr/>
              <p:nvPr/>
            </p:nvSpPr>
            <p:spPr>
              <a:xfrm rot="12510495">
                <a:off x="7817387" y="3213041"/>
                <a:ext cx="968515" cy="564967"/>
              </a:xfrm>
              <a:custGeom>
                <a:avLst/>
                <a:gdLst>
                  <a:gd name="connsiteX0" fmla="*/ 0 w 968514"/>
                  <a:gd name="connsiteY0" fmla="*/ 563906 h 564966"/>
                  <a:gd name="connsiteX1" fmla="*/ 102400 w 968514"/>
                  <a:gd name="connsiteY1" fmla="*/ 491267 h 564966"/>
                  <a:gd name="connsiteX2" fmla="*/ 145277 w 968514"/>
                  <a:gd name="connsiteY2" fmla="*/ 446372 h 564966"/>
                  <a:gd name="connsiteX3" fmla="*/ 446929 w 968514"/>
                  <a:gd name="connsiteY3" fmla="*/ 311688 h 564966"/>
                  <a:gd name="connsiteX4" fmla="*/ 628526 w 968514"/>
                  <a:gd name="connsiteY4" fmla="*/ 230474 h 564966"/>
                  <a:gd name="connsiteX5" fmla="*/ 655765 w 968514"/>
                  <a:gd name="connsiteY5" fmla="*/ 198190 h 564966"/>
                  <a:gd name="connsiteX6" fmla="*/ 840892 w 968514"/>
                  <a:gd name="connsiteY6" fmla="*/ 3479 h 564966"/>
                  <a:gd name="connsiteX7" fmla="*/ 878725 w 968514"/>
                  <a:gd name="connsiteY7" fmla="*/ 110419 h 564966"/>
                  <a:gd name="connsiteX8" fmla="*/ 895876 w 968514"/>
                  <a:gd name="connsiteY8" fmla="*/ 139172 h 564966"/>
                  <a:gd name="connsiteX9" fmla="*/ 940266 w 968514"/>
                  <a:gd name="connsiteY9" fmla="*/ 190120 h 564966"/>
                  <a:gd name="connsiteX10" fmla="*/ 954895 w 968514"/>
                  <a:gd name="connsiteY10" fmla="*/ 245607 h 564966"/>
                  <a:gd name="connsiteX11" fmla="*/ 683509 w 968514"/>
                  <a:gd name="connsiteY11" fmla="*/ 269316 h 564966"/>
                  <a:gd name="connsiteX12" fmla="*/ 657783 w 968514"/>
                  <a:gd name="connsiteY12" fmla="*/ 274360 h 564966"/>
                  <a:gd name="connsiteX13" fmla="*/ 198243 w 968514"/>
                  <a:gd name="connsiteY13" fmla="*/ 527082 h 564966"/>
                  <a:gd name="connsiteX14" fmla="*/ 114002 w 968514"/>
                  <a:gd name="connsiteY14" fmla="*/ 532631 h 564966"/>
                  <a:gd name="connsiteX15" fmla="*/ 59019 w 968514"/>
                  <a:gd name="connsiteY15" fmla="*/ 546250 h 564966"/>
                  <a:gd name="connsiteX16" fmla="*/ 27240 w 968514"/>
                  <a:gd name="connsiteY16" fmla="*/ 561888 h 564966"/>
                  <a:gd name="connsiteX17" fmla="*/ 16142 w 968514"/>
                  <a:gd name="connsiteY17" fmla="*/ 567437 h 564966"/>
                  <a:gd name="connsiteX18" fmla="*/ 0 w 968514"/>
                  <a:gd name="connsiteY18" fmla="*/ 563906 h 564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8514" h="564966">
                    <a:moveTo>
                      <a:pt x="0" y="563906"/>
                    </a:moveTo>
                    <a:cubicBezTo>
                      <a:pt x="26231" y="545746"/>
                      <a:pt x="97860" y="527587"/>
                      <a:pt x="102400" y="491267"/>
                    </a:cubicBezTo>
                    <a:cubicBezTo>
                      <a:pt x="105427" y="466550"/>
                      <a:pt x="124595" y="455452"/>
                      <a:pt x="145277" y="446372"/>
                    </a:cubicBezTo>
                    <a:cubicBezTo>
                      <a:pt x="245660" y="401478"/>
                      <a:pt x="346547" y="356583"/>
                      <a:pt x="446929" y="311688"/>
                    </a:cubicBezTo>
                    <a:cubicBezTo>
                      <a:pt x="507461" y="284449"/>
                      <a:pt x="567993" y="257209"/>
                      <a:pt x="628526" y="230474"/>
                    </a:cubicBezTo>
                    <a:cubicBezTo>
                      <a:pt x="643659" y="223917"/>
                      <a:pt x="650721" y="214837"/>
                      <a:pt x="655765" y="198190"/>
                    </a:cubicBezTo>
                    <a:cubicBezTo>
                      <a:pt x="685527" y="103357"/>
                      <a:pt x="754130" y="44338"/>
                      <a:pt x="840892" y="3479"/>
                    </a:cubicBezTo>
                    <a:cubicBezTo>
                      <a:pt x="893858" y="-21239"/>
                      <a:pt x="866114" y="93268"/>
                      <a:pt x="878725" y="110419"/>
                    </a:cubicBezTo>
                    <a:cubicBezTo>
                      <a:pt x="887301" y="122525"/>
                      <a:pt x="906974" y="117481"/>
                      <a:pt x="895876" y="139172"/>
                    </a:cubicBezTo>
                    <a:cubicBezTo>
                      <a:pt x="887805" y="155314"/>
                      <a:pt x="930682" y="182553"/>
                      <a:pt x="940266" y="190120"/>
                    </a:cubicBezTo>
                    <a:cubicBezTo>
                      <a:pt x="962462" y="206766"/>
                      <a:pt x="992223" y="223412"/>
                      <a:pt x="954895" y="245607"/>
                    </a:cubicBezTo>
                    <a:cubicBezTo>
                      <a:pt x="880743" y="289493"/>
                      <a:pt x="762705" y="311688"/>
                      <a:pt x="683509" y="269316"/>
                    </a:cubicBezTo>
                    <a:cubicBezTo>
                      <a:pt x="673420" y="263767"/>
                      <a:pt x="665854" y="269820"/>
                      <a:pt x="657783" y="274360"/>
                    </a:cubicBezTo>
                    <a:cubicBezTo>
                      <a:pt x="504435" y="358601"/>
                      <a:pt x="351086" y="442337"/>
                      <a:pt x="198243" y="527082"/>
                    </a:cubicBezTo>
                    <a:cubicBezTo>
                      <a:pt x="170499" y="542215"/>
                      <a:pt x="143764" y="553817"/>
                      <a:pt x="114002" y="532631"/>
                    </a:cubicBezTo>
                    <a:cubicBezTo>
                      <a:pt x="100887" y="523551"/>
                      <a:pt x="71125" y="540702"/>
                      <a:pt x="59019" y="546250"/>
                    </a:cubicBezTo>
                    <a:cubicBezTo>
                      <a:pt x="48426" y="551295"/>
                      <a:pt x="37833" y="557853"/>
                      <a:pt x="27240" y="561888"/>
                    </a:cubicBezTo>
                    <a:cubicBezTo>
                      <a:pt x="23708" y="563401"/>
                      <a:pt x="19673" y="566932"/>
                      <a:pt x="16142" y="567437"/>
                    </a:cubicBezTo>
                    <a:cubicBezTo>
                      <a:pt x="11602" y="568446"/>
                      <a:pt x="4540" y="565419"/>
                      <a:pt x="0" y="563906"/>
                    </a:cubicBezTo>
                    <a:close/>
                  </a:path>
                </a:pathLst>
              </a:custGeom>
              <a:solidFill>
                <a:srgbClr val="A0A0A0"/>
              </a:solidFill>
              <a:ln w="5039"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7873CAFD-DF9F-4F74-A229-9FCD9888A577}"/>
                  </a:ext>
                </a:extLst>
              </p:cNvPr>
              <p:cNvSpPr/>
              <p:nvPr/>
            </p:nvSpPr>
            <p:spPr>
              <a:xfrm>
                <a:off x="8311566" y="3389595"/>
                <a:ext cx="242129" cy="105931"/>
              </a:xfrm>
              <a:custGeom>
                <a:avLst/>
                <a:gdLst>
                  <a:gd name="connsiteX0" fmla="*/ 242633 w 242128"/>
                  <a:gd name="connsiteY0" fmla="*/ 60532 h 105931"/>
                  <a:gd name="connsiteX1" fmla="*/ 130144 w 242128"/>
                  <a:gd name="connsiteY1" fmla="*/ 106940 h 105931"/>
                  <a:gd name="connsiteX2" fmla="*/ 65072 w 242128"/>
                  <a:gd name="connsiteY2" fmla="*/ 106436 h 105931"/>
                  <a:gd name="connsiteX3" fmla="*/ 7567 w 242128"/>
                  <a:gd name="connsiteY3" fmla="*/ 37833 h 105931"/>
                  <a:gd name="connsiteX4" fmla="*/ 0 w 242128"/>
                  <a:gd name="connsiteY4" fmla="*/ 504 h 105931"/>
                  <a:gd name="connsiteX5" fmla="*/ 157888 w 242128"/>
                  <a:gd name="connsiteY5" fmla="*/ 0 h 105931"/>
                  <a:gd name="connsiteX6" fmla="*/ 242633 w 242128"/>
                  <a:gd name="connsiteY6" fmla="*/ 60532 h 105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128" h="105931">
                    <a:moveTo>
                      <a:pt x="242633" y="60532"/>
                    </a:moveTo>
                    <a:cubicBezTo>
                      <a:pt x="214889" y="99374"/>
                      <a:pt x="175543" y="109967"/>
                      <a:pt x="130144" y="106940"/>
                    </a:cubicBezTo>
                    <a:cubicBezTo>
                      <a:pt x="108453" y="105427"/>
                      <a:pt x="86763" y="106940"/>
                      <a:pt x="65072" y="106436"/>
                    </a:cubicBezTo>
                    <a:cubicBezTo>
                      <a:pt x="27239" y="105931"/>
                      <a:pt x="1513" y="75665"/>
                      <a:pt x="7567" y="37833"/>
                    </a:cubicBezTo>
                    <a:cubicBezTo>
                      <a:pt x="9584" y="24213"/>
                      <a:pt x="12106" y="11098"/>
                      <a:pt x="0" y="504"/>
                    </a:cubicBezTo>
                    <a:cubicBezTo>
                      <a:pt x="52461" y="504"/>
                      <a:pt x="105427" y="0"/>
                      <a:pt x="157888" y="0"/>
                    </a:cubicBezTo>
                    <a:cubicBezTo>
                      <a:pt x="219429" y="0"/>
                      <a:pt x="224473" y="4036"/>
                      <a:pt x="242633" y="60532"/>
                    </a:cubicBezTo>
                    <a:close/>
                  </a:path>
                </a:pathLst>
              </a:custGeom>
              <a:solidFill>
                <a:srgbClr val="FDCC94"/>
              </a:solidFill>
              <a:ln w="5039" cap="flat">
                <a:noFill/>
                <a:prstDash val="solid"/>
                <a:miter/>
              </a:ln>
            </p:spPr>
            <p:txBody>
              <a:bodyPr rtlCol="0" anchor="ctr"/>
              <a:lstStyle/>
              <a:p>
                <a:endParaRPr lang="en-US"/>
              </a:p>
            </p:txBody>
          </p:sp>
        </p:grpSp>
        <p:sp>
          <p:nvSpPr>
            <p:cNvPr id="22" name="Freeform: Shape 21">
              <a:extLst>
                <a:ext uri="{FF2B5EF4-FFF2-40B4-BE49-F238E27FC236}">
                  <a16:creationId xmlns:a16="http://schemas.microsoft.com/office/drawing/2014/main" id="{BE89FA61-1656-48A4-B5CB-FBCB54C13A8E}"/>
                </a:ext>
              </a:extLst>
            </p:cNvPr>
            <p:cNvSpPr/>
            <p:nvPr/>
          </p:nvSpPr>
          <p:spPr>
            <a:xfrm rot="2700000">
              <a:off x="8627628" y="5262002"/>
              <a:ext cx="968515" cy="564967"/>
            </a:xfrm>
            <a:custGeom>
              <a:avLst/>
              <a:gdLst>
                <a:gd name="connsiteX0" fmla="*/ 0 w 968514"/>
                <a:gd name="connsiteY0" fmla="*/ 563906 h 564966"/>
                <a:gd name="connsiteX1" fmla="*/ 102400 w 968514"/>
                <a:gd name="connsiteY1" fmla="*/ 491267 h 564966"/>
                <a:gd name="connsiteX2" fmla="*/ 145277 w 968514"/>
                <a:gd name="connsiteY2" fmla="*/ 446372 h 564966"/>
                <a:gd name="connsiteX3" fmla="*/ 446929 w 968514"/>
                <a:gd name="connsiteY3" fmla="*/ 311688 h 564966"/>
                <a:gd name="connsiteX4" fmla="*/ 628526 w 968514"/>
                <a:gd name="connsiteY4" fmla="*/ 230474 h 564966"/>
                <a:gd name="connsiteX5" fmla="*/ 655765 w 968514"/>
                <a:gd name="connsiteY5" fmla="*/ 198190 h 564966"/>
                <a:gd name="connsiteX6" fmla="*/ 840892 w 968514"/>
                <a:gd name="connsiteY6" fmla="*/ 3479 h 564966"/>
                <a:gd name="connsiteX7" fmla="*/ 878725 w 968514"/>
                <a:gd name="connsiteY7" fmla="*/ 110419 h 564966"/>
                <a:gd name="connsiteX8" fmla="*/ 895876 w 968514"/>
                <a:gd name="connsiteY8" fmla="*/ 139172 h 564966"/>
                <a:gd name="connsiteX9" fmla="*/ 940266 w 968514"/>
                <a:gd name="connsiteY9" fmla="*/ 190120 h 564966"/>
                <a:gd name="connsiteX10" fmla="*/ 954895 w 968514"/>
                <a:gd name="connsiteY10" fmla="*/ 245607 h 564966"/>
                <a:gd name="connsiteX11" fmla="*/ 683509 w 968514"/>
                <a:gd name="connsiteY11" fmla="*/ 269316 h 564966"/>
                <a:gd name="connsiteX12" fmla="*/ 657783 w 968514"/>
                <a:gd name="connsiteY12" fmla="*/ 274360 h 564966"/>
                <a:gd name="connsiteX13" fmla="*/ 198243 w 968514"/>
                <a:gd name="connsiteY13" fmla="*/ 527082 h 564966"/>
                <a:gd name="connsiteX14" fmla="*/ 114002 w 968514"/>
                <a:gd name="connsiteY14" fmla="*/ 532631 h 564966"/>
                <a:gd name="connsiteX15" fmla="*/ 59019 w 968514"/>
                <a:gd name="connsiteY15" fmla="*/ 546250 h 564966"/>
                <a:gd name="connsiteX16" fmla="*/ 27240 w 968514"/>
                <a:gd name="connsiteY16" fmla="*/ 561888 h 564966"/>
                <a:gd name="connsiteX17" fmla="*/ 16142 w 968514"/>
                <a:gd name="connsiteY17" fmla="*/ 567437 h 564966"/>
                <a:gd name="connsiteX18" fmla="*/ 0 w 968514"/>
                <a:gd name="connsiteY18" fmla="*/ 563906 h 564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8514" h="564966">
                  <a:moveTo>
                    <a:pt x="0" y="563906"/>
                  </a:moveTo>
                  <a:cubicBezTo>
                    <a:pt x="26231" y="545746"/>
                    <a:pt x="97860" y="527587"/>
                    <a:pt x="102400" y="491267"/>
                  </a:cubicBezTo>
                  <a:cubicBezTo>
                    <a:pt x="105427" y="466550"/>
                    <a:pt x="124595" y="455452"/>
                    <a:pt x="145277" y="446372"/>
                  </a:cubicBezTo>
                  <a:cubicBezTo>
                    <a:pt x="245660" y="401478"/>
                    <a:pt x="346547" y="356583"/>
                    <a:pt x="446929" y="311688"/>
                  </a:cubicBezTo>
                  <a:cubicBezTo>
                    <a:pt x="507461" y="284449"/>
                    <a:pt x="567993" y="257209"/>
                    <a:pt x="628526" y="230474"/>
                  </a:cubicBezTo>
                  <a:cubicBezTo>
                    <a:pt x="643659" y="223917"/>
                    <a:pt x="650721" y="214837"/>
                    <a:pt x="655765" y="198190"/>
                  </a:cubicBezTo>
                  <a:cubicBezTo>
                    <a:pt x="685527" y="103357"/>
                    <a:pt x="754130" y="44338"/>
                    <a:pt x="840892" y="3479"/>
                  </a:cubicBezTo>
                  <a:cubicBezTo>
                    <a:pt x="893858" y="-21239"/>
                    <a:pt x="866114" y="93268"/>
                    <a:pt x="878725" y="110419"/>
                  </a:cubicBezTo>
                  <a:cubicBezTo>
                    <a:pt x="887301" y="122525"/>
                    <a:pt x="906974" y="117481"/>
                    <a:pt x="895876" y="139172"/>
                  </a:cubicBezTo>
                  <a:cubicBezTo>
                    <a:pt x="887805" y="155314"/>
                    <a:pt x="930682" y="182553"/>
                    <a:pt x="940266" y="190120"/>
                  </a:cubicBezTo>
                  <a:cubicBezTo>
                    <a:pt x="962462" y="206766"/>
                    <a:pt x="992223" y="223412"/>
                    <a:pt x="954895" y="245607"/>
                  </a:cubicBezTo>
                  <a:cubicBezTo>
                    <a:pt x="880743" y="289493"/>
                    <a:pt x="762705" y="311688"/>
                    <a:pt x="683509" y="269316"/>
                  </a:cubicBezTo>
                  <a:cubicBezTo>
                    <a:pt x="673420" y="263767"/>
                    <a:pt x="665854" y="269820"/>
                    <a:pt x="657783" y="274360"/>
                  </a:cubicBezTo>
                  <a:cubicBezTo>
                    <a:pt x="504435" y="358601"/>
                    <a:pt x="351086" y="442337"/>
                    <a:pt x="198243" y="527082"/>
                  </a:cubicBezTo>
                  <a:cubicBezTo>
                    <a:pt x="170499" y="542215"/>
                    <a:pt x="143764" y="553817"/>
                    <a:pt x="114002" y="532631"/>
                  </a:cubicBezTo>
                  <a:cubicBezTo>
                    <a:pt x="100887" y="523551"/>
                    <a:pt x="71125" y="540702"/>
                    <a:pt x="59019" y="546250"/>
                  </a:cubicBezTo>
                  <a:cubicBezTo>
                    <a:pt x="48426" y="551295"/>
                    <a:pt x="37833" y="557853"/>
                    <a:pt x="27240" y="561888"/>
                  </a:cubicBezTo>
                  <a:cubicBezTo>
                    <a:pt x="23708" y="563401"/>
                    <a:pt x="19673" y="566932"/>
                    <a:pt x="16142" y="567437"/>
                  </a:cubicBezTo>
                  <a:cubicBezTo>
                    <a:pt x="11602" y="568446"/>
                    <a:pt x="4540" y="565419"/>
                    <a:pt x="0" y="563906"/>
                  </a:cubicBezTo>
                  <a:close/>
                </a:path>
              </a:pathLst>
            </a:custGeom>
            <a:solidFill>
              <a:srgbClr val="A0A0A0"/>
            </a:solidFill>
            <a:ln w="5039"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F7A77596-B91A-4EB4-B993-2D41A44CFA58}"/>
                </a:ext>
              </a:extLst>
            </p:cNvPr>
            <p:cNvSpPr/>
            <p:nvPr/>
          </p:nvSpPr>
          <p:spPr>
            <a:xfrm rot="13864680">
              <a:off x="9033663" y="4868417"/>
              <a:ext cx="968515" cy="564967"/>
            </a:xfrm>
            <a:custGeom>
              <a:avLst/>
              <a:gdLst>
                <a:gd name="connsiteX0" fmla="*/ 0 w 968514"/>
                <a:gd name="connsiteY0" fmla="*/ 563906 h 564966"/>
                <a:gd name="connsiteX1" fmla="*/ 102400 w 968514"/>
                <a:gd name="connsiteY1" fmla="*/ 491267 h 564966"/>
                <a:gd name="connsiteX2" fmla="*/ 145277 w 968514"/>
                <a:gd name="connsiteY2" fmla="*/ 446372 h 564966"/>
                <a:gd name="connsiteX3" fmla="*/ 446929 w 968514"/>
                <a:gd name="connsiteY3" fmla="*/ 311688 h 564966"/>
                <a:gd name="connsiteX4" fmla="*/ 628526 w 968514"/>
                <a:gd name="connsiteY4" fmla="*/ 230474 h 564966"/>
                <a:gd name="connsiteX5" fmla="*/ 655765 w 968514"/>
                <a:gd name="connsiteY5" fmla="*/ 198190 h 564966"/>
                <a:gd name="connsiteX6" fmla="*/ 840892 w 968514"/>
                <a:gd name="connsiteY6" fmla="*/ 3479 h 564966"/>
                <a:gd name="connsiteX7" fmla="*/ 878725 w 968514"/>
                <a:gd name="connsiteY7" fmla="*/ 110419 h 564966"/>
                <a:gd name="connsiteX8" fmla="*/ 895876 w 968514"/>
                <a:gd name="connsiteY8" fmla="*/ 139172 h 564966"/>
                <a:gd name="connsiteX9" fmla="*/ 940266 w 968514"/>
                <a:gd name="connsiteY9" fmla="*/ 190120 h 564966"/>
                <a:gd name="connsiteX10" fmla="*/ 954895 w 968514"/>
                <a:gd name="connsiteY10" fmla="*/ 245607 h 564966"/>
                <a:gd name="connsiteX11" fmla="*/ 683509 w 968514"/>
                <a:gd name="connsiteY11" fmla="*/ 269316 h 564966"/>
                <a:gd name="connsiteX12" fmla="*/ 657783 w 968514"/>
                <a:gd name="connsiteY12" fmla="*/ 274360 h 564966"/>
                <a:gd name="connsiteX13" fmla="*/ 198243 w 968514"/>
                <a:gd name="connsiteY13" fmla="*/ 527082 h 564966"/>
                <a:gd name="connsiteX14" fmla="*/ 114002 w 968514"/>
                <a:gd name="connsiteY14" fmla="*/ 532631 h 564966"/>
                <a:gd name="connsiteX15" fmla="*/ 59019 w 968514"/>
                <a:gd name="connsiteY15" fmla="*/ 546250 h 564966"/>
                <a:gd name="connsiteX16" fmla="*/ 27240 w 968514"/>
                <a:gd name="connsiteY16" fmla="*/ 561888 h 564966"/>
                <a:gd name="connsiteX17" fmla="*/ 16142 w 968514"/>
                <a:gd name="connsiteY17" fmla="*/ 567437 h 564966"/>
                <a:gd name="connsiteX18" fmla="*/ 0 w 968514"/>
                <a:gd name="connsiteY18" fmla="*/ 563906 h 564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8514" h="564966">
                  <a:moveTo>
                    <a:pt x="0" y="563906"/>
                  </a:moveTo>
                  <a:cubicBezTo>
                    <a:pt x="26231" y="545746"/>
                    <a:pt x="97860" y="527587"/>
                    <a:pt x="102400" y="491267"/>
                  </a:cubicBezTo>
                  <a:cubicBezTo>
                    <a:pt x="105427" y="466550"/>
                    <a:pt x="124595" y="455452"/>
                    <a:pt x="145277" y="446372"/>
                  </a:cubicBezTo>
                  <a:cubicBezTo>
                    <a:pt x="245660" y="401478"/>
                    <a:pt x="346547" y="356583"/>
                    <a:pt x="446929" y="311688"/>
                  </a:cubicBezTo>
                  <a:cubicBezTo>
                    <a:pt x="507461" y="284449"/>
                    <a:pt x="567993" y="257209"/>
                    <a:pt x="628526" y="230474"/>
                  </a:cubicBezTo>
                  <a:cubicBezTo>
                    <a:pt x="643659" y="223917"/>
                    <a:pt x="650721" y="214837"/>
                    <a:pt x="655765" y="198190"/>
                  </a:cubicBezTo>
                  <a:cubicBezTo>
                    <a:pt x="685527" y="103357"/>
                    <a:pt x="754130" y="44338"/>
                    <a:pt x="840892" y="3479"/>
                  </a:cubicBezTo>
                  <a:cubicBezTo>
                    <a:pt x="893858" y="-21239"/>
                    <a:pt x="866114" y="93268"/>
                    <a:pt x="878725" y="110419"/>
                  </a:cubicBezTo>
                  <a:cubicBezTo>
                    <a:pt x="887301" y="122525"/>
                    <a:pt x="906974" y="117481"/>
                    <a:pt x="895876" y="139172"/>
                  </a:cubicBezTo>
                  <a:cubicBezTo>
                    <a:pt x="887805" y="155314"/>
                    <a:pt x="930682" y="182553"/>
                    <a:pt x="940266" y="190120"/>
                  </a:cubicBezTo>
                  <a:cubicBezTo>
                    <a:pt x="962462" y="206766"/>
                    <a:pt x="992223" y="223412"/>
                    <a:pt x="954895" y="245607"/>
                  </a:cubicBezTo>
                  <a:cubicBezTo>
                    <a:pt x="880743" y="289493"/>
                    <a:pt x="762705" y="311688"/>
                    <a:pt x="683509" y="269316"/>
                  </a:cubicBezTo>
                  <a:cubicBezTo>
                    <a:pt x="673420" y="263767"/>
                    <a:pt x="665854" y="269820"/>
                    <a:pt x="657783" y="274360"/>
                  </a:cubicBezTo>
                  <a:cubicBezTo>
                    <a:pt x="504435" y="358601"/>
                    <a:pt x="351086" y="442337"/>
                    <a:pt x="198243" y="527082"/>
                  </a:cubicBezTo>
                  <a:cubicBezTo>
                    <a:pt x="170499" y="542215"/>
                    <a:pt x="143764" y="553817"/>
                    <a:pt x="114002" y="532631"/>
                  </a:cubicBezTo>
                  <a:cubicBezTo>
                    <a:pt x="100887" y="523551"/>
                    <a:pt x="71125" y="540702"/>
                    <a:pt x="59019" y="546250"/>
                  </a:cubicBezTo>
                  <a:cubicBezTo>
                    <a:pt x="48426" y="551295"/>
                    <a:pt x="37833" y="557853"/>
                    <a:pt x="27240" y="561888"/>
                  </a:cubicBezTo>
                  <a:cubicBezTo>
                    <a:pt x="23708" y="563401"/>
                    <a:pt x="19673" y="566932"/>
                    <a:pt x="16142" y="567437"/>
                  </a:cubicBezTo>
                  <a:cubicBezTo>
                    <a:pt x="11602" y="568446"/>
                    <a:pt x="4540" y="565419"/>
                    <a:pt x="0" y="563906"/>
                  </a:cubicBezTo>
                  <a:close/>
                </a:path>
              </a:pathLst>
            </a:custGeom>
            <a:solidFill>
              <a:srgbClr val="A0A0A0"/>
            </a:solidFill>
            <a:ln w="5039" cap="flat">
              <a:noFill/>
              <a:prstDash val="solid"/>
              <a:miter/>
            </a:ln>
          </p:spPr>
          <p:txBody>
            <a:bodyPr rtlCol="0" anchor="ctr"/>
            <a:lstStyle/>
            <a:p>
              <a:endParaRPr lang="en-US"/>
            </a:p>
          </p:txBody>
        </p:sp>
        <p:grpSp>
          <p:nvGrpSpPr>
            <p:cNvPr id="24" name="Group 23">
              <a:extLst>
                <a:ext uri="{FF2B5EF4-FFF2-40B4-BE49-F238E27FC236}">
                  <a16:creationId xmlns:a16="http://schemas.microsoft.com/office/drawing/2014/main" id="{EA590B59-45DD-4931-ACE1-197927637B09}"/>
                </a:ext>
              </a:extLst>
            </p:cNvPr>
            <p:cNvGrpSpPr/>
            <p:nvPr/>
          </p:nvGrpSpPr>
          <p:grpSpPr>
            <a:xfrm>
              <a:off x="9696317" y="2265699"/>
              <a:ext cx="1967296" cy="2440302"/>
              <a:chOff x="9474146" y="2285342"/>
              <a:chExt cx="1967296" cy="2440302"/>
            </a:xfrm>
          </p:grpSpPr>
          <p:sp>
            <p:nvSpPr>
              <p:cNvPr id="25" name="Oval 24">
                <a:extLst>
                  <a:ext uri="{FF2B5EF4-FFF2-40B4-BE49-F238E27FC236}">
                    <a16:creationId xmlns:a16="http://schemas.microsoft.com/office/drawing/2014/main" id="{07884B82-C6AE-4C96-9F85-5F09C61B232A}"/>
                  </a:ext>
                </a:extLst>
              </p:cNvPr>
              <p:cNvSpPr/>
              <p:nvPr/>
            </p:nvSpPr>
            <p:spPr>
              <a:xfrm>
                <a:off x="9474146" y="2285342"/>
                <a:ext cx="1967296" cy="2440302"/>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491DD9A7-DB2C-48B6-93E1-412F66B1CD18}"/>
                  </a:ext>
                </a:extLst>
              </p:cNvPr>
              <p:cNvSpPr/>
              <p:nvPr/>
            </p:nvSpPr>
            <p:spPr>
              <a:xfrm>
                <a:off x="9558223" y="2436120"/>
                <a:ext cx="1735069" cy="21605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DF49454A-B4A2-4514-876D-D3A01ECDCE24}"/>
                  </a:ext>
                </a:extLst>
              </p:cNvPr>
              <p:cNvSpPr/>
              <p:nvPr/>
            </p:nvSpPr>
            <p:spPr>
              <a:xfrm>
                <a:off x="9704717" y="2657504"/>
                <a:ext cx="1387195" cy="1725166"/>
              </a:xfrm>
              <a:custGeom>
                <a:avLst/>
                <a:gdLst>
                  <a:gd name="connsiteX0" fmla="*/ 1390662 w 1387195"/>
                  <a:gd name="connsiteY0" fmla="*/ 873393 h 1725166"/>
                  <a:gd name="connsiteX1" fmla="*/ 1181826 w 1387195"/>
                  <a:gd name="connsiteY1" fmla="*/ 1488804 h 1725166"/>
                  <a:gd name="connsiteX2" fmla="*/ 792907 w 1387195"/>
                  <a:gd name="connsiteY2" fmla="*/ 1722357 h 1725166"/>
                  <a:gd name="connsiteX3" fmla="*/ 285446 w 1387195"/>
                  <a:gd name="connsiteY3" fmla="*/ 1559929 h 1725166"/>
                  <a:gd name="connsiteX4" fmla="*/ 19608 w 1387195"/>
                  <a:gd name="connsiteY4" fmla="*/ 1058521 h 1725166"/>
                  <a:gd name="connsiteX5" fmla="*/ 138151 w 1387195"/>
                  <a:gd name="connsiteY5" fmla="*/ 345755 h 1725166"/>
                  <a:gd name="connsiteX6" fmla="*/ 497812 w 1387195"/>
                  <a:gd name="connsiteY6" fmla="*/ 36032 h 1725166"/>
                  <a:gd name="connsiteX7" fmla="*/ 1081948 w 1387195"/>
                  <a:gd name="connsiteY7" fmla="*/ 152052 h 1725166"/>
                  <a:gd name="connsiteX8" fmla="*/ 1368971 w 1387195"/>
                  <a:gd name="connsiteY8" fmla="*/ 655478 h 1725166"/>
                  <a:gd name="connsiteX9" fmla="*/ 1390662 w 1387195"/>
                  <a:gd name="connsiteY9" fmla="*/ 873393 h 172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7195" h="1725166">
                    <a:moveTo>
                      <a:pt x="1390662" y="873393"/>
                    </a:moveTo>
                    <a:cubicBezTo>
                      <a:pt x="1387635" y="1101398"/>
                      <a:pt x="1327103" y="1309729"/>
                      <a:pt x="1181826" y="1488804"/>
                    </a:cubicBezTo>
                    <a:cubicBezTo>
                      <a:pt x="1080939" y="1612895"/>
                      <a:pt x="952813" y="1696631"/>
                      <a:pt x="792907" y="1722357"/>
                    </a:cubicBezTo>
                    <a:cubicBezTo>
                      <a:pt x="597186" y="1753127"/>
                      <a:pt x="429209" y="1691586"/>
                      <a:pt x="285446" y="1559929"/>
                    </a:cubicBezTo>
                    <a:cubicBezTo>
                      <a:pt x="137646" y="1424740"/>
                      <a:pt x="55423" y="1253233"/>
                      <a:pt x="19608" y="1058521"/>
                    </a:cubicBezTo>
                    <a:cubicBezTo>
                      <a:pt x="-26295" y="807312"/>
                      <a:pt x="6493" y="567706"/>
                      <a:pt x="138151" y="345755"/>
                    </a:cubicBezTo>
                    <a:cubicBezTo>
                      <a:pt x="222896" y="203000"/>
                      <a:pt x="338916" y="92024"/>
                      <a:pt x="497812" y="36032"/>
                    </a:cubicBezTo>
                    <a:cubicBezTo>
                      <a:pt x="714215" y="-40642"/>
                      <a:pt x="909431" y="8288"/>
                      <a:pt x="1081948" y="152052"/>
                    </a:cubicBezTo>
                    <a:cubicBezTo>
                      <a:pt x="1239331" y="283205"/>
                      <a:pt x="1325085" y="457739"/>
                      <a:pt x="1368971" y="655478"/>
                    </a:cubicBezTo>
                    <a:cubicBezTo>
                      <a:pt x="1384104" y="727107"/>
                      <a:pt x="1391166" y="799746"/>
                      <a:pt x="1390662" y="873393"/>
                    </a:cubicBezTo>
                    <a:close/>
                  </a:path>
                </a:pathLst>
              </a:custGeom>
              <a:solidFill>
                <a:srgbClr val="646464"/>
              </a:solidFill>
              <a:ln w="5039"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A98AEA9-BE7F-49A5-9267-26746F3770AF}"/>
                  </a:ext>
                </a:extLst>
              </p:cNvPr>
              <p:cNvSpPr/>
              <p:nvPr/>
            </p:nvSpPr>
            <p:spPr>
              <a:xfrm>
                <a:off x="9800863" y="2803236"/>
                <a:ext cx="1150111" cy="1432594"/>
              </a:xfrm>
              <a:custGeom>
                <a:avLst/>
                <a:gdLst>
                  <a:gd name="connsiteX0" fmla="*/ 1151760 w 1150111"/>
                  <a:gd name="connsiteY0" fmla="*/ 726148 h 1432594"/>
                  <a:gd name="connsiteX1" fmla="*/ 991855 w 1150111"/>
                  <a:gd name="connsiteY1" fmla="*/ 1218476 h 1432594"/>
                  <a:gd name="connsiteX2" fmla="*/ 180724 w 1150111"/>
                  <a:gd name="connsiteY2" fmla="*/ 1237140 h 1432594"/>
                  <a:gd name="connsiteX3" fmla="*/ 3163 w 1150111"/>
                  <a:gd name="connsiteY3" fmla="*/ 787184 h 1432594"/>
                  <a:gd name="connsiteX4" fmla="*/ 136333 w 1150111"/>
                  <a:gd name="connsiteY4" fmla="*/ 251979 h 1432594"/>
                  <a:gd name="connsiteX5" fmla="*/ 414781 w 1150111"/>
                  <a:gd name="connsiteY5" fmla="*/ 28515 h 1432594"/>
                  <a:gd name="connsiteX6" fmla="*/ 902570 w 1150111"/>
                  <a:gd name="connsiteY6" fmla="*/ 132428 h 1432594"/>
                  <a:gd name="connsiteX7" fmla="*/ 1140663 w 1150111"/>
                  <a:gd name="connsiteY7" fmla="*/ 584906 h 1432594"/>
                  <a:gd name="connsiteX8" fmla="*/ 1151760 w 1150111"/>
                  <a:gd name="connsiteY8" fmla="*/ 726148 h 143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0111" h="1432594">
                    <a:moveTo>
                      <a:pt x="1151760" y="726148"/>
                    </a:moveTo>
                    <a:cubicBezTo>
                      <a:pt x="1149238" y="906735"/>
                      <a:pt x="1102326" y="1073199"/>
                      <a:pt x="991855" y="1218476"/>
                    </a:cubicBezTo>
                    <a:cubicBezTo>
                      <a:pt x="777974" y="1500455"/>
                      <a:pt x="408224" y="1508526"/>
                      <a:pt x="180724" y="1237140"/>
                    </a:cubicBezTo>
                    <a:cubicBezTo>
                      <a:pt x="71766" y="1106996"/>
                      <a:pt x="16782" y="954657"/>
                      <a:pt x="3163" y="787184"/>
                    </a:cubicBezTo>
                    <a:cubicBezTo>
                      <a:pt x="-11971" y="594490"/>
                      <a:pt x="26366" y="413903"/>
                      <a:pt x="136333" y="251979"/>
                    </a:cubicBezTo>
                    <a:cubicBezTo>
                      <a:pt x="205945" y="149075"/>
                      <a:pt x="296239" y="69374"/>
                      <a:pt x="414781" y="28515"/>
                    </a:cubicBezTo>
                    <a:cubicBezTo>
                      <a:pt x="597387" y="-34035"/>
                      <a:pt x="760319" y="8842"/>
                      <a:pt x="902570" y="132428"/>
                    </a:cubicBezTo>
                    <a:cubicBezTo>
                      <a:pt x="1039776" y="251475"/>
                      <a:pt x="1110397" y="408354"/>
                      <a:pt x="1140663" y="584906"/>
                    </a:cubicBezTo>
                    <a:cubicBezTo>
                      <a:pt x="1148734" y="631819"/>
                      <a:pt x="1152769" y="678731"/>
                      <a:pt x="1151760" y="726148"/>
                    </a:cubicBezTo>
                    <a:close/>
                  </a:path>
                </a:pathLst>
              </a:custGeom>
              <a:solidFill>
                <a:srgbClr val="FEFEFE"/>
              </a:solidFill>
              <a:ln w="5039"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CD06C536-8314-46C6-B2BA-36BC92D7FCB8}"/>
                  </a:ext>
                </a:extLst>
              </p:cNvPr>
              <p:cNvSpPr/>
              <p:nvPr/>
            </p:nvSpPr>
            <p:spPr>
              <a:xfrm>
                <a:off x="9999258" y="3061701"/>
                <a:ext cx="721342" cy="897894"/>
              </a:xfrm>
              <a:custGeom>
                <a:avLst/>
                <a:gdLst>
                  <a:gd name="connsiteX0" fmla="*/ 350062 w 721341"/>
                  <a:gd name="connsiteY0" fmla="*/ 901496 h 897893"/>
                  <a:gd name="connsiteX1" fmla="*/ 122562 w 721341"/>
                  <a:gd name="connsiteY1" fmla="*/ 787494 h 897893"/>
                  <a:gd name="connsiteX2" fmla="*/ 105915 w 721341"/>
                  <a:gd name="connsiteY2" fmla="*/ 129711 h 897893"/>
                  <a:gd name="connsiteX3" fmla="*/ 610854 w 721341"/>
                  <a:gd name="connsiteY3" fmla="*/ 125676 h 897893"/>
                  <a:gd name="connsiteX4" fmla="*/ 585128 w 721341"/>
                  <a:gd name="connsiteY4" fmla="*/ 807167 h 897893"/>
                  <a:gd name="connsiteX5" fmla="*/ 350062 w 721341"/>
                  <a:gd name="connsiteY5" fmla="*/ 901496 h 897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1341" h="897893">
                    <a:moveTo>
                      <a:pt x="350062" y="901496"/>
                    </a:moveTo>
                    <a:cubicBezTo>
                      <a:pt x="265821" y="900487"/>
                      <a:pt x="187129" y="858115"/>
                      <a:pt x="122562" y="787494"/>
                    </a:cubicBezTo>
                    <a:cubicBezTo>
                      <a:pt x="-34317" y="615482"/>
                      <a:pt x="-41380" y="309794"/>
                      <a:pt x="105915" y="129711"/>
                    </a:cubicBezTo>
                    <a:cubicBezTo>
                      <a:pt x="246148" y="-41797"/>
                      <a:pt x="467595" y="-43310"/>
                      <a:pt x="610854" y="125676"/>
                    </a:cubicBezTo>
                    <a:cubicBezTo>
                      <a:pt x="770760" y="314839"/>
                      <a:pt x="758654" y="637677"/>
                      <a:pt x="585128" y="807167"/>
                    </a:cubicBezTo>
                    <a:cubicBezTo>
                      <a:pt x="524092" y="867195"/>
                      <a:pt x="450948" y="901496"/>
                      <a:pt x="350062" y="901496"/>
                    </a:cubicBezTo>
                    <a:close/>
                  </a:path>
                </a:pathLst>
              </a:custGeom>
              <a:solidFill>
                <a:srgbClr val="646464"/>
              </a:solidFill>
              <a:ln w="5039"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CEA3A847-929B-42B3-AFD9-A635E68832B0}"/>
                  </a:ext>
                </a:extLst>
              </p:cNvPr>
              <p:cNvSpPr/>
              <p:nvPr/>
            </p:nvSpPr>
            <p:spPr>
              <a:xfrm>
                <a:off x="10053717" y="3137980"/>
                <a:ext cx="595233" cy="746563"/>
              </a:xfrm>
              <a:custGeom>
                <a:avLst/>
                <a:gdLst>
                  <a:gd name="connsiteX0" fmla="*/ 5 w 595232"/>
                  <a:gd name="connsiteY0" fmla="*/ 339447 h 746563"/>
                  <a:gd name="connsiteX1" fmla="*/ 96856 w 595232"/>
                  <a:gd name="connsiteY1" fmla="*/ 96814 h 746563"/>
                  <a:gd name="connsiteX2" fmla="*/ 489811 w 595232"/>
                  <a:gd name="connsiteY2" fmla="*/ 85716 h 746563"/>
                  <a:gd name="connsiteX3" fmla="*/ 494351 w 595232"/>
                  <a:gd name="connsiteY3" fmla="*/ 661780 h 746563"/>
                  <a:gd name="connsiteX4" fmla="*/ 111485 w 595232"/>
                  <a:gd name="connsiteY4" fmla="*/ 665312 h 746563"/>
                  <a:gd name="connsiteX5" fmla="*/ 5 w 595232"/>
                  <a:gd name="connsiteY5" fmla="*/ 339447 h 746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232" h="746563">
                    <a:moveTo>
                      <a:pt x="5" y="339447"/>
                    </a:moveTo>
                    <a:cubicBezTo>
                      <a:pt x="1013" y="268321"/>
                      <a:pt x="28757" y="175001"/>
                      <a:pt x="96856" y="96814"/>
                    </a:cubicBezTo>
                    <a:cubicBezTo>
                      <a:pt x="205310" y="-28286"/>
                      <a:pt x="374295" y="-32322"/>
                      <a:pt x="489811" y="85716"/>
                    </a:cubicBezTo>
                    <a:cubicBezTo>
                      <a:pt x="635088" y="234020"/>
                      <a:pt x="637106" y="511963"/>
                      <a:pt x="494351" y="661780"/>
                    </a:cubicBezTo>
                    <a:cubicBezTo>
                      <a:pt x="383879" y="777296"/>
                      <a:pt x="223974" y="778809"/>
                      <a:pt x="111485" y="665312"/>
                    </a:cubicBezTo>
                    <a:cubicBezTo>
                      <a:pt x="40864" y="593177"/>
                      <a:pt x="-500" y="485733"/>
                      <a:pt x="5" y="339447"/>
                    </a:cubicBezTo>
                    <a:close/>
                  </a:path>
                </a:pathLst>
              </a:custGeom>
              <a:solidFill>
                <a:srgbClr val="FEFEFE"/>
              </a:solidFill>
              <a:ln w="5039"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81EB003-D28A-449F-B695-613A5E8114A1}"/>
                  </a:ext>
                </a:extLst>
              </p:cNvPr>
              <p:cNvSpPr/>
              <p:nvPr/>
            </p:nvSpPr>
            <p:spPr>
              <a:xfrm>
                <a:off x="10150780" y="3291356"/>
                <a:ext cx="379893" cy="436581"/>
              </a:xfrm>
              <a:custGeom>
                <a:avLst/>
                <a:gdLst>
                  <a:gd name="connsiteX0" fmla="*/ 5 w 595232"/>
                  <a:gd name="connsiteY0" fmla="*/ 339447 h 746563"/>
                  <a:gd name="connsiteX1" fmla="*/ 96856 w 595232"/>
                  <a:gd name="connsiteY1" fmla="*/ 96814 h 746563"/>
                  <a:gd name="connsiteX2" fmla="*/ 489811 w 595232"/>
                  <a:gd name="connsiteY2" fmla="*/ 85716 h 746563"/>
                  <a:gd name="connsiteX3" fmla="*/ 494351 w 595232"/>
                  <a:gd name="connsiteY3" fmla="*/ 661780 h 746563"/>
                  <a:gd name="connsiteX4" fmla="*/ 111485 w 595232"/>
                  <a:gd name="connsiteY4" fmla="*/ 665312 h 746563"/>
                  <a:gd name="connsiteX5" fmla="*/ 5 w 595232"/>
                  <a:gd name="connsiteY5" fmla="*/ 339447 h 746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232" h="746563">
                    <a:moveTo>
                      <a:pt x="5" y="339447"/>
                    </a:moveTo>
                    <a:cubicBezTo>
                      <a:pt x="1013" y="268321"/>
                      <a:pt x="28757" y="175001"/>
                      <a:pt x="96856" y="96814"/>
                    </a:cubicBezTo>
                    <a:cubicBezTo>
                      <a:pt x="205310" y="-28286"/>
                      <a:pt x="374295" y="-32322"/>
                      <a:pt x="489811" y="85716"/>
                    </a:cubicBezTo>
                    <a:cubicBezTo>
                      <a:pt x="635088" y="234020"/>
                      <a:pt x="637106" y="511963"/>
                      <a:pt x="494351" y="661780"/>
                    </a:cubicBezTo>
                    <a:cubicBezTo>
                      <a:pt x="383879" y="777296"/>
                      <a:pt x="223974" y="778809"/>
                      <a:pt x="111485" y="665312"/>
                    </a:cubicBezTo>
                    <a:cubicBezTo>
                      <a:pt x="40864" y="593177"/>
                      <a:pt x="-500" y="485733"/>
                      <a:pt x="5" y="339447"/>
                    </a:cubicBezTo>
                    <a:close/>
                  </a:path>
                </a:pathLst>
              </a:custGeom>
              <a:solidFill>
                <a:schemeClr val="accent1"/>
              </a:solidFill>
              <a:ln w="5039" cap="flat">
                <a:noFill/>
                <a:prstDash val="solid"/>
                <a:miter/>
              </a:ln>
            </p:spPr>
            <p:txBody>
              <a:bodyPr rtlCol="0" anchor="ctr"/>
              <a:lstStyle/>
              <a:p>
                <a:endParaRPr lang="en-US"/>
              </a:p>
            </p:txBody>
          </p:sp>
        </p:grpSp>
      </p:grpSp>
      <p:grpSp>
        <p:nvGrpSpPr>
          <p:cNvPr id="33" name="Group 32">
            <a:extLst>
              <a:ext uri="{FF2B5EF4-FFF2-40B4-BE49-F238E27FC236}">
                <a16:creationId xmlns:a16="http://schemas.microsoft.com/office/drawing/2014/main" id="{05136E27-E542-4620-A118-7572475AFCF5}"/>
              </a:ext>
            </a:extLst>
          </p:cNvPr>
          <p:cNvGrpSpPr/>
          <p:nvPr/>
        </p:nvGrpSpPr>
        <p:grpSpPr>
          <a:xfrm>
            <a:off x="-19492" y="3665581"/>
            <a:ext cx="2876552" cy="3204481"/>
            <a:chOff x="-19492" y="3254561"/>
            <a:chExt cx="3245511" cy="3615502"/>
          </a:xfrm>
        </p:grpSpPr>
        <p:grpSp>
          <p:nvGrpSpPr>
            <p:cNvPr id="34" name="Group 33">
              <a:extLst>
                <a:ext uri="{FF2B5EF4-FFF2-40B4-BE49-F238E27FC236}">
                  <a16:creationId xmlns:a16="http://schemas.microsoft.com/office/drawing/2014/main" id="{ACF70A26-DE04-4E2A-8201-625766BF0268}"/>
                </a:ext>
              </a:extLst>
            </p:cNvPr>
            <p:cNvGrpSpPr/>
            <p:nvPr/>
          </p:nvGrpSpPr>
          <p:grpSpPr>
            <a:xfrm>
              <a:off x="616124" y="3254561"/>
              <a:ext cx="2012707" cy="2532200"/>
              <a:chOff x="5277160" y="1523490"/>
              <a:chExt cx="2012707" cy="2532200"/>
            </a:xfrm>
          </p:grpSpPr>
          <p:sp>
            <p:nvSpPr>
              <p:cNvPr id="38" name="Arrow: Up 61">
                <a:extLst>
                  <a:ext uri="{FF2B5EF4-FFF2-40B4-BE49-F238E27FC236}">
                    <a16:creationId xmlns:a16="http://schemas.microsoft.com/office/drawing/2014/main" id="{DBB3B4FC-EF74-4CA3-A4E9-EDC47EB39423}"/>
                  </a:ext>
                </a:extLst>
              </p:cNvPr>
              <p:cNvSpPr/>
              <p:nvPr/>
            </p:nvSpPr>
            <p:spPr>
              <a:xfrm rot="2141881">
                <a:off x="7009982" y="1523490"/>
                <a:ext cx="279885" cy="1922357"/>
              </a:xfrm>
              <a:custGeom>
                <a:avLst/>
                <a:gdLst>
                  <a:gd name="connsiteX0" fmla="*/ 0 w 268141"/>
                  <a:gd name="connsiteY0" fmla="*/ 291531 h 1886717"/>
                  <a:gd name="connsiteX1" fmla="*/ 134071 w 268141"/>
                  <a:gd name="connsiteY1" fmla="*/ 0 h 1886717"/>
                  <a:gd name="connsiteX2" fmla="*/ 268141 w 268141"/>
                  <a:gd name="connsiteY2" fmla="*/ 291531 h 1886717"/>
                  <a:gd name="connsiteX3" fmla="*/ 185487 w 268141"/>
                  <a:gd name="connsiteY3" fmla="*/ 291531 h 1886717"/>
                  <a:gd name="connsiteX4" fmla="*/ 185487 w 268141"/>
                  <a:gd name="connsiteY4" fmla="*/ 1886717 h 1886717"/>
                  <a:gd name="connsiteX5" fmla="*/ 82654 w 268141"/>
                  <a:gd name="connsiteY5" fmla="*/ 1886717 h 1886717"/>
                  <a:gd name="connsiteX6" fmla="*/ 82654 w 268141"/>
                  <a:gd name="connsiteY6" fmla="*/ 291531 h 1886717"/>
                  <a:gd name="connsiteX7" fmla="*/ 0 w 268141"/>
                  <a:gd name="connsiteY7" fmla="*/ 291531 h 1886717"/>
                  <a:gd name="connsiteX0" fmla="*/ 0 w 268141"/>
                  <a:gd name="connsiteY0" fmla="*/ 291531 h 1886717"/>
                  <a:gd name="connsiteX1" fmla="*/ 134071 w 268141"/>
                  <a:gd name="connsiteY1" fmla="*/ 0 h 1886717"/>
                  <a:gd name="connsiteX2" fmla="*/ 268141 w 268141"/>
                  <a:gd name="connsiteY2" fmla="*/ 291531 h 1886717"/>
                  <a:gd name="connsiteX3" fmla="*/ 185487 w 268141"/>
                  <a:gd name="connsiteY3" fmla="*/ 291531 h 1886717"/>
                  <a:gd name="connsiteX4" fmla="*/ 185487 w 268141"/>
                  <a:gd name="connsiteY4" fmla="*/ 1886717 h 1886717"/>
                  <a:gd name="connsiteX5" fmla="*/ 82654 w 268141"/>
                  <a:gd name="connsiteY5" fmla="*/ 1886717 h 1886717"/>
                  <a:gd name="connsiteX6" fmla="*/ 89774 w 268141"/>
                  <a:gd name="connsiteY6" fmla="*/ 272599 h 1886717"/>
                  <a:gd name="connsiteX7" fmla="*/ 0 w 268141"/>
                  <a:gd name="connsiteY7" fmla="*/ 291531 h 1886717"/>
                  <a:gd name="connsiteX0" fmla="*/ 0 w 269777"/>
                  <a:gd name="connsiteY0" fmla="*/ 289253 h 1886717"/>
                  <a:gd name="connsiteX1" fmla="*/ 135707 w 269777"/>
                  <a:gd name="connsiteY1" fmla="*/ 0 h 1886717"/>
                  <a:gd name="connsiteX2" fmla="*/ 269777 w 269777"/>
                  <a:gd name="connsiteY2" fmla="*/ 291531 h 1886717"/>
                  <a:gd name="connsiteX3" fmla="*/ 187123 w 269777"/>
                  <a:gd name="connsiteY3" fmla="*/ 291531 h 1886717"/>
                  <a:gd name="connsiteX4" fmla="*/ 187123 w 269777"/>
                  <a:gd name="connsiteY4" fmla="*/ 1886717 h 1886717"/>
                  <a:gd name="connsiteX5" fmla="*/ 84290 w 269777"/>
                  <a:gd name="connsiteY5" fmla="*/ 1886717 h 1886717"/>
                  <a:gd name="connsiteX6" fmla="*/ 91410 w 269777"/>
                  <a:gd name="connsiteY6" fmla="*/ 272599 h 1886717"/>
                  <a:gd name="connsiteX7" fmla="*/ 0 w 269777"/>
                  <a:gd name="connsiteY7" fmla="*/ 289253 h 1886717"/>
                  <a:gd name="connsiteX0" fmla="*/ 0 w 279885"/>
                  <a:gd name="connsiteY0" fmla="*/ 289253 h 1886717"/>
                  <a:gd name="connsiteX1" fmla="*/ 135707 w 279885"/>
                  <a:gd name="connsiteY1" fmla="*/ 0 h 1886717"/>
                  <a:gd name="connsiteX2" fmla="*/ 279885 w 279885"/>
                  <a:gd name="connsiteY2" fmla="*/ 291177 h 1886717"/>
                  <a:gd name="connsiteX3" fmla="*/ 187123 w 279885"/>
                  <a:gd name="connsiteY3" fmla="*/ 291531 h 1886717"/>
                  <a:gd name="connsiteX4" fmla="*/ 187123 w 279885"/>
                  <a:gd name="connsiteY4" fmla="*/ 1886717 h 1886717"/>
                  <a:gd name="connsiteX5" fmla="*/ 84290 w 279885"/>
                  <a:gd name="connsiteY5" fmla="*/ 1886717 h 1886717"/>
                  <a:gd name="connsiteX6" fmla="*/ 91410 w 279885"/>
                  <a:gd name="connsiteY6" fmla="*/ 272599 h 1886717"/>
                  <a:gd name="connsiteX7" fmla="*/ 0 w 279885"/>
                  <a:gd name="connsiteY7" fmla="*/ 289253 h 1886717"/>
                  <a:gd name="connsiteX0" fmla="*/ 0 w 279885"/>
                  <a:gd name="connsiteY0" fmla="*/ 289253 h 1886717"/>
                  <a:gd name="connsiteX1" fmla="*/ 135707 w 279885"/>
                  <a:gd name="connsiteY1" fmla="*/ 0 h 1886717"/>
                  <a:gd name="connsiteX2" fmla="*/ 279885 w 279885"/>
                  <a:gd name="connsiteY2" fmla="*/ 291177 h 1886717"/>
                  <a:gd name="connsiteX3" fmla="*/ 185774 w 279885"/>
                  <a:gd name="connsiteY3" fmla="*/ 275232 h 1886717"/>
                  <a:gd name="connsiteX4" fmla="*/ 187123 w 279885"/>
                  <a:gd name="connsiteY4" fmla="*/ 1886717 h 1886717"/>
                  <a:gd name="connsiteX5" fmla="*/ 84290 w 279885"/>
                  <a:gd name="connsiteY5" fmla="*/ 1886717 h 1886717"/>
                  <a:gd name="connsiteX6" fmla="*/ 91410 w 279885"/>
                  <a:gd name="connsiteY6" fmla="*/ 272599 h 1886717"/>
                  <a:gd name="connsiteX7" fmla="*/ 0 w 279885"/>
                  <a:gd name="connsiteY7" fmla="*/ 289253 h 1886717"/>
                  <a:gd name="connsiteX0" fmla="*/ 0 w 279885"/>
                  <a:gd name="connsiteY0" fmla="*/ 289253 h 1886717"/>
                  <a:gd name="connsiteX1" fmla="*/ 135707 w 279885"/>
                  <a:gd name="connsiteY1" fmla="*/ 0 h 1886717"/>
                  <a:gd name="connsiteX2" fmla="*/ 279885 w 279885"/>
                  <a:gd name="connsiteY2" fmla="*/ 291177 h 1886717"/>
                  <a:gd name="connsiteX3" fmla="*/ 185774 w 279885"/>
                  <a:gd name="connsiteY3" fmla="*/ 275232 h 1886717"/>
                  <a:gd name="connsiteX4" fmla="*/ 187123 w 279885"/>
                  <a:gd name="connsiteY4" fmla="*/ 1886717 h 1886717"/>
                  <a:gd name="connsiteX5" fmla="*/ 94905 w 279885"/>
                  <a:gd name="connsiteY5" fmla="*/ 1834190 h 1886717"/>
                  <a:gd name="connsiteX6" fmla="*/ 91410 w 279885"/>
                  <a:gd name="connsiteY6" fmla="*/ 272599 h 1886717"/>
                  <a:gd name="connsiteX7" fmla="*/ 0 w 279885"/>
                  <a:gd name="connsiteY7" fmla="*/ 289253 h 1886717"/>
                  <a:gd name="connsiteX0" fmla="*/ 0 w 279885"/>
                  <a:gd name="connsiteY0" fmla="*/ 289253 h 1886717"/>
                  <a:gd name="connsiteX1" fmla="*/ 135707 w 279885"/>
                  <a:gd name="connsiteY1" fmla="*/ 0 h 1886717"/>
                  <a:gd name="connsiteX2" fmla="*/ 279885 w 279885"/>
                  <a:gd name="connsiteY2" fmla="*/ 291177 h 1886717"/>
                  <a:gd name="connsiteX3" fmla="*/ 185774 w 279885"/>
                  <a:gd name="connsiteY3" fmla="*/ 275232 h 1886717"/>
                  <a:gd name="connsiteX4" fmla="*/ 187123 w 279885"/>
                  <a:gd name="connsiteY4" fmla="*/ 1886717 h 1886717"/>
                  <a:gd name="connsiteX5" fmla="*/ 90485 w 279885"/>
                  <a:gd name="connsiteY5" fmla="*/ 1885721 h 1886717"/>
                  <a:gd name="connsiteX6" fmla="*/ 91410 w 279885"/>
                  <a:gd name="connsiteY6" fmla="*/ 272599 h 1886717"/>
                  <a:gd name="connsiteX7" fmla="*/ 0 w 279885"/>
                  <a:gd name="connsiteY7" fmla="*/ 289253 h 1886717"/>
                  <a:gd name="connsiteX0" fmla="*/ 0 w 279885"/>
                  <a:gd name="connsiteY0" fmla="*/ 289253 h 1902443"/>
                  <a:gd name="connsiteX1" fmla="*/ 135707 w 279885"/>
                  <a:gd name="connsiteY1" fmla="*/ 0 h 1902443"/>
                  <a:gd name="connsiteX2" fmla="*/ 279885 w 279885"/>
                  <a:gd name="connsiteY2" fmla="*/ 291177 h 1902443"/>
                  <a:gd name="connsiteX3" fmla="*/ 185774 w 279885"/>
                  <a:gd name="connsiteY3" fmla="*/ 275232 h 1902443"/>
                  <a:gd name="connsiteX4" fmla="*/ 160430 w 279885"/>
                  <a:gd name="connsiteY4" fmla="*/ 1902443 h 1902443"/>
                  <a:gd name="connsiteX5" fmla="*/ 90485 w 279885"/>
                  <a:gd name="connsiteY5" fmla="*/ 1885721 h 1902443"/>
                  <a:gd name="connsiteX6" fmla="*/ 91410 w 279885"/>
                  <a:gd name="connsiteY6" fmla="*/ 272599 h 1902443"/>
                  <a:gd name="connsiteX7" fmla="*/ 0 w 279885"/>
                  <a:gd name="connsiteY7" fmla="*/ 289253 h 1902443"/>
                  <a:gd name="connsiteX0" fmla="*/ 0 w 279885"/>
                  <a:gd name="connsiteY0" fmla="*/ 289253 h 1902443"/>
                  <a:gd name="connsiteX1" fmla="*/ 135707 w 279885"/>
                  <a:gd name="connsiteY1" fmla="*/ 0 h 1902443"/>
                  <a:gd name="connsiteX2" fmla="*/ 279885 w 279885"/>
                  <a:gd name="connsiteY2" fmla="*/ 291177 h 1902443"/>
                  <a:gd name="connsiteX3" fmla="*/ 181860 w 279885"/>
                  <a:gd name="connsiteY3" fmla="*/ 274591 h 1902443"/>
                  <a:gd name="connsiteX4" fmla="*/ 160430 w 279885"/>
                  <a:gd name="connsiteY4" fmla="*/ 1902443 h 1902443"/>
                  <a:gd name="connsiteX5" fmla="*/ 90485 w 279885"/>
                  <a:gd name="connsiteY5" fmla="*/ 1885721 h 1902443"/>
                  <a:gd name="connsiteX6" fmla="*/ 91410 w 279885"/>
                  <a:gd name="connsiteY6" fmla="*/ 272599 h 1902443"/>
                  <a:gd name="connsiteX7" fmla="*/ 0 w 279885"/>
                  <a:gd name="connsiteY7" fmla="*/ 289253 h 1902443"/>
                  <a:gd name="connsiteX0" fmla="*/ 0 w 279885"/>
                  <a:gd name="connsiteY0" fmla="*/ 289253 h 1902443"/>
                  <a:gd name="connsiteX1" fmla="*/ 135707 w 279885"/>
                  <a:gd name="connsiteY1" fmla="*/ 0 h 1902443"/>
                  <a:gd name="connsiteX2" fmla="*/ 279885 w 279885"/>
                  <a:gd name="connsiteY2" fmla="*/ 291177 h 1902443"/>
                  <a:gd name="connsiteX3" fmla="*/ 181860 w 279885"/>
                  <a:gd name="connsiteY3" fmla="*/ 274591 h 1902443"/>
                  <a:gd name="connsiteX4" fmla="*/ 160430 w 279885"/>
                  <a:gd name="connsiteY4" fmla="*/ 1902443 h 1902443"/>
                  <a:gd name="connsiteX5" fmla="*/ 90485 w 279885"/>
                  <a:gd name="connsiteY5" fmla="*/ 1885721 h 1902443"/>
                  <a:gd name="connsiteX6" fmla="*/ 91410 w 279885"/>
                  <a:gd name="connsiteY6" fmla="*/ 272599 h 1902443"/>
                  <a:gd name="connsiteX7" fmla="*/ 0 w 279885"/>
                  <a:gd name="connsiteY7" fmla="*/ 289253 h 1902443"/>
                  <a:gd name="connsiteX0" fmla="*/ 0 w 279885"/>
                  <a:gd name="connsiteY0" fmla="*/ 277509 h 1890699"/>
                  <a:gd name="connsiteX1" fmla="*/ 133783 w 279885"/>
                  <a:gd name="connsiteY1" fmla="*/ 0 h 1890699"/>
                  <a:gd name="connsiteX2" fmla="*/ 279885 w 279885"/>
                  <a:gd name="connsiteY2" fmla="*/ 279433 h 1890699"/>
                  <a:gd name="connsiteX3" fmla="*/ 181860 w 279885"/>
                  <a:gd name="connsiteY3" fmla="*/ 262847 h 1890699"/>
                  <a:gd name="connsiteX4" fmla="*/ 160430 w 279885"/>
                  <a:gd name="connsiteY4" fmla="*/ 1890699 h 1890699"/>
                  <a:gd name="connsiteX5" fmla="*/ 90485 w 279885"/>
                  <a:gd name="connsiteY5" fmla="*/ 1873977 h 1890699"/>
                  <a:gd name="connsiteX6" fmla="*/ 91410 w 279885"/>
                  <a:gd name="connsiteY6" fmla="*/ 260855 h 1890699"/>
                  <a:gd name="connsiteX7" fmla="*/ 0 w 279885"/>
                  <a:gd name="connsiteY7" fmla="*/ 277509 h 1890699"/>
                  <a:gd name="connsiteX0" fmla="*/ 0 w 279885"/>
                  <a:gd name="connsiteY0" fmla="*/ 277509 h 1890699"/>
                  <a:gd name="connsiteX1" fmla="*/ 133783 w 279885"/>
                  <a:gd name="connsiteY1" fmla="*/ 0 h 1890699"/>
                  <a:gd name="connsiteX2" fmla="*/ 154830 w 279885"/>
                  <a:gd name="connsiteY2" fmla="*/ 41628 h 1890699"/>
                  <a:gd name="connsiteX3" fmla="*/ 279885 w 279885"/>
                  <a:gd name="connsiteY3" fmla="*/ 279433 h 1890699"/>
                  <a:gd name="connsiteX4" fmla="*/ 181860 w 279885"/>
                  <a:gd name="connsiteY4" fmla="*/ 262847 h 1890699"/>
                  <a:gd name="connsiteX5" fmla="*/ 160430 w 279885"/>
                  <a:gd name="connsiteY5" fmla="*/ 1890699 h 1890699"/>
                  <a:gd name="connsiteX6" fmla="*/ 90485 w 279885"/>
                  <a:gd name="connsiteY6" fmla="*/ 1873977 h 1890699"/>
                  <a:gd name="connsiteX7" fmla="*/ 91410 w 279885"/>
                  <a:gd name="connsiteY7" fmla="*/ 260855 h 1890699"/>
                  <a:gd name="connsiteX8" fmla="*/ 0 w 279885"/>
                  <a:gd name="connsiteY8" fmla="*/ 277509 h 1890699"/>
                  <a:gd name="connsiteX0" fmla="*/ 0 w 279885"/>
                  <a:gd name="connsiteY0" fmla="*/ 277509 h 1890699"/>
                  <a:gd name="connsiteX1" fmla="*/ 133783 w 279885"/>
                  <a:gd name="connsiteY1" fmla="*/ 0 h 1890699"/>
                  <a:gd name="connsiteX2" fmla="*/ 157682 w 279885"/>
                  <a:gd name="connsiteY2" fmla="*/ 11948 h 1890699"/>
                  <a:gd name="connsiteX3" fmla="*/ 279885 w 279885"/>
                  <a:gd name="connsiteY3" fmla="*/ 279433 h 1890699"/>
                  <a:gd name="connsiteX4" fmla="*/ 181860 w 279885"/>
                  <a:gd name="connsiteY4" fmla="*/ 262847 h 1890699"/>
                  <a:gd name="connsiteX5" fmla="*/ 160430 w 279885"/>
                  <a:gd name="connsiteY5" fmla="*/ 1890699 h 1890699"/>
                  <a:gd name="connsiteX6" fmla="*/ 90485 w 279885"/>
                  <a:gd name="connsiteY6" fmla="*/ 1873977 h 1890699"/>
                  <a:gd name="connsiteX7" fmla="*/ 91410 w 279885"/>
                  <a:gd name="connsiteY7" fmla="*/ 260855 h 1890699"/>
                  <a:gd name="connsiteX8" fmla="*/ 0 w 279885"/>
                  <a:gd name="connsiteY8" fmla="*/ 277509 h 1890699"/>
                  <a:gd name="connsiteX0" fmla="*/ 0 w 279885"/>
                  <a:gd name="connsiteY0" fmla="*/ 277509 h 1890699"/>
                  <a:gd name="connsiteX1" fmla="*/ 133783 w 279885"/>
                  <a:gd name="connsiteY1" fmla="*/ 0 h 1890699"/>
                  <a:gd name="connsiteX2" fmla="*/ 158964 w 279885"/>
                  <a:gd name="connsiteY2" fmla="*/ 4119 h 1890699"/>
                  <a:gd name="connsiteX3" fmla="*/ 279885 w 279885"/>
                  <a:gd name="connsiteY3" fmla="*/ 279433 h 1890699"/>
                  <a:gd name="connsiteX4" fmla="*/ 181860 w 279885"/>
                  <a:gd name="connsiteY4" fmla="*/ 262847 h 1890699"/>
                  <a:gd name="connsiteX5" fmla="*/ 160430 w 279885"/>
                  <a:gd name="connsiteY5" fmla="*/ 1890699 h 1890699"/>
                  <a:gd name="connsiteX6" fmla="*/ 90485 w 279885"/>
                  <a:gd name="connsiteY6" fmla="*/ 1873977 h 1890699"/>
                  <a:gd name="connsiteX7" fmla="*/ 91410 w 279885"/>
                  <a:gd name="connsiteY7" fmla="*/ 260855 h 1890699"/>
                  <a:gd name="connsiteX8" fmla="*/ 0 w 279885"/>
                  <a:gd name="connsiteY8" fmla="*/ 277509 h 1890699"/>
                  <a:gd name="connsiteX0" fmla="*/ 0 w 286373"/>
                  <a:gd name="connsiteY0" fmla="*/ 302766 h 1915956"/>
                  <a:gd name="connsiteX1" fmla="*/ 133783 w 286373"/>
                  <a:gd name="connsiteY1" fmla="*/ 25257 h 1915956"/>
                  <a:gd name="connsiteX2" fmla="*/ 286373 w 286373"/>
                  <a:gd name="connsiteY2" fmla="*/ 0 h 1915956"/>
                  <a:gd name="connsiteX3" fmla="*/ 279885 w 286373"/>
                  <a:gd name="connsiteY3" fmla="*/ 304690 h 1915956"/>
                  <a:gd name="connsiteX4" fmla="*/ 181860 w 286373"/>
                  <a:gd name="connsiteY4" fmla="*/ 288104 h 1915956"/>
                  <a:gd name="connsiteX5" fmla="*/ 160430 w 286373"/>
                  <a:gd name="connsiteY5" fmla="*/ 1915956 h 1915956"/>
                  <a:gd name="connsiteX6" fmla="*/ 90485 w 286373"/>
                  <a:gd name="connsiteY6" fmla="*/ 1899234 h 1915956"/>
                  <a:gd name="connsiteX7" fmla="*/ 91410 w 286373"/>
                  <a:gd name="connsiteY7" fmla="*/ 286112 h 1915956"/>
                  <a:gd name="connsiteX8" fmla="*/ 0 w 286373"/>
                  <a:gd name="connsiteY8" fmla="*/ 302766 h 1915956"/>
                  <a:gd name="connsiteX0" fmla="*/ 0 w 286396"/>
                  <a:gd name="connsiteY0" fmla="*/ 318267 h 1931457"/>
                  <a:gd name="connsiteX1" fmla="*/ 133783 w 286396"/>
                  <a:gd name="connsiteY1" fmla="*/ 40758 h 1931457"/>
                  <a:gd name="connsiteX2" fmla="*/ 286373 w 286396"/>
                  <a:gd name="connsiteY2" fmla="*/ 15501 h 1931457"/>
                  <a:gd name="connsiteX3" fmla="*/ 279885 w 286396"/>
                  <a:gd name="connsiteY3" fmla="*/ 320191 h 1931457"/>
                  <a:gd name="connsiteX4" fmla="*/ 181860 w 286396"/>
                  <a:gd name="connsiteY4" fmla="*/ 303605 h 1931457"/>
                  <a:gd name="connsiteX5" fmla="*/ 160430 w 286396"/>
                  <a:gd name="connsiteY5" fmla="*/ 1931457 h 1931457"/>
                  <a:gd name="connsiteX6" fmla="*/ 90485 w 286396"/>
                  <a:gd name="connsiteY6" fmla="*/ 1914735 h 1931457"/>
                  <a:gd name="connsiteX7" fmla="*/ 91410 w 286396"/>
                  <a:gd name="connsiteY7" fmla="*/ 301613 h 1931457"/>
                  <a:gd name="connsiteX8" fmla="*/ 0 w 286396"/>
                  <a:gd name="connsiteY8" fmla="*/ 318267 h 1931457"/>
                  <a:gd name="connsiteX0" fmla="*/ 0 w 286391"/>
                  <a:gd name="connsiteY0" fmla="*/ 325779 h 1938969"/>
                  <a:gd name="connsiteX1" fmla="*/ 133783 w 286391"/>
                  <a:gd name="connsiteY1" fmla="*/ 48270 h 1938969"/>
                  <a:gd name="connsiteX2" fmla="*/ 286373 w 286391"/>
                  <a:gd name="connsiteY2" fmla="*/ 23013 h 1938969"/>
                  <a:gd name="connsiteX3" fmla="*/ 279885 w 286391"/>
                  <a:gd name="connsiteY3" fmla="*/ 327703 h 1938969"/>
                  <a:gd name="connsiteX4" fmla="*/ 181860 w 286391"/>
                  <a:gd name="connsiteY4" fmla="*/ 311117 h 1938969"/>
                  <a:gd name="connsiteX5" fmla="*/ 160430 w 286391"/>
                  <a:gd name="connsiteY5" fmla="*/ 1938969 h 1938969"/>
                  <a:gd name="connsiteX6" fmla="*/ 90485 w 286391"/>
                  <a:gd name="connsiteY6" fmla="*/ 1922247 h 1938969"/>
                  <a:gd name="connsiteX7" fmla="*/ 91410 w 286391"/>
                  <a:gd name="connsiteY7" fmla="*/ 309125 h 1938969"/>
                  <a:gd name="connsiteX8" fmla="*/ 0 w 286391"/>
                  <a:gd name="connsiteY8" fmla="*/ 325779 h 1938969"/>
                  <a:gd name="connsiteX0" fmla="*/ 0 w 279885"/>
                  <a:gd name="connsiteY0" fmla="*/ 310247 h 1923437"/>
                  <a:gd name="connsiteX1" fmla="*/ 133783 w 279885"/>
                  <a:gd name="connsiteY1" fmla="*/ 32738 h 1923437"/>
                  <a:gd name="connsiteX2" fmla="*/ 177541 w 279885"/>
                  <a:gd name="connsiteY2" fmla="*/ 33870 h 1923437"/>
                  <a:gd name="connsiteX3" fmla="*/ 279885 w 279885"/>
                  <a:gd name="connsiteY3" fmla="*/ 312171 h 1923437"/>
                  <a:gd name="connsiteX4" fmla="*/ 181860 w 279885"/>
                  <a:gd name="connsiteY4" fmla="*/ 295585 h 1923437"/>
                  <a:gd name="connsiteX5" fmla="*/ 160430 w 279885"/>
                  <a:gd name="connsiteY5" fmla="*/ 1923437 h 1923437"/>
                  <a:gd name="connsiteX6" fmla="*/ 90485 w 279885"/>
                  <a:gd name="connsiteY6" fmla="*/ 1906715 h 1923437"/>
                  <a:gd name="connsiteX7" fmla="*/ 91410 w 279885"/>
                  <a:gd name="connsiteY7" fmla="*/ 293593 h 1923437"/>
                  <a:gd name="connsiteX8" fmla="*/ 0 w 279885"/>
                  <a:gd name="connsiteY8" fmla="*/ 310247 h 1923437"/>
                  <a:gd name="connsiteX0" fmla="*/ 0 w 279885"/>
                  <a:gd name="connsiteY0" fmla="*/ 309167 h 1922357"/>
                  <a:gd name="connsiteX1" fmla="*/ 133783 w 279885"/>
                  <a:gd name="connsiteY1" fmla="*/ 31658 h 1922357"/>
                  <a:gd name="connsiteX2" fmla="*/ 177541 w 279885"/>
                  <a:gd name="connsiteY2" fmla="*/ 32790 h 1922357"/>
                  <a:gd name="connsiteX3" fmla="*/ 279885 w 279885"/>
                  <a:gd name="connsiteY3" fmla="*/ 311091 h 1922357"/>
                  <a:gd name="connsiteX4" fmla="*/ 181860 w 279885"/>
                  <a:gd name="connsiteY4" fmla="*/ 294505 h 1922357"/>
                  <a:gd name="connsiteX5" fmla="*/ 160430 w 279885"/>
                  <a:gd name="connsiteY5" fmla="*/ 1922357 h 1922357"/>
                  <a:gd name="connsiteX6" fmla="*/ 90485 w 279885"/>
                  <a:gd name="connsiteY6" fmla="*/ 1905635 h 1922357"/>
                  <a:gd name="connsiteX7" fmla="*/ 91410 w 279885"/>
                  <a:gd name="connsiteY7" fmla="*/ 292513 h 1922357"/>
                  <a:gd name="connsiteX8" fmla="*/ 0 w 279885"/>
                  <a:gd name="connsiteY8" fmla="*/ 309167 h 1922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9885" h="1922357">
                    <a:moveTo>
                      <a:pt x="0" y="309167"/>
                    </a:moveTo>
                    <a:cubicBezTo>
                      <a:pt x="39685" y="209830"/>
                      <a:pt x="88547" y="128076"/>
                      <a:pt x="133783" y="31658"/>
                    </a:cubicBezTo>
                    <a:cubicBezTo>
                      <a:pt x="154544" y="-13848"/>
                      <a:pt x="160780" y="-7470"/>
                      <a:pt x="177541" y="32790"/>
                    </a:cubicBezTo>
                    <a:lnTo>
                      <a:pt x="279885" y="311091"/>
                    </a:lnTo>
                    <a:lnTo>
                      <a:pt x="181860" y="294505"/>
                    </a:lnTo>
                    <a:cubicBezTo>
                      <a:pt x="182310" y="831667"/>
                      <a:pt x="159980" y="1385195"/>
                      <a:pt x="160430" y="1922357"/>
                    </a:cubicBezTo>
                    <a:lnTo>
                      <a:pt x="90485" y="1905635"/>
                    </a:lnTo>
                    <a:cubicBezTo>
                      <a:pt x="92858" y="1367596"/>
                      <a:pt x="89037" y="830552"/>
                      <a:pt x="91410" y="292513"/>
                    </a:cubicBezTo>
                    <a:lnTo>
                      <a:pt x="0" y="30916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rapezoid 38">
                <a:extLst>
                  <a:ext uri="{FF2B5EF4-FFF2-40B4-BE49-F238E27FC236}">
                    <a16:creationId xmlns:a16="http://schemas.microsoft.com/office/drawing/2014/main" id="{5D46ADB5-D36E-48C6-9619-E5A9BCA101DC}"/>
                  </a:ext>
                </a:extLst>
              </p:cNvPr>
              <p:cNvSpPr/>
              <p:nvPr/>
            </p:nvSpPr>
            <p:spPr>
              <a:xfrm rot="16365077">
                <a:off x="6288860" y="2951309"/>
                <a:ext cx="60413" cy="572993"/>
              </a:xfrm>
              <a:prstGeom prst="trapezoid">
                <a:avLst>
                  <a:gd name="adj" fmla="val 948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rapezoid 39">
                <a:extLst>
                  <a:ext uri="{FF2B5EF4-FFF2-40B4-BE49-F238E27FC236}">
                    <a16:creationId xmlns:a16="http://schemas.microsoft.com/office/drawing/2014/main" id="{EF63364E-5024-4249-B9C9-47E3E3DD7D7A}"/>
                  </a:ext>
                </a:extLst>
              </p:cNvPr>
              <p:cNvSpPr/>
              <p:nvPr/>
            </p:nvSpPr>
            <p:spPr>
              <a:xfrm rot="12169466">
                <a:off x="5861680" y="3179713"/>
                <a:ext cx="60413" cy="875977"/>
              </a:xfrm>
              <a:prstGeom prst="trapezoid">
                <a:avLst>
                  <a:gd name="adj" fmla="val 948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rapezoid 40">
                <a:extLst>
                  <a:ext uri="{FF2B5EF4-FFF2-40B4-BE49-F238E27FC236}">
                    <a16:creationId xmlns:a16="http://schemas.microsoft.com/office/drawing/2014/main" id="{1107CA36-8F9E-47CB-85F6-245241D80F2D}"/>
                  </a:ext>
                </a:extLst>
              </p:cNvPr>
              <p:cNvSpPr/>
              <p:nvPr/>
            </p:nvSpPr>
            <p:spPr>
              <a:xfrm rot="17376167">
                <a:off x="5508346" y="3697502"/>
                <a:ext cx="45719" cy="470877"/>
              </a:xfrm>
              <a:prstGeom prst="trapezoid">
                <a:avLst>
                  <a:gd name="adj" fmla="val 948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rapezoid 41">
                <a:extLst>
                  <a:ext uri="{FF2B5EF4-FFF2-40B4-BE49-F238E27FC236}">
                    <a16:creationId xmlns:a16="http://schemas.microsoft.com/office/drawing/2014/main" id="{CBEA2AED-DF44-415E-AEC4-9551D75CEEF9}"/>
                  </a:ext>
                </a:extLst>
              </p:cNvPr>
              <p:cNvSpPr/>
              <p:nvPr/>
            </p:nvSpPr>
            <p:spPr>
              <a:xfrm rot="12369361">
                <a:off x="5277160" y="3834964"/>
                <a:ext cx="49164" cy="116592"/>
              </a:xfrm>
              <a:prstGeom prst="trapezoid">
                <a:avLst>
                  <a:gd name="adj" fmla="val 948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aphic 51">
              <a:extLst>
                <a:ext uri="{FF2B5EF4-FFF2-40B4-BE49-F238E27FC236}">
                  <a16:creationId xmlns:a16="http://schemas.microsoft.com/office/drawing/2014/main" id="{0C600015-A467-4C23-A867-EDA2071C18AC}"/>
                </a:ext>
              </a:extLst>
            </p:cNvPr>
            <p:cNvGrpSpPr/>
            <p:nvPr/>
          </p:nvGrpSpPr>
          <p:grpSpPr>
            <a:xfrm>
              <a:off x="-19492" y="3690932"/>
              <a:ext cx="3245511" cy="3179131"/>
              <a:chOff x="4814437" y="3432705"/>
              <a:chExt cx="3245511" cy="3179131"/>
            </a:xfrm>
          </p:grpSpPr>
          <p:sp>
            <p:nvSpPr>
              <p:cNvPr id="36" name="Freeform: Shape 35">
                <a:extLst>
                  <a:ext uri="{FF2B5EF4-FFF2-40B4-BE49-F238E27FC236}">
                    <a16:creationId xmlns:a16="http://schemas.microsoft.com/office/drawing/2014/main" id="{1046BF13-3E79-430E-99A7-5FABE6406FD8}"/>
                  </a:ext>
                </a:extLst>
              </p:cNvPr>
              <p:cNvSpPr/>
              <p:nvPr/>
            </p:nvSpPr>
            <p:spPr>
              <a:xfrm>
                <a:off x="4814437" y="4774994"/>
                <a:ext cx="3111947" cy="1836842"/>
              </a:xfrm>
              <a:custGeom>
                <a:avLst/>
                <a:gdLst>
                  <a:gd name="connsiteX0" fmla="*/ 2517670 w 3111946"/>
                  <a:gd name="connsiteY0" fmla="*/ 1502795 h 1836841"/>
                  <a:gd name="connsiteX1" fmla="*/ 2403600 w 3111946"/>
                  <a:gd name="connsiteY1" fmla="*/ 1713704 h 1836841"/>
                  <a:gd name="connsiteX2" fmla="*/ 2329506 w 3111946"/>
                  <a:gd name="connsiteY2" fmla="*/ 1819504 h 1836841"/>
                  <a:gd name="connsiteX3" fmla="*/ 2211990 w 3111946"/>
                  <a:gd name="connsiteY3" fmla="*/ 1836735 h 1836841"/>
                  <a:gd name="connsiteX4" fmla="*/ 1638881 w 3111946"/>
                  <a:gd name="connsiteY4" fmla="*/ 1836735 h 1836841"/>
                  <a:gd name="connsiteX5" fmla="*/ 492320 w 3111946"/>
                  <a:gd name="connsiteY5" fmla="*/ 1836735 h 1836841"/>
                  <a:gd name="connsiteX6" fmla="*/ 22254 w 3111946"/>
                  <a:gd name="connsiteY6" fmla="*/ 1836735 h 1836841"/>
                  <a:gd name="connsiteX7" fmla="*/ 8469 w 3111946"/>
                  <a:gd name="connsiteY7" fmla="*/ 1822950 h 1836841"/>
                  <a:gd name="connsiteX8" fmla="*/ 9158 w 3111946"/>
                  <a:gd name="connsiteY8" fmla="*/ 689484 h 1836841"/>
                  <a:gd name="connsiteX9" fmla="*/ 7091 w 3111946"/>
                  <a:gd name="connsiteY9" fmla="*/ 455485 h 1836841"/>
                  <a:gd name="connsiteX10" fmla="*/ 5368 w 3111946"/>
                  <a:gd name="connsiteY10" fmla="*/ 335556 h 1836841"/>
                  <a:gd name="connsiteX11" fmla="*/ 3644 w 3111946"/>
                  <a:gd name="connsiteY11" fmla="*/ 225621 h 1836841"/>
                  <a:gd name="connsiteX12" fmla="*/ 107031 w 3111946"/>
                  <a:gd name="connsiteY12" fmla="*/ 212181 h 1836841"/>
                  <a:gd name="connsiteX13" fmla="*/ 183882 w 3111946"/>
                  <a:gd name="connsiteY13" fmla="*/ 200119 h 1836841"/>
                  <a:gd name="connsiteX14" fmla="*/ 331726 w 3111946"/>
                  <a:gd name="connsiteY14" fmla="*/ 279727 h 1836841"/>
                  <a:gd name="connsiteX15" fmla="*/ 382041 w 3111946"/>
                  <a:gd name="connsiteY15" fmla="*/ 340381 h 1836841"/>
                  <a:gd name="connsiteX16" fmla="*/ 494732 w 3111946"/>
                  <a:gd name="connsiteY16" fmla="*/ 477541 h 1836841"/>
                  <a:gd name="connsiteX17" fmla="*/ 511619 w 3111946"/>
                  <a:gd name="connsiteY17" fmla="*/ 548878 h 1836841"/>
                  <a:gd name="connsiteX18" fmla="*/ 569860 w 3111946"/>
                  <a:gd name="connsiteY18" fmla="*/ 583340 h 1836841"/>
                  <a:gd name="connsiteX19" fmla="*/ 668078 w 3111946"/>
                  <a:gd name="connsiteY19" fmla="*/ 640203 h 1836841"/>
                  <a:gd name="connsiteX20" fmla="*/ 1070253 w 3111946"/>
                  <a:gd name="connsiteY20" fmla="*/ 834915 h 1836841"/>
                  <a:gd name="connsiteX21" fmla="*/ 1417289 w 3111946"/>
                  <a:gd name="connsiteY21" fmla="*/ 916591 h 1836841"/>
                  <a:gd name="connsiteX22" fmla="*/ 1762946 w 3111946"/>
                  <a:gd name="connsiteY22" fmla="*/ 954499 h 1836841"/>
                  <a:gd name="connsiteX23" fmla="*/ 1855649 w 3111946"/>
                  <a:gd name="connsiteY23" fmla="*/ 917969 h 1836841"/>
                  <a:gd name="connsiteX24" fmla="*/ 1997634 w 3111946"/>
                  <a:gd name="connsiteY24" fmla="*/ 733940 h 1836841"/>
                  <a:gd name="connsiteX25" fmla="*/ 2127212 w 3111946"/>
                  <a:gd name="connsiteY25" fmla="*/ 504421 h 1836841"/>
                  <a:gd name="connsiteX26" fmla="*/ 2345359 w 3111946"/>
                  <a:gd name="connsiteY26" fmla="*/ 47451 h 1836841"/>
                  <a:gd name="connsiteX27" fmla="*/ 2593143 w 3111946"/>
                  <a:gd name="connsiteY27" fmla="*/ 48829 h 1836841"/>
                  <a:gd name="connsiteX28" fmla="*/ 2813702 w 3111946"/>
                  <a:gd name="connsiteY28" fmla="*/ 191159 h 1836841"/>
                  <a:gd name="connsiteX29" fmla="*/ 2979465 w 3111946"/>
                  <a:gd name="connsiteY29" fmla="*/ 373120 h 1836841"/>
                  <a:gd name="connsiteX30" fmla="*/ 3052525 w 3111946"/>
                  <a:gd name="connsiteY30" fmla="*/ 472716 h 1836841"/>
                  <a:gd name="connsiteX31" fmla="*/ 3111111 w 3111946"/>
                  <a:gd name="connsiteY31" fmla="*/ 568866 h 1836841"/>
                  <a:gd name="connsiteX32" fmla="*/ 3033571 w 3111946"/>
                  <a:gd name="connsiteY32" fmla="*/ 678456 h 1836841"/>
                  <a:gd name="connsiteX33" fmla="*/ 2942246 w 3111946"/>
                  <a:gd name="connsiteY33" fmla="*/ 809068 h 1836841"/>
                  <a:gd name="connsiteX34" fmla="*/ 2733060 w 3111946"/>
                  <a:gd name="connsiteY34" fmla="*/ 1117506 h 1836841"/>
                  <a:gd name="connsiteX35" fmla="*/ 2522495 w 3111946"/>
                  <a:gd name="connsiteY35" fmla="*/ 1490044 h 1836841"/>
                  <a:gd name="connsiteX36" fmla="*/ 2517670 w 3111946"/>
                  <a:gd name="connsiteY36" fmla="*/ 1502795 h 183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111946" h="1836841">
                    <a:moveTo>
                      <a:pt x="2517670" y="1502795"/>
                    </a:moveTo>
                    <a:cubicBezTo>
                      <a:pt x="2484931" y="1575855"/>
                      <a:pt x="2446678" y="1646503"/>
                      <a:pt x="2403600" y="1713704"/>
                    </a:cubicBezTo>
                    <a:cubicBezTo>
                      <a:pt x="2380510" y="1749545"/>
                      <a:pt x="2357076" y="1787109"/>
                      <a:pt x="2329506" y="1819504"/>
                    </a:cubicBezTo>
                    <a:cubicBezTo>
                      <a:pt x="2303659" y="1850175"/>
                      <a:pt x="2250587" y="1836735"/>
                      <a:pt x="2211990" y="1836735"/>
                    </a:cubicBezTo>
                    <a:cubicBezTo>
                      <a:pt x="2021068" y="1836735"/>
                      <a:pt x="1829803" y="1836735"/>
                      <a:pt x="1638881" y="1836735"/>
                    </a:cubicBezTo>
                    <a:cubicBezTo>
                      <a:pt x="1256694" y="1836735"/>
                      <a:pt x="874507" y="1836735"/>
                      <a:pt x="492320" y="1836735"/>
                    </a:cubicBezTo>
                    <a:cubicBezTo>
                      <a:pt x="335517" y="1836735"/>
                      <a:pt x="179058" y="1836735"/>
                      <a:pt x="22254" y="1836735"/>
                    </a:cubicBezTo>
                    <a:cubicBezTo>
                      <a:pt x="10881" y="1836735"/>
                      <a:pt x="8469" y="1834322"/>
                      <a:pt x="8469" y="1822950"/>
                    </a:cubicBezTo>
                    <a:cubicBezTo>
                      <a:pt x="8814" y="1445243"/>
                      <a:pt x="10881" y="1067191"/>
                      <a:pt x="9158" y="689484"/>
                    </a:cubicBezTo>
                    <a:cubicBezTo>
                      <a:pt x="8814" y="611599"/>
                      <a:pt x="8125" y="533714"/>
                      <a:pt x="7091" y="455485"/>
                    </a:cubicBezTo>
                    <a:cubicBezTo>
                      <a:pt x="6746" y="415508"/>
                      <a:pt x="6057" y="375532"/>
                      <a:pt x="5368" y="335556"/>
                    </a:cubicBezTo>
                    <a:cubicBezTo>
                      <a:pt x="5023" y="300060"/>
                      <a:pt x="-5316" y="260428"/>
                      <a:pt x="3644" y="225621"/>
                    </a:cubicBezTo>
                    <a:cubicBezTo>
                      <a:pt x="15017" y="181854"/>
                      <a:pt x="72914" y="210802"/>
                      <a:pt x="107031" y="212181"/>
                    </a:cubicBezTo>
                    <a:cubicBezTo>
                      <a:pt x="133567" y="213215"/>
                      <a:pt x="159069" y="200119"/>
                      <a:pt x="183882" y="200119"/>
                    </a:cubicBezTo>
                    <a:cubicBezTo>
                      <a:pt x="247638" y="176340"/>
                      <a:pt x="296229" y="236994"/>
                      <a:pt x="331726" y="279727"/>
                    </a:cubicBezTo>
                    <a:cubicBezTo>
                      <a:pt x="348612" y="300060"/>
                      <a:pt x="365154" y="320048"/>
                      <a:pt x="382041" y="340381"/>
                    </a:cubicBezTo>
                    <a:cubicBezTo>
                      <a:pt x="423051" y="381391"/>
                      <a:pt x="458892" y="431706"/>
                      <a:pt x="494732" y="477541"/>
                    </a:cubicBezTo>
                    <a:cubicBezTo>
                      <a:pt x="511274" y="498563"/>
                      <a:pt x="497489" y="528890"/>
                      <a:pt x="511619" y="548878"/>
                    </a:cubicBezTo>
                    <a:cubicBezTo>
                      <a:pt x="523681" y="565420"/>
                      <a:pt x="552629" y="573346"/>
                      <a:pt x="569860" y="583340"/>
                    </a:cubicBezTo>
                    <a:cubicBezTo>
                      <a:pt x="602599" y="602294"/>
                      <a:pt x="635339" y="621249"/>
                      <a:pt x="668078" y="640203"/>
                    </a:cubicBezTo>
                    <a:cubicBezTo>
                      <a:pt x="799035" y="716365"/>
                      <a:pt x="926890" y="784600"/>
                      <a:pt x="1070253" y="834915"/>
                    </a:cubicBezTo>
                    <a:cubicBezTo>
                      <a:pt x="1182600" y="874202"/>
                      <a:pt x="1299428" y="899015"/>
                      <a:pt x="1417289" y="916591"/>
                    </a:cubicBezTo>
                    <a:cubicBezTo>
                      <a:pt x="1531014" y="933477"/>
                      <a:pt x="1651288" y="930376"/>
                      <a:pt x="1762946" y="954499"/>
                    </a:cubicBezTo>
                    <a:cubicBezTo>
                      <a:pt x="1801888" y="962770"/>
                      <a:pt x="1828424" y="937957"/>
                      <a:pt x="1855649" y="917969"/>
                    </a:cubicBezTo>
                    <a:cubicBezTo>
                      <a:pt x="1921472" y="869722"/>
                      <a:pt x="1956624" y="802865"/>
                      <a:pt x="1997634" y="733940"/>
                    </a:cubicBezTo>
                    <a:cubicBezTo>
                      <a:pt x="2042780" y="658468"/>
                      <a:pt x="2085857" y="581961"/>
                      <a:pt x="2127212" y="504421"/>
                    </a:cubicBezTo>
                    <a:cubicBezTo>
                      <a:pt x="2207165" y="355199"/>
                      <a:pt x="2270576" y="199085"/>
                      <a:pt x="2345359" y="47451"/>
                    </a:cubicBezTo>
                    <a:cubicBezTo>
                      <a:pt x="2390160" y="-43874"/>
                      <a:pt x="2523184" y="19536"/>
                      <a:pt x="2593143" y="48829"/>
                    </a:cubicBezTo>
                    <a:cubicBezTo>
                      <a:pt x="2674474" y="82602"/>
                      <a:pt x="2748568" y="132573"/>
                      <a:pt x="2813702" y="191159"/>
                    </a:cubicBezTo>
                    <a:cubicBezTo>
                      <a:pt x="2875045" y="245954"/>
                      <a:pt x="2929150" y="308331"/>
                      <a:pt x="2979465" y="373120"/>
                    </a:cubicBezTo>
                    <a:cubicBezTo>
                      <a:pt x="3004623" y="405859"/>
                      <a:pt x="3028747" y="439288"/>
                      <a:pt x="3052525" y="472716"/>
                    </a:cubicBezTo>
                    <a:cubicBezTo>
                      <a:pt x="3064932" y="489947"/>
                      <a:pt x="3119382" y="547499"/>
                      <a:pt x="3111111" y="568866"/>
                    </a:cubicBezTo>
                    <a:cubicBezTo>
                      <a:pt x="3095259" y="610565"/>
                      <a:pt x="3058729" y="642271"/>
                      <a:pt x="3033571" y="678456"/>
                    </a:cubicBezTo>
                    <a:cubicBezTo>
                      <a:pt x="3003244" y="721879"/>
                      <a:pt x="2972573" y="765646"/>
                      <a:pt x="2942246" y="809068"/>
                    </a:cubicBezTo>
                    <a:cubicBezTo>
                      <a:pt x="2873321" y="912455"/>
                      <a:pt x="2799227" y="1012396"/>
                      <a:pt x="2733060" y="1117506"/>
                    </a:cubicBezTo>
                    <a:cubicBezTo>
                      <a:pt x="2657587" y="1237779"/>
                      <a:pt x="2579358" y="1360121"/>
                      <a:pt x="2522495" y="1490044"/>
                    </a:cubicBezTo>
                    <a:cubicBezTo>
                      <a:pt x="2521461" y="1494868"/>
                      <a:pt x="2519393" y="1499004"/>
                      <a:pt x="2517670" y="1502795"/>
                    </a:cubicBezTo>
                    <a:close/>
                  </a:path>
                </a:pathLst>
              </a:custGeom>
              <a:solidFill>
                <a:srgbClr val="000000"/>
              </a:solidFill>
              <a:ln w="3438"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BCE56FF9-F59E-4B05-95AD-87BBA6D0E986}"/>
                  </a:ext>
                </a:extLst>
              </p:cNvPr>
              <p:cNvSpPr/>
              <p:nvPr/>
            </p:nvSpPr>
            <p:spPr>
              <a:xfrm>
                <a:off x="7129466" y="3432705"/>
                <a:ext cx="930482" cy="1464649"/>
              </a:xfrm>
              <a:custGeom>
                <a:avLst/>
                <a:gdLst>
                  <a:gd name="connsiteX0" fmla="*/ 897402 w 930482"/>
                  <a:gd name="connsiteY0" fmla="*/ 873838 h 1464648"/>
                  <a:gd name="connsiteX1" fmla="*/ 793671 w 930482"/>
                  <a:gd name="connsiteY1" fmla="*/ 1069240 h 1464648"/>
                  <a:gd name="connsiteX2" fmla="*/ 603439 w 930482"/>
                  <a:gd name="connsiteY2" fmla="*/ 1334255 h 1464648"/>
                  <a:gd name="connsiteX3" fmla="*/ 568632 w 930482"/>
                  <a:gd name="connsiteY3" fmla="*/ 1464867 h 1464648"/>
                  <a:gd name="connsiteX4" fmla="*/ 547954 w 930482"/>
                  <a:gd name="connsiteY4" fmla="*/ 1460043 h 1464648"/>
                  <a:gd name="connsiteX5" fmla="*/ 387015 w 930482"/>
                  <a:gd name="connsiteY5" fmla="*/ 1371130 h 1464648"/>
                  <a:gd name="connsiteX6" fmla="*/ 238827 w 930482"/>
                  <a:gd name="connsiteY6" fmla="*/ 1317369 h 1464648"/>
                  <a:gd name="connsiteX7" fmla="*/ 126136 w 930482"/>
                  <a:gd name="connsiteY7" fmla="*/ 1308753 h 1464648"/>
                  <a:gd name="connsiteX8" fmla="*/ 54109 w 930482"/>
                  <a:gd name="connsiteY8" fmla="*/ 1173661 h 1464648"/>
                  <a:gd name="connsiteX9" fmla="*/ 4 w 930482"/>
                  <a:gd name="connsiteY9" fmla="*/ 913815 h 1464648"/>
                  <a:gd name="connsiteX10" fmla="*/ 23438 w 930482"/>
                  <a:gd name="connsiteY10" fmla="*/ 783892 h 1464648"/>
                  <a:gd name="connsiteX11" fmla="*/ 51697 w 930482"/>
                  <a:gd name="connsiteY11" fmla="*/ 406185 h 1464648"/>
                  <a:gd name="connsiteX12" fmla="*/ 54454 w 930482"/>
                  <a:gd name="connsiteY12" fmla="*/ 396191 h 1464648"/>
                  <a:gd name="connsiteX13" fmla="*/ 99255 w 930482"/>
                  <a:gd name="connsiteY13" fmla="*/ 389987 h 1464648"/>
                  <a:gd name="connsiteX14" fmla="*/ 160943 w 930482"/>
                  <a:gd name="connsiteY14" fmla="*/ 415145 h 1464648"/>
                  <a:gd name="connsiteX15" fmla="*/ 191269 w 930482"/>
                  <a:gd name="connsiteY15" fmla="*/ 492685 h 1464648"/>
                  <a:gd name="connsiteX16" fmla="*/ 206433 w 930482"/>
                  <a:gd name="connsiteY16" fmla="*/ 640873 h 1464648"/>
                  <a:gd name="connsiteX17" fmla="*/ 207122 w 930482"/>
                  <a:gd name="connsiteY17" fmla="*/ 710832 h 1464648"/>
                  <a:gd name="connsiteX18" fmla="*/ 207811 w 930482"/>
                  <a:gd name="connsiteY18" fmla="*/ 774242 h 1464648"/>
                  <a:gd name="connsiteX19" fmla="*/ 246065 w 930482"/>
                  <a:gd name="connsiteY19" fmla="*/ 673612 h 1464648"/>
                  <a:gd name="connsiteX20" fmla="*/ 361513 w 930482"/>
                  <a:gd name="connsiteY20" fmla="*/ 376547 h 1464648"/>
                  <a:gd name="connsiteX21" fmla="*/ 472482 w 930482"/>
                  <a:gd name="connsiteY21" fmla="*/ 93611 h 1464648"/>
                  <a:gd name="connsiteX22" fmla="*/ 522452 w 930482"/>
                  <a:gd name="connsiteY22" fmla="*/ 20207 h 1464648"/>
                  <a:gd name="connsiteX23" fmla="*/ 573457 w 930482"/>
                  <a:gd name="connsiteY23" fmla="*/ 1252 h 1464648"/>
                  <a:gd name="connsiteX24" fmla="*/ 606540 w 930482"/>
                  <a:gd name="connsiteY24" fmla="*/ 119458 h 1464648"/>
                  <a:gd name="connsiteX25" fmla="*/ 578970 w 930482"/>
                  <a:gd name="connsiteY25" fmla="*/ 237319 h 1464648"/>
                  <a:gd name="connsiteX26" fmla="*/ 528656 w 930482"/>
                  <a:gd name="connsiteY26" fmla="*/ 414800 h 1464648"/>
                  <a:gd name="connsiteX27" fmla="*/ 506600 w 930482"/>
                  <a:gd name="connsiteY27" fmla="*/ 586423 h 1464648"/>
                  <a:gd name="connsiteX28" fmla="*/ 518317 w 930482"/>
                  <a:gd name="connsiteY28" fmla="*/ 602275 h 1464648"/>
                  <a:gd name="connsiteX29" fmla="*/ 532102 w 930482"/>
                  <a:gd name="connsiteY29" fmla="*/ 589869 h 1464648"/>
                  <a:gd name="connsiteX30" fmla="*/ 626528 w 930482"/>
                  <a:gd name="connsiteY30" fmla="*/ 480279 h 1464648"/>
                  <a:gd name="connsiteX31" fmla="*/ 718888 w 930482"/>
                  <a:gd name="connsiteY31" fmla="*/ 415145 h 1464648"/>
                  <a:gd name="connsiteX32" fmla="*/ 778852 w 930482"/>
                  <a:gd name="connsiteY32" fmla="*/ 453398 h 1464648"/>
                  <a:gd name="connsiteX33" fmla="*/ 781954 w 930482"/>
                  <a:gd name="connsiteY33" fmla="*/ 508193 h 1464648"/>
                  <a:gd name="connsiteX34" fmla="*/ 761276 w 930482"/>
                  <a:gd name="connsiteY34" fmla="*/ 559887 h 1464648"/>
                  <a:gd name="connsiteX35" fmla="*/ 839850 w 930482"/>
                  <a:gd name="connsiteY35" fmla="*/ 538520 h 1464648"/>
                  <a:gd name="connsiteX36" fmla="*/ 887753 w 930482"/>
                  <a:gd name="connsiteY36" fmla="*/ 610202 h 1464648"/>
                  <a:gd name="connsiteX37" fmla="*/ 870866 w 930482"/>
                  <a:gd name="connsiteY37" fmla="*/ 697736 h 1464648"/>
                  <a:gd name="connsiteX38" fmla="*/ 931520 w 930482"/>
                  <a:gd name="connsiteY38" fmla="*/ 770451 h 1464648"/>
                  <a:gd name="connsiteX39" fmla="*/ 897402 w 930482"/>
                  <a:gd name="connsiteY39" fmla="*/ 873838 h 1464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30482" h="1464648">
                    <a:moveTo>
                      <a:pt x="897402" y="873838"/>
                    </a:moveTo>
                    <a:cubicBezTo>
                      <a:pt x="862595" y="938283"/>
                      <a:pt x="832613" y="1006518"/>
                      <a:pt x="793671" y="1069240"/>
                    </a:cubicBezTo>
                    <a:cubicBezTo>
                      <a:pt x="736119" y="1162633"/>
                      <a:pt x="668572" y="1247065"/>
                      <a:pt x="603439" y="1334255"/>
                    </a:cubicBezTo>
                    <a:cubicBezTo>
                      <a:pt x="584140" y="1360102"/>
                      <a:pt x="595168" y="1453150"/>
                      <a:pt x="568632" y="1464867"/>
                    </a:cubicBezTo>
                    <a:cubicBezTo>
                      <a:pt x="560361" y="1468314"/>
                      <a:pt x="554502" y="1463833"/>
                      <a:pt x="547954" y="1460043"/>
                    </a:cubicBezTo>
                    <a:cubicBezTo>
                      <a:pt x="494538" y="1429716"/>
                      <a:pt x="442155" y="1398355"/>
                      <a:pt x="387015" y="1371130"/>
                    </a:cubicBezTo>
                    <a:cubicBezTo>
                      <a:pt x="339802" y="1347695"/>
                      <a:pt x="291210" y="1326329"/>
                      <a:pt x="238827" y="1317369"/>
                    </a:cubicBezTo>
                    <a:cubicBezTo>
                      <a:pt x="201608" y="1311165"/>
                      <a:pt x="164044" y="1304962"/>
                      <a:pt x="126136" y="1308753"/>
                    </a:cubicBezTo>
                    <a:cubicBezTo>
                      <a:pt x="92707" y="1312199"/>
                      <a:pt x="63759" y="1200197"/>
                      <a:pt x="54109" y="1173661"/>
                    </a:cubicBezTo>
                    <a:cubicBezTo>
                      <a:pt x="24472" y="1090262"/>
                      <a:pt x="-341" y="1003072"/>
                      <a:pt x="4" y="913815"/>
                    </a:cubicBezTo>
                    <a:cubicBezTo>
                      <a:pt x="4" y="869358"/>
                      <a:pt x="15167" y="827314"/>
                      <a:pt x="23438" y="783892"/>
                    </a:cubicBezTo>
                    <a:cubicBezTo>
                      <a:pt x="47217" y="659827"/>
                      <a:pt x="47561" y="532317"/>
                      <a:pt x="51697" y="406185"/>
                    </a:cubicBezTo>
                    <a:cubicBezTo>
                      <a:pt x="51697" y="402739"/>
                      <a:pt x="53076" y="399292"/>
                      <a:pt x="54454" y="396191"/>
                    </a:cubicBezTo>
                    <a:cubicBezTo>
                      <a:pt x="58934" y="386886"/>
                      <a:pt x="90295" y="389987"/>
                      <a:pt x="99255" y="389987"/>
                    </a:cubicBezTo>
                    <a:cubicBezTo>
                      <a:pt x="123723" y="390332"/>
                      <a:pt x="144401" y="395157"/>
                      <a:pt x="160943" y="415145"/>
                    </a:cubicBezTo>
                    <a:cubicBezTo>
                      <a:pt x="179208" y="436512"/>
                      <a:pt x="186100" y="465115"/>
                      <a:pt x="191269" y="492685"/>
                    </a:cubicBezTo>
                    <a:cubicBezTo>
                      <a:pt x="200574" y="541622"/>
                      <a:pt x="205744" y="591247"/>
                      <a:pt x="206433" y="640873"/>
                    </a:cubicBezTo>
                    <a:cubicBezTo>
                      <a:pt x="206777" y="664308"/>
                      <a:pt x="205744" y="687742"/>
                      <a:pt x="207122" y="710832"/>
                    </a:cubicBezTo>
                    <a:cubicBezTo>
                      <a:pt x="207811" y="729441"/>
                      <a:pt x="214015" y="756322"/>
                      <a:pt x="207811" y="774242"/>
                    </a:cubicBezTo>
                    <a:cubicBezTo>
                      <a:pt x="218495" y="744260"/>
                      <a:pt x="232280" y="708764"/>
                      <a:pt x="246065" y="673612"/>
                    </a:cubicBezTo>
                    <a:cubicBezTo>
                      <a:pt x="284662" y="574705"/>
                      <a:pt x="322915" y="475454"/>
                      <a:pt x="361513" y="376547"/>
                    </a:cubicBezTo>
                    <a:cubicBezTo>
                      <a:pt x="398388" y="282465"/>
                      <a:pt x="429404" y="184937"/>
                      <a:pt x="472482" y="93611"/>
                    </a:cubicBezTo>
                    <a:cubicBezTo>
                      <a:pt x="485233" y="66731"/>
                      <a:pt x="499707" y="40539"/>
                      <a:pt x="522452" y="20207"/>
                    </a:cubicBezTo>
                    <a:cubicBezTo>
                      <a:pt x="536237" y="7800"/>
                      <a:pt x="553813" y="-3917"/>
                      <a:pt x="573457" y="1252"/>
                    </a:cubicBezTo>
                    <a:cubicBezTo>
                      <a:pt x="620325" y="13659"/>
                      <a:pt x="611710" y="84307"/>
                      <a:pt x="606540" y="119458"/>
                    </a:cubicBezTo>
                    <a:cubicBezTo>
                      <a:pt x="600682" y="159434"/>
                      <a:pt x="591377" y="198722"/>
                      <a:pt x="578970" y="237319"/>
                    </a:cubicBezTo>
                    <a:cubicBezTo>
                      <a:pt x="560705" y="294182"/>
                      <a:pt x="543819" y="355525"/>
                      <a:pt x="528656" y="414800"/>
                    </a:cubicBezTo>
                    <a:cubicBezTo>
                      <a:pt x="516249" y="463048"/>
                      <a:pt x="484199" y="536797"/>
                      <a:pt x="506600" y="586423"/>
                    </a:cubicBezTo>
                    <a:cubicBezTo>
                      <a:pt x="509357" y="592626"/>
                      <a:pt x="511080" y="601241"/>
                      <a:pt x="518317" y="602275"/>
                    </a:cubicBezTo>
                    <a:cubicBezTo>
                      <a:pt x="524865" y="603309"/>
                      <a:pt x="527966" y="595038"/>
                      <a:pt x="532102" y="589869"/>
                    </a:cubicBezTo>
                    <a:cubicBezTo>
                      <a:pt x="561739" y="551960"/>
                      <a:pt x="592411" y="514741"/>
                      <a:pt x="626528" y="480279"/>
                    </a:cubicBezTo>
                    <a:cubicBezTo>
                      <a:pt x="650652" y="456155"/>
                      <a:pt x="682702" y="415834"/>
                      <a:pt x="718888" y="415145"/>
                    </a:cubicBezTo>
                    <a:cubicBezTo>
                      <a:pt x="744045" y="414800"/>
                      <a:pt x="768513" y="430308"/>
                      <a:pt x="778852" y="453398"/>
                    </a:cubicBezTo>
                    <a:cubicBezTo>
                      <a:pt x="786434" y="470285"/>
                      <a:pt x="786089" y="489928"/>
                      <a:pt x="781954" y="508193"/>
                    </a:cubicBezTo>
                    <a:cubicBezTo>
                      <a:pt x="777818" y="526114"/>
                      <a:pt x="769547" y="543000"/>
                      <a:pt x="761276" y="559887"/>
                    </a:cubicBezTo>
                    <a:cubicBezTo>
                      <a:pt x="774027" y="533351"/>
                      <a:pt x="816071" y="527492"/>
                      <a:pt x="839850" y="538520"/>
                    </a:cubicBezTo>
                    <a:cubicBezTo>
                      <a:pt x="867076" y="550927"/>
                      <a:pt x="884307" y="580219"/>
                      <a:pt x="887753" y="610202"/>
                    </a:cubicBezTo>
                    <a:cubicBezTo>
                      <a:pt x="891199" y="640184"/>
                      <a:pt x="882928" y="670166"/>
                      <a:pt x="870866" y="697736"/>
                    </a:cubicBezTo>
                    <a:cubicBezTo>
                      <a:pt x="915323" y="697391"/>
                      <a:pt x="927729" y="728407"/>
                      <a:pt x="931520" y="770451"/>
                    </a:cubicBezTo>
                    <a:cubicBezTo>
                      <a:pt x="934622" y="810428"/>
                      <a:pt x="915667" y="839721"/>
                      <a:pt x="897402" y="873838"/>
                    </a:cubicBezTo>
                    <a:close/>
                  </a:path>
                </a:pathLst>
              </a:custGeom>
              <a:solidFill>
                <a:srgbClr val="FDB98A"/>
              </a:solidFill>
              <a:ln w="3438" cap="flat">
                <a:noFill/>
                <a:prstDash val="solid"/>
                <a:miter/>
              </a:ln>
            </p:spPr>
            <p:txBody>
              <a:bodyPr rtlCol="0" anchor="ctr"/>
              <a:lstStyle/>
              <a:p>
                <a:endParaRPr lang="en-US"/>
              </a:p>
            </p:txBody>
          </p:sp>
        </p:grpSp>
      </p:grpSp>
      <p:grpSp>
        <p:nvGrpSpPr>
          <p:cNvPr id="43" name="Graphic 24">
            <a:extLst>
              <a:ext uri="{FF2B5EF4-FFF2-40B4-BE49-F238E27FC236}">
                <a16:creationId xmlns:a16="http://schemas.microsoft.com/office/drawing/2014/main" id="{39AAADE1-260B-4CF4-BC8C-05EDE8D9E855}"/>
              </a:ext>
            </a:extLst>
          </p:cNvPr>
          <p:cNvGrpSpPr/>
          <p:nvPr/>
        </p:nvGrpSpPr>
        <p:grpSpPr>
          <a:xfrm>
            <a:off x="3503357" y="2483553"/>
            <a:ext cx="3567609" cy="4350049"/>
            <a:chOff x="3282132" y="608"/>
            <a:chExt cx="5624458" cy="6858000"/>
          </a:xfrm>
        </p:grpSpPr>
        <p:grpSp>
          <p:nvGrpSpPr>
            <p:cNvPr id="44" name="Graphic 24">
              <a:extLst>
                <a:ext uri="{FF2B5EF4-FFF2-40B4-BE49-F238E27FC236}">
                  <a16:creationId xmlns:a16="http://schemas.microsoft.com/office/drawing/2014/main" id="{A4D77585-9B82-435F-B098-FB21E794187F}"/>
                </a:ext>
              </a:extLst>
            </p:cNvPr>
            <p:cNvGrpSpPr/>
            <p:nvPr/>
          </p:nvGrpSpPr>
          <p:grpSpPr>
            <a:xfrm>
              <a:off x="3286299" y="608"/>
              <a:ext cx="5620291" cy="6858000"/>
              <a:chOff x="3286299" y="608"/>
              <a:chExt cx="5620291" cy="6858000"/>
            </a:xfrm>
            <a:solidFill>
              <a:schemeClr val="accent1"/>
            </a:solidFill>
          </p:grpSpPr>
          <p:sp>
            <p:nvSpPr>
              <p:cNvPr id="65" name="Freeform: Shape 64">
                <a:extLst>
                  <a:ext uri="{FF2B5EF4-FFF2-40B4-BE49-F238E27FC236}">
                    <a16:creationId xmlns:a16="http://schemas.microsoft.com/office/drawing/2014/main" id="{6E65CD59-38CA-4FA0-8B86-610F248A6E2A}"/>
                  </a:ext>
                </a:extLst>
              </p:cNvPr>
              <p:cNvSpPr/>
              <p:nvPr/>
            </p:nvSpPr>
            <p:spPr>
              <a:xfrm>
                <a:off x="6980300" y="5304247"/>
                <a:ext cx="7784" cy="7784"/>
              </a:xfrm>
              <a:custGeom>
                <a:avLst/>
                <a:gdLst>
                  <a:gd name="connsiteX0" fmla="*/ 0 w 0"/>
                  <a:gd name="connsiteY0" fmla="*/ 0 h 0"/>
                  <a:gd name="connsiteX1" fmla="*/ 0 w 0"/>
                  <a:gd name="connsiteY1" fmla="*/ 0 h 0"/>
                  <a:gd name="connsiteX2" fmla="*/ 0 w 0"/>
                  <a:gd name="connsiteY2" fmla="*/ 0 h 0"/>
                  <a:gd name="connsiteX3" fmla="*/ 0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0" y="0"/>
                    </a:moveTo>
                    <a:cubicBezTo>
                      <a:pt x="0" y="778"/>
                      <a:pt x="0" y="778"/>
                      <a:pt x="0" y="0"/>
                    </a:cubicBezTo>
                    <a:cubicBezTo>
                      <a:pt x="0" y="778"/>
                      <a:pt x="0" y="778"/>
                      <a:pt x="0" y="0"/>
                    </a:cubicBezTo>
                    <a:lnTo>
                      <a:pt x="0" y="0"/>
                    </a:lnTo>
                    <a:close/>
                  </a:path>
                </a:pathLst>
              </a:custGeom>
              <a:solidFill>
                <a:srgbClr val="A1C1E2"/>
              </a:solidFill>
              <a:ln w="7773"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58B3332E-1680-451F-B521-D1F0F41B32DE}"/>
                  </a:ext>
                </a:extLst>
              </p:cNvPr>
              <p:cNvSpPr/>
              <p:nvPr/>
            </p:nvSpPr>
            <p:spPr>
              <a:xfrm>
                <a:off x="6925031" y="5090177"/>
                <a:ext cx="7784" cy="7784"/>
              </a:xfrm>
              <a:custGeom>
                <a:avLst/>
                <a:gdLst>
                  <a:gd name="connsiteX0" fmla="*/ 0 w 0"/>
                  <a:gd name="connsiteY0" fmla="*/ 0 h 0"/>
                  <a:gd name="connsiteX1" fmla="*/ 0 w 0"/>
                  <a:gd name="connsiteY1" fmla="*/ 0 h 0"/>
                  <a:gd name="connsiteX2" fmla="*/ 0 w 0"/>
                  <a:gd name="connsiteY2" fmla="*/ 0 h 0"/>
                  <a:gd name="connsiteX3" fmla="*/ 0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0" y="0"/>
                    </a:moveTo>
                    <a:cubicBezTo>
                      <a:pt x="0" y="0"/>
                      <a:pt x="0" y="778"/>
                      <a:pt x="0" y="0"/>
                    </a:cubicBezTo>
                    <a:cubicBezTo>
                      <a:pt x="0" y="778"/>
                      <a:pt x="0" y="778"/>
                      <a:pt x="0" y="0"/>
                    </a:cubicBezTo>
                    <a:lnTo>
                      <a:pt x="0" y="0"/>
                    </a:lnTo>
                    <a:close/>
                  </a:path>
                </a:pathLst>
              </a:custGeom>
              <a:solidFill>
                <a:srgbClr val="A1C1E2"/>
              </a:solidFill>
              <a:ln w="7773"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63003D61-B7DF-4B0E-8F91-FF2F64D5D03D}"/>
                  </a:ext>
                </a:extLst>
              </p:cNvPr>
              <p:cNvSpPr/>
              <p:nvPr/>
            </p:nvSpPr>
            <p:spPr>
              <a:xfrm>
                <a:off x="8639920" y="790110"/>
                <a:ext cx="7784" cy="7784"/>
              </a:xfrm>
              <a:custGeom>
                <a:avLst/>
                <a:gdLst>
                  <a:gd name="connsiteX0" fmla="*/ 0 w 0"/>
                  <a:gd name="connsiteY0" fmla="*/ 0 h 0"/>
                  <a:gd name="connsiteX1" fmla="*/ 0 w 0"/>
                  <a:gd name="connsiteY1" fmla="*/ 0 h 0"/>
                  <a:gd name="connsiteX2" fmla="*/ 0 w 0"/>
                  <a:gd name="connsiteY2" fmla="*/ 0 h 0"/>
                  <a:gd name="connsiteX3" fmla="*/ 0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0" y="0"/>
                    </a:moveTo>
                    <a:cubicBezTo>
                      <a:pt x="0" y="0"/>
                      <a:pt x="0" y="0"/>
                      <a:pt x="0" y="0"/>
                    </a:cubicBezTo>
                    <a:lnTo>
                      <a:pt x="0" y="0"/>
                    </a:lnTo>
                    <a:lnTo>
                      <a:pt x="0" y="0"/>
                    </a:lnTo>
                    <a:close/>
                  </a:path>
                </a:pathLst>
              </a:custGeom>
              <a:solidFill>
                <a:srgbClr val="A1C1E2"/>
              </a:solidFill>
              <a:ln w="7773"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68AE75DD-C84B-48F2-8AD4-5CC0AE19221A}"/>
                  </a:ext>
                </a:extLst>
              </p:cNvPr>
              <p:cNvSpPr/>
              <p:nvPr/>
            </p:nvSpPr>
            <p:spPr>
              <a:xfrm>
                <a:off x="3286299" y="608"/>
                <a:ext cx="5620291" cy="6858000"/>
              </a:xfrm>
              <a:custGeom>
                <a:avLst/>
                <a:gdLst>
                  <a:gd name="connsiteX0" fmla="*/ 5622960 w 5620290"/>
                  <a:gd name="connsiteY0" fmla="*/ 1118001 h 6858000"/>
                  <a:gd name="connsiteX1" fmla="*/ 5610504 w 5620290"/>
                  <a:gd name="connsiteY1" fmla="*/ 1073630 h 6858000"/>
                  <a:gd name="connsiteX2" fmla="*/ 5466494 w 5620290"/>
                  <a:gd name="connsiteY2" fmla="*/ 916387 h 6858000"/>
                  <a:gd name="connsiteX3" fmla="*/ 5423680 w 5620290"/>
                  <a:gd name="connsiteY3" fmla="*/ 783275 h 6858000"/>
                  <a:gd name="connsiteX4" fmla="*/ 5324819 w 5620290"/>
                  <a:gd name="connsiteY4" fmla="*/ 840879 h 6858000"/>
                  <a:gd name="connsiteX5" fmla="*/ 5250868 w 5620290"/>
                  <a:gd name="connsiteY5" fmla="*/ 868902 h 6858000"/>
                  <a:gd name="connsiteX6" fmla="*/ 5121648 w 5620290"/>
                  <a:gd name="connsiteY6" fmla="*/ 943632 h 6858000"/>
                  <a:gd name="connsiteX7" fmla="*/ 4992428 w 5620290"/>
                  <a:gd name="connsiteY7" fmla="*/ 1118779 h 6858000"/>
                  <a:gd name="connsiteX8" fmla="*/ 5121648 w 5620290"/>
                  <a:gd name="connsiteY8" fmla="*/ 1484643 h 6858000"/>
                  <a:gd name="connsiteX9" fmla="*/ 5112307 w 5620290"/>
                  <a:gd name="connsiteY9" fmla="*/ 1689371 h 6858000"/>
                  <a:gd name="connsiteX10" fmla="*/ 5030571 w 5620290"/>
                  <a:gd name="connsiteY10" fmla="*/ 1882423 h 6858000"/>
                  <a:gd name="connsiteX11" fmla="*/ 4964404 w 5620290"/>
                  <a:gd name="connsiteY11" fmla="*/ 1907333 h 6858000"/>
                  <a:gd name="connsiteX12" fmla="*/ 4885004 w 5620290"/>
                  <a:gd name="connsiteY12" fmla="*/ 2028768 h 6858000"/>
                  <a:gd name="connsiteX13" fmla="*/ 4588421 w 5620290"/>
                  <a:gd name="connsiteY13" fmla="*/ 2488823 h 6858000"/>
                  <a:gd name="connsiteX14" fmla="*/ 4435070 w 5620290"/>
                  <a:gd name="connsiteY14" fmla="*/ 2723131 h 6858000"/>
                  <a:gd name="connsiteX15" fmla="*/ 4297287 w 5620290"/>
                  <a:gd name="connsiteY15" fmla="*/ 2909955 h 6858000"/>
                  <a:gd name="connsiteX16" fmla="*/ 4108906 w 5620290"/>
                  <a:gd name="connsiteY16" fmla="*/ 2942649 h 6858000"/>
                  <a:gd name="connsiteX17" fmla="*/ 3887831 w 5620290"/>
                  <a:gd name="connsiteY17" fmla="*/ 2969895 h 6858000"/>
                  <a:gd name="connsiteX18" fmla="*/ 2873532 w 5620290"/>
                  <a:gd name="connsiteY18" fmla="*/ 2864028 h 6858000"/>
                  <a:gd name="connsiteX19" fmla="*/ 2650121 w 5620290"/>
                  <a:gd name="connsiteY19" fmla="*/ 2882710 h 6858000"/>
                  <a:gd name="connsiteX20" fmla="*/ 2527129 w 5620290"/>
                  <a:gd name="connsiteY20" fmla="*/ 2937200 h 6858000"/>
                  <a:gd name="connsiteX21" fmla="*/ 2455513 w 5620290"/>
                  <a:gd name="connsiteY21" fmla="*/ 2920075 h 6858000"/>
                  <a:gd name="connsiteX22" fmla="*/ 2536470 w 5620290"/>
                  <a:gd name="connsiteY22" fmla="*/ 2705227 h 6858000"/>
                  <a:gd name="connsiteX23" fmla="*/ 2684372 w 5620290"/>
                  <a:gd name="connsiteY23" fmla="*/ 2368165 h 6858000"/>
                  <a:gd name="connsiteX24" fmla="*/ 2683594 w 5620290"/>
                  <a:gd name="connsiteY24" fmla="*/ 2255292 h 6858000"/>
                  <a:gd name="connsiteX25" fmla="*/ 2657906 w 5620290"/>
                  <a:gd name="connsiteY25" fmla="*/ 2052121 h 6858000"/>
                  <a:gd name="connsiteX26" fmla="*/ 2672696 w 5620290"/>
                  <a:gd name="connsiteY26" fmla="*/ 1753203 h 6858000"/>
                  <a:gd name="connsiteX27" fmla="*/ 2618984 w 5620290"/>
                  <a:gd name="connsiteY27" fmla="*/ 1554702 h 6858000"/>
                  <a:gd name="connsiteX28" fmla="*/ 2566829 w 5620290"/>
                  <a:gd name="connsiteY28" fmla="*/ 1455063 h 6858000"/>
                  <a:gd name="connsiteX29" fmla="*/ 2562937 w 5620290"/>
                  <a:gd name="connsiteY29" fmla="*/ 1375663 h 6858000"/>
                  <a:gd name="connsiteX30" fmla="*/ 2326293 w 5620290"/>
                  <a:gd name="connsiteY30" fmla="*/ 1143689 h 6858000"/>
                  <a:gd name="connsiteX31" fmla="*/ 1781389 w 5620290"/>
                  <a:gd name="connsiteY31" fmla="*/ 1128121 h 6858000"/>
                  <a:gd name="connsiteX32" fmla="*/ 1572769 w 5620290"/>
                  <a:gd name="connsiteY32" fmla="*/ 1281472 h 6858000"/>
                  <a:gd name="connsiteX33" fmla="*/ 1441214 w 5620290"/>
                  <a:gd name="connsiteY33" fmla="*/ 1490871 h 6858000"/>
                  <a:gd name="connsiteX34" fmla="*/ 1438100 w 5620290"/>
                  <a:gd name="connsiteY34" fmla="*/ 1497098 h 6858000"/>
                  <a:gd name="connsiteX35" fmla="*/ 1337682 w 5620290"/>
                  <a:gd name="connsiteY35" fmla="*/ 1996074 h 6858000"/>
                  <a:gd name="connsiteX36" fmla="*/ 1547859 w 5620290"/>
                  <a:gd name="connsiteY36" fmla="*/ 2529301 h 6858000"/>
                  <a:gd name="connsiteX37" fmla="*/ 1569655 w 5620290"/>
                  <a:gd name="connsiteY37" fmla="*/ 2550319 h 6858000"/>
                  <a:gd name="connsiteX38" fmla="*/ 1569655 w 5620290"/>
                  <a:gd name="connsiteY38" fmla="*/ 2550319 h 6858000"/>
                  <a:gd name="connsiteX39" fmla="*/ 1540075 w 5620290"/>
                  <a:gd name="connsiteY39" fmla="*/ 2727023 h 6858000"/>
                  <a:gd name="connsiteX40" fmla="*/ 1522949 w 5620290"/>
                  <a:gd name="connsiteY40" fmla="*/ 2895943 h 6858000"/>
                  <a:gd name="connsiteX41" fmla="*/ 1073015 w 5620290"/>
                  <a:gd name="connsiteY41" fmla="*/ 3086660 h 6858000"/>
                  <a:gd name="connsiteX42" fmla="*/ 728169 w 5620290"/>
                  <a:gd name="connsiteY42" fmla="*/ 2980014 h 6858000"/>
                  <a:gd name="connsiteX43" fmla="*/ 723498 w 5620290"/>
                  <a:gd name="connsiteY43" fmla="*/ 2944985 h 6858000"/>
                  <a:gd name="connsiteX44" fmla="*/ 733618 w 5620290"/>
                  <a:gd name="connsiteY44" fmla="*/ 1404465 h 6858000"/>
                  <a:gd name="connsiteX45" fmla="*/ 718049 w 5620290"/>
                  <a:gd name="connsiteY45" fmla="*/ 1376441 h 6858000"/>
                  <a:gd name="connsiteX46" fmla="*/ 700923 w 5620290"/>
                  <a:gd name="connsiteY46" fmla="*/ 1374884 h 6858000"/>
                  <a:gd name="connsiteX47" fmla="*/ 718827 w 5620290"/>
                  <a:gd name="connsiteY47" fmla="*/ 1348417 h 6858000"/>
                  <a:gd name="connsiteX48" fmla="*/ 883077 w 5620290"/>
                  <a:gd name="connsiteY48" fmla="*/ 918722 h 6858000"/>
                  <a:gd name="connsiteX49" fmla="*/ 898646 w 5620290"/>
                  <a:gd name="connsiteY49" fmla="*/ 903932 h 6858000"/>
                  <a:gd name="connsiteX50" fmla="*/ 1093254 w 5620290"/>
                  <a:gd name="connsiteY50" fmla="*/ 710880 h 6858000"/>
                  <a:gd name="connsiteX51" fmla="*/ 1272294 w 5620290"/>
                  <a:gd name="connsiteY51" fmla="*/ 215796 h 6858000"/>
                  <a:gd name="connsiteX52" fmla="*/ 1299539 w 5620290"/>
                  <a:gd name="connsiteY52" fmla="*/ 54661 h 6858000"/>
                  <a:gd name="connsiteX53" fmla="*/ 1232594 w 5620290"/>
                  <a:gd name="connsiteY53" fmla="*/ 1727 h 6858000"/>
                  <a:gd name="connsiteX54" fmla="*/ 1118942 w 5620290"/>
                  <a:gd name="connsiteY54" fmla="*/ 79571 h 6858000"/>
                  <a:gd name="connsiteX55" fmla="*/ 1079242 w 5620290"/>
                  <a:gd name="connsiteY55" fmla="*/ 98253 h 6858000"/>
                  <a:gd name="connsiteX56" fmla="*/ 607511 w 5620290"/>
                  <a:gd name="connsiteY56" fmla="*/ 109151 h 6858000"/>
                  <a:gd name="connsiteX57" fmla="*/ 590386 w 5620290"/>
                  <a:gd name="connsiteY57" fmla="*/ 120049 h 6858000"/>
                  <a:gd name="connsiteX58" fmla="*/ 430807 w 5620290"/>
                  <a:gd name="connsiteY58" fmla="*/ 728006 h 6858000"/>
                  <a:gd name="connsiteX59" fmla="*/ 359191 w 5620290"/>
                  <a:gd name="connsiteY59" fmla="*/ 1103989 h 6858000"/>
                  <a:gd name="connsiteX60" fmla="*/ 288354 w 5620290"/>
                  <a:gd name="connsiteY60" fmla="*/ 1289256 h 6858000"/>
                  <a:gd name="connsiteX61" fmla="*/ 207397 w 5620290"/>
                  <a:gd name="connsiteY61" fmla="*/ 1321951 h 6858000"/>
                  <a:gd name="connsiteX62" fmla="*/ 156798 w 5620290"/>
                  <a:gd name="connsiteY62" fmla="*/ 1335962 h 6858000"/>
                  <a:gd name="connsiteX63" fmla="*/ 151349 w 5620290"/>
                  <a:gd name="connsiteY63" fmla="*/ 1344525 h 6858000"/>
                  <a:gd name="connsiteX64" fmla="*/ 108535 w 5620290"/>
                  <a:gd name="connsiteY64" fmla="*/ 1578834 h 6858000"/>
                  <a:gd name="connsiteX65" fmla="*/ 4225 w 5620290"/>
                  <a:gd name="connsiteY65" fmla="*/ 2533193 h 6858000"/>
                  <a:gd name="connsiteX66" fmla="*/ 120990 w 5620290"/>
                  <a:gd name="connsiteY66" fmla="*/ 3475876 h 6858000"/>
                  <a:gd name="connsiteX67" fmla="*/ 416017 w 5620290"/>
                  <a:gd name="connsiteY67" fmla="*/ 3993535 h 6858000"/>
                  <a:gd name="connsiteX68" fmla="*/ 695474 w 5620290"/>
                  <a:gd name="connsiteY68" fmla="*/ 4238741 h 6858000"/>
                  <a:gd name="connsiteX69" fmla="*/ 862059 w 5620290"/>
                  <a:gd name="connsiteY69" fmla="*/ 4336824 h 6858000"/>
                  <a:gd name="connsiteX70" fmla="*/ 991279 w 5620290"/>
                  <a:gd name="connsiteY70" fmla="*/ 4479277 h 6858000"/>
                  <a:gd name="connsiteX71" fmla="*/ 1363370 w 5620290"/>
                  <a:gd name="connsiteY71" fmla="*/ 4968134 h 6858000"/>
                  <a:gd name="connsiteX72" fmla="*/ 1671630 w 5620290"/>
                  <a:gd name="connsiteY72" fmla="*/ 5476451 h 6858000"/>
                  <a:gd name="connsiteX73" fmla="*/ 1808634 w 5620290"/>
                  <a:gd name="connsiteY73" fmla="*/ 6085965 h 6858000"/>
                  <a:gd name="connsiteX74" fmla="*/ 1821868 w 5620290"/>
                  <a:gd name="connsiteY74" fmla="*/ 6108539 h 6858000"/>
                  <a:gd name="connsiteX75" fmla="*/ 1794623 w 5620290"/>
                  <a:gd name="connsiteY75" fmla="*/ 6142790 h 6858000"/>
                  <a:gd name="connsiteX76" fmla="*/ 1737019 w 5620290"/>
                  <a:gd name="connsiteY76" fmla="*/ 6553025 h 6858000"/>
                  <a:gd name="connsiteX77" fmla="*/ 1741689 w 5620290"/>
                  <a:gd name="connsiteY77" fmla="*/ 6823920 h 6858000"/>
                  <a:gd name="connsiteX78" fmla="*/ 1755701 w 5620290"/>
                  <a:gd name="connsiteY78" fmla="*/ 6852722 h 6858000"/>
                  <a:gd name="connsiteX79" fmla="*/ 1898154 w 5620290"/>
                  <a:gd name="connsiteY79" fmla="*/ 6852722 h 6858000"/>
                  <a:gd name="connsiteX80" fmla="*/ 2066296 w 5620290"/>
                  <a:gd name="connsiteY80" fmla="*/ 6852722 h 6858000"/>
                  <a:gd name="connsiteX81" fmla="*/ 2390125 w 5620290"/>
                  <a:gd name="connsiteY81" fmla="*/ 6852722 h 6858000"/>
                  <a:gd name="connsiteX82" fmla="*/ 3037003 w 5620290"/>
                  <a:gd name="connsiteY82" fmla="*/ 6852722 h 6858000"/>
                  <a:gd name="connsiteX83" fmla="*/ 3683881 w 5620290"/>
                  <a:gd name="connsiteY83" fmla="*/ 6852722 h 6858000"/>
                  <a:gd name="connsiteX84" fmla="*/ 4097230 w 5620290"/>
                  <a:gd name="connsiteY84" fmla="*/ 6859727 h 6858000"/>
                  <a:gd name="connsiteX85" fmla="*/ 3904956 w 5620290"/>
                  <a:gd name="connsiteY85" fmla="*/ 6193388 h 6858000"/>
                  <a:gd name="connsiteX86" fmla="*/ 3760168 w 5620290"/>
                  <a:gd name="connsiteY86" fmla="*/ 5566749 h 6858000"/>
                  <a:gd name="connsiteX87" fmla="*/ 3616157 w 5620290"/>
                  <a:gd name="connsiteY87" fmla="*/ 5004720 h 6858000"/>
                  <a:gd name="connsiteX88" fmla="*/ 3304784 w 5620290"/>
                  <a:gd name="connsiteY88" fmla="*/ 3805154 h 6858000"/>
                  <a:gd name="connsiteX89" fmla="*/ 3319574 w 5620290"/>
                  <a:gd name="connsiteY89" fmla="*/ 3777909 h 6858000"/>
                  <a:gd name="connsiteX90" fmla="*/ 3616157 w 5620290"/>
                  <a:gd name="connsiteY90" fmla="*/ 3771681 h 6858000"/>
                  <a:gd name="connsiteX91" fmla="*/ 3949327 w 5620290"/>
                  <a:gd name="connsiteY91" fmla="*/ 3693059 h 6858000"/>
                  <a:gd name="connsiteX92" fmla="*/ 4364232 w 5620290"/>
                  <a:gd name="connsiteY92" fmla="*/ 3593420 h 6858000"/>
                  <a:gd name="connsiteX93" fmla="*/ 4565846 w 5620290"/>
                  <a:gd name="connsiteY93" fmla="*/ 3545157 h 6858000"/>
                  <a:gd name="connsiteX94" fmla="*/ 4718420 w 5620290"/>
                  <a:gd name="connsiteY94" fmla="*/ 3489110 h 6858000"/>
                  <a:gd name="connsiteX95" fmla="*/ 4823508 w 5620290"/>
                  <a:gd name="connsiteY95" fmla="*/ 3407374 h 6858000"/>
                  <a:gd name="connsiteX96" fmla="*/ 5000213 w 5620290"/>
                  <a:gd name="connsiteY96" fmla="*/ 3107677 h 6858000"/>
                  <a:gd name="connsiteX97" fmla="*/ 5173025 w 5620290"/>
                  <a:gd name="connsiteY97" fmla="*/ 2784627 h 6858000"/>
                  <a:gd name="connsiteX98" fmla="*/ 5401884 w 5620290"/>
                  <a:gd name="connsiteY98" fmla="*/ 2112839 h 6858000"/>
                  <a:gd name="connsiteX99" fmla="*/ 5390208 w 5620290"/>
                  <a:gd name="connsiteY99" fmla="*/ 2064576 h 6858000"/>
                  <a:gd name="connsiteX100" fmla="*/ 5362963 w 5620290"/>
                  <a:gd name="connsiteY100" fmla="*/ 2043559 h 6858000"/>
                  <a:gd name="connsiteX101" fmla="*/ 5357513 w 5620290"/>
                  <a:gd name="connsiteY101" fmla="*/ 2039666 h 6858000"/>
                  <a:gd name="connsiteX102" fmla="*/ 5367633 w 5620290"/>
                  <a:gd name="connsiteY102" fmla="*/ 2030325 h 6858000"/>
                  <a:gd name="connsiteX103" fmla="*/ 5513200 w 5620290"/>
                  <a:gd name="connsiteY103" fmla="*/ 1653563 h 6858000"/>
                  <a:gd name="connsiteX104" fmla="*/ 5605055 w 5620290"/>
                  <a:gd name="connsiteY104" fmla="*/ 1431710 h 6858000"/>
                  <a:gd name="connsiteX105" fmla="*/ 5626852 w 5620290"/>
                  <a:gd name="connsiteY105" fmla="*/ 1182611 h 6858000"/>
                  <a:gd name="connsiteX106" fmla="*/ 5622960 w 5620290"/>
                  <a:gd name="connsiteY106" fmla="*/ 1118001 h 6858000"/>
                  <a:gd name="connsiteX107" fmla="*/ 2438387 w 5620290"/>
                  <a:gd name="connsiteY107" fmla="*/ 2923189 h 6858000"/>
                  <a:gd name="connsiteX108" fmla="*/ 2436052 w 5620290"/>
                  <a:gd name="connsiteY108" fmla="*/ 2930194 h 6858000"/>
                  <a:gd name="connsiteX109" fmla="*/ 2446950 w 5620290"/>
                  <a:gd name="connsiteY109" fmla="*/ 2962889 h 6858000"/>
                  <a:gd name="connsiteX110" fmla="*/ 2457070 w 5620290"/>
                  <a:gd name="connsiteY110" fmla="*/ 2981571 h 6858000"/>
                  <a:gd name="connsiteX111" fmla="*/ 2446172 w 5620290"/>
                  <a:gd name="connsiteY111" fmla="*/ 2981571 h 6858000"/>
                  <a:gd name="connsiteX112" fmla="*/ 2433717 w 5620290"/>
                  <a:gd name="connsiteY112" fmla="*/ 2928638 h 6858000"/>
                  <a:gd name="connsiteX113" fmla="*/ 2428268 w 5620290"/>
                  <a:gd name="connsiteY113" fmla="*/ 2927081 h 6858000"/>
                  <a:gd name="connsiteX114" fmla="*/ 2438387 w 5620290"/>
                  <a:gd name="connsiteY114" fmla="*/ 2923189 h 6858000"/>
                  <a:gd name="connsiteX115" fmla="*/ 2405693 w 5620290"/>
                  <a:gd name="connsiteY115" fmla="*/ 2936422 h 6858000"/>
                  <a:gd name="connsiteX116" fmla="*/ 2415813 w 5620290"/>
                  <a:gd name="connsiteY116" fmla="*/ 2930973 h 6858000"/>
                  <a:gd name="connsiteX117" fmla="*/ 2398687 w 5620290"/>
                  <a:gd name="connsiteY117" fmla="*/ 2937200 h 6858000"/>
                  <a:gd name="connsiteX118" fmla="*/ 2405693 w 5620290"/>
                  <a:gd name="connsiteY118" fmla="*/ 2936422 h 6858000"/>
                  <a:gd name="connsiteX119" fmla="*/ 5099073 w 5620290"/>
                  <a:gd name="connsiteY119" fmla="*/ 1926015 h 6858000"/>
                  <a:gd name="connsiteX120" fmla="*/ 5113086 w 5620290"/>
                  <a:gd name="connsiteY120" fmla="*/ 1934578 h 6858000"/>
                  <a:gd name="connsiteX121" fmla="*/ 5099073 w 5620290"/>
                  <a:gd name="connsiteY121" fmla="*/ 1926015 h 6858000"/>
                  <a:gd name="connsiteX122" fmla="*/ 5222845 w 5620290"/>
                  <a:gd name="connsiteY122" fmla="*/ 1983619 h 6858000"/>
                  <a:gd name="connsiteX123" fmla="*/ 5219731 w 5620290"/>
                  <a:gd name="connsiteY123" fmla="*/ 1980505 h 6858000"/>
                  <a:gd name="connsiteX124" fmla="*/ 5229851 w 5620290"/>
                  <a:gd name="connsiteY124" fmla="*/ 1987511 h 6858000"/>
                  <a:gd name="connsiteX125" fmla="*/ 5236078 w 5620290"/>
                  <a:gd name="connsiteY125" fmla="*/ 1991403 h 6858000"/>
                  <a:gd name="connsiteX126" fmla="*/ 5222845 w 5620290"/>
                  <a:gd name="connsiteY126" fmla="*/ 198361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5620290" h="6858000">
                    <a:moveTo>
                      <a:pt x="5622960" y="1118001"/>
                    </a:moveTo>
                    <a:cubicBezTo>
                      <a:pt x="5620624" y="1102432"/>
                      <a:pt x="5617510" y="1087642"/>
                      <a:pt x="5610504" y="1073630"/>
                    </a:cubicBezTo>
                    <a:cubicBezTo>
                      <a:pt x="5566912" y="975548"/>
                      <a:pt x="5450147" y="1051834"/>
                      <a:pt x="5466494" y="916387"/>
                    </a:cubicBezTo>
                    <a:cubicBezTo>
                      <a:pt x="5475057" y="846328"/>
                      <a:pt x="5483620" y="823753"/>
                      <a:pt x="5423680" y="783275"/>
                    </a:cubicBezTo>
                    <a:cubicBezTo>
                      <a:pt x="5368412" y="745910"/>
                      <a:pt x="5347394" y="808184"/>
                      <a:pt x="5324819" y="840879"/>
                    </a:cubicBezTo>
                    <a:cubicBezTo>
                      <a:pt x="5293682" y="884471"/>
                      <a:pt x="5299131" y="871238"/>
                      <a:pt x="5250868" y="868902"/>
                    </a:cubicBezTo>
                    <a:cubicBezTo>
                      <a:pt x="5180031" y="865010"/>
                      <a:pt x="5172246" y="921836"/>
                      <a:pt x="5121648" y="943632"/>
                    </a:cubicBezTo>
                    <a:cubicBezTo>
                      <a:pt x="5065601" y="986446"/>
                      <a:pt x="5025901" y="1058062"/>
                      <a:pt x="4992428" y="1118779"/>
                    </a:cubicBezTo>
                    <a:cubicBezTo>
                      <a:pt x="4934046" y="1223090"/>
                      <a:pt x="5102187" y="1379555"/>
                      <a:pt x="5121648" y="1484643"/>
                    </a:cubicBezTo>
                    <a:cubicBezTo>
                      <a:pt x="5134103" y="1552367"/>
                      <a:pt x="5128654" y="1622426"/>
                      <a:pt x="5112307" y="1689371"/>
                    </a:cubicBezTo>
                    <a:cubicBezTo>
                      <a:pt x="5108415" y="1706497"/>
                      <a:pt x="5040691" y="1887872"/>
                      <a:pt x="5030571" y="1882423"/>
                    </a:cubicBezTo>
                    <a:cubicBezTo>
                      <a:pt x="4997877" y="1862962"/>
                      <a:pt x="4981530" y="1879309"/>
                      <a:pt x="4964404" y="1907333"/>
                    </a:cubicBezTo>
                    <a:cubicBezTo>
                      <a:pt x="4939494" y="1948590"/>
                      <a:pt x="4910693" y="1988290"/>
                      <a:pt x="4885004" y="2028768"/>
                    </a:cubicBezTo>
                    <a:cubicBezTo>
                      <a:pt x="4787700" y="2182898"/>
                      <a:pt x="4688061" y="2336250"/>
                      <a:pt x="4588421" y="2488823"/>
                    </a:cubicBezTo>
                    <a:cubicBezTo>
                      <a:pt x="4537045" y="2566666"/>
                      <a:pt x="4485668" y="2645288"/>
                      <a:pt x="4435070" y="2723131"/>
                    </a:cubicBezTo>
                    <a:cubicBezTo>
                      <a:pt x="4398483" y="2779178"/>
                      <a:pt x="4357226" y="2875704"/>
                      <a:pt x="4297287" y="2909955"/>
                    </a:cubicBezTo>
                    <a:cubicBezTo>
                      <a:pt x="4249024" y="2937979"/>
                      <a:pt x="4163396" y="2935644"/>
                      <a:pt x="4108906" y="2942649"/>
                    </a:cubicBezTo>
                    <a:cubicBezTo>
                      <a:pt x="4035733" y="2951991"/>
                      <a:pt x="3961782" y="2966002"/>
                      <a:pt x="3887831" y="2969895"/>
                    </a:cubicBezTo>
                    <a:cubicBezTo>
                      <a:pt x="3541428" y="2987799"/>
                      <a:pt x="3212929" y="2924745"/>
                      <a:pt x="2873532" y="2864028"/>
                    </a:cubicBezTo>
                    <a:cubicBezTo>
                      <a:pt x="2796467" y="2850016"/>
                      <a:pt x="2722516" y="2854686"/>
                      <a:pt x="2650121" y="2882710"/>
                    </a:cubicBezTo>
                    <a:cubicBezTo>
                      <a:pt x="2608086" y="2899057"/>
                      <a:pt x="2567607" y="2917740"/>
                      <a:pt x="2527129" y="2937200"/>
                    </a:cubicBezTo>
                    <a:cubicBezTo>
                      <a:pt x="2478866" y="2961332"/>
                      <a:pt x="2483537" y="2964446"/>
                      <a:pt x="2455513" y="2920075"/>
                    </a:cubicBezTo>
                    <a:cubicBezTo>
                      <a:pt x="2450064" y="2913069"/>
                      <a:pt x="2531021" y="2732472"/>
                      <a:pt x="2536470" y="2705227"/>
                    </a:cubicBezTo>
                    <a:cubicBezTo>
                      <a:pt x="2560601" y="2583013"/>
                      <a:pt x="2651678" y="2487266"/>
                      <a:pt x="2684372" y="2368165"/>
                    </a:cubicBezTo>
                    <a:cubicBezTo>
                      <a:pt x="2693714" y="2333914"/>
                      <a:pt x="2685929" y="2291100"/>
                      <a:pt x="2683594" y="2255292"/>
                    </a:cubicBezTo>
                    <a:cubicBezTo>
                      <a:pt x="2679702" y="2187569"/>
                      <a:pt x="2661798" y="2119067"/>
                      <a:pt x="2657906" y="2052121"/>
                    </a:cubicBezTo>
                    <a:cubicBezTo>
                      <a:pt x="2652457" y="1951703"/>
                      <a:pt x="2685151" y="1855956"/>
                      <a:pt x="2672696" y="1753203"/>
                    </a:cubicBezTo>
                    <a:cubicBezTo>
                      <a:pt x="2664133" y="1684701"/>
                      <a:pt x="2646229" y="1617755"/>
                      <a:pt x="2618984" y="1554702"/>
                    </a:cubicBezTo>
                    <a:cubicBezTo>
                      <a:pt x="2604972" y="1522008"/>
                      <a:pt x="2576170" y="1487757"/>
                      <a:pt x="2566829" y="1455063"/>
                    </a:cubicBezTo>
                    <a:cubicBezTo>
                      <a:pt x="2559823" y="1429374"/>
                      <a:pt x="2567607" y="1402129"/>
                      <a:pt x="2562937" y="1375663"/>
                    </a:cubicBezTo>
                    <a:cubicBezTo>
                      <a:pt x="2541919" y="1258898"/>
                      <a:pt x="2421262" y="1193509"/>
                      <a:pt x="2326293" y="1143689"/>
                    </a:cubicBezTo>
                    <a:cubicBezTo>
                      <a:pt x="2154259" y="1053391"/>
                      <a:pt x="1960429" y="1045607"/>
                      <a:pt x="1781389" y="1128121"/>
                    </a:cubicBezTo>
                    <a:cubicBezTo>
                      <a:pt x="1701989" y="1164707"/>
                      <a:pt x="1631152" y="1216862"/>
                      <a:pt x="1572769" y="1281472"/>
                    </a:cubicBezTo>
                    <a:cubicBezTo>
                      <a:pt x="1515944" y="1343747"/>
                      <a:pt x="1493369" y="1430931"/>
                      <a:pt x="1441214" y="1490871"/>
                    </a:cubicBezTo>
                    <a:cubicBezTo>
                      <a:pt x="1439657" y="1493206"/>
                      <a:pt x="1438879" y="1494763"/>
                      <a:pt x="1438100" y="1497098"/>
                    </a:cubicBezTo>
                    <a:cubicBezTo>
                      <a:pt x="1402292" y="1669132"/>
                      <a:pt x="1329119" y="1812364"/>
                      <a:pt x="1337682" y="1996074"/>
                    </a:cubicBezTo>
                    <a:cubicBezTo>
                      <a:pt x="1347023" y="2196132"/>
                      <a:pt x="1417861" y="2379064"/>
                      <a:pt x="1547859" y="2529301"/>
                    </a:cubicBezTo>
                    <a:cubicBezTo>
                      <a:pt x="1558757" y="2532415"/>
                      <a:pt x="1566542" y="2539421"/>
                      <a:pt x="1569655" y="2550319"/>
                    </a:cubicBezTo>
                    <a:cubicBezTo>
                      <a:pt x="1569655" y="2550319"/>
                      <a:pt x="1569655" y="2550319"/>
                      <a:pt x="1569655" y="2550319"/>
                    </a:cubicBezTo>
                    <a:cubicBezTo>
                      <a:pt x="1564985" y="2612594"/>
                      <a:pt x="1547081" y="2674868"/>
                      <a:pt x="1540075" y="2727023"/>
                    </a:cubicBezTo>
                    <a:cubicBezTo>
                      <a:pt x="1532291" y="2783071"/>
                      <a:pt x="1522949" y="2839118"/>
                      <a:pt x="1522949" y="2895943"/>
                    </a:cubicBezTo>
                    <a:cubicBezTo>
                      <a:pt x="1522171" y="3001810"/>
                      <a:pt x="1143852" y="3075762"/>
                      <a:pt x="1073015" y="3086660"/>
                    </a:cubicBezTo>
                    <a:cubicBezTo>
                      <a:pt x="936010" y="3107677"/>
                      <a:pt x="840263" y="3049295"/>
                      <a:pt x="728169" y="2980014"/>
                    </a:cubicBezTo>
                    <a:cubicBezTo>
                      <a:pt x="721163" y="2969116"/>
                      <a:pt x="723498" y="2956661"/>
                      <a:pt x="723498" y="2944985"/>
                    </a:cubicBezTo>
                    <a:cubicBezTo>
                      <a:pt x="722720" y="2431219"/>
                      <a:pt x="725833" y="1917452"/>
                      <a:pt x="733618" y="1404465"/>
                    </a:cubicBezTo>
                    <a:cubicBezTo>
                      <a:pt x="733618" y="1392788"/>
                      <a:pt x="739067" y="1376441"/>
                      <a:pt x="718049" y="1376441"/>
                    </a:cubicBezTo>
                    <a:cubicBezTo>
                      <a:pt x="712600" y="1375663"/>
                      <a:pt x="706373" y="1375663"/>
                      <a:pt x="700923" y="1374884"/>
                    </a:cubicBezTo>
                    <a:cubicBezTo>
                      <a:pt x="707151" y="1372549"/>
                      <a:pt x="711043" y="1364764"/>
                      <a:pt x="718827" y="1348417"/>
                    </a:cubicBezTo>
                    <a:cubicBezTo>
                      <a:pt x="778767" y="1217641"/>
                      <a:pt x="774875" y="1019918"/>
                      <a:pt x="883077" y="918722"/>
                    </a:cubicBezTo>
                    <a:cubicBezTo>
                      <a:pt x="888526" y="914051"/>
                      <a:pt x="893197" y="908602"/>
                      <a:pt x="898646" y="903932"/>
                    </a:cubicBezTo>
                    <a:cubicBezTo>
                      <a:pt x="971040" y="847106"/>
                      <a:pt x="1041877" y="788724"/>
                      <a:pt x="1093254" y="710880"/>
                    </a:cubicBezTo>
                    <a:cubicBezTo>
                      <a:pt x="1187445" y="568427"/>
                      <a:pt x="1225588" y="380046"/>
                      <a:pt x="1272294" y="215796"/>
                    </a:cubicBezTo>
                    <a:cubicBezTo>
                      <a:pt x="1287084" y="162863"/>
                      <a:pt x="1301096" y="109929"/>
                      <a:pt x="1299539" y="54661"/>
                    </a:cubicBezTo>
                    <a:cubicBezTo>
                      <a:pt x="1297982" y="12625"/>
                      <a:pt x="1273851" y="-6057"/>
                      <a:pt x="1232594" y="1727"/>
                    </a:cubicBezTo>
                    <a:cubicBezTo>
                      <a:pt x="1182774" y="11068"/>
                      <a:pt x="1145409" y="38314"/>
                      <a:pt x="1118942" y="79571"/>
                    </a:cubicBezTo>
                    <a:cubicBezTo>
                      <a:pt x="1108044" y="96696"/>
                      <a:pt x="1097146" y="100588"/>
                      <a:pt x="1079242" y="98253"/>
                    </a:cubicBezTo>
                    <a:cubicBezTo>
                      <a:pt x="936789" y="78014"/>
                      <a:pt x="745294" y="40649"/>
                      <a:pt x="607511" y="109151"/>
                    </a:cubicBezTo>
                    <a:cubicBezTo>
                      <a:pt x="602841" y="114600"/>
                      <a:pt x="595835" y="116157"/>
                      <a:pt x="590386" y="120049"/>
                    </a:cubicBezTo>
                    <a:cubicBezTo>
                      <a:pt x="395777" y="217353"/>
                      <a:pt x="451825" y="554415"/>
                      <a:pt x="430807" y="728006"/>
                    </a:cubicBezTo>
                    <a:cubicBezTo>
                      <a:pt x="415238" y="854890"/>
                      <a:pt x="395777" y="981775"/>
                      <a:pt x="359191" y="1103989"/>
                    </a:cubicBezTo>
                    <a:cubicBezTo>
                      <a:pt x="342066" y="1162372"/>
                      <a:pt x="324162" y="1239437"/>
                      <a:pt x="288354" y="1289256"/>
                    </a:cubicBezTo>
                    <a:cubicBezTo>
                      <a:pt x="259552" y="1330513"/>
                      <a:pt x="257216" y="1318058"/>
                      <a:pt x="207397" y="1321951"/>
                    </a:cubicBezTo>
                    <a:cubicBezTo>
                      <a:pt x="176259" y="1324286"/>
                      <a:pt x="180930" y="1319615"/>
                      <a:pt x="156798" y="1335962"/>
                    </a:cubicBezTo>
                    <a:cubicBezTo>
                      <a:pt x="153685" y="1338298"/>
                      <a:pt x="152128" y="1341411"/>
                      <a:pt x="151349" y="1344525"/>
                    </a:cubicBezTo>
                    <a:cubicBezTo>
                      <a:pt x="136559" y="1422369"/>
                      <a:pt x="122547" y="1500990"/>
                      <a:pt x="108535" y="1578834"/>
                    </a:cubicBezTo>
                    <a:cubicBezTo>
                      <a:pt x="56380" y="1890207"/>
                      <a:pt x="16680" y="2213257"/>
                      <a:pt x="4225" y="2533193"/>
                    </a:cubicBezTo>
                    <a:cubicBezTo>
                      <a:pt x="-8230" y="2857800"/>
                      <a:pt x="333" y="3170730"/>
                      <a:pt x="120990" y="3475876"/>
                    </a:cubicBezTo>
                    <a:cubicBezTo>
                      <a:pt x="194163" y="3661144"/>
                      <a:pt x="290689" y="3837848"/>
                      <a:pt x="416017" y="3993535"/>
                    </a:cubicBezTo>
                    <a:cubicBezTo>
                      <a:pt x="494639" y="4090839"/>
                      <a:pt x="591164" y="4170239"/>
                      <a:pt x="695474" y="4238741"/>
                    </a:cubicBezTo>
                    <a:cubicBezTo>
                      <a:pt x="748408" y="4272993"/>
                      <a:pt x="811461" y="4298681"/>
                      <a:pt x="862059" y="4336824"/>
                    </a:cubicBezTo>
                    <a:cubicBezTo>
                      <a:pt x="911101" y="4373411"/>
                      <a:pt x="951579" y="4432571"/>
                      <a:pt x="991279" y="4479277"/>
                    </a:cubicBezTo>
                    <a:cubicBezTo>
                      <a:pt x="1123613" y="4635742"/>
                      <a:pt x="1247384" y="4799213"/>
                      <a:pt x="1363370" y="4968134"/>
                    </a:cubicBezTo>
                    <a:cubicBezTo>
                      <a:pt x="1475465" y="5131605"/>
                      <a:pt x="1587559" y="5296633"/>
                      <a:pt x="1671630" y="5476451"/>
                    </a:cubicBezTo>
                    <a:cubicBezTo>
                      <a:pt x="1764264" y="5674951"/>
                      <a:pt x="1789952" y="5869560"/>
                      <a:pt x="1808634" y="6085965"/>
                    </a:cubicBezTo>
                    <a:cubicBezTo>
                      <a:pt x="1810191" y="6100755"/>
                      <a:pt x="1814084" y="6106982"/>
                      <a:pt x="1821868" y="6108539"/>
                    </a:cubicBezTo>
                    <a:cubicBezTo>
                      <a:pt x="1804742" y="6113210"/>
                      <a:pt x="1797736" y="6123329"/>
                      <a:pt x="1794623" y="6142790"/>
                    </a:cubicBezTo>
                    <a:cubicBezTo>
                      <a:pt x="1772048" y="6279016"/>
                      <a:pt x="1749474" y="6415242"/>
                      <a:pt x="1737019" y="6553025"/>
                    </a:cubicBezTo>
                    <a:cubicBezTo>
                      <a:pt x="1728456" y="6643323"/>
                      <a:pt x="1724564" y="6733621"/>
                      <a:pt x="1741689" y="6823920"/>
                    </a:cubicBezTo>
                    <a:cubicBezTo>
                      <a:pt x="1744025" y="6834817"/>
                      <a:pt x="1746360" y="6845716"/>
                      <a:pt x="1755701" y="6852722"/>
                    </a:cubicBezTo>
                    <a:cubicBezTo>
                      <a:pt x="1774383" y="6868290"/>
                      <a:pt x="1871688" y="6852722"/>
                      <a:pt x="1898154" y="6852722"/>
                    </a:cubicBezTo>
                    <a:cubicBezTo>
                      <a:pt x="1954202" y="6852722"/>
                      <a:pt x="2010249" y="6852722"/>
                      <a:pt x="2066296" y="6852722"/>
                    </a:cubicBezTo>
                    <a:cubicBezTo>
                      <a:pt x="2174498" y="6852722"/>
                      <a:pt x="2281922" y="6852722"/>
                      <a:pt x="2390125" y="6852722"/>
                    </a:cubicBezTo>
                    <a:cubicBezTo>
                      <a:pt x="2605750" y="6852722"/>
                      <a:pt x="2821377" y="6852722"/>
                      <a:pt x="3037003" y="6852722"/>
                    </a:cubicBezTo>
                    <a:cubicBezTo>
                      <a:pt x="3252629" y="6852722"/>
                      <a:pt x="3468255" y="6852722"/>
                      <a:pt x="3683881" y="6852722"/>
                    </a:cubicBezTo>
                    <a:cubicBezTo>
                      <a:pt x="3792084" y="6852722"/>
                      <a:pt x="3989027" y="6859727"/>
                      <a:pt x="4097230" y="6859727"/>
                    </a:cubicBezTo>
                    <a:cubicBezTo>
                      <a:pt x="4078547" y="6593503"/>
                      <a:pt x="3925195" y="6247879"/>
                      <a:pt x="3904956" y="6193388"/>
                    </a:cubicBezTo>
                    <a:cubicBezTo>
                      <a:pt x="3884717" y="6138898"/>
                      <a:pt x="3783521" y="5658604"/>
                      <a:pt x="3760168" y="5566749"/>
                    </a:cubicBezTo>
                    <a:cubicBezTo>
                      <a:pt x="3711905" y="5379147"/>
                      <a:pt x="3664420" y="5191544"/>
                      <a:pt x="3616157" y="5004720"/>
                    </a:cubicBezTo>
                    <a:cubicBezTo>
                      <a:pt x="3513404" y="4604605"/>
                      <a:pt x="3408316" y="4204491"/>
                      <a:pt x="3304784" y="3805154"/>
                    </a:cubicBezTo>
                    <a:cubicBezTo>
                      <a:pt x="3301670" y="3791921"/>
                      <a:pt x="3295443" y="3777909"/>
                      <a:pt x="3319574" y="3777909"/>
                    </a:cubicBezTo>
                    <a:cubicBezTo>
                      <a:pt x="3416878" y="3778687"/>
                      <a:pt x="3519632" y="3778687"/>
                      <a:pt x="3616157" y="3771681"/>
                    </a:cubicBezTo>
                    <a:cubicBezTo>
                      <a:pt x="3725138" y="3763897"/>
                      <a:pt x="3842682" y="3718748"/>
                      <a:pt x="3949327" y="3693059"/>
                    </a:cubicBezTo>
                    <a:cubicBezTo>
                      <a:pt x="4087888" y="3659587"/>
                      <a:pt x="4226449" y="3626893"/>
                      <a:pt x="4364232" y="3593420"/>
                    </a:cubicBezTo>
                    <a:cubicBezTo>
                      <a:pt x="4431177" y="3577073"/>
                      <a:pt x="4498901" y="3563839"/>
                      <a:pt x="4565846" y="3545157"/>
                    </a:cubicBezTo>
                    <a:cubicBezTo>
                      <a:pt x="4618780" y="3530367"/>
                      <a:pt x="4664708" y="3500008"/>
                      <a:pt x="4718420" y="3489110"/>
                    </a:cubicBezTo>
                    <a:cubicBezTo>
                      <a:pt x="4766683" y="3478990"/>
                      <a:pt x="4804826" y="3455637"/>
                      <a:pt x="4823508" y="3407374"/>
                    </a:cubicBezTo>
                    <a:cubicBezTo>
                      <a:pt x="4861651" y="3307735"/>
                      <a:pt x="4944944" y="3203425"/>
                      <a:pt x="5000213" y="3107677"/>
                    </a:cubicBezTo>
                    <a:cubicBezTo>
                      <a:pt x="5060930" y="3001810"/>
                      <a:pt x="5119313" y="2894386"/>
                      <a:pt x="5173025" y="2784627"/>
                    </a:cubicBezTo>
                    <a:cubicBezTo>
                      <a:pt x="5268772" y="2590019"/>
                      <a:pt x="5404998" y="2335471"/>
                      <a:pt x="5401884" y="2112839"/>
                    </a:cubicBezTo>
                    <a:cubicBezTo>
                      <a:pt x="5401106" y="2095714"/>
                      <a:pt x="5408890" y="2077031"/>
                      <a:pt x="5390208" y="2064576"/>
                    </a:cubicBezTo>
                    <a:cubicBezTo>
                      <a:pt x="5383202" y="2055235"/>
                      <a:pt x="5369190" y="2053678"/>
                      <a:pt x="5362963" y="2043559"/>
                    </a:cubicBezTo>
                    <a:cubicBezTo>
                      <a:pt x="5361406" y="2042002"/>
                      <a:pt x="5359070" y="2040445"/>
                      <a:pt x="5357513" y="2039666"/>
                    </a:cubicBezTo>
                    <a:cubicBezTo>
                      <a:pt x="5361406" y="2037331"/>
                      <a:pt x="5365298" y="2034996"/>
                      <a:pt x="5367633" y="2030325"/>
                    </a:cubicBezTo>
                    <a:cubicBezTo>
                      <a:pt x="5428351" y="1909668"/>
                      <a:pt x="5468829" y="1781226"/>
                      <a:pt x="5513200" y="1653563"/>
                    </a:cubicBezTo>
                    <a:cubicBezTo>
                      <a:pt x="5539667" y="1578055"/>
                      <a:pt x="5580146" y="1507996"/>
                      <a:pt x="5605055" y="1431710"/>
                    </a:cubicBezTo>
                    <a:cubicBezTo>
                      <a:pt x="5631522" y="1349196"/>
                      <a:pt x="5626852" y="1269017"/>
                      <a:pt x="5626852" y="1182611"/>
                    </a:cubicBezTo>
                    <a:cubicBezTo>
                      <a:pt x="5626073" y="1160815"/>
                      <a:pt x="5626073" y="1139019"/>
                      <a:pt x="5622960" y="1118001"/>
                    </a:cubicBezTo>
                    <a:close/>
                    <a:moveTo>
                      <a:pt x="2438387" y="2923189"/>
                    </a:moveTo>
                    <a:cubicBezTo>
                      <a:pt x="2437609" y="2925524"/>
                      <a:pt x="2436831" y="2927859"/>
                      <a:pt x="2436052" y="2930194"/>
                    </a:cubicBezTo>
                    <a:cubicBezTo>
                      <a:pt x="2434495" y="2942649"/>
                      <a:pt x="2441501" y="2952769"/>
                      <a:pt x="2446950" y="2962889"/>
                    </a:cubicBezTo>
                    <a:cubicBezTo>
                      <a:pt x="2450064" y="2969116"/>
                      <a:pt x="2453178" y="2975344"/>
                      <a:pt x="2457070" y="2981571"/>
                    </a:cubicBezTo>
                    <a:lnTo>
                      <a:pt x="2446172" y="2981571"/>
                    </a:lnTo>
                    <a:cubicBezTo>
                      <a:pt x="2441501" y="2963667"/>
                      <a:pt x="2436831" y="2946542"/>
                      <a:pt x="2433717" y="2928638"/>
                    </a:cubicBezTo>
                    <a:cubicBezTo>
                      <a:pt x="2432160" y="2927859"/>
                      <a:pt x="2430603" y="2927859"/>
                      <a:pt x="2428268" y="2927081"/>
                    </a:cubicBezTo>
                    <a:cubicBezTo>
                      <a:pt x="2432160" y="2925524"/>
                      <a:pt x="2435274" y="2924745"/>
                      <a:pt x="2438387" y="2923189"/>
                    </a:cubicBezTo>
                    <a:close/>
                    <a:moveTo>
                      <a:pt x="2405693" y="2936422"/>
                    </a:moveTo>
                    <a:cubicBezTo>
                      <a:pt x="2408807" y="2934087"/>
                      <a:pt x="2412699" y="2932530"/>
                      <a:pt x="2415813" y="2930973"/>
                    </a:cubicBezTo>
                    <a:cubicBezTo>
                      <a:pt x="2411142" y="2935644"/>
                      <a:pt x="2404915" y="2937200"/>
                      <a:pt x="2398687" y="2937200"/>
                    </a:cubicBezTo>
                    <a:cubicBezTo>
                      <a:pt x="2401023" y="2936422"/>
                      <a:pt x="2403358" y="2936422"/>
                      <a:pt x="2405693" y="2936422"/>
                    </a:cubicBezTo>
                    <a:close/>
                    <a:moveTo>
                      <a:pt x="5099073" y="1926015"/>
                    </a:moveTo>
                    <a:cubicBezTo>
                      <a:pt x="5103744" y="1929129"/>
                      <a:pt x="5108415" y="1932243"/>
                      <a:pt x="5113086" y="1934578"/>
                    </a:cubicBezTo>
                    <a:cubicBezTo>
                      <a:pt x="5107636" y="1933021"/>
                      <a:pt x="5102966" y="1929907"/>
                      <a:pt x="5099073" y="1926015"/>
                    </a:cubicBezTo>
                    <a:close/>
                    <a:moveTo>
                      <a:pt x="5222845" y="1983619"/>
                    </a:moveTo>
                    <a:cubicBezTo>
                      <a:pt x="5222066" y="1982841"/>
                      <a:pt x="5220509" y="1981284"/>
                      <a:pt x="5219731" y="1980505"/>
                    </a:cubicBezTo>
                    <a:cubicBezTo>
                      <a:pt x="5223623" y="1982062"/>
                      <a:pt x="5227515" y="1983619"/>
                      <a:pt x="5229851" y="1987511"/>
                    </a:cubicBezTo>
                    <a:cubicBezTo>
                      <a:pt x="5231407" y="1989068"/>
                      <a:pt x="5233743" y="1990625"/>
                      <a:pt x="5236078" y="1991403"/>
                    </a:cubicBezTo>
                    <a:cubicBezTo>
                      <a:pt x="5230629" y="1989847"/>
                      <a:pt x="5225958" y="1987511"/>
                      <a:pt x="5222845" y="1983619"/>
                    </a:cubicBezTo>
                    <a:close/>
                  </a:path>
                </a:pathLst>
              </a:custGeom>
              <a:solidFill>
                <a:srgbClr val="FDCC94"/>
              </a:solidFill>
              <a:ln w="7773" cap="flat">
                <a:noFill/>
                <a:prstDash val="solid"/>
                <a:miter/>
              </a:ln>
            </p:spPr>
            <p:txBody>
              <a:bodyPr rtlCol="0" anchor="ctr"/>
              <a:lstStyle/>
              <a:p>
                <a:endParaRPr lang="en-US"/>
              </a:p>
            </p:txBody>
          </p:sp>
        </p:grpSp>
        <p:grpSp>
          <p:nvGrpSpPr>
            <p:cNvPr id="45" name="Graphic 24">
              <a:extLst>
                <a:ext uri="{FF2B5EF4-FFF2-40B4-BE49-F238E27FC236}">
                  <a16:creationId xmlns:a16="http://schemas.microsoft.com/office/drawing/2014/main" id="{B9948E7C-5709-492D-9F37-2B956A012839}"/>
                </a:ext>
              </a:extLst>
            </p:cNvPr>
            <p:cNvGrpSpPr/>
            <p:nvPr/>
          </p:nvGrpSpPr>
          <p:grpSpPr>
            <a:xfrm>
              <a:off x="3282132" y="1314938"/>
              <a:ext cx="5410114" cy="4795151"/>
              <a:chOff x="3282132" y="1314938"/>
              <a:chExt cx="5410114" cy="4795151"/>
            </a:xfrm>
            <a:solidFill>
              <a:schemeClr val="accent1"/>
            </a:solidFill>
          </p:grpSpPr>
          <p:sp>
            <p:nvSpPr>
              <p:cNvPr id="62" name="Freeform: Shape 61">
                <a:extLst>
                  <a:ext uri="{FF2B5EF4-FFF2-40B4-BE49-F238E27FC236}">
                    <a16:creationId xmlns:a16="http://schemas.microsoft.com/office/drawing/2014/main" id="{0EA44700-BB8A-4EAD-89CD-197187C22BD9}"/>
                  </a:ext>
                </a:extLst>
              </p:cNvPr>
              <p:cNvSpPr/>
              <p:nvPr/>
            </p:nvSpPr>
            <p:spPr>
              <a:xfrm>
                <a:off x="6926588" y="5089399"/>
                <a:ext cx="7784" cy="7784"/>
              </a:xfrm>
              <a:custGeom>
                <a:avLst/>
                <a:gdLst>
                  <a:gd name="connsiteX0" fmla="*/ 0 w 0"/>
                  <a:gd name="connsiteY0" fmla="*/ 0 h 0"/>
                  <a:gd name="connsiteX1" fmla="*/ 0 w 0"/>
                  <a:gd name="connsiteY1" fmla="*/ 0 h 0"/>
                  <a:gd name="connsiteX2" fmla="*/ 0 w 0"/>
                  <a:gd name="connsiteY2" fmla="*/ 0 h 0"/>
                  <a:gd name="connsiteX3" fmla="*/ 0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0" y="0"/>
                    </a:moveTo>
                    <a:cubicBezTo>
                      <a:pt x="0" y="0"/>
                      <a:pt x="0" y="0"/>
                      <a:pt x="0" y="0"/>
                    </a:cubicBezTo>
                    <a:cubicBezTo>
                      <a:pt x="0" y="0"/>
                      <a:pt x="0" y="0"/>
                      <a:pt x="0" y="0"/>
                    </a:cubicBezTo>
                    <a:lnTo>
                      <a:pt x="0" y="0"/>
                    </a:lnTo>
                    <a:close/>
                  </a:path>
                </a:pathLst>
              </a:custGeom>
              <a:solidFill>
                <a:srgbClr val="F95422"/>
              </a:solidFill>
              <a:ln w="7773"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AA1633E8-83CF-4AE9-B38B-193926F3F71F}"/>
                  </a:ext>
                </a:extLst>
              </p:cNvPr>
              <p:cNvSpPr/>
              <p:nvPr/>
            </p:nvSpPr>
            <p:spPr>
              <a:xfrm>
                <a:off x="3282132" y="1314938"/>
                <a:ext cx="5410114" cy="4795151"/>
              </a:xfrm>
              <a:custGeom>
                <a:avLst/>
                <a:gdLst>
                  <a:gd name="connsiteX0" fmla="*/ 5395932 w 5410113"/>
                  <a:gd name="connsiteY0" fmla="*/ 747912 h 4795150"/>
                  <a:gd name="connsiteX1" fmla="*/ 5368687 w 5410113"/>
                  <a:gd name="connsiteY1" fmla="*/ 726894 h 4795150"/>
                  <a:gd name="connsiteX2" fmla="*/ 5359346 w 5410113"/>
                  <a:gd name="connsiteY2" fmla="*/ 720666 h 4795150"/>
                  <a:gd name="connsiteX3" fmla="*/ 5348448 w 5410113"/>
                  <a:gd name="connsiteY3" fmla="*/ 719109 h 4795150"/>
                  <a:gd name="connsiteX4" fmla="*/ 5176414 w 5410113"/>
                  <a:gd name="connsiteY4" fmla="*/ 649829 h 4795150"/>
                  <a:gd name="connsiteX5" fmla="*/ 5046416 w 5410113"/>
                  <a:gd name="connsiteY5" fmla="*/ 578213 h 4795150"/>
                  <a:gd name="connsiteX6" fmla="*/ 5040188 w 5410113"/>
                  <a:gd name="connsiteY6" fmla="*/ 568872 h 4795150"/>
                  <a:gd name="connsiteX7" fmla="*/ 4970907 w 5410113"/>
                  <a:gd name="connsiteY7" fmla="*/ 589890 h 4795150"/>
                  <a:gd name="connsiteX8" fmla="*/ 4891508 w 5410113"/>
                  <a:gd name="connsiteY8" fmla="*/ 711325 h 4795150"/>
                  <a:gd name="connsiteX9" fmla="*/ 4721809 w 5410113"/>
                  <a:gd name="connsiteY9" fmla="*/ 973657 h 4795150"/>
                  <a:gd name="connsiteX10" fmla="*/ 4501512 w 5410113"/>
                  <a:gd name="connsiteY10" fmla="*/ 1311497 h 4795150"/>
                  <a:gd name="connsiteX11" fmla="*/ 4321694 w 5410113"/>
                  <a:gd name="connsiteY11" fmla="*/ 1563710 h 4795150"/>
                  <a:gd name="connsiteX12" fmla="*/ 4264090 w 5410113"/>
                  <a:gd name="connsiteY12" fmla="*/ 1605746 h 4795150"/>
                  <a:gd name="connsiteX13" fmla="*/ 4025110 w 5410113"/>
                  <a:gd name="connsiteY13" fmla="*/ 1622871 h 4795150"/>
                  <a:gd name="connsiteX14" fmla="*/ 3702061 w 5410113"/>
                  <a:gd name="connsiteY14" fmla="*/ 1655565 h 4795150"/>
                  <a:gd name="connsiteX15" fmla="*/ 3266916 w 5410113"/>
                  <a:gd name="connsiteY15" fmla="*/ 1619757 h 4795150"/>
                  <a:gd name="connsiteX16" fmla="*/ 3148594 w 5410113"/>
                  <a:gd name="connsiteY16" fmla="*/ 1597183 h 4795150"/>
                  <a:gd name="connsiteX17" fmla="*/ 2879256 w 5410113"/>
                  <a:gd name="connsiteY17" fmla="*/ 1548920 h 4795150"/>
                  <a:gd name="connsiteX18" fmla="*/ 2655846 w 5410113"/>
                  <a:gd name="connsiteY18" fmla="*/ 1567602 h 4795150"/>
                  <a:gd name="connsiteX19" fmla="*/ 2532853 w 5410113"/>
                  <a:gd name="connsiteY19" fmla="*/ 1622092 h 4795150"/>
                  <a:gd name="connsiteX20" fmla="*/ 2461238 w 5410113"/>
                  <a:gd name="connsiteY20" fmla="*/ 1604189 h 4795150"/>
                  <a:gd name="connsiteX21" fmla="*/ 2448004 w 5410113"/>
                  <a:gd name="connsiteY21" fmla="*/ 1602632 h 4795150"/>
                  <a:gd name="connsiteX22" fmla="*/ 2441777 w 5410113"/>
                  <a:gd name="connsiteY22" fmla="*/ 1626763 h 4795150"/>
                  <a:gd name="connsiteX23" fmla="*/ 2314892 w 5410113"/>
                  <a:gd name="connsiteY23" fmla="*/ 1611973 h 4795150"/>
                  <a:gd name="connsiteX24" fmla="*/ 2081362 w 5410113"/>
                  <a:gd name="connsiteY24" fmla="*/ 1560596 h 4795150"/>
                  <a:gd name="connsiteX25" fmla="*/ 1569153 w 5410113"/>
                  <a:gd name="connsiteY25" fmla="*/ 1417364 h 4795150"/>
                  <a:gd name="connsiteX26" fmla="*/ 1568374 w 5410113"/>
                  <a:gd name="connsiteY26" fmla="*/ 1390119 h 4795150"/>
                  <a:gd name="connsiteX27" fmla="*/ 1545800 w 5410113"/>
                  <a:gd name="connsiteY27" fmla="*/ 1411915 h 4795150"/>
                  <a:gd name="connsiteX28" fmla="*/ 1528674 w 5410113"/>
                  <a:gd name="connsiteY28" fmla="*/ 1580836 h 4795150"/>
                  <a:gd name="connsiteX29" fmla="*/ 1484303 w 5410113"/>
                  <a:gd name="connsiteY29" fmla="*/ 1637661 h 4795150"/>
                  <a:gd name="connsiteX30" fmla="*/ 1352748 w 5410113"/>
                  <a:gd name="connsiteY30" fmla="*/ 1683589 h 4795150"/>
                  <a:gd name="connsiteX31" fmla="*/ 1333287 w 5410113"/>
                  <a:gd name="connsiteY31" fmla="*/ 1697601 h 4795150"/>
                  <a:gd name="connsiteX32" fmla="*/ 1034369 w 5410113"/>
                  <a:gd name="connsiteY32" fmla="*/ 1759875 h 4795150"/>
                  <a:gd name="connsiteX33" fmla="*/ 945627 w 5410113"/>
                  <a:gd name="connsiteY33" fmla="*/ 1762989 h 4795150"/>
                  <a:gd name="connsiteX34" fmla="*/ 733893 w 5410113"/>
                  <a:gd name="connsiteY34" fmla="*/ 1664906 h 4795150"/>
                  <a:gd name="connsiteX35" fmla="*/ 729223 w 5410113"/>
                  <a:gd name="connsiteY35" fmla="*/ 1629877 h 4795150"/>
                  <a:gd name="connsiteX36" fmla="*/ 731558 w 5410113"/>
                  <a:gd name="connsiteY36" fmla="*/ 1255450 h 4795150"/>
                  <a:gd name="connsiteX37" fmla="*/ 731558 w 5410113"/>
                  <a:gd name="connsiteY37" fmla="*/ 968208 h 4795150"/>
                  <a:gd name="connsiteX38" fmla="*/ 731558 w 5410113"/>
                  <a:gd name="connsiteY38" fmla="*/ 825755 h 4795150"/>
                  <a:gd name="connsiteX39" fmla="*/ 732336 w 5410113"/>
                  <a:gd name="connsiteY39" fmla="*/ 645158 h 4795150"/>
                  <a:gd name="connsiteX40" fmla="*/ 733893 w 5410113"/>
                  <a:gd name="connsiteY40" fmla="*/ 403844 h 4795150"/>
                  <a:gd name="connsiteX41" fmla="*/ 738564 w 5410113"/>
                  <a:gd name="connsiteY41" fmla="*/ 88578 h 4795150"/>
                  <a:gd name="connsiteX42" fmla="*/ 722995 w 5410113"/>
                  <a:gd name="connsiteY42" fmla="*/ 60555 h 4795150"/>
                  <a:gd name="connsiteX43" fmla="*/ 677068 w 5410113"/>
                  <a:gd name="connsiteY43" fmla="*/ 50435 h 4795150"/>
                  <a:gd name="connsiteX44" fmla="*/ 647487 w 5410113"/>
                  <a:gd name="connsiteY44" fmla="*/ 47321 h 4795150"/>
                  <a:gd name="connsiteX45" fmla="*/ 402280 w 5410113"/>
                  <a:gd name="connsiteY45" fmla="*/ 20855 h 4795150"/>
                  <a:gd name="connsiteX46" fmla="*/ 193660 w 5410113"/>
                  <a:gd name="connsiteY46" fmla="*/ 1394 h 4795150"/>
                  <a:gd name="connsiteX47" fmla="*/ 163301 w 5410113"/>
                  <a:gd name="connsiteY47" fmla="*/ 17741 h 4795150"/>
                  <a:gd name="connsiteX48" fmla="*/ 157852 w 5410113"/>
                  <a:gd name="connsiteY48" fmla="*/ 26304 h 4795150"/>
                  <a:gd name="connsiteX49" fmla="*/ 115038 w 5410113"/>
                  <a:gd name="connsiteY49" fmla="*/ 260612 h 4795150"/>
                  <a:gd name="connsiteX50" fmla="*/ 66776 w 5410113"/>
                  <a:gd name="connsiteY50" fmla="*/ 580548 h 4795150"/>
                  <a:gd name="connsiteX51" fmla="*/ 26297 w 5410113"/>
                  <a:gd name="connsiteY51" fmla="*/ 934736 h 4795150"/>
                  <a:gd name="connsiteX52" fmla="*/ 6836 w 5410113"/>
                  <a:gd name="connsiteY52" fmla="*/ 1232876 h 4795150"/>
                  <a:gd name="connsiteX53" fmla="*/ 6058 w 5410113"/>
                  <a:gd name="connsiteY53" fmla="*/ 1299042 h 4795150"/>
                  <a:gd name="connsiteX54" fmla="*/ 15399 w 5410113"/>
                  <a:gd name="connsiteY54" fmla="*/ 1709277 h 4795150"/>
                  <a:gd name="connsiteX55" fmla="*/ 127493 w 5410113"/>
                  <a:gd name="connsiteY55" fmla="*/ 2159990 h 4795150"/>
                  <a:gd name="connsiteX56" fmla="*/ 553297 w 5410113"/>
                  <a:gd name="connsiteY56" fmla="*/ 2821659 h 4795150"/>
                  <a:gd name="connsiteX57" fmla="*/ 710540 w 5410113"/>
                  <a:gd name="connsiteY57" fmla="*/ 2929861 h 4795150"/>
                  <a:gd name="connsiteX58" fmla="*/ 862335 w 5410113"/>
                  <a:gd name="connsiteY58" fmla="*/ 3017046 h 4795150"/>
                  <a:gd name="connsiteX59" fmla="*/ 998561 w 5410113"/>
                  <a:gd name="connsiteY59" fmla="*/ 3163391 h 4795150"/>
                  <a:gd name="connsiteX60" fmla="*/ 1355083 w 5410113"/>
                  <a:gd name="connsiteY60" fmla="*/ 3652247 h 4795150"/>
                  <a:gd name="connsiteX61" fmla="*/ 1411130 w 5410113"/>
                  <a:gd name="connsiteY61" fmla="*/ 3723863 h 4795150"/>
                  <a:gd name="connsiteX62" fmla="*/ 1542686 w 5410113"/>
                  <a:gd name="connsiteY62" fmla="*/ 3924699 h 4795150"/>
                  <a:gd name="connsiteX63" fmla="*/ 1749749 w 5410113"/>
                  <a:gd name="connsiteY63" fmla="*/ 4388646 h 4795150"/>
                  <a:gd name="connsiteX64" fmla="*/ 1799569 w 5410113"/>
                  <a:gd name="connsiteY64" fmla="*/ 4777863 h 4795150"/>
                  <a:gd name="connsiteX65" fmla="*/ 1828371 w 5410113"/>
                  <a:gd name="connsiteY65" fmla="*/ 4800437 h 4795150"/>
                  <a:gd name="connsiteX66" fmla="*/ 3843735 w 5410113"/>
                  <a:gd name="connsiteY66" fmla="*/ 4653313 h 4795150"/>
                  <a:gd name="connsiteX67" fmla="*/ 3858526 w 5410113"/>
                  <a:gd name="connsiteY67" fmla="*/ 4641637 h 4795150"/>
                  <a:gd name="connsiteX68" fmla="*/ 3837508 w 5410113"/>
                  <a:gd name="connsiteY68" fmla="*/ 4548225 h 4795150"/>
                  <a:gd name="connsiteX69" fmla="*/ 3607092 w 5410113"/>
                  <a:gd name="connsiteY69" fmla="*/ 3628894 h 4795150"/>
                  <a:gd name="connsiteX70" fmla="*/ 3375897 w 5410113"/>
                  <a:gd name="connsiteY70" fmla="*/ 2736031 h 4795150"/>
                  <a:gd name="connsiteX71" fmla="*/ 3361107 w 5410113"/>
                  <a:gd name="connsiteY71" fmla="*/ 2676870 h 4795150"/>
                  <a:gd name="connsiteX72" fmla="*/ 3310508 w 5410113"/>
                  <a:gd name="connsiteY72" fmla="*/ 2488489 h 4795150"/>
                  <a:gd name="connsiteX73" fmla="*/ 3325299 w 5410113"/>
                  <a:gd name="connsiteY73" fmla="*/ 2461244 h 4795150"/>
                  <a:gd name="connsiteX74" fmla="*/ 3642900 w 5410113"/>
                  <a:gd name="connsiteY74" fmla="*/ 2453460 h 4795150"/>
                  <a:gd name="connsiteX75" fmla="*/ 4049242 w 5410113"/>
                  <a:gd name="connsiteY75" fmla="*/ 2366275 h 4795150"/>
                  <a:gd name="connsiteX76" fmla="*/ 4527979 w 5410113"/>
                  <a:gd name="connsiteY76" fmla="*/ 2235498 h 4795150"/>
                  <a:gd name="connsiteX77" fmla="*/ 4682887 w 5410113"/>
                  <a:gd name="connsiteY77" fmla="*/ 2185679 h 4795150"/>
                  <a:gd name="connsiteX78" fmla="*/ 4724144 w 5410113"/>
                  <a:gd name="connsiteY78" fmla="*/ 2171667 h 4795150"/>
                  <a:gd name="connsiteX79" fmla="*/ 4837017 w 5410113"/>
                  <a:gd name="connsiteY79" fmla="*/ 2097715 h 4795150"/>
                  <a:gd name="connsiteX80" fmla="*/ 5115696 w 5410113"/>
                  <a:gd name="connsiteY80" fmla="*/ 1597961 h 4795150"/>
                  <a:gd name="connsiteX81" fmla="*/ 5276053 w 5410113"/>
                  <a:gd name="connsiteY81" fmla="*/ 1271797 h 4795150"/>
                  <a:gd name="connsiteX82" fmla="*/ 5355454 w 5410113"/>
                  <a:gd name="connsiteY82" fmla="*/ 1095871 h 4795150"/>
                  <a:gd name="connsiteX83" fmla="*/ 5408387 w 5410113"/>
                  <a:gd name="connsiteY83" fmla="*/ 926951 h 4795150"/>
                  <a:gd name="connsiteX84" fmla="*/ 5406830 w 5410113"/>
                  <a:gd name="connsiteY84" fmla="*/ 796175 h 4795150"/>
                  <a:gd name="connsiteX85" fmla="*/ 5395932 w 5410113"/>
                  <a:gd name="connsiteY85" fmla="*/ 747912 h 4795150"/>
                  <a:gd name="connsiteX86" fmla="*/ 2184894 w 5410113"/>
                  <a:gd name="connsiteY86" fmla="*/ 1682810 h 4795150"/>
                  <a:gd name="connsiteX87" fmla="*/ 2181780 w 5410113"/>
                  <a:gd name="connsiteY87" fmla="*/ 1682810 h 4795150"/>
                  <a:gd name="connsiteX88" fmla="*/ 2183337 w 5410113"/>
                  <a:gd name="connsiteY88" fmla="*/ 1678918 h 4795150"/>
                  <a:gd name="connsiteX89" fmla="*/ 2184894 w 5410113"/>
                  <a:gd name="connsiteY89" fmla="*/ 1682810 h 4795150"/>
                  <a:gd name="connsiteX90" fmla="*/ 3492662 w 5410113"/>
                  <a:gd name="connsiteY90" fmla="*/ 4619062 h 4795150"/>
                  <a:gd name="connsiteX91" fmla="*/ 3495776 w 5410113"/>
                  <a:gd name="connsiteY91" fmla="*/ 4615170 h 4795150"/>
                  <a:gd name="connsiteX92" fmla="*/ 3488770 w 5410113"/>
                  <a:gd name="connsiteY92" fmla="*/ 4633852 h 4795150"/>
                  <a:gd name="connsiteX93" fmla="*/ 3485656 w 5410113"/>
                  <a:gd name="connsiteY93" fmla="*/ 4636966 h 4795150"/>
                  <a:gd name="connsiteX94" fmla="*/ 3492662 w 5410113"/>
                  <a:gd name="connsiteY94" fmla="*/ 4619062 h 479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410113" h="4795150">
                    <a:moveTo>
                      <a:pt x="5395932" y="747912"/>
                    </a:moveTo>
                    <a:cubicBezTo>
                      <a:pt x="5388926" y="738570"/>
                      <a:pt x="5374915" y="737014"/>
                      <a:pt x="5368687" y="726894"/>
                    </a:cubicBezTo>
                    <a:cubicBezTo>
                      <a:pt x="5366352" y="724559"/>
                      <a:pt x="5363238" y="722223"/>
                      <a:pt x="5359346" y="720666"/>
                    </a:cubicBezTo>
                    <a:cubicBezTo>
                      <a:pt x="5356232" y="719888"/>
                      <a:pt x="5352340" y="719109"/>
                      <a:pt x="5348448" y="719109"/>
                    </a:cubicBezTo>
                    <a:cubicBezTo>
                      <a:pt x="5286952" y="716774"/>
                      <a:pt x="5228569" y="679409"/>
                      <a:pt x="5176414" y="649829"/>
                    </a:cubicBezTo>
                    <a:cubicBezTo>
                      <a:pt x="5153061" y="636596"/>
                      <a:pt x="5055757" y="600009"/>
                      <a:pt x="5046416" y="578213"/>
                    </a:cubicBezTo>
                    <a:cubicBezTo>
                      <a:pt x="5044859" y="575099"/>
                      <a:pt x="5043302" y="571207"/>
                      <a:pt x="5040188" y="568872"/>
                    </a:cubicBezTo>
                    <a:cubicBezTo>
                      <a:pt x="4996596" y="550189"/>
                      <a:pt x="4995039" y="549411"/>
                      <a:pt x="4970907" y="589890"/>
                    </a:cubicBezTo>
                    <a:cubicBezTo>
                      <a:pt x="4945998" y="631147"/>
                      <a:pt x="4917196" y="670847"/>
                      <a:pt x="4891508" y="711325"/>
                    </a:cubicBezTo>
                    <a:cubicBezTo>
                      <a:pt x="4836238" y="799288"/>
                      <a:pt x="4778635" y="886473"/>
                      <a:pt x="4721809" y="973657"/>
                    </a:cubicBezTo>
                    <a:cubicBezTo>
                      <a:pt x="4648636" y="1086530"/>
                      <a:pt x="4575463" y="1198625"/>
                      <a:pt x="4501512" y="1311497"/>
                    </a:cubicBezTo>
                    <a:cubicBezTo>
                      <a:pt x="4441573" y="1403353"/>
                      <a:pt x="4381633" y="1471855"/>
                      <a:pt x="4321694" y="1563710"/>
                    </a:cubicBezTo>
                    <a:cubicBezTo>
                      <a:pt x="4307682" y="1585506"/>
                      <a:pt x="4290557" y="1606524"/>
                      <a:pt x="4264090" y="1605746"/>
                    </a:cubicBezTo>
                    <a:cubicBezTo>
                      <a:pt x="4253970" y="1609638"/>
                      <a:pt x="4063254" y="1623649"/>
                      <a:pt x="4025110" y="1622871"/>
                    </a:cubicBezTo>
                    <a:cubicBezTo>
                      <a:pt x="3920801" y="1619757"/>
                      <a:pt x="3809484" y="1656344"/>
                      <a:pt x="3702061" y="1655565"/>
                    </a:cubicBezTo>
                    <a:cubicBezTo>
                      <a:pt x="3558050" y="1654008"/>
                      <a:pt x="3408591" y="1647781"/>
                      <a:pt x="3266916" y="1619757"/>
                    </a:cubicBezTo>
                    <a:cubicBezTo>
                      <a:pt x="3227216" y="1611973"/>
                      <a:pt x="3188295" y="1604967"/>
                      <a:pt x="3148594" y="1597183"/>
                    </a:cubicBezTo>
                    <a:cubicBezTo>
                      <a:pt x="3059074" y="1579279"/>
                      <a:pt x="2968776" y="1564488"/>
                      <a:pt x="2879256" y="1548920"/>
                    </a:cubicBezTo>
                    <a:cubicBezTo>
                      <a:pt x="2802191" y="1534908"/>
                      <a:pt x="2728240" y="1539579"/>
                      <a:pt x="2655846" y="1567602"/>
                    </a:cubicBezTo>
                    <a:cubicBezTo>
                      <a:pt x="2613810" y="1583949"/>
                      <a:pt x="2573332" y="1602632"/>
                      <a:pt x="2532853" y="1622092"/>
                    </a:cubicBezTo>
                    <a:cubicBezTo>
                      <a:pt x="2484591" y="1646224"/>
                      <a:pt x="2489261" y="1650116"/>
                      <a:pt x="2461238" y="1604189"/>
                    </a:cubicBezTo>
                    <a:cubicBezTo>
                      <a:pt x="2457345" y="1601075"/>
                      <a:pt x="2452675" y="1601075"/>
                      <a:pt x="2448004" y="1602632"/>
                    </a:cubicBezTo>
                    <a:cubicBezTo>
                      <a:pt x="2441777" y="1608081"/>
                      <a:pt x="2440220" y="1618979"/>
                      <a:pt x="2441777" y="1626763"/>
                    </a:cubicBezTo>
                    <a:cubicBezTo>
                      <a:pt x="2437106" y="1608081"/>
                      <a:pt x="2346029" y="1618979"/>
                      <a:pt x="2314892" y="1611973"/>
                    </a:cubicBezTo>
                    <a:cubicBezTo>
                      <a:pt x="2237049" y="1595626"/>
                      <a:pt x="2159205" y="1578500"/>
                      <a:pt x="2081362" y="1560596"/>
                    </a:cubicBezTo>
                    <a:cubicBezTo>
                      <a:pt x="2025315" y="1547363"/>
                      <a:pt x="1570709" y="1457843"/>
                      <a:pt x="1569153" y="1417364"/>
                    </a:cubicBezTo>
                    <a:cubicBezTo>
                      <a:pt x="1569153" y="1408023"/>
                      <a:pt x="1568374" y="1398682"/>
                      <a:pt x="1568374" y="1390119"/>
                    </a:cubicBezTo>
                    <a:cubicBezTo>
                      <a:pt x="1545021" y="1380778"/>
                      <a:pt x="1547356" y="1399461"/>
                      <a:pt x="1545800" y="1411915"/>
                    </a:cubicBezTo>
                    <a:cubicBezTo>
                      <a:pt x="1538015" y="1467963"/>
                      <a:pt x="1528674" y="1524010"/>
                      <a:pt x="1528674" y="1580836"/>
                    </a:cubicBezTo>
                    <a:cubicBezTo>
                      <a:pt x="1528674" y="1611194"/>
                      <a:pt x="1514662" y="1628320"/>
                      <a:pt x="1484303" y="1637661"/>
                    </a:cubicBezTo>
                    <a:cubicBezTo>
                      <a:pt x="1439933" y="1651673"/>
                      <a:pt x="1397119" y="1671134"/>
                      <a:pt x="1352748" y="1683589"/>
                    </a:cubicBezTo>
                    <a:cubicBezTo>
                      <a:pt x="1344964" y="1685924"/>
                      <a:pt x="1337179" y="1689038"/>
                      <a:pt x="1333287" y="1697601"/>
                    </a:cubicBezTo>
                    <a:cubicBezTo>
                      <a:pt x="1235983" y="1732630"/>
                      <a:pt x="1136343" y="1743528"/>
                      <a:pt x="1034369" y="1759875"/>
                    </a:cubicBezTo>
                    <a:cubicBezTo>
                      <a:pt x="1004788" y="1764546"/>
                      <a:pt x="972094" y="1776222"/>
                      <a:pt x="945627" y="1762989"/>
                    </a:cubicBezTo>
                    <a:cubicBezTo>
                      <a:pt x="873233" y="1727959"/>
                      <a:pt x="802395" y="1706942"/>
                      <a:pt x="733893" y="1664906"/>
                    </a:cubicBezTo>
                    <a:cubicBezTo>
                      <a:pt x="726887" y="1654008"/>
                      <a:pt x="729223" y="1641553"/>
                      <a:pt x="729223" y="1629877"/>
                    </a:cubicBezTo>
                    <a:cubicBezTo>
                      <a:pt x="729223" y="1505327"/>
                      <a:pt x="730779" y="1380000"/>
                      <a:pt x="731558" y="1255450"/>
                    </a:cubicBezTo>
                    <a:cubicBezTo>
                      <a:pt x="732336" y="1159703"/>
                      <a:pt x="731558" y="1063956"/>
                      <a:pt x="731558" y="968208"/>
                    </a:cubicBezTo>
                    <a:cubicBezTo>
                      <a:pt x="726887" y="920724"/>
                      <a:pt x="735450" y="872461"/>
                      <a:pt x="731558" y="825755"/>
                    </a:cubicBezTo>
                    <a:cubicBezTo>
                      <a:pt x="726887" y="765037"/>
                      <a:pt x="733893" y="705098"/>
                      <a:pt x="732336" y="645158"/>
                    </a:cubicBezTo>
                    <a:cubicBezTo>
                      <a:pt x="730779" y="564980"/>
                      <a:pt x="732336" y="484023"/>
                      <a:pt x="733893" y="403844"/>
                    </a:cubicBezTo>
                    <a:cubicBezTo>
                      <a:pt x="735450" y="298755"/>
                      <a:pt x="737007" y="193667"/>
                      <a:pt x="738564" y="88578"/>
                    </a:cubicBezTo>
                    <a:cubicBezTo>
                      <a:pt x="738564" y="76902"/>
                      <a:pt x="744013" y="60555"/>
                      <a:pt x="722995" y="60555"/>
                    </a:cubicBezTo>
                    <a:cubicBezTo>
                      <a:pt x="707426" y="58219"/>
                      <a:pt x="691079" y="59776"/>
                      <a:pt x="677068" y="50435"/>
                    </a:cubicBezTo>
                    <a:cubicBezTo>
                      <a:pt x="667726" y="47321"/>
                      <a:pt x="657607" y="47321"/>
                      <a:pt x="647487" y="47321"/>
                    </a:cubicBezTo>
                    <a:cubicBezTo>
                      <a:pt x="564973" y="42651"/>
                      <a:pt x="484016" y="31753"/>
                      <a:pt x="402280" y="20855"/>
                    </a:cubicBezTo>
                    <a:cubicBezTo>
                      <a:pt x="336114" y="11513"/>
                      <a:pt x="255935" y="17741"/>
                      <a:pt x="193660" y="1394"/>
                    </a:cubicBezTo>
                    <a:cubicBezTo>
                      <a:pt x="178870" y="-2498"/>
                      <a:pt x="167194" y="1394"/>
                      <a:pt x="163301" y="17741"/>
                    </a:cubicBezTo>
                    <a:cubicBezTo>
                      <a:pt x="160188" y="20076"/>
                      <a:pt x="158631" y="23190"/>
                      <a:pt x="157852" y="26304"/>
                    </a:cubicBezTo>
                    <a:cubicBezTo>
                      <a:pt x="143062" y="104147"/>
                      <a:pt x="129050" y="182769"/>
                      <a:pt x="115038" y="260612"/>
                    </a:cubicBezTo>
                    <a:cubicBezTo>
                      <a:pt x="97134" y="367258"/>
                      <a:pt x="80787" y="473903"/>
                      <a:pt x="66776" y="580548"/>
                    </a:cubicBezTo>
                    <a:cubicBezTo>
                      <a:pt x="51207" y="698092"/>
                      <a:pt x="37974" y="816414"/>
                      <a:pt x="26297" y="934736"/>
                    </a:cubicBezTo>
                    <a:cubicBezTo>
                      <a:pt x="16177" y="1033597"/>
                      <a:pt x="6836" y="1133236"/>
                      <a:pt x="6836" y="1232876"/>
                    </a:cubicBezTo>
                    <a:cubicBezTo>
                      <a:pt x="6836" y="1254672"/>
                      <a:pt x="8393" y="1276468"/>
                      <a:pt x="6058" y="1299042"/>
                    </a:cubicBezTo>
                    <a:cubicBezTo>
                      <a:pt x="-6397" y="1436047"/>
                      <a:pt x="2166" y="1573051"/>
                      <a:pt x="15399" y="1709277"/>
                    </a:cubicBezTo>
                    <a:cubicBezTo>
                      <a:pt x="30189" y="1864964"/>
                      <a:pt x="69889" y="2014423"/>
                      <a:pt x="127493" y="2159990"/>
                    </a:cubicBezTo>
                    <a:cubicBezTo>
                      <a:pt x="226354" y="2409089"/>
                      <a:pt x="361023" y="2633278"/>
                      <a:pt x="553297" y="2821659"/>
                    </a:cubicBezTo>
                    <a:cubicBezTo>
                      <a:pt x="600003" y="2867586"/>
                      <a:pt x="651379" y="2902616"/>
                      <a:pt x="710540" y="2929861"/>
                    </a:cubicBezTo>
                    <a:cubicBezTo>
                      <a:pt x="763474" y="2954771"/>
                      <a:pt x="817186" y="2976567"/>
                      <a:pt x="862335" y="3017046"/>
                    </a:cubicBezTo>
                    <a:cubicBezTo>
                      <a:pt x="912933" y="3061416"/>
                      <a:pt x="955747" y="3112793"/>
                      <a:pt x="998561" y="3163391"/>
                    </a:cubicBezTo>
                    <a:cubicBezTo>
                      <a:pt x="1130894" y="3319856"/>
                      <a:pt x="1239097" y="3483327"/>
                      <a:pt x="1355083" y="3652247"/>
                    </a:cubicBezTo>
                    <a:cubicBezTo>
                      <a:pt x="1376879" y="3674044"/>
                      <a:pt x="1385442" y="3705181"/>
                      <a:pt x="1411130" y="3723863"/>
                    </a:cubicBezTo>
                    <a:cubicBezTo>
                      <a:pt x="1459393" y="3788473"/>
                      <a:pt x="1500650" y="3856976"/>
                      <a:pt x="1542686" y="3924699"/>
                    </a:cubicBezTo>
                    <a:cubicBezTo>
                      <a:pt x="1631427" y="4070266"/>
                      <a:pt x="1705378" y="4222061"/>
                      <a:pt x="1749749" y="4388646"/>
                    </a:cubicBezTo>
                    <a:cubicBezTo>
                      <a:pt x="1782443" y="4513973"/>
                      <a:pt x="1789449" y="4650199"/>
                      <a:pt x="1799569" y="4777863"/>
                    </a:cubicBezTo>
                    <a:cubicBezTo>
                      <a:pt x="1801126" y="4800437"/>
                      <a:pt x="1809688" y="4803551"/>
                      <a:pt x="1828371" y="4800437"/>
                    </a:cubicBezTo>
                    <a:cubicBezTo>
                      <a:pt x="1850167" y="4796545"/>
                      <a:pt x="3723078" y="4661876"/>
                      <a:pt x="3843735" y="4653313"/>
                    </a:cubicBezTo>
                    <a:cubicBezTo>
                      <a:pt x="3852298" y="4654870"/>
                      <a:pt x="3864753" y="4661098"/>
                      <a:pt x="3858526" y="4641637"/>
                    </a:cubicBezTo>
                    <a:cubicBezTo>
                      <a:pt x="3847628" y="4611278"/>
                      <a:pt x="3845292" y="4579362"/>
                      <a:pt x="3837508" y="4548225"/>
                    </a:cubicBezTo>
                    <a:cubicBezTo>
                      <a:pt x="3762000" y="4241522"/>
                      <a:pt x="3684935" y="3935597"/>
                      <a:pt x="3607092" y="3628894"/>
                    </a:cubicBezTo>
                    <a:cubicBezTo>
                      <a:pt x="3531584" y="3332311"/>
                      <a:pt x="3467752" y="3027944"/>
                      <a:pt x="3375897" y="2736031"/>
                    </a:cubicBezTo>
                    <a:cubicBezTo>
                      <a:pt x="3369669" y="2716570"/>
                      <a:pt x="3364999" y="2697110"/>
                      <a:pt x="3361107" y="2676870"/>
                    </a:cubicBezTo>
                    <a:cubicBezTo>
                      <a:pt x="3344760" y="2613817"/>
                      <a:pt x="3326856" y="2551542"/>
                      <a:pt x="3310508" y="2488489"/>
                    </a:cubicBezTo>
                    <a:cubicBezTo>
                      <a:pt x="3307395" y="2475256"/>
                      <a:pt x="3301167" y="2461244"/>
                      <a:pt x="3325299" y="2461244"/>
                    </a:cubicBezTo>
                    <a:cubicBezTo>
                      <a:pt x="3419489" y="2462023"/>
                      <a:pt x="3549488" y="2464358"/>
                      <a:pt x="3642900" y="2453460"/>
                    </a:cubicBezTo>
                    <a:cubicBezTo>
                      <a:pt x="3792359" y="2436334"/>
                      <a:pt x="3902896" y="2402083"/>
                      <a:pt x="4049242" y="2366275"/>
                    </a:cubicBezTo>
                    <a:cubicBezTo>
                      <a:pt x="4210378" y="2327353"/>
                      <a:pt x="4369957" y="2282983"/>
                      <a:pt x="4527979" y="2235498"/>
                    </a:cubicBezTo>
                    <a:cubicBezTo>
                      <a:pt x="4579355" y="2219151"/>
                      <a:pt x="4629954" y="2198912"/>
                      <a:pt x="4682887" y="2185679"/>
                    </a:cubicBezTo>
                    <a:cubicBezTo>
                      <a:pt x="4696899" y="2180229"/>
                      <a:pt x="4710132" y="2174780"/>
                      <a:pt x="4724144" y="2171667"/>
                    </a:cubicBezTo>
                    <a:cubicBezTo>
                      <a:pt x="4772407" y="2161547"/>
                      <a:pt x="4800431" y="2134302"/>
                      <a:pt x="4837017" y="2097715"/>
                    </a:cubicBezTo>
                    <a:cubicBezTo>
                      <a:pt x="4991147" y="1943586"/>
                      <a:pt x="5025398" y="1759875"/>
                      <a:pt x="5115696" y="1597961"/>
                    </a:cubicBezTo>
                    <a:cubicBezTo>
                      <a:pt x="5173300" y="1495208"/>
                      <a:pt x="5230126" y="1383113"/>
                      <a:pt x="5276053" y="1271797"/>
                    </a:cubicBezTo>
                    <a:cubicBezTo>
                      <a:pt x="5300185" y="1214193"/>
                      <a:pt x="5336771" y="1155032"/>
                      <a:pt x="5355454" y="1095871"/>
                    </a:cubicBezTo>
                    <a:cubicBezTo>
                      <a:pt x="5371801" y="1043716"/>
                      <a:pt x="5384256" y="975992"/>
                      <a:pt x="5408387" y="926951"/>
                    </a:cubicBezTo>
                    <a:cubicBezTo>
                      <a:pt x="5423956" y="884916"/>
                      <a:pt x="5407609" y="841324"/>
                      <a:pt x="5406830" y="796175"/>
                    </a:cubicBezTo>
                    <a:cubicBezTo>
                      <a:pt x="5406052" y="779827"/>
                      <a:pt x="5413836" y="761145"/>
                      <a:pt x="5395932" y="747912"/>
                    </a:cubicBezTo>
                    <a:close/>
                    <a:moveTo>
                      <a:pt x="2184894" y="1682810"/>
                    </a:moveTo>
                    <a:lnTo>
                      <a:pt x="2181780" y="1682810"/>
                    </a:lnTo>
                    <a:cubicBezTo>
                      <a:pt x="2182558" y="1681253"/>
                      <a:pt x="2182558" y="1680475"/>
                      <a:pt x="2183337" y="1678918"/>
                    </a:cubicBezTo>
                    <a:cubicBezTo>
                      <a:pt x="2184115" y="1680475"/>
                      <a:pt x="2184115" y="1681253"/>
                      <a:pt x="2184894" y="1682810"/>
                    </a:cubicBezTo>
                    <a:close/>
                    <a:moveTo>
                      <a:pt x="3492662" y="4619062"/>
                    </a:moveTo>
                    <a:cubicBezTo>
                      <a:pt x="3493440" y="4617505"/>
                      <a:pt x="3494219" y="4616727"/>
                      <a:pt x="3495776" y="4615170"/>
                    </a:cubicBezTo>
                    <a:cubicBezTo>
                      <a:pt x="3495776" y="4622176"/>
                      <a:pt x="3494997" y="4628403"/>
                      <a:pt x="3488770" y="4633852"/>
                    </a:cubicBezTo>
                    <a:cubicBezTo>
                      <a:pt x="3487991" y="4634631"/>
                      <a:pt x="3486434" y="4636188"/>
                      <a:pt x="3485656" y="4636966"/>
                    </a:cubicBezTo>
                    <a:cubicBezTo>
                      <a:pt x="3486434" y="4629960"/>
                      <a:pt x="3488770" y="4623733"/>
                      <a:pt x="3492662" y="4619062"/>
                    </a:cubicBezTo>
                    <a:close/>
                  </a:path>
                </a:pathLst>
              </a:custGeom>
              <a:solidFill>
                <a:srgbClr val="B4D9FC"/>
              </a:solidFill>
              <a:ln w="7773"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090B76F5-FD1E-47A6-9111-F5E6FE2A882B}"/>
                  </a:ext>
                </a:extLst>
              </p:cNvPr>
              <p:cNvSpPr/>
              <p:nvPr/>
            </p:nvSpPr>
            <p:spPr>
              <a:xfrm>
                <a:off x="6981857" y="5303468"/>
                <a:ext cx="7784" cy="7784"/>
              </a:xfrm>
              <a:custGeom>
                <a:avLst/>
                <a:gdLst>
                  <a:gd name="connsiteX0" fmla="*/ 0 w 0"/>
                  <a:gd name="connsiteY0" fmla="*/ 0 h 0"/>
                  <a:gd name="connsiteX1" fmla="*/ 0 w 0"/>
                  <a:gd name="connsiteY1" fmla="*/ 0 h 0"/>
                  <a:gd name="connsiteX2" fmla="*/ 0 w 0"/>
                  <a:gd name="connsiteY2" fmla="*/ 0 h 0"/>
                  <a:gd name="connsiteX3" fmla="*/ 0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0" y="0"/>
                    </a:moveTo>
                    <a:cubicBezTo>
                      <a:pt x="0" y="0"/>
                      <a:pt x="0" y="0"/>
                      <a:pt x="0" y="0"/>
                    </a:cubicBezTo>
                    <a:cubicBezTo>
                      <a:pt x="0" y="0"/>
                      <a:pt x="0" y="0"/>
                      <a:pt x="0" y="0"/>
                    </a:cubicBezTo>
                    <a:lnTo>
                      <a:pt x="0" y="0"/>
                    </a:lnTo>
                    <a:close/>
                  </a:path>
                </a:pathLst>
              </a:custGeom>
              <a:solidFill>
                <a:srgbClr val="F95422"/>
              </a:solidFill>
              <a:ln w="7773" cap="flat">
                <a:noFill/>
                <a:prstDash val="solid"/>
                <a:miter/>
              </a:ln>
            </p:spPr>
            <p:txBody>
              <a:bodyPr rtlCol="0" anchor="ctr"/>
              <a:lstStyle/>
              <a:p>
                <a:endParaRPr lang="en-US"/>
              </a:p>
            </p:txBody>
          </p:sp>
        </p:grpSp>
        <p:sp>
          <p:nvSpPr>
            <p:cNvPr id="46" name="Freeform: Shape 45">
              <a:extLst>
                <a:ext uri="{FF2B5EF4-FFF2-40B4-BE49-F238E27FC236}">
                  <a16:creationId xmlns:a16="http://schemas.microsoft.com/office/drawing/2014/main" id="{635930A1-6C92-4F47-AC00-4837DF4CD780}"/>
                </a:ext>
              </a:extLst>
            </p:cNvPr>
            <p:cNvSpPr/>
            <p:nvPr/>
          </p:nvSpPr>
          <p:spPr>
            <a:xfrm>
              <a:off x="5015534" y="5968961"/>
              <a:ext cx="2444282" cy="887414"/>
            </a:xfrm>
            <a:custGeom>
              <a:avLst/>
              <a:gdLst>
                <a:gd name="connsiteX0" fmla="*/ 2216201 w 2444281"/>
                <a:gd name="connsiteY0" fmla="*/ 281860 h 887414"/>
                <a:gd name="connsiteX1" fmla="*/ 2216979 w 2444281"/>
                <a:gd name="connsiteY1" fmla="*/ 285752 h 887414"/>
                <a:gd name="connsiteX2" fmla="*/ 2327517 w 2444281"/>
                <a:gd name="connsiteY2" fmla="*/ 457786 h 887414"/>
                <a:gd name="connsiteX3" fmla="*/ 2382007 w 2444281"/>
                <a:gd name="connsiteY3" fmla="*/ 560539 h 887414"/>
                <a:gd name="connsiteX4" fmla="*/ 2382007 w 2444281"/>
                <a:gd name="connsiteY4" fmla="*/ 560539 h 887414"/>
                <a:gd name="connsiteX5" fmla="*/ 2417037 w 2444281"/>
                <a:gd name="connsiteY5" fmla="*/ 633712 h 887414"/>
                <a:gd name="connsiteX6" fmla="*/ 2440390 w 2444281"/>
                <a:gd name="connsiteY6" fmla="*/ 783950 h 887414"/>
                <a:gd name="connsiteX7" fmla="*/ 2437276 w 2444281"/>
                <a:gd name="connsiteY7" fmla="*/ 790956 h 887414"/>
                <a:gd name="connsiteX8" fmla="*/ 2436497 w 2444281"/>
                <a:gd name="connsiteY8" fmla="*/ 804968 h 887414"/>
                <a:gd name="connsiteX9" fmla="*/ 2426378 w 2444281"/>
                <a:gd name="connsiteY9" fmla="*/ 889817 h 887414"/>
                <a:gd name="connsiteX10" fmla="*/ 25688 w 2444281"/>
                <a:gd name="connsiteY10" fmla="*/ 889817 h 887414"/>
                <a:gd name="connsiteX11" fmla="*/ 11676 w 2444281"/>
                <a:gd name="connsiteY11" fmla="*/ 861015 h 887414"/>
                <a:gd name="connsiteX12" fmla="*/ 7006 w 2444281"/>
                <a:gd name="connsiteY12" fmla="*/ 590120 h 887414"/>
                <a:gd name="connsiteX13" fmla="*/ 64610 w 2444281"/>
                <a:gd name="connsiteY13" fmla="*/ 179886 h 887414"/>
                <a:gd name="connsiteX14" fmla="*/ 100418 w 2444281"/>
                <a:gd name="connsiteY14" fmla="*/ 144077 h 887414"/>
                <a:gd name="connsiteX15" fmla="*/ 173591 w 2444281"/>
                <a:gd name="connsiteY15" fmla="*/ 136293 h 887414"/>
                <a:gd name="connsiteX16" fmla="*/ 433587 w 2444281"/>
                <a:gd name="connsiteY16" fmla="*/ 116832 h 887414"/>
                <a:gd name="connsiteX17" fmla="*/ 693584 w 2444281"/>
                <a:gd name="connsiteY17" fmla="*/ 98150 h 887414"/>
                <a:gd name="connsiteX18" fmla="*/ 890528 w 2444281"/>
                <a:gd name="connsiteY18" fmla="*/ 84138 h 887414"/>
                <a:gd name="connsiteX19" fmla="*/ 1139627 w 2444281"/>
                <a:gd name="connsiteY19" fmla="*/ 67013 h 887414"/>
                <a:gd name="connsiteX20" fmla="*/ 1435432 w 2444281"/>
                <a:gd name="connsiteY20" fmla="*/ 45995 h 887414"/>
                <a:gd name="connsiteX21" fmla="*/ 1561538 w 2444281"/>
                <a:gd name="connsiteY21" fmla="*/ 38211 h 887414"/>
                <a:gd name="connsiteX22" fmla="*/ 1602795 w 2444281"/>
                <a:gd name="connsiteY22" fmla="*/ 48330 h 887414"/>
                <a:gd name="connsiteX23" fmla="*/ 1679081 w 2444281"/>
                <a:gd name="connsiteY23" fmla="*/ 96593 h 887414"/>
                <a:gd name="connsiteX24" fmla="*/ 1718003 w 2444281"/>
                <a:gd name="connsiteY24" fmla="*/ 81803 h 887414"/>
                <a:gd name="connsiteX25" fmla="*/ 1731236 w 2444281"/>
                <a:gd name="connsiteY25" fmla="*/ 40546 h 887414"/>
                <a:gd name="connsiteX26" fmla="*/ 1748362 w 2444281"/>
                <a:gd name="connsiteY26" fmla="*/ 26534 h 887414"/>
                <a:gd name="connsiteX27" fmla="*/ 2004467 w 2444281"/>
                <a:gd name="connsiteY27" fmla="*/ 7073 h 887414"/>
                <a:gd name="connsiteX28" fmla="*/ 2102549 w 2444281"/>
                <a:gd name="connsiteY28" fmla="*/ 67 h 887414"/>
                <a:gd name="connsiteX29" fmla="*/ 2161710 w 2444281"/>
                <a:gd name="connsiteY29" fmla="*/ 55336 h 887414"/>
                <a:gd name="connsiteX30" fmla="*/ 2161710 w 2444281"/>
                <a:gd name="connsiteY30" fmla="*/ 55336 h 887414"/>
                <a:gd name="connsiteX31" fmla="*/ 2177279 w 2444281"/>
                <a:gd name="connsiteY31" fmla="*/ 126174 h 887414"/>
                <a:gd name="connsiteX32" fmla="*/ 2206081 w 2444281"/>
                <a:gd name="connsiteY32" fmla="*/ 253058 h 887414"/>
                <a:gd name="connsiteX33" fmla="*/ 2206081 w 2444281"/>
                <a:gd name="connsiteY33" fmla="*/ 253058 h 887414"/>
                <a:gd name="connsiteX34" fmla="*/ 2216201 w 2444281"/>
                <a:gd name="connsiteY34" fmla="*/ 281860 h 88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444281" h="887414">
                  <a:moveTo>
                    <a:pt x="2216201" y="281860"/>
                  </a:moveTo>
                  <a:cubicBezTo>
                    <a:pt x="2215422" y="283417"/>
                    <a:pt x="2215422" y="284974"/>
                    <a:pt x="2216979" y="285752"/>
                  </a:cubicBezTo>
                  <a:cubicBezTo>
                    <a:pt x="2257458" y="340243"/>
                    <a:pt x="2293265" y="398625"/>
                    <a:pt x="2327517" y="457786"/>
                  </a:cubicBezTo>
                  <a:cubicBezTo>
                    <a:pt x="2346978" y="491259"/>
                    <a:pt x="2369552" y="523175"/>
                    <a:pt x="2382007" y="560539"/>
                  </a:cubicBezTo>
                  <a:lnTo>
                    <a:pt x="2382007" y="560539"/>
                  </a:lnTo>
                  <a:cubicBezTo>
                    <a:pt x="2402246" y="580779"/>
                    <a:pt x="2406138" y="608802"/>
                    <a:pt x="2417037" y="633712"/>
                  </a:cubicBezTo>
                  <a:cubicBezTo>
                    <a:pt x="2438833" y="681197"/>
                    <a:pt x="2452066" y="731017"/>
                    <a:pt x="2440390" y="783950"/>
                  </a:cubicBezTo>
                  <a:cubicBezTo>
                    <a:pt x="2439611" y="787064"/>
                    <a:pt x="2438833" y="789399"/>
                    <a:pt x="2437276" y="790956"/>
                  </a:cubicBezTo>
                  <a:cubicBezTo>
                    <a:pt x="2437276" y="795627"/>
                    <a:pt x="2437276" y="800297"/>
                    <a:pt x="2436497" y="804968"/>
                  </a:cubicBezTo>
                  <a:cubicBezTo>
                    <a:pt x="2430270" y="832991"/>
                    <a:pt x="2437276" y="862572"/>
                    <a:pt x="2426378" y="889817"/>
                  </a:cubicBezTo>
                  <a:cubicBezTo>
                    <a:pt x="1626148" y="889817"/>
                    <a:pt x="825918" y="889817"/>
                    <a:pt x="25688" y="889817"/>
                  </a:cubicBezTo>
                  <a:cubicBezTo>
                    <a:pt x="16347" y="882032"/>
                    <a:pt x="14012" y="871913"/>
                    <a:pt x="11676" y="861015"/>
                  </a:cubicBezTo>
                  <a:cubicBezTo>
                    <a:pt x="-5449" y="770717"/>
                    <a:pt x="-778" y="680418"/>
                    <a:pt x="7006" y="590120"/>
                  </a:cubicBezTo>
                  <a:cubicBezTo>
                    <a:pt x="19461" y="452337"/>
                    <a:pt x="42035" y="316112"/>
                    <a:pt x="64610" y="179886"/>
                  </a:cubicBezTo>
                  <a:cubicBezTo>
                    <a:pt x="68502" y="157311"/>
                    <a:pt x="76286" y="147191"/>
                    <a:pt x="100418" y="144077"/>
                  </a:cubicBezTo>
                  <a:cubicBezTo>
                    <a:pt x="124549" y="140185"/>
                    <a:pt x="150238" y="143299"/>
                    <a:pt x="173591" y="136293"/>
                  </a:cubicBezTo>
                  <a:cubicBezTo>
                    <a:pt x="259997" y="128509"/>
                    <a:pt x="346403" y="123060"/>
                    <a:pt x="433587" y="116832"/>
                  </a:cubicBezTo>
                  <a:cubicBezTo>
                    <a:pt x="519994" y="110605"/>
                    <a:pt x="607178" y="105156"/>
                    <a:pt x="693584" y="98150"/>
                  </a:cubicBezTo>
                  <a:cubicBezTo>
                    <a:pt x="758973" y="93479"/>
                    <a:pt x="825140" y="88030"/>
                    <a:pt x="890528" y="84138"/>
                  </a:cubicBezTo>
                  <a:cubicBezTo>
                    <a:pt x="973820" y="79468"/>
                    <a:pt x="1056334" y="72461"/>
                    <a:pt x="1139627" y="67013"/>
                  </a:cubicBezTo>
                  <a:cubicBezTo>
                    <a:pt x="1238488" y="60007"/>
                    <a:pt x="1336571" y="52222"/>
                    <a:pt x="1435432" y="45995"/>
                  </a:cubicBezTo>
                  <a:cubicBezTo>
                    <a:pt x="1477467" y="43660"/>
                    <a:pt x="1518724" y="35875"/>
                    <a:pt x="1561538" y="38211"/>
                  </a:cubicBezTo>
                  <a:cubicBezTo>
                    <a:pt x="1577106" y="35097"/>
                    <a:pt x="1590340" y="40546"/>
                    <a:pt x="1602795" y="48330"/>
                  </a:cubicBezTo>
                  <a:cubicBezTo>
                    <a:pt x="1628483" y="63121"/>
                    <a:pt x="1653393" y="81025"/>
                    <a:pt x="1679081" y="96593"/>
                  </a:cubicBezTo>
                  <a:cubicBezTo>
                    <a:pt x="1705548" y="113719"/>
                    <a:pt x="1710219" y="111383"/>
                    <a:pt x="1718003" y="81803"/>
                  </a:cubicBezTo>
                  <a:cubicBezTo>
                    <a:pt x="1721895" y="67791"/>
                    <a:pt x="1725787" y="53779"/>
                    <a:pt x="1731236" y="40546"/>
                  </a:cubicBezTo>
                  <a:cubicBezTo>
                    <a:pt x="1735129" y="33540"/>
                    <a:pt x="1740577" y="28869"/>
                    <a:pt x="1748362" y="26534"/>
                  </a:cubicBezTo>
                  <a:cubicBezTo>
                    <a:pt x="1833211" y="17193"/>
                    <a:pt x="1918839" y="10187"/>
                    <a:pt x="2004467" y="7073"/>
                  </a:cubicBezTo>
                  <a:cubicBezTo>
                    <a:pt x="2037161" y="5516"/>
                    <a:pt x="2069855" y="846"/>
                    <a:pt x="2102549" y="67"/>
                  </a:cubicBezTo>
                  <a:cubicBezTo>
                    <a:pt x="2140693" y="-1490"/>
                    <a:pt x="2153926" y="24199"/>
                    <a:pt x="2161710" y="55336"/>
                  </a:cubicBezTo>
                  <a:lnTo>
                    <a:pt x="2161710" y="55336"/>
                  </a:lnTo>
                  <a:cubicBezTo>
                    <a:pt x="2171830" y="77911"/>
                    <a:pt x="2174944" y="102042"/>
                    <a:pt x="2177279" y="126174"/>
                  </a:cubicBezTo>
                  <a:cubicBezTo>
                    <a:pt x="2181171" y="169766"/>
                    <a:pt x="2196740" y="210244"/>
                    <a:pt x="2206081" y="253058"/>
                  </a:cubicBezTo>
                  <a:lnTo>
                    <a:pt x="2206081" y="253058"/>
                  </a:lnTo>
                  <a:cubicBezTo>
                    <a:pt x="2213865" y="260843"/>
                    <a:pt x="2212308" y="272519"/>
                    <a:pt x="2216201" y="281860"/>
                  </a:cubicBezTo>
                  <a:close/>
                </a:path>
              </a:pathLst>
            </a:custGeom>
            <a:solidFill>
              <a:srgbClr val="000000"/>
            </a:solidFill>
            <a:ln w="7773"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2331C97-3A0E-4C28-93B8-8F45B95E12B4}"/>
                </a:ext>
              </a:extLst>
            </p:cNvPr>
            <p:cNvSpPr/>
            <p:nvPr/>
          </p:nvSpPr>
          <p:spPr>
            <a:xfrm>
              <a:off x="4568780" y="1022727"/>
              <a:ext cx="1299984" cy="1556867"/>
            </a:xfrm>
            <a:custGeom>
              <a:avLst/>
              <a:gdLst>
                <a:gd name="connsiteX0" fmla="*/ 1292132 w 1299984"/>
                <a:gd name="connsiteY0" fmla="*/ 412704 h 1556867"/>
                <a:gd name="connsiteX1" fmla="*/ 1081955 w 1299984"/>
                <a:gd name="connsiteY1" fmla="*/ 353543 h 1556867"/>
                <a:gd name="connsiteX2" fmla="*/ 898245 w 1299984"/>
                <a:gd name="connsiteY2" fmla="*/ 323184 h 1556867"/>
                <a:gd name="connsiteX3" fmla="*/ 718427 w 1299984"/>
                <a:gd name="connsiteY3" fmla="*/ 324741 h 1556867"/>
                <a:gd name="connsiteX4" fmla="*/ 569746 w 1299984"/>
                <a:gd name="connsiteY4" fmla="*/ 479650 h 1556867"/>
                <a:gd name="connsiteX5" fmla="*/ 542501 w 1299984"/>
                <a:gd name="connsiteY5" fmla="*/ 704617 h 1556867"/>
                <a:gd name="connsiteX6" fmla="*/ 480226 w 1299984"/>
                <a:gd name="connsiteY6" fmla="*/ 1003535 h 1556867"/>
                <a:gd name="connsiteX7" fmla="*/ 458430 w 1299984"/>
                <a:gd name="connsiteY7" fmla="*/ 1071259 h 1556867"/>
                <a:gd name="connsiteX8" fmla="*/ 431963 w 1299984"/>
                <a:gd name="connsiteY8" fmla="*/ 1089942 h 1556867"/>
                <a:gd name="connsiteX9" fmla="*/ 407054 w 1299984"/>
                <a:gd name="connsiteY9" fmla="*/ 1066589 h 1556867"/>
                <a:gd name="connsiteX10" fmla="*/ 399269 w 1299984"/>
                <a:gd name="connsiteY10" fmla="*/ 1015990 h 1556867"/>
                <a:gd name="connsiteX11" fmla="*/ 210888 w 1299984"/>
                <a:gd name="connsiteY11" fmla="*/ 861861 h 1556867"/>
                <a:gd name="connsiteX12" fmla="*/ 119811 w 1299984"/>
                <a:gd name="connsiteY12" fmla="*/ 924914 h 1556867"/>
                <a:gd name="connsiteX13" fmla="*/ 102686 w 1299984"/>
                <a:gd name="connsiteY13" fmla="*/ 1110959 h 1556867"/>
                <a:gd name="connsiteX14" fmla="*/ 159512 w 1299984"/>
                <a:gd name="connsiteY14" fmla="*/ 1204371 h 1556867"/>
                <a:gd name="connsiteX15" fmla="*/ 265379 w 1299984"/>
                <a:gd name="connsiteY15" fmla="*/ 1420776 h 1556867"/>
                <a:gd name="connsiteX16" fmla="*/ 260708 w 1299984"/>
                <a:gd name="connsiteY16" fmla="*/ 1560894 h 1556867"/>
                <a:gd name="connsiteX17" fmla="*/ 252924 w 1299984"/>
                <a:gd name="connsiteY17" fmla="*/ 1553110 h 1556867"/>
                <a:gd name="connsiteX18" fmla="*/ 230349 w 1299984"/>
                <a:gd name="connsiteY18" fmla="*/ 1531314 h 1556867"/>
                <a:gd name="connsiteX19" fmla="*/ 112027 w 1299984"/>
                <a:gd name="connsiteY19" fmla="*/ 1370178 h 1556867"/>
                <a:gd name="connsiteX20" fmla="*/ 40411 w 1299984"/>
                <a:gd name="connsiteY20" fmla="*/ 1192695 h 1556867"/>
                <a:gd name="connsiteX21" fmla="*/ 18615 w 1299984"/>
                <a:gd name="connsiteY21" fmla="*/ 1124971 h 1556867"/>
                <a:gd name="connsiteX22" fmla="*/ 11609 w 1299984"/>
                <a:gd name="connsiteY22" fmla="*/ 1061140 h 1556867"/>
                <a:gd name="connsiteX23" fmla="*/ 10831 w 1299984"/>
                <a:gd name="connsiteY23" fmla="*/ 872759 h 1556867"/>
                <a:gd name="connsiteX24" fmla="*/ 40411 w 1299984"/>
                <a:gd name="connsiteY24" fmla="*/ 703839 h 1556867"/>
                <a:gd name="connsiteX25" fmla="*/ 104243 w 1299984"/>
                <a:gd name="connsiteY25" fmla="*/ 485099 h 1556867"/>
                <a:gd name="connsiteX26" fmla="*/ 189870 w 1299984"/>
                <a:gd name="connsiteY26" fmla="*/ 306059 h 1556867"/>
                <a:gd name="connsiteX27" fmla="*/ 285618 w 1299984"/>
                <a:gd name="connsiteY27" fmla="*/ 190851 h 1556867"/>
                <a:gd name="connsiteX28" fmla="*/ 388371 w 1299984"/>
                <a:gd name="connsiteY28" fmla="*/ 109115 h 1556867"/>
                <a:gd name="connsiteX29" fmla="*/ 741002 w 1299984"/>
                <a:gd name="connsiteY29" fmla="*/ 135 h 1556867"/>
                <a:gd name="connsiteX30" fmla="*/ 1095967 w 1299984"/>
                <a:gd name="connsiteY30" fmla="*/ 96660 h 1556867"/>
                <a:gd name="connsiteX31" fmla="*/ 1294468 w 1299984"/>
                <a:gd name="connsiteY31" fmla="*/ 397136 h 1556867"/>
                <a:gd name="connsiteX32" fmla="*/ 1292132 w 1299984"/>
                <a:gd name="connsiteY32" fmla="*/ 412704 h 1556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99984" h="1556867">
                  <a:moveTo>
                    <a:pt x="1292132" y="412704"/>
                  </a:moveTo>
                  <a:cubicBezTo>
                    <a:pt x="1232193" y="357436"/>
                    <a:pt x="1156685" y="355879"/>
                    <a:pt x="1081955" y="353543"/>
                  </a:cubicBezTo>
                  <a:cubicBezTo>
                    <a:pt x="1019681" y="351987"/>
                    <a:pt x="959741" y="332526"/>
                    <a:pt x="898245" y="323184"/>
                  </a:cubicBezTo>
                  <a:cubicBezTo>
                    <a:pt x="837527" y="313843"/>
                    <a:pt x="778366" y="313843"/>
                    <a:pt x="718427" y="324741"/>
                  </a:cubicBezTo>
                  <a:cubicBezTo>
                    <a:pt x="632799" y="341088"/>
                    <a:pt x="587650" y="397136"/>
                    <a:pt x="569746" y="479650"/>
                  </a:cubicBezTo>
                  <a:cubicBezTo>
                    <a:pt x="553399" y="553601"/>
                    <a:pt x="547950" y="629109"/>
                    <a:pt x="542501" y="704617"/>
                  </a:cubicBezTo>
                  <a:cubicBezTo>
                    <a:pt x="535495" y="807370"/>
                    <a:pt x="511364" y="906231"/>
                    <a:pt x="480226" y="1003535"/>
                  </a:cubicBezTo>
                  <a:cubicBezTo>
                    <a:pt x="473220" y="1026110"/>
                    <a:pt x="465436" y="1048685"/>
                    <a:pt x="458430" y="1071259"/>
                  </a:cubicBezTo>
                  <a:cubicBezTo>
                    <a:pt x="454538" y="1084493"/>
                    <a:pt x="448310" y="1093834"/>
                    <a:pt x="431963" y="1089942"/>
                  </a:cubicBezTo>
                  <a:cubicBezTo>
                    <a:pt x="418730" y="1086828"/>
                    <a:pt x="406275" y="1086828"/>
                    <a:pt x="407054" y="1066589"/>
                  </a:cubicBezTo>
                  <a:cubicBezTo>
                    <a:pt x="407054" y="1049463"/>
                    <a:pt x="401604" y="1033116"/>
                    <a:pt x="399269" y="1015990"/>
                  </a:cubicBezTo>
                  <a:cubicBezTo>
                    <a:pt x="383701" y="908567"/>
                    <a:pt x="284061" y="865753"/>
                    <a:pt x="210888" y="861861"/>
                  </a:cubicBezTo>
                  <a:cubicBezTo>
                    <a:pt x="163404" y="859525"/>
                    <a:pt x="135380" y="879765"/>
                    <a:pt x="119811" y="924914"/>
                  </a:cubicBezTo>
                  <a:cubicBezTo>
                    <a:pt x="99572" y="985632"/>
                    <a:pt x="87896" y="1047128"/>
                    <a:pt x="102686" y="1110959"/>
                  </a:cubicBezTo>
                  <a:cubicBezTo>
                    <a:pt x="111249" y="1148324"/>
                    <a:pt x="126039" y="1182575"/>
                    <a:pt x="159512" y="1204371"/>
                  </a:cubicBezTo>
                  <a:cubicBezTo>
                    <a:pt x="237355" y="1255748"/>
                    <a:pt x="266157" y="1331256"/>
                    <a:pt x="265379" y="1420776"/>
                  </a:cubicBezTo>
                  <a:cubicBezTo>
                    <a:pt x="264600" y="1467482"/>
                    <a:pt x="271606" y="1514188"/>
                    <a:pt x="260708" y="1560894"/>
                  </a:cubicBezTo>
                  <a:cubicBezTo>
                    <a:pt x="256037" y="1560115"/>
                    <a:pt x="254480" y="1556223"/>
                    <a:pt x="252924" y="1553110"/>
                  </a:cubicBezTo>
                  <a:cubicBezTo>
                    <a:pt x="249810" y="1541433"/>
                    <a:pt x="241247" y="1534427"/>
                    <a:pt x="230349" y="1531314"/>
                  </a:cubicBezTo>
                  <a:cubicBezTo>
                    <a:pt x="187535" y="1517302"/>
                    <a:pt x="129153" y="1410656"/>
                    <a:pt x="112027" y="1370178"/>
                  </a:cubicBezTo>
                  <a:cubicBezTo>
                    <a:pt x="87117" y="1311795"/>
                    <a:pt x="64543" y="1251856"/>
                    <a:pt x="40411" y="1192695"/>
                  </a:cubicBezTo>
                  <a:cubicBezTo>
                    <a:pt x="31848" y="1170120"/>
                    <a:pt x="21729" y="1149103"/>
                    <a:pt x="18615" y="1124971"/>
                  </a:cubicBezTo>
                  <a:cubicBezTo>
                    <a:pt x="16280" y="1102397"/>
                    <a:pt x="25621" y="1082936"/>
                    <a:pt x="11609" y="1061140"/>
                  </a:cubicBezTo>
                  <a:cubicBezTo>
                    <a:pt x="-10965" y="1026888"/>
                    <a:pt x="5382" y="911680"/>
                    <a:pt x="10831" y="872759"/>
                  </a:cubicBezTo>
                  <a:cubicBezTo>
                    <a:pt x="18615" y="816711"/>
                    <a:pt x="28735" y="759107"/>
                    <a:pt x="40411" y="703839"/>
                  </a:cubicBezTo>
                  <a:cubicBezTo>
                    <a:pt x="55980" y="629887"/>
                    <a:pt x="77776" y="556715"/>
                    <a:pt x="104243" y="485099"/>
                  </a:cubicBezTo>
                  <a:cubicBezTo>
                    <a:pt x="119811" y="444620"/>
                    <a:pt x="149392" y="328634"/>
                    <a:pt x="189870" y="306059"/>
                  </a:cubicBezTo>
                  <a:cubicBezTo>
                    <a:pt x="224122" y="287377"/>
                    <a:pt x="256816" y="220431"/>
                    <a:pt x="285618" y="190851"/>
                  </a:cubicBezTo>
                  <a:cubicBezTo>
                    <a:pt x="316755" y="158935"/>
                    <a:pt x="351006" y="132468"/>
                    <a:pt x="388371" y="109115"/>
                  </a:cubicBezTo>
                  <a:cubicBezTo>
                    <a:pt x="485675" y="48397"/>
                    <a:pt x="624236" y="-2979"/>
                    <a:pt x="741002" y="135"/>
                  </a:cubicBezTo>
                  <a:cubicBezTo>
                    <a:pt x="863994" y="4027"/>
                    <a:pt x="989322" y="32050"/>
                    <a:pt x="1095967" y="96660"/>
                  </a:cubicBezTo>
                  <a:cubicBezTo>
                    <a:pt x="1185487" y="151151"/>
                    <a:pt x="1331833" y="278814"/>
                    <a:pt x="1294468" y="397136"/>
                  </a:cubicBezTo>
                  <a:cubicBezTo>
                    <a:pt x="1293689" y="402585"/>
                    <a:pt x="1292911" y="407255"/>
                    <a:pt x="1292132" y="412704"/>
                  </a:cubicBezTo>
                  <a:close/>
                </a:path>
              </a:pathLst>
            </a:custGeom>
            <a:solidFill>
              <a:srgbClr val="89571E"/>
            </a:solidFill>
            <a:ln w="7773"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2E767DD3-E9E5-4DBC-A17B-E7B9AC1DE46A}"/>
                </a:ext>
              </a:extLst>
            </p:cNvPr>
            <p:cNvSpPr/>
            <p:nvPr/>
          </p:nvSpPr>
          <p:spPr>
            <a:xfrm>
              <a:off x="5098826" y="2631884"/>
              <a:ext cx="194608" cy="233530"/>
            </a:xfrm>
            <a:custGeom>
              <a:avLst/>
              <a:gdLst>
                <a:gd name="connsiteX0" fmla="*/ 98861 w 194608"/>
                <a:gd name="connsiteY0" fmla="*/ 212512 h 233530"/>
                <a:gd name="connsiteX1" fmla="*/ 88742 w 194608"/>
                <a:gd name="connsiteY1" fmla="*/ 211734 h 233530"/>
                <a:gd name="connsiteX2" fmla="*/ 66167 w 194608"/>
                <a:gd name="connsiteY2" fmla="*/ 205506 h 233530"/>
                <a:gd name="connsiteX3" fmla="*/ 60718 w 194608"/>
                <a:gd name="connsiteY3" fmla="*/ 200836 h 233530"/>
                <a:gd name="connsiteX4" fmla="*/ 9341 w 194608"/>
                <a:gd name="connsiteY4" fmla="*/ 28024 h 233530"/>
                <a:gd name="connsiteX5" fmla="*/ 0 w 194608"/>
                <a:gd name="connsiteY5" fmla="*/ 0 h 233530"/>
                <a:gd name="connsiteX6" fmla="*/ 31916 w 194608"/>
                <a:gd name="connsiteY6" fmla="*/ 49041 h 233530"/>
                <a:gd name="connsiteX7" fmla="*/ 198501 w 194608"/>
                <a:gd name="connsiteY7" fmla="*/ 233530 h 233530"/>
                <a:gd name="connsiteX8" fmla="*/ 195387 w 194608"/>
                <a:gd name="connsiteY8" fmla="*/ 236644 h 233530"/>
                <a:gd name="connsiteX9" fmla="*/ 175926 w 194608"/>
                <a:gd name="connsiteY9" fmla="*/ 234309 h 233530"/>
                <a:gd name="connsiteX10" fmla="*/ 175926 w 194608"/>
                <a:gd name="connsiteY10" fmla="*/ 233530 h 233530"/>
                <a:gd name="connsiteX11" fmla="*/ 150238 w 194608"/>
                <a:gd name="connsiteY11" fmla="*/ 228081 h 233530"/>
                <a:gd name="connsiteX12" fmla="*/ 131555 w 194608"/>
                <a:gd name="connsiteY12" fmla="*/ 223410 h 233530"/>
                <a:gd name="connsiteX13" fmla="*/ 131555 w 194608"/>
                <a:gd name="connsiteY13" fmla="*/ 222632 h 233530"/>
                <a:gd name="connsiteX14" fmla="*/ 98861 w 194608"/>
                <a:gd name="connsiteY14" fmla="*/ 212512 h 23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4608" h="233530">
                  <a:moveTo>
                    <a:pt x="98861" y="212512"/>
                  </a:moveTo>
                  <a:cubicBezTo>
                    <a:pt x="95747" y="212512"/>
                    <a:pt x="91855" y="211734"/>
                    <a:pt x="88742" y="211734"/>
                  </a:cubicBezTo>
                  <a:cubicBezTo>
                    <a:pt x="82514" y="204728"/>
                    <a:pt x="73173" y="207842"/>
                    <a:pt x="66167" y="205506"/>
                  </a:cubicBezTo>
                  <a:cubicBezTo>
                    <a:pt x="63832" y="204728"/>
                    <a:pt x="62275" y="203171"/>
                    <a:pt x="60718" y="200836"/>
                  </a:cubicBezTo>
                  <a:cubicBezTo>
                    <a:pt x="46706" y="142453"/>
                    <a:pt x="27245" y="85628"/>
                    <a:pt x="9341" y="28024"/>
                  </a:cubicBezTo>
                  <a:cubicBezTo>
                    <a:pt x="7006" y="19461"/>
                    <a:pt x="3892" y="10898"/>
                    <a:pt x="0" y="0"/>
                  </a:cubicBezTo>
                  <a:cubicBezTo>
                    <a:pt x="20239" y="13233"/>
                    <a:pt x="23353" y="33473"/>
                    <a:pt x="31916" y="49041"/>
                  </a:cubicBezTo>
                  <a:cubicBezTo>
                    <a:pt x="72394" y="124549"/>
                    <a:pt x="127663" y="185267"/>
                    <a:pt x="198501" y="233530"/>
                  </a:cubicBezTo>
                  <a:cubicBezTo>
                    <a:pt x="197722" y="234309"/>
                    <a:pt x="196944" y="235865"/>
                    <a:pt x="195387" y="236644"/>
                  </a:cubicBezTo>
                  <a:cubicBezTo>
                    <a:pt x="188381" y="240536"/>
                    <a:pt x="182153" y="238979"/>
                    <a:pt x="175926" y="234309"/>
                  </a:cubicBezTo>
                  <a:lnTo>
                    <a:pt x="175926" y="233530"/>
                  </a:lnTo>
                  <a:cubicBezTo>
                    <a:pt x="168142" y="226524"/>
                    <a:pt x="158801" y="228859"/>
                    <a:pt x="150238" y="228081"/>
                  </a:cubicBezTo>
                  <a:cubicBezTo>
                    <a:pt x="143232" y="228081"/>
                    <a:pt x="137004" y="228081"/>
                    <a:pt x="131555" y="223410"/>
                  </a:cubicBezTo>
                  <a:lnTo>
                    <a:pt x="131555" y="222632"/>
                  </a:lnTo>
                  <a:cubicBezTo>
                    <a:pt x="122214" y="216404"/>
                    <a:pt x="108981" y="221075"/>
                    <a:pt x="98861" y="212512"/>
                  </a:cubicBezTo>
                  <a:close/>
                </a:path>
              </a:pathLst>
            </a:custGeom>
            <a:solidFill>
              <a:srgbClr val="E3B786"/>
            </a:solidFill>
            <a:ln w="7773" cap="flat">
              <a:noFill/>
              <a:prstDash val="solid"/>
              <a:miter/>
            </a:ln>
          </p:spPr>
          <p:txBody>
            <a:bodyPr rtlCol="0" anchor="ctr"/>
            <a:lstStyle/>
            <a:p>
              <a:endParaRPr lang="en-US"/>
            </a:p>
          </p:txBody>
        </p:sp>
        <p:grpSp>
          <p:nvGrpSpPr>
            <p:cNvPr id="49" name="Graphic 24">
              <a:extLst>
                <a:ext uri="{FF2B5EF4-FFF2-40B4-BE49-F238E27FC236}">
                  <a16:creationId xmlns:a16="http://schemas.microsoft.com/office/drawing/2014/main" id="{1435C2D8-9BF1-4803-8991-60AD66DFC5D0}"/>
                </a:ext>
              </a:extLst>
            </p:cNvPr>
            <p:cNvGrpSpPr/>
            <p:nvPr/>
          </p:nvGrpSpPr>
          <p:grpSpPr>
            <a:xfrm>
              <a:off x="3822070" y="2993077"/>
              <a:ext cx="4040070" cy="2506556"/>
              <a:chOff x="3822070" y="2993077"/>
              <a:chExt cx="4040070" cy="2506556"/>
            </a:xfrm>
            <a:solidFill>
              <a:srgbClr val="A1C1E2"/>
            </a:solidFill>
          </p:grpSpPr>
          <p:sp>
            <p:nvSpPr>
              <p:cNvPr id="51" name="Freeform: Shape 50">
                <a:extLst>
                  <a:ext uri="{FF2B5EF4-FFF2-40B4-BE49-F238E27FC236}">
                    <a16:creationId xmlns:a16="http://schemas.microsoft.com/office/drawing/2014/main" id="{F472E433-815C-4FB8-A56F-FDE262EA2F05}"/>
                  </a:ext>
                </a:extLst>
              </p:cNvPr>
              <p:cNvSpPr/>
              <p:nvPr/>
            </p:nvSpPr>
            <p:spPr>
              <a:xfrm>
                <a:off x="5752399" y="3005226"/>
                <a:ext cx="155687" cy="303589"/>
              </a:xfrm>
              <a:custGeom>
                <a:avLst/>
                <a:gdLst>
                  <a:gd name="connsiteX0" fmla="*/ 56359 w 155686"/>
                  <a:gd name="connsiteY0" fmla="*/ 86713 h 303589"/>
                  <a:gd name="connsiteX1" fmla="*/ 11210 w 155686"/>
                  <a:gd name="connsiteY1" fmla="*/ 1085 h 303589"/>
                  <a:gd name="connsiteX2" fmla="*/ 5761 w 155686"/>
                  <a:gd name="connsiteY2" fmla="*/ 1863 h 303589"/>
                  <a:gd name="connsiteX3" fmla="*/ 16659 w 155686"/>
                  <a:gd name="connsiteY3" fmla="*/ 83599 h 303589"/>
                  <a:gd name="connsiteX4" fmla="*/ 312 w 155686"/>
                  <a:gd name="connsiteY4" fmla="*/ 100725 h 303589"/>
                  <a:gd name="connsiteX5" fmla="*/ 42347 w 155686"/>
                  <a:gd name="connsiteY5" fmla="*/ 163778 h 303589"/>
                  <a:gd name="connsiteX6" fmla="*/ 54802 w 155686"/>
                  <a:gd name="connsiteY6" fmla="*/ 290662 h 303589"/>
                  <a:gd name="connsiteX7" fmla="*/ 64143 w 155686"/>
                  <a:gd name="connsiteY7" fmla="*/ 309345 h 303589"/>
                  <a:gd name="connsiteX8" fmla="*/ 92167 w 155686"/>
                  <a:gd name="connsiteY8" fmla="*/ 262639 h 303589"/>
                  <a:gd name="connsiteX9" fmla="*/ 139651 w 155686"/>
                  <a:gd name="connsiteY9" fmla="*/ 249405 h 303589"/>
                  <a:gd name="connsiteX10" fmla="*/ 149771 w 155686"/>
                  <a:gd name="connsiteY10" fmla="*/ 224495 h 303589"/>
                  <a:gd name="connsiteX11" fmla="*/ 56359 w 155686"/>
                  <a:gd name="connsiteY11" fmla="*/ 86713 h 303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686" h="303589">
                    <a:moveTo>
                      <a:pt x="56359" y="86713"/>
                    </a:moveTo>
                    <a:cubicBezTo>
                      <a:pt x="39233" y="59468"/>
                      <a:pt x="18994" y="33001"/>
                      <a:pt x="11210" y="1085"/>
                    </a:cubicBezTo>
                    <a:cubicBezTo>
                      <a:pt x="9653" y="-472"/>
                      <a:pt x="7317" y="-472"/>
                      <a:pt x="5761" y="1863"/>
                    </a:cubicBezTo>
                    <a:cubicBezTo>
                      <a:pt x="-9808" y="31444"/>
                      <a:pt x="10431" y="57911"/>
                      <a:pt x="16659" y="83599"/>
                    </a:cubicBezTo>
                    <a:cubicBezTo>
                      <a:pt x="22886" y="108509"/>
                      <a:pt x="14323" y="102282"/>
                      <a:pt x="312" y="100725"/>
                    </a:cubicBezTo>
                    <a:cubicBezTo>
                      <a:pt x="21329" y="117072"/>
                      <a:pt x="43904" y="132640"/>
                      <a:pt x="42347" y="163778"/>
                    </a:cubicBezTo>
                    <a:cubicBezTo>
                      <a:pt x="40790" y="206592"/>
                      <a:pt x="54023" y="247848"/>
                      <a:pt x="54802" y="290662"/>
                    </a:cubicBezTo>
                    <a:cubicBezTo>
                      <a:pt x="54802" y="297668"/>
                      <a:pt x="50910" y="308566"/>
                      <a:pt x="64143" y="309345"/>
                    </a:cubicBezTo>
                    <a:cubicBezTo>
                      <a:pt x="53245" y="281321"/>
                      <a:pt x="63365" y="267309"/>
                      <a:pt x="92167" y="262639"/>
                    </a:cubicBezTo>
                    <a:cubicBezTo>
                      <a:pt x="108514" y="260303"/>
                      <a:pt x="123304" y="252519"/>
                      <a:pt x="139651" y="249405"/>
                    </a:cubicBezTo>
                    <a:cubicBezTo>
                      <a:pt x="158334" y="246292"/>
                      <a:pt x="160669" y="239286"/>
                      <a:pt x="149771" y="224495"/>
                    </a:cubicBezTo>
                    <a:cubicBezTo>
                      <a:pt x="118634" y="178568"/>
                      <a:pt x="85939" y="133419"/>
                      <a:pt x="56359" y="86713"/>
                    </a:cubicBezTo>
                    <a:close/>
                  </a:path>
                </a:pathLst>
              </a:custGeom>
              <a:solidFill>
                <a:srgbClr val="A1C1E2"/>
              </a:solidFill>
              <a:ln w="7773"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C7B92F79-FC6B-4B53-9919-D516CD21AA25}"/>
                  </a:ext>
                </a:extLst>
              </p:cNvPr>
              <p:cNvSpPr/>
              <p:nvPr/>
            </p:nvSpPr>
            <p:spPr>
              <a:xfrm>
                <a:off x="6914912" y="3319241"/>
                <a:ext cx="350295" cy="412570"/>
              </a:xfrm>
              <a:custGeom>
                <a:avLst/>
                <a:gdLst>
                  <a:gd name="connsiteX0" fmla="*/ 0 w 350295"/>
                  <a:gd name="connsiteY0" fmla="*/ 411013 h 412569"/>
                  <a:gd name="connsiteX1" fmla="*/ 4670 w 350295"/>
                  <a:gd name="connsiteY1" fmla="*/ 416462 h 412569"/>
                  <a:gd name="connsiteX2" fmla="*/ 14790 w 350295"/>
                  <a:gd name="connsiteY2" fmla="*/ 414127 h 412569"/>
                  <a:gd name="connsiteX3" fmla="*/ 25688 w 350295"/>
                  <a:gd name="connsiteY3" fmla="*/ 411791 h 412569"/>
                  <a:gd name="connsiteX4" fmla="*/ 243650 w 350295"/>
                  <a:gd name="connsiteY4" fmla="*/ 267781 h 412569"/>
                  <a:gd name="connsiteX5" fmla="*/ 341732 w 350295"/>
                  <a:gd name="connsiteY5" fmla="*/ 51377 h 412569"/>
                  <a:gd name="connsiteX6" fmla="*/ 352630 w 350295"/>
                  <a:gd name="connsiteY6" fmla="*/ 0 h 412569"/>
                  <a:gd name="connsiteX7" fmla="*/ 0 w 350295"/>
                  <a:gd name="connsiteY7" fmla="*/ 411013 h 412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0295" h="412569">
                    <a:moveTo>
                      <a:pt x="0" y="411013"/>
                    </a:moveTo>
                    <a:cubicBezTo>
                      <a:pt x="1557" y="412570"/>
                      <a:pt x="3114" y="414127"/>
                      <a:pt x="4670" y="416462"/>
                    </a:cubicBezTo>
                    <a:cubicBezTo>
                      <a:pt x="7784" y="415684"/>
                      <a:pt x="11677" y="414905"/>
                      <a:pt x="14790" y="414127"/>
                    </a:cubicBezTo>
                    <a:cubicBezTo>
                      <a:pt x="18682" y="413348"/>
                      <a:pt x="21796" y="411791"/>
                      <a:pt x="25688" y="411791"/>
                    </a:cubicBezTo>
                    <a:cubicBezTo>
                      <a:pt x="125328" y="404785"/>
                      <a:pt x="193830" y="350295"/>
                      <a:pt x="243650" y="267781"/>
                    </a:cubicBezTo>
                    <a:cubicBezTo>
                      <a:pt x="284907" y="199279"/>
                      <a:pt x="312152" y="125328"/>
                      <a:pt x="341732" y="51377"/>
                    </a:cubicBezTo>
                    <a:cubicBezTo>
                      <a:pt x="347181" y="37365"/>
                      <a:pt x="358858" y="21796"/>
                      <a:pt x="352630" y="0"/>
                    </a:cubicBezTo>
                    <a:cubicBezTo>
                      <a:pt x="233530" y="138561"/>
                      <a:pt x="116765" y="274787"/>
                      <a:pt x="0" y="411013"/>
                    </a:cubicBezTo>
                    <a:close/>
                  </a:path>
                </a:pathLst>
              </a:custGeom>
              <a:solidFill>
                <a:srgbClr val="A1C1E2"/>
              </a:solidFill>
              <a:ln w="7773"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786212DB-F713-455F-AFAE-B81EF94616CE}"/>
                  </a:ext>
                </a:extLst>
              </p:cNvPr>
              <p:cNvSpPr/>
              <p:nvPr/>
            </p:nvSpPr>
            <p:spPr>
              <a:xfrm>
                <a:off x="6549479" y="3486024"/>
                <a:ext cx="179040" cy="256883"/>
              </a:xfrm>
              <a:custGeom>
                <a:avLst/>
                <a:gdLst>
                  <a:gd name="connsiteX0" fmla="*/ 169267 w 179039"/>
                  <a:gd name="connsiteY0" fmla="*/ 3694 h 256883"/>
                  <a:gd name="connsiteX1" fmla="*/ 26814 w 179039"/>
                  <a:gd name="connsiteY1" fmla="*/ 51178 h 256883"/>
                  <a:gd name="connsiteX2" fmla="*/ 1125 w 179039"/>
                  <a:gd name="connsiteY2" fmla="*/ 83873 h 256883"/>
                  <a:gd name="connsiteX3" fmla="*/ 7353 w 179039"/>
                  <a:gd name="connsiteY3" fmla="*/ 144590 h 256883"/>
                  <a:gd name="connsiteX4" fmla="*/ 22922 w 179039"/>
                  <a:gd name="connsiteY4" fmla="*/ 232553 h 256883"/>
                  <a:gd name="connsiteX5" fmla="*/ 71184 w 179039"/>
                  <a:gd name="connsiteY5" fmla="*/ 242673 h 256883"/>
                  <a:gd name="connsiteX6" fmla="*/ 92202 w 179039"/>
                  <a:gd name="connsiteY6" fmla="*/ 210757 h 256883"/>
                  <a:gd name="connsiteX7" fmla="*/ 181722 w 179039"/>
                  <a:gd name="connsiteY7" fmla="*/ 15370 h 256883"/>
                  <a:gd name="connsiteX8" fmla="*/ 184057 w 179039"/>
                  <a:gd name="connsiteY8" fmla="*/ 2915 h 256883"/>
                  <a:gd name="connsiteX9" fmla="*/ 169267 w 179039"/>
                  <a:gd name="connsiteY9" fmla="*/ 3694 h 256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9039" h="256883">
                    <a:moveTo>
                      <a:pt x="169267" y="3694"/>
                    </a:moveTo>
                    <a:cubicBezTo>
                      <a:pt x="121783" y="20041"/>
                      <a:pt x="74298" y="36388"/>
                      <a:pt x="26814" y="51178"/>
                    </a:cubicBezTo>
                    <a:cubicBezTo>
                      <a:pt x="6574" y="57406"/>
                      <a:pt x="-3545" y="65968"/>
                      <a:pt x="1125" y="83873"/>
                    </a:cubicBezTo>
                    <a:cubicBezTo>
                      <a:pt x="3461" y="107226"/>
                      <a:pt x="4239" y="125908"/>
                      <a:pt x="7353" y="144590"/>
                    </a:cubicBezTo>
                    <a:cubicBezTo>
                      <a:pt x="12023" y="174171"/>
                      <a:pt x="12802" y="204530"/>
                      <a:pt x="22922" y="232553"/>
                    </a:cubicBezTo>
                    <a:cubicBezTo>
                      <a:pt x="33820" y="263691"/>
                      <a:pt x="50167" y="267583"/>
                      <a:pt x="71184" y="242673"/>
                    </a:cubicBezTo>
                    <a:cubicBezTo>
                      <a:pt x="78969" y="233332"/>
                      <a:pt x="85975" y="221655"/>
                      <a:pt x="92202" y="210757"/>
                    </a:cubicBezTo>
                    <a:cubicBezTo>
                      <a:pt x="127232" y="147704"/>
                      <a:pt x="152920" y="80759"/>
                      <a:pt x="181722" y="15370"/>
                    </a:cubicBezTo>
                    <a:cubicBezTo>
                      <a:pt x="183279" y="11478"/>
                      <a:pt x="187171" y="6808"/>
                      <a:pt x="184057" y="2915"/>
                    </a:cubicBezTo>
                    <a:cubicBezTo>
                      <a:pt x="179387" y="-3312"/>
                      <a:pt x="173938" y="2137"/>
                      <a:pt x="169267" y="3694"/>
                    </a:cubicBezTo>
                    <a:close/>
                  </a:path>
                </a:pathLst>
              </a:custGeom>
              <a:solidFill>
                <a:srgbClr val="A1C1E2"/>
              </a:solidFill>
              <a:ln w="7773"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DDEECAAF-9FC4-4763-84A7-3BBCDDB5E4BA}"/>
                  </a:ext>
                </a:extLst>
              </p:cNvPr>
              <p:cNvSpPr/>
              <p:nvPr/>
            </p:nvSpPr>
            <p:spPr>
              <a:xfrm>
                <a:off x="7708914" y="3041340"/>
                <a:ext cx="155687" cy="233530"/>
              </a:xfrm>
              <a:custGeom>
                <a:avLst/>
                <a:gdLst>
                  <a:gd name="connsiteX0" fmla="*/ 151795 w 155686"/>
                  <a:gd name="connsiteY0" fmla="*/ 205506 h 233530"/>
                  <a:gd name="connsiteX1" fmla="*/ 7006 w 155686"/>
                  <a:gd name="connsiteY1" fmla="*/ 0 h 233530"/>
                  <a:gd name="connsiteX2" fmla="*/ 0 w 155686"/>
                  <a:gd name="connsiteY2" fmla="*/ 3114 h 233530"/>
                  <a:gd name="connsiteX3" fmla="*/ 21796 w 155686"/>
                  <a:gd name="connsiteY3" fmla="*/ 180596 h 233530"/>
                  <a:gd name="connsiteX4" fmla="*/ 32694 w 155686"/>
                  <a:gd name="connsiteY4" fmla="*/ 209399 h 233530"/>
                  <a:gd name="connsiteX5" fmla="*/ 126106 w 155686"/>
                  <a:gd name="connsiteY5" fmla="*/ 238200 h 233530"/>
                  <a:gd name="connsiteX6" fmla="*/ 151795 w 155686"/>
                  <a:gd name="connsiteY6" fmla="*/ 205506 h 23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5686" h="233530">
                    <a:moveTo>
                      <a:pt x="151795" y="205506"/>
                    </a:moveTo>
                    <a:cubicBezTo>
                      <a:pt x="115986" y="127663"/>
                      <a:pt x="58383" y="66167"/>
                      <a:pt x="7006" y="0"/>
                    </a:cubicBezTo>
                    <a:cubicBezTo>
                      <a:pt x="4670" y="778"/>
                      <a:pt x="2335" y="2335"/>
                      <a:pt x="0" y="3114"/>
                    </a:cubicBezTo>
                    <a:cubicBezTo>
                      <a:pt x="7006" y="62275"/>
                      <a:pt x="14012" y="121435"/>
                      <a:pt x="21796" y="180596"/>
                    </a:cubicBezTo>
                    <a:cubicBezTo>
                      <a:pt x="23353" y="190716"/>
                      <a:pt x="19461" y="203949"/>
                      <a:pt x="32694" y="209399"/>
                    </a:cubicBezTo>
                    <a:cubicBezTo>
                      <a:pt x="63053" y="221854"/>
                      <a:pt x="93412" y="235087"/>
                      <a:pt x="126106" y="238200"/>
                    </a:cubicBezTo>
                    <a:cubicBezTo>
                      <a:pt x="152573" y="240536"/>
                      <a:pt x="161914" y="228081"/>
                      <a:pt x="151795" y="205506"/>
                    </a:cubicBezTo>
                    <a:close/>
                  </a:path>
                </a:pathLst>
              </a:custGeom>
              <a:solidFill>
                <a:srgbClr val="A1C1E2"/>
              </a:solidFill>
              <a:ln w="7773"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C62A5F1B-3BF1-43C0-8E5E-9BC81343B20C}"/>
                  </a:ext>
                </a:extLst>
              </p:cNvPr>
              <p:cNvSpPr/>
              <p:nvPr/>
            </p:nvSpPr>
            <p:spPr>
              <a:xfrm>
                <a:off x="4875416" y="4489227"/>
                <a:ext cx="786218" cy="482629"/>
              </a:xfrm>
              <a:custGeom>
                <a:avLst/>
                <a:gdLst>
                  <a:gd name="connsiteX0" fmla="*/ 787775 w 786217"/>
                  <a:gd name="connsiteY0" fmla="*/ 487299 h 482628"/>
                  <a:gd name="connsiteX1" fmla="*/ 0 w 786217"/>
                  <a:gd name="connsiteY1" fmla="*/ 0 h 482628"/>
                  <a:gd name="connsiteX2" fmla="*/ 787775 w 786217"/>
                  <a:gd name="connsiteY2" fmla="*/ 487299 h 482628"/>
                </a:gdLst>
                <a:ahLst/>
                <a:cxnLst>
                  <a:cxn ang="0">
                    <a:pos x="connsiteX0" y="connsiteY0"/>
                  </a:cxn>
                  <a:cxn ang="0">
                    <a:pos x="connsiteX1" y="connsiteY1"/>
                  </a:cxn>
                  <a:cxn ang="0">
                    <a:pos x="connsiteX2" y="connsiteY2"/>
                  </a:cxn>
                </a:cxnLst>
                <a:rect l="l" t="t" r="r" b="b"/>
                <a:pathLst>
                  <a:path w="786217" h="482628">
                    <a:moveTo>
                      <a:pt x="787775" y="487299"/>
                    </a:moveTo>
                    <a:cubicBezTo>
                      <a:pt x="523886" y="323828"/>
                      <a:pt x="265446" y="164249"/>
                      <a:pt x="0" y="0"/>
                    </a:cubicBezTo>
                    <a:cubicBezTo>
                      <a:pt x="190716" y="284128"/>
                      <a:pt x="460054" y="426582"/>
                      <a:pt x="787775" y="487299"/>
                    </a:cubicBezTo>
                    <a:close/>
                  </a:path>
                </a:pathLst>
              </a:custGeom>
              <a:solidFill>
                <a:srgbClr val="A1C1E2"/>
              </a:solidFill>
              <a:ln w="7773"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998ADF26-2DC3-4BC8-A1BD-97EF79D8AC7E}"/>
                  </a:ext>
                </a:extLst>
              </p:cNvPr>
              <p:cNvSpPr/>
              <p:nvPr/>
            </p:nvSpPr>
            <p:spPr>
              <a:xfrm>
                <a:off x="5015976" y="5311836"/>
                <a:ext cx="358079" cy="186824"/>
              </a:xfrm>
              <a:custGeom>
                <a:avLst/>
                <a:gdLst>
                  <a:gd name="connsiteX0" fmla="*/ 344403 w 358079"/>
                  <a:gd name="connsiteY0" fmla="*/ 9536 h 186824"/>
                  <a:gd name="connsiteX1" fmla="*/ 325721 w 358079"/>
                  <a:gd name="connsiteY1" fmla="*/ 5643 h 186824"/>
                  <a:gd name="connsiteX2" fmla="*/ 175483 w 358079"/>
                  <a:gd name="connsiteY2" fmla="*/ 195 h 186824"/>
                  <a:gd name="connsiteX3" fmla="*/ 14348 w 358079"/>
                  <a:gd name="connsiteY3" fmla="*/ 5643 h 186824"/>
                  <a:gd name="connsiteX4" fmla="*/ 2671 w 358079"/>
                  <a:gd name="connsiteY4" fmla="*/ 21212 h 186824"/>
                  <a:gd name="connsiteX5" fmla="*/ 75065 w 358079"/>
                  <a:gd name="connsiteY5" fmla="*/ 177678 h 186824"/>
                  <a:gd name="connsiteX6" fmla="*/ 103089 w 358079"/>
                  <a:gd name="connsiteY6" fmla="*/ 186240 h 186824"/>
                  <a:gd name="connsiteX7" fmla="*/ 265782 w 358079"/>
                  <a:gd name="connsiteY7" fmla="*/ 106840 h 186824"/>
                  <a:gd name="connsiteX8" fmla="*/ 352966 w 358079"/>
                  <a:gd name="connsiteY8" fmla="*/ 50793 h 186824"/>
                  <a:gd name="connsiteX9" fmla="*/ 344403 w 358079"/>
                  <a:gd name="connsiteY9" fmla="*/ 9536 h 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8079" h="186824">
                    <a:moveTo>
                      <a:pt x="344403" y="9536"/>
                    </a:moveTo>
                    <a:cubicBezTo>
                      <a:pt x="338954" y="7200"/>
                      <a:pt x="331948" y="7200"/>
                      <a:pt x="325721" y="5643"/>
                    </a:cubicBezTo>
                    <a:cubicBezTo>
                      <a:pt x="275123" y="-3697"/>
                      <a:pt x="223746" y="1751"/>
                      <a:pt x="175483" y="195"/>
                    </a:cubicBezTo>
                    <a:cubicBezTo>
                      <a:pt x="120215" y="973"/>
                      <a:pt x="67281" y="-2141"/>
                      <a:pt x="14348" y="5643"/>
                    </a:cubicBezTo>
                    <a:cubicBezTo>
                      <a:pt x="3449" y="7200"/>
                      <a:pt x="-4335" y="7200"/>
                      <a:pt x="2671" y="21212"/>
                    </a:cubicBezTo>
                    <a:cubicBezTo>
                      <a:pt x="26802" y="73367"/>
                      <a:pt x="51712" y="125522"/>
                      <a:pt x="75065" y="177678"/>
                    </a:cubicBezTo>
                    <a:cubicBezTo>
                      <a:pt x="81293" y="191689"/>
                      <a:pt x="89077" y="193246"/>
                      <a:pt x="103089" y="186240"/>
                    </a:cubicBezTo>
                    <a:cubicBezTo>
                      <a:pt x="156801" y="158995"/>
                      <a:pt x="212070" y="134864"/>
                      <a:pt x="265782" y="106840"/>
                    </a:cubicBezTo>
                    <a:cubicBezTo>
                      <a:pt x="296140" y="90493"/>
                      <a:pt x="327278" y="74146"/>
                      <a:pt x="352966" y="50793"/>
                    </a:cubicBezTo>
                    <a:cubicBezTo>
                      <a:pt x="372427" y="33667"/>
                      <a:pt x="369313" y="18877"/>
                      <a:pt x="344403" y="9536"/>
                    </a:cubicBezTo>
                    <a:close/>
                  </a:path>
                </a:pathLst>
              </a:custGeom>
              <a:solidFill>
                <a:srgbClr val="A1C1E2"/>
              </a:solidFill>
              <a:ln w="7773"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F5FAD59F-68C3-479F-ACE7-CA29562902DB}"/>
                  </a:ext>
                </a:extLst>
              </p:cNvPr>
              <p:cNvSpPr/>
              <p:nvPr/>
            </p:nvSpPr>
            <p:spPr>
              <a:xfrm>
                <a:off x="4701046" y="3246847"/>
                <a:ext cx="653884" cy="311373"/>
              </a:xfrm>
              <a:custGeom>
                <a:avLst/>
                <a:gdLst>
                  <a:gd name="connsiteX0" fmla="*/ 658555 w 653884"/>
                  <a:gd name="connsiteY0" fmla="*/ 314487 h 311373"/>
                  <a:gd name="connsiteX1" fmla="*/ 0 w 653884"/>
                  <a:gd name="connsiteY1" fmla="*/ 0 h 311373"/>
                  <a:gd name="connsiteX2" fmla="*/ 293469 w 653884"/>
                  <a:gd name="connsiteY2" fmla="*/ 234309 h 311373"/>
                  <a:gd name="connsiteX3" fmla="*/ 658555 w 653884"/>
                  <a:gd name="connsiteY3" fmla="*/ 314487 h 311373"/>
                </a:gdLst>
                <a:ahLst/>
                <a:cxnLst>
                  <a:cxn ang="0">
                    <a:pos x="connsiteX0" y="connsiteY0"/>
                  </a:cxn>
                  <a:cxn ang="0">
                    <a:pos x="connsiteX1" y="connsiteY1"/>
                  </a:cxn>
                  <a:cxn ang="0">
                    <a:pos x="connsiteX2" y="connsiteY2"/>
                  </a:cxn>
                  <a:cxn ang="0">
                    <a:pos x="connsiteX3" y="connsiteY3"/>
                  </a:cxn>
                </a:cxnLst>
                <a:rect l="l" t="t" r="r" b="b"/>
                <a:pathLst>
                  <a:path w="653884" h="311373">
                    <a:moveTo>
                      <a:pt x="658555" y="314487"/>
                    </a:moveTo>
                    <a:cubicBezTo>
                      <a:pt x="438258" y="209399"/>
                      <a:pt x="218740" y="105089"/>
                      <a:pt x="0" y="0"/>
                    </a:cubicBezTo>
                    <a:cubicBezTo>
                      <a:pt x="83292" y="97304"/>
                      <a:pt x="177483" y="179818"/>
                      <a:pt x="293469" y="234309"/>
                    </a:cubicBezTo>
                    <a:cubicBezTo>
                      <a:pt x="375205" y="273230"/>
                      <a:pt x="607178" y="325385"/>
                      <a:pt x="658555" y="314487"/>
                    </a:cubicBezTo>
                    <a:close/>
                  </a:path>
                </a:pathLst>
              </a:custGeom>
              <a:solidFill>
                <a:srgbClr val="A1C1E2"/>
              </a:solidFill>
              <a:ln w="7773"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D3EC1AC6-6DE6-4545-95CB-CE9972957450}"/>
                  </a:ext>
                </a:extLst>
              </p:cNvPr>
              <p:cNvSpPr/>
              <p:nvPr/>
            </p:nvSpPr>
            <p:spPr>
              <a:xfrm>
                <a:off x="4224645" y="3545765"/>
                <a:ext cx="210177" cy="731728"/>
              </a:xfrm>
              <a:custGeom>
                <a:avLst/>
                <a:gdLst>
                  <a:gd name="connsiteX0" fmla="*/ 211734 w 210177"/>
                  <a:gd name="connsiteY0" fmla="*/ 27245 h 731727"/>
                  <a:gd name="connsiteX1" fmla="*/ 200836 w 210177"/>
                  <a:gd name="connsiteY1" fmla="*/ 0 h 731727"/>
                  <a:gd name="connsiteX2" fmla="*/ 0 w 210177"/>
                  <a:gd name="connsiteY2" fmla="*/ 735620 h 731727"/>
                  <a:gd name="connsiteX3" fmla="*/ 18682 w 210177"/>
                  <a:gd name="connsiteY3" fmla="*/ 718494 h 731727"/>
                  <a:gd name="connsiteX4" fmla="*/ 68502 w 210177"/>
                  <a:gd name="connsiteY4" fmla="*/ 627417 h 731727"/>
                  <a:gd name="connsiteX5" fmla="*/ 189938 w 210177"/>
                  <a:gd name="connsiteY5" fmla="*/ 338619 h 731727"/>
                  <a:gd name="connsiteX6" fmla="*/ 214069 w 210177"/>
                  <a:gd name="connsiteY6" fmla="*/ 171255 h 731727"/>
                  <a:gd name="connsiteX7" fmla="*/ 211734 w 210177"/>
                  <a:gd name="connsiteY7" fmla="*/ 27245 h 731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177" h="731727">
                    <a:moveTo>
                      <a:pt x="211734" y="27245"/>
                    </a:moveTo>
                    <a:cubicBezTo>
                      <a:pt x="212512" y="17904"/>
                      <a:pt x="211734" y="9341"/>
                      <a:pt x="200836" y="0"/>
                    </a:cubicBezTo>
                    <a:cubicBezTo>
                      <a:pt x="133891" y="245207"/>
                      <a:pt x="67724" y="489635"/>
                      <a:pt x="0" y="735620"/>
                    </a:cubicBezTo>
                    <a:cubicBezTo>
                      <a:pt x="14790" y="733285"/>
                      <a:pt x="14790" y="724722"/>
                      <a:pt x="18682" y="718494"/>
                    </a:cubicBezTo>
                    <a:cubicBezTo>
                      <a:pt x="35808" y="688136"/>
                      <a:pt x="52155" y="657776"/>
                      <a:pt x="68502" y="627417"/>
                    </a:cubicBezTo>
                    <a:cubicBezTo>
                      <a:pt x="117543" y="534784"/>
                      <a:pt x="163471" y="440593"/>
                      <a:pt x="189938" y="338619"/>
                    </a:cubicBezTo>
                    <a:cubicBezTo>
                      <a:pt x="203950" y="284128"/>
                      <a:pt x="208620" y="228081"/>
                      <a:pt x="214069" y="171255"/>
                    </a:cubicBezTo>
                    <a:cubicBezTo>
                      <a:pt x="217961" y="122214"/>
                      <a:pt x="207842" y="75508"/>
                      <a:pt x="211734" y="27245"/>
                    </a:cubicBezTo>
                    <a:close/>
                  </a:path>
                </a:pathLst>
              </a:custGeom>
              <a:solidFill>
                <a:srgbClr val="A1C1E2"/>
              </a:solidFill>
              <a:ln w="7773"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5FAEBF5B-4254-47FD-99B5-A46CC8AF5B94}"/>
                  </a:ext>
                </a:extLst>
              </p:cNvPr>
              <p:cNvSpPr/>
              <p:nvPr/>
            </p:nvSpPr>
            <p:spPr>
              <a:xfrm>
                <a:off x="5327685" y="2993077"/>
                <a:ext cx="186824" cy="342511"/>
              </a:xfrm>
              <a:custGeom>
                <a:avLst/>
                <a:gdLst>
                  <a:gd name="connsiteX0" fmla="*/ 189160 w 186824"/>
                  <a:gd name="connsiteY0" fmla="*/ 249099 h 342510"/>
                  <a:gd name="connsiteX1" fmla="*/ 186046 w 186824"/>
                  <a:gd name="connsiteY1" fmla="*/ 197722 h 342510"/>
                  <a:gd name="connsiteX2" fmla="*/ 185267 w 186824"/>
                  <a:gd name="connsiteY2" fmla="*/ 188381 h 342510"/>
                  <a:gd name="connsiteX3" fmla="*/ 174369 w 186824"/>
                  <a:gd name="connsiteY3" fmla="*/ 126885 h 342510"/>
                  <a:gd name="connsiteX4" fmla="*/ 184489 w 186824"/>
                  <a:gd name="connsiteY4" fmla="*/ 110538 h 342510"/>
                  <a:gd name="connsiteX5" fmla="*/ 162693 w 186824"/>
                  <a:gd name="connsiteY5" fmla="*/ 97304 h 342510"/>
                  <a:gd name="connsiteX6" fmla="*/ 142454 w 186824"/>
                  <a:gd name="connsiteY6" fmla="*/ 0 h 342510"/>
                  <a:gd name="connsiteX7" fmla="*/ 0 w 186824"/>
                  <a:gd name="connsiteY7" fmla="*/ 343289 h 342510"/>
                  <a:gd name="connsiteX8" fmla="*/ 170477 w 186824"/>
                  <a:gd name="connsiteY8" fmla="*/ 285685 h 342510"/>
                  <a:gd name="connsiteX9" fmla="*/ 189160 w 186824"/>
                  <a:gd name="connsiteY9" fmla="*/ 249099 h 342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6824" h="342510">
                    <a:moveTo>
                      <a:pt x="189160" y="249099"/>
                    </a:moveTo>
                    <a:cubicBezTo>
                      <a:pt x="186046" y="231973"/>
                      <a:pt x="172812" y="215626"/>
                      <a:pt x="186046" y="197722"/>
                    </a:cubicBezTo>
                    <a:cubicBezTo>
                      <a:pt x="186046" y="194608"/>
                      <a:pt x="185267" y="191495"/>
                      <a:pt x="185267" y="188381"/>
                    </a:cubicBezTo>
                    <a:cubicBezTo>
                      <a:pt x="151795" y="158800"/>
                      <a:pt x="151795" y="158800"/>
                      <a:pt x="174369" y="126885"/>
                    </a:cubicBezTo>
                    <a:cubicBezTo>
                      <a:pt x="177483" y="121436"/>
                      <a:pt x="181375" y="115987"/>
                      <a:pt x="184489" y="110538"/>
                    </a:cubicBezTo>
                    <a:cubicBezTo>
                      <a:pt x="171255" y="115208"/>
                      <a:pt x="165807" y="112094"/>
                      <a:pt x="162693" y="97304"/>
                    </a:cubicBezTo>
                    <a:cubicBezTo>
                      <a:pt x="156465" y="66945"/>
                      <a:pt x="156465" y="35030"/>
                      <a:pt x="142454" y="0"/>
                    </a:cubicBezTo>
                    <a:cubicBezTo>
                      <a:pt x="93412" y="117544"/>
                      <a:pt x="46706" y="230416"/>
                      <a:pt x="0" y="343289"/>
                    </a:cubicBezTo>
                    <a:cubicBezTo>
                      <a:pt x="61496" y="326942"/>
                      <a:pt x="115208" y="305146"/>
                      <a:pt x="170477" y="285685"/>
                    </a:cubicBezTo>
                    <a:cubicBezTo>
                      <a:pt x="189938" y="279458"/>
                      <a:pt x="192273" y="268560"/>
                      <a:pt x="189160" y="249099"/>
                    </a:cubicBezTo>
                    <a:close/>
                  </a:path>
                </a:pathLst>
              </a:custGeom>
              <a:solidFill>
                <a:srgbClr val="A1C1E2"/>
              </a:solidFill>
              <a:ln w="7773"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E9773CCE-E212-4012-9FF1-3F7939156702}"/>
                  </a:ext>
                </a:extLst>
              </p:cNvPr>
              <p:cNvSpPr/>
              <p:nvPr/>
            </p:nvSpPr>
            <p:spPr>
              <a:xfrm>
                <a:off x="4973498" y="4352222"/>
                <a:ext cx="576041" cy="233530"/>
              </a:xfrm>
              <a:custGeom>
                <a:avLst/>
                <a:gdLst>
                  <a:gd name="connsiteX0" fmla="*/ 581490 w 576040"/>
                  <a:gd name="connsiteY0" fmla="*/ 238201 h 233530"/>
                  <a:gd name="connsiteX1" fmla="*/ 0 w 576040"/>
                  <a:gd name="connsiteY1" fmla="*/ 0 h 233530"/>
                  <a:gd name="connsiteX2" fmla="*/ 581490 w 576040"/>
                  <a:gd name="connsiteY2" fmla="*/ 238201 h 233530"/>
                </a:gdLst>
                <a:ahLst/>
                <a:cxnLst>
                  <a:cxn ang="0">
                    <a:pos x="connsiteX0" y="connsiteY0"/>
                  </a:cxn>
                  <a:cxn ang="0">
                    <a:pos x="connsiteX1" y="connsiteY1"/>
                  </a:cxn>
                  <a:cxn ang="0">
                    <a:pos x="connsiteX2" y="connsiteY2"/>
                  </a:cxn>
                </a:cxnLst>
                <a:rect l="l" t="t" r="r" b="b"/>
                <a:pathLst>
                  <a:path w="576040" h="233530">
                    <a:moveTo>
                      <a:pt x="581490" y="238201"/>
                    </a:moveTo>
                    <a:cubicBezTo>
                      <a:pt x="387660" y="158801"/>
                      <a:pt x="193830" y="79400"/>
                      <a:pt x="0" y="0"/>
                    </a:cubicBezTo>
                    <a:cubicBezTo>
                      <a:pt x="165806" y="147124"/>
                      <a:pt x="359636" y="227303"/>
                      <a:pt x="581490" y="238201"/>
                    </a:cubicBezTo>
                    <a:close/>
                  </a:path>
                </a:pathLst>
              </a:custGeom>
              <a:solidFill>
                <a:srgbClr val="A1C1E2"/>
              </a:solidFill>
              <a:ln w="7773"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CEB1533C-5DD9-4968-83F3-8862BEC263DF}"/>
                  </a:ext>
                </a:extLst>
              </p:cNvPr>
              <p:cNvSpPr/>
              <p:nvPr/>
            </p:nvSpPr>
            <p:spPr>
              <a:xfrm>
                <a:off x="3822070" y="3051475"/>
                <a:ext cx="210177" cy="194608"/>
              </a:xfrm>
              <a:custGeom>
                <a:avLst/>
                <a:gdLst>
                  <a:gd name="connsiteX0" fmla="*/ 176051 w 210177"/>
                  <a:gd name="connsiteY0" fmla="*/ 10105 h 194608"/>
                  <a:gd name="connsiteX1" fmla="*/ 158926 w 210177"/>
                  <a:gd name="connsiteY1" fmla="*/ 5434 h 194608"/>
                  <a:gd name="connsiteX2" fmla="*/ 7910 w 210177"/>
                  <a:gd name="connsiteY2" fmla="*/ 167348 h 194608"/>
                  <a:gd name="connsiteX3" fmla="*/ 2460 w 210177"/>
                  <a:gd name="connsiteY3" fmla="*/ 189144 h 194608"/>
                  <a:gd name="connsiteX4" fmla="*/ 22700 w 210177"/>
                  <a:gd name="connsiteY4" fmla="*/ 194593 h 194608"/>
                  <a:gd name="connsiteX5" fmla="*/ 33598 w 210177"/>
                  <a:gd name="connsiteY5" fmla="*/ 194593 h 194608"/>
                  <a:gd name="connsiteX6" fmla="*/ 207189 w 210177"/>
                  <a:gd name="connsiteY6" fmla="*/ 129205 h 194608"/>
                  <a:gd name="connsiteX7" fmla="*/ 214973 w 210177"/>
                  <a:gd name="connsiteY7" fmla="*/ 112079 h 194608"/>
                  <a:gd name="connsiteX8" fmla="*/ 176051 w 210177"/>
                  <a:gd name="connsiteY8" fmla="*/ 10105 h 194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177" h="194608">
                    <a:moveTo>
                      <a:pt x="176051" y="10105"/>
                    </a:moveTo>
                    <a:cubicBezTo>
                      <a:pt x="172159" y="-1572"/>
                      <a:pt x="167488" y="-3129"/>
                      <a:pt x="158926" y="5434"/>
                    </a:cubicBezTo>
                    <a:cubicBezTo>
                      <a:pt x="108327" y="59146"/>
                      <a:pt x="49166" y="105074"/>
                      <a:pt x="7910" y="167348"/>
                    </a:cubicBezTo>
                    <a:cubicBezTo>
                      <a:pt x="3239" y="173576"/>
                      <a:pt x="-3767" y="180582"/>
                      <a:pt x="2460" y="189144"/>
                    </a:cubicBezTo>
                    <a:cubicBezTo>
                      <a:pt x="7131" y="196150"/>
                      <a:pt x="14915" y="194593"/>
                      <a:pt x="22700" y="194593"/>
                    </a:cubicBezTo>
                    <a:cubicBezTo>
                      <a:pt x="26592" y="194593"/>
                      <a:pt x="30484" y="195372"/>
                      <a:pt x="33598" y="194593"/>
                    </a:cubicBezTo>
                    <a:cubicBezTo>
                      <a:pt x="93537" y="177468"/>
                      <a:pt x="151141" y="154115"/>
                      <a:pt x="207189" y="129205"/>
                    </a:cubicBezTo>
                    <a:cubicBezTo>
                      <a:pt x="214973" y="126091"/>
                      <a:pt x="218087" y="120642"/>
                      <a:pt x="214973" y="112079"/>
                    </a:cubicBezTo>
                    <a:cubicBezTo>
                      <a:pt x="201740" y="77828"/>
                      <a:pt x="188506" y="44356"/>
                      <a:pt x="176051" y="10105"/>
                    </a:cubicBezTo>
                    <a:close/>
                  </a:path>
                </a:pathLst>
              </a:custGeom>
              <a:solidFill>
                <a:srgbClr val="A1C1E2"/>
              </a:solidFill>
              <a:ln w="7773" cap="flat">
                <a:noFill/>
                <a:prstDash val="solid"/>
                <a:miter/>
              </a:ln>
            </p:spPr>
            <p:txBody>
              <a:bodyPr rtlCol="0" anchor="ctr"/>
              <a:lstStyle/>
              <a:p>
                <a:endParaRPr lang="en-US"/>
              </a:p>
            </p:txBody>
          </p:sp>
        </p:grpSp>
        <p:sp>
          <p:nvSpPr>
            <p:cNvPr id="50" name="Freeform: Shape 49">
              <a:extLst>
                <a:ext uri="{FF2B5EF4-FFF2-40B4-BE49-F238E27FC236}">
                  <a16:creationId xmlns:a16="http://schemas.microsoft.com/office/drawing/2014/main" id="{BBC69F3E-BAF5-443E-B5B0-AFA3AC39F5C4}"/>
                </a:ext>
              </a:extLst>
            </p:cNvPr>
            <p:cNvSpPr/>
            <p:nvPr/>
          </p:nvSpPr>
          <p:spPr>
            <a:xfrm>
              <a:off x="5487707" y="2989274"/>
              <a:ext cx="1354474" cy="3113734"/>
            </a:xfrm>
            <a:custGeom>
              <a:avLst/>
              <a:gdLst>
                <a:gd name="connsiteX0" fmla="*/ 365421 w 1354474"/>
                <a:gd name="connsiteY0" fmla="*/ 1422110 h 3113734"/>
                <a:gd name="connsiteX1" fmla="*/ 333505 w 1354474"/>
                <a:gd name="connsiteY1" fmla="*/ 1334147 h 3113734"/>
                <a:gd name="connsiteX2" fmla="*/ 327278 w 1354474"/>
                <a:gd name="connsiteY2" fmla="*/ 1316242 h 3113734"/>
                <a:gd name="connsiteX3" fmla="*/ 322607 w 1354474"/>
                <a:gd name="connsiteY3" fmla="*/ 1290554 h 3113734"/>
                <a:gd name="connsiteX4" fmla="*/ 300811 w 1354474"/>
                <a:gd name="connsiteY4" fmla="*/ 1224387 h 3113734"/>
                <a:gd name="connsiteX5" fmla="*/ 289913 w 1354474"/>
                <a:gd name="connsiteY5" fmla="*/ 1190136 h 3113734"/>
                <a:gd name="connsiteX6" fmla="*/ 289134 w 1354474"/>
                <a:gd name="connsiteY6" fmla="*/ 1180795 h 3113734"/>
                <a:gd name="connsiteX7" fmla="*/ 279015 w 1354474"/>
                <a:gd name="connsiteY7" fmla="*/ 1147323 h 3113734"/>
                <a:gd name="connsiteX8" fmla="*/ 277458 w 1354474"/>
                <a:gd name="connsiteY8" fmla="*/ 1137203 h 3113734"/>
                <a:gd name="connsiteX9" fmla="*/ 267338 w 1354474"/>
                <a:gd name="connsiteY9" fmla="*/ 1103730 h 3113734"/>
                <a:gd name="connsiteX10" fmla="*/ 255662 w 1354474"/>
                <a:gd name="connsiteY10" fmla="*/ 1060138 h 3113734"/>
                <a:gd name="connsiteX11" fmla="*/ 245542 w 1354474"/>
                <a:gd name="connsiteY11" fmla="*/ 1026665 h 3113734"/>
                <a:gd name="connsiteX12" fmla="*/ 244764 w 1354474"/>
                <a:gd name="connsiteY12" fmla="*/ 1017324 h 3113734"/>
                <a:gd name="connsiteX13" fmla="*/ 233866 w 1354474"/>
                <a:gd name="connsiteY13" fmla="*/ 983073 h 3113734"/>
                <a:gd name="connsiteX14" fmla="*/ 233866 w 1354474"/>
                <a:gd name="connsiteY14" fmla="*/ 983073 h 3113734"/>
                <a:gd name="connsiteX15" fmla="*/ 222189 w 1354474"/>
                <a:gd name="connsiteY15" fmla="*/ 939481 h 3113734"/>
                <a:gd name="connsiteX16" fmla="*/ 222189 w 1354474"/>
                <a:gd name="connsiteY16" fmla="*/ 939481 h 3113734"/>
                <a:gd name="connsiteX17" fmla="*/ 210513 w 1354474"/>
                <a:gd name="connsiteY17" fmla="*/ 895888 h 3113734"/>
                <a:gd name="connsiteX18" fmla="*/ 200393 w 1354474"/>
                <a:gd name="connsiteY18" fmla="*/ 873314 h 3113734"/>
                <a:gd name="connsiteX19" fmla="*/ 195722 w 1354474"/>
                <a:gd name="connsiteY19" fmla="*/ 858523 h 3113734"/>
                <a:gd name="connsiteX20" fmla="*/ 190273 w 1354474"/>
                <a:gd name="connsiteY20" fmla="*/ 828943 h 3113734"/>
                <a:gd name="connsiteX21" fmla="*/ 189495 w 1354474"/>
                <a:gd name="connsiteY21" fmla="*/ 829721 h 3113734"/>
                <a:gd name="connsiteX22" fmla="*/ 180154 w 1354474"/>
                <a:gd name="connsiteY22" fmla="*/ 795470 h 3113734"/>
                <a:gd name="connsiteX23" fmla="*/ 156801 w 1354474"/>
                <a:gd name="connsiteY23" fmla="*/ 698166 h 3113734"/>
                <a:gd name="connsiteX24" fmla="*/ 151352 w 1354474"/>
                <a:gd name="connsiteY24" fmla="*/ 677148 h 3113734"/>
                <a:gd name="connsiteX25" fmla="*/ 142789 w 1354474"/>
                <a:gd name="connsiteY25" fmla="*/ 632778 h 3113734"/>
                <a:gd name="connsiteX26" fmla="*/ 140454 w 1354474"/>
                <a:gd name="connsiteY26" fmla="*/ 620323 h 3113734"/>
                <a:gd name="connsiteX27" fmla="*/ 135005 w 1354474"/>
                <a:gd name="connsiteY27" fmla="*/ 565833 h 3113734"/>
                <a:gd name="connsiteX28" fmla="*/ 124106 w 1354474"/>
                <a:gd name="connsiteY28" fmla="*/ 392242 h 3113734"/>
                <a:gd name="connsiteX29" fmla="*/ 145903 w 1354474"/>
                <a:gd name="connsiteY29" fmla="*/ 346314 h 3113734"/>
                <a:gd name="connsiteX30" fmla="*/ 150573 w 1354474"/>
                <a:gd name="connsiteY30" fmla="*/ 345536 h 3113734"/>
                <a:gd name="connsiteX31" fmla="*/ 156022 w 1354474"/>
                <a:gd name="connsiteY31" fmla="*/ 318291 h 3113734"/>
                <a:gd name="connsiteX32" fmla="*/ 25245 w 1354474"/>
                <a:gd name="connsiteY32" fmla="*/ 201525 h 3113734"/>
                <a:gd name="connsiteX33" fmla="*/ 18240 w 1354474"/>
                <a:gd name="connsiteY33" fmla="*/ 192963 h 3113734"/>
                <a:gd name="connsiteX34" fmla="*/ 8120 w 1354474"/>
                <a:gd name="connsiteY34" fmla="*/ 131466 h 3113734"/>
                <a:gd name="connsiteX35" fmla="*/ 23688 w 1354474"/>
                <a:gd name="connsiteY35" fmla="*/ 115119 h 3113734"/>
                <a:gd name="connsiteX36" fmla="*/ 124106 w 1354474"/>
                <a:gd name="connsiteY36" fmla="*/ 11588 h 3113734"/>
                <a:gd name="connsiteX37" fmla="*/ 167699 w 1354474"/>
                <a:gd name="connsiteY37" fmla="*/ 17037 h 3113734"/>
                <a:gd name="connsiteX38" fmla="*/ 234644 w 1354474"/>
                <a:gd name="connsiteY38" fmla="*/ 60629 h 3113734"/>
                <a:gd name="connsiteX39" fmla="*/ 285242 w 1354474"/>
                <a:gd name="connsiteY39" fmla="*/ 140808 h 3113734"/>
                <a:gd name="connsiteX40" fmla="*/ 293805 w 1354474"/>
                <a:gd name="connsiteY40" fmla="*/ 205418 h 3113734"/>
                <a:gd name="connsiteX41" fmla="*/ 292248 w 1354474"/>
                <a:gd name="connsiteY41" fmla="*/ 234998 h 3113734"/>
                <a:gd name="connsiteX42" fmla="*/ 299254 w 1354474"/>
                <a:gd name="connsiteY42" fmla="*/ 269249 h 3113734"/>
                <a:gd name="connsiteX43" fmla="*/ 354523 w 1354474"/>
                <a:gd name="connsiteY43" fmla="*/ 294938 h 3113734"/>
                <a:gd name="connsiteX44" fmla="*/ 531227 w 1354474"/>
                <a:gd name="connsiteY44" fmla="*/ 458409 h 3113734"/>
                <a:gd name="connsiteX45" fmla="*/ 540568 w 1354474"/>
                <a:gd name="connsiteY45" fmla="*/ 466971 h 3113734"/>
                <a:gd name="connsiteX46" fmla="*/ 553023 w 1354474"/>
                <a:gd name="connsiteY46" fmla="*/ 487989 h 3113734"/>
                <a:gd name="connsiteX47" fmla="*/ 553023 w 1354474"/>
                <a:gd name="connsiteY47" fmla="*/ 488767 h 3113734"/>
                <a:gd name="connsiteX48" fmla="*/ 574820 w 1354474"/>
                <a:gd name="connsiteY48" fmla="*/ 522240 h 3113734"/>
                <a:gd name="connsiteX49" fmla="*/ 619969 w 1354474"/>
                <a:gd name="connsiteY49" fmla="*/ 608646 h 3113734"/>
                <a:gd name="connsiteX50" fmla="*/ 630867 w 1354474"/>
                <a:gd name="connsiteY50" fmla="*/ 631221 h 3113734"/>
                <a:gd name="connsiteX51" fmla="*/ 630867 w 1354474"/>
                <a:gd name="connsiteY51" fmla="*/ 631221 h 3113734"/>
                <a:gd name="connsiteX52" fmla="*/ 641765 w 1354474"/>
                <a:gd name="connsiteY52" fmla="*/ 652238 h 3113734"/>
                <a:gd name="connsiteX53" fmla="*/ 651106 w 1354474"/>
                <a:gd name="connsiteY53" fmla="*/ 666250 h 3113734"/>
                <a:gd name="connsiteX54" fmla="*/ 674459 w 1354474"/>
                <a:gd name="connsiteY54" fmla="*/ 729304 h 3113734"/>
                <a:gd name="connsiteX55" fmla="*/ 684579 w 1354474"/>
                <a:gd name="connsiteY55" fmla="*/ 747207 h 3113734"/>
                <a:gd name="connsiteX56" fmla="*/ 685357 w 1354474"/>
                <a:gd name="connsiteY56" fmla="*/ 751878 h 3113734"/>
                <a:gd name="connsiteX57" fmla="*/ 698591 w 1354474"/>
                <a:gd name="connsiteY57" fmla="*/ 773674 h 3113734"/>
                <a:gd name="connsiteX58" fmla="*/ 700926 w 1354474"/>
                <a:gd name="connsiteY58" fmla="*/ 780680 h 3113734"/>
                <a:gd name="connsiteX59" fmla="*/ 707932 w 1354474"/>
                <a:gd name="connsiteY59" fmla="*/ 807147 h 3113734"/>
                <a:gd name="connsiteX60" fmla="*/ 728949 w 1354474"/>
                <a:gd name="connsiteY60" fmla="*/ 851518 h 3113734"/>
                <a:gd name="connsiteX61" fmla="*/ 739069 w 1354474"/>
                <a:gd name="connsiteY61" fmla="*/ 874092 h 3113734"/>
                <a:gd name="connsiteX62" fmla="*/ 739847 w 1354474"/>
                <a:gd name="connsiteY62" fmla="*/ 874092 h 3113734"/>
                <a:gd name="connsiteX63" fmla="*/ 749967 w 1354474"/>
                <a:gd name="connsiteY63" fmla="*/ 897445 h 3113734"/>
                <a:gd name="connsiteX64" fmla="*/ 762422 w 1354474"/>
                <a:gd name="connsiteY64" fmla="*/ 939481 h 3113734"/>
                <a:gd name="connsiteX65" fmla="*/ 772542 w 1354474"/>
                <a:gd name="connsiteY65" fmla="*/ 962055 h 3113734"/>
                <a:gd name="connsiteX66" fmla="*/ 795895 w 1354474"/>
                <a:gd name="connsiteY66" fmla="*/ 1027444 h 3113734"/>
                <a:gd name="connsiteX67" fmla="*/ 805236 w 1354474"/>
                <a:gd name="connsiteY67" fmla="*/ 1050018 h 3113734"/>
                <a:gd name="connsiteX68" fmla="*/ 806014 w 1354474"/>
                <a:gd name="connsiteY68" fmla="*/ 1050018 h 3113734"/>
                <a:gd name="connsiteX69" fmla="*/ 811463 w 1354474"/>
                <a:gd name="connsiteY69" fmla="*/ 1068701 h 3113734"/>
                <a:gd name="connsiteX70" fmla="*/ 817691 w 1354474"/>
                <a:gd name="connsiteY70" fmla="*/ 1093610 h 3113734"/>
                <a:gd name="connsiteX71" fmla="*/ 828589 w 1354474"/>
                <a:gd name="connsiteY71" fmla="*/ 1125526 h 3113734"/>
                <a:gd name="connsiteX72" fmla="*/ 839487 w 1354474"/>
                <a:gd name="connsiteY72" fmla="*/ 1158999 h 3113734"/>
                <a:gd name="connsiteX73" fmla="*/ 848828 w 1354474"/>
                <a:gd name="connsiteY73" fmla="*/ 1170676 h 3113734"/>
                <a:gd name="connsiteX74" fmla="*/ 855056 w 1354474"/>
                <a:gd name="connsiteY74" fmla="*/ 1189358 h 3113734"/>
                <a:gd name="connsiteX75" fmla="*/ 864397 w 1354474"/>
                <a:gd name="connsiteY75" fmla="*/ 1213489 h 3113734"/>
                <a:gd name="connsiteX76" fmla="*/ 866732 w 1354474"/>
                <a:gd name="connsiteY76" fmla="*/ 1224387 h 3113734"/>
                <a:gd name="connsiteX77" fmla="*/ 874517 w 1354474"/>
                <a:gd name="connsiteY77" fmla="*/ 1246183 h 3113734"/>
                <a:gd name="connsiteX78" fmla="*/ 877630 w 1354474"/>
                <a:gd name="connsiteY78" fmla="*/ 1252411 h 3113734"/>
                <a:gd name="connsiteX79" fmla="*/ 885415 w 1354474"/>
                <a:gd name="connsiteY79" fmla="*/ 1278099 h 3113734"/>
                <a:gd name="connsiteX80" fmla="*/ 893977 w 1354474"/>
                <a:gd name="connsiteY80" fmla="*/ 1296781 h 3113734"/>
                <a:gd name="connsiteX81" fmla="*/ 939126 w 1354474"/>
                <a:gd name="connsiteY81" fmla="*/ 1433007 h 3113734"/>
                <a:gd name="connsiteX82" fmla="*/ 950024 w 1354474"/>
                <a:gd name="connsiteY82" fmla="*/ 1465702 h 3113734"/>
                <a:gd name="connsiteX83" fmla="*/ 950024 w 1354474"/>
                <a:gd name="connsiteY83" fmla="*/ 1465702 h 3113734"/>
                <a:gd name="connsiteX84" fmla="*/ 955474 w 1354474"/>
                <a:gd name="connsiteY84" fmla="*/ 1480492 h 3113734"/>
                <a:gd name="connsiteX85" fmla="*/ 961701 w 1354474"/>
                <a:gd name="connsiteY85" fmla="*/ 1509294 h 3113734"/>
                <a:gd name="connsiteX86" fmla="*/ 961701 w 1354474"/>
                <a:gd name="connsiteY86" fmla="*/ 1509294 h 3113734"/>
                <a:gd name="connsiteX87" fmla="*/ 971821 w 1354474"/>
                <a:gd name="connsiteY87" fmla="*/ 1537318 h 3113734"/>
                <a:gd name="connsiteX88" fmla="*/ 981940 w 1354474"/>
                <a:gd name="connsiteY88" fmla="*/ 1554443 h 3113734"/>
                <a:gd name="connsiteX89" fmla="*/ 988168 w 1354474"/>
                <a:gd name="connsiteY89" fmla="*/ 1572347 h 3113734"/>
                <a:gd name="connsiteX90" fmla="*/ 992838 w 1354474"/>
                <a:gd name="connsiteY90" fmla="*/ 1598035 h 3113734"/>
                <a:gd name="connsiteX91" fmla="*/ 1016191 w 1354474"/>
                <a:gd name="connsiteY91" fmla="*/ 1663424 h 3113734"/>
                <a:gd name="connsiteX92" fmla="*/ 1027089 w 1354474"/>
                <a:gd name="connsiteY92" fmla="*/ 1696118 h 3113734"/>
                <a:gd name="connsiteX93" fmla="*/ 1037988 w 1354474"/>
                <a:gd name="connsiteY93" fmla="*/ 1728812 h 3113734"/>
                <a:gd name="connsiteX94" fmla="*/ 1043437 w 1354474"/>
                <a:gd name="connsiteY94" fmla="*/ 1747495 h 3113734"/>
                <a:gd name="connsiteX95" fmla="*/ 1050442 w 1354474"/>
                <a:gd name="connsiteY95" fmla="*/ 1770848 h 3113734"/>
                <a:gd name="connsiteX96" fmla="*/ 1059784 w 1354474"/>
                <a:gd name="connsiteY96" fmla="*/ 1790309 h 3113734"/>
                <a:gd name="connsiteX97" fmla="*/ 1100262 w 1354474"/>
                <a:gd name="connsiteY97" fmla="*/ 1921085 h 3113734"/>
                <a:gd name="connsiteX98" fmla="*/ 1104933 w 1354474"/>
                <a:gd name="connsiteY98" fmla="*/ 1942103 h 3113734"/>
                <a:gd name="connsiteX99" fmla="*/ 1115053 w 1354474"/>
                <a:gd name="connsiteY99" fmla="*/ 1970127 h 3113734"/>
                <a:gd name="connsiteX100" fmla="*/ 1125172 w 1354474"/>
                <a:gd name="connsiteY100" fmla="*/ 1992701 h 3113734"/>
                <a:gd name="connsiteX101" fmla="*/ 1131400 w 1354474"/>
                <a:gd name="connsiteY101" fmla="*/ 2011384 h 3113734"/>
                <a:gd name="connsiteX102" fmla="*/ 1136849 w 1354474"/>
                <a:gd name="connsiteY102" fmla="*/ 2037072 h 3113734"/>
                <a:gd name="connsiteX103" fmla="*/ 1149304 w 1354474"/>
                <a:gd name="connsiteY103" fmla="*/ 2079886 h 3113734"/>
                <a:gd name="connsiteX104" fmla="*/ 1158645 w 1354474"/>
                <a:gd name="connsiteY104" fmla="*/ 2103239 h 3113734"/>
                <a:gd name="connsiteX105" fmla="*/ 1159423 w 1354474"/>
                <a:gd name="connsiteY105" fmla="*/ 2103239 h 3113734"/>
                <a:gd name="connsiteX106" fmla="*/ 1164872 w 1354474"/>
                <a:gd name="connsiteY106" fmla="*/ 2117251 h 3113734"/>
                <a:gd name="connsiteX107" fmla="*/ 1173435 w 1354474"/>
                <a:gd name="connsiteY107" fmla="*/ 2145274 h 3113734"/>
                <a:gd name="connsiteX108" fmla="*/ 1175770 w 1354474"/>
                <a:gd name="connsiteY108" fmla="*/ 2152280 h 3113734"/>
                <a:gd name="connsiteX109" fmla="*/ 1181998 w 1354474"/>
                <a:gd name="connsiteY109" fmla="*/ 2180304 h 3113734"/>
                <a:gd name="connsiteX110" fmla="*/ 1182776 w 1354474"/>
                <a:gd name="connsiteY110" fmla="*/ 2184975 h 3113734"/>
                <a:gd name="connsiteX111" fmla="*/ 1192896 w 1354474"/>
                <a:gd name="connsiteY111" fmla="*/ 2213777 h 3113734"/>
                <a:gd name="connsiteX112" fmla="*/ 1203015 w 1354474"/>
                <a:gd name="connsiteY112" fmla="*/ 2235573 h 3113734"/>
                <a:gd name="connsiteX113" fmla="*/ 1208465 w 1354474"/>
                <a:gd name="connsiteY113" fmla="*/ 2254255 h 3113734"/>
                <a:gd name="connsiteX114" fmla="*/ 1213913 w 1354474"/>
                <a:gd name="connsiteY114" fmla="*/ 2279165 h 3113734"/>
                <a:gd name="connsiteX115" fmla="*/ 1225590 w 1354474"/>
                <a:gd name="connsiteY115" fmla="*/ 2321979 h 3113734"/>
                <a:gd name="connsiteX116" fmla="*/ 1236488 w 1354474"/>
                <a:gd name="connsiteY116" fmla="*/ 2356230 h 3113734"/>
                <a:gd name="connsiteX117" fmla="*/ 1236488 w 1354474"/>
                <a:gd name="connsiteY117" fmla="*/ 2356230 h 3113734"/>
                <a:gd name="connsiteX118" fmla="*/ 1247386 w 1354474"/>
                <a:gd name="connsiteY118" fmla="*/ 2389702 h 3113734"/>
                <a:gd name="connsiteX119" fmla="*/ 1258284 w 1354474"/>
                <a:gd name="connsiteY119" fmla="*/ 2412277 h 3113734"/>
                <a:gd name="connsiteX120" fmla="*/ 1262955 w 1354474"/>
                <a:gd name="connsiteY120" fmla="*/ 2427067 h 3113734"/>
                <a:gd name="connsiteX121" fmla="*/ 1269182 w 1354474"/>
                <a:gd name="connsiteY121" fmla="*/ 2456648 h 3113734"/>
                <a:gd name="connsiteX122" fmla="*/ 1291757 w 1354474"/>
                <a:gd name="connsiteY122" fmla="*/ 2522036 h 3113734"/>
                <a:gd name="connsiteX123" fmla="*/ 1296427 w 1354474"/>
                <a:gd name="connsiteY123" fmla="*/ 2536827 h 3113734"/>
                <a:gd name="connsiteX124" fmla="*/ 1302655 w 1354474"/>
                <a:gd name="connsiteY124" fmla="*/ 2565628 h 3113734"/>
                <a:gd name="connsiteX125" fmla="*/ 1312775 w 1354474"/>
                <a:gd name="connsiteY125" fmla="*/ 2588203 h 3113734"/>
                <a:gd name="connsiteX126" fmla="*/ 1318224 w 1354474"/>
                <a:gd name="connsiteY126" fmla="*/ 2606886 h 3113734"/>
                <a:gd name="connsiteX127" fmla="*/ 1324451 w 1354474"/>
                <a:gd name="connsiteY127" fmla="*/ 2632574 h 3113734"/>
                <a:gd name="connsiteX128" fmla="*/ 1335349 w 1354474"/>
                <a:gd name="connsiteY128" fmla="*/ 2669939 h 3113734"/>
                <a:gd name="connsiteX129" fmla="*/ 1350139 w 1354474"/>
                <a:gd name="connsiteY129" fmla="*/ 2722094 h 3113734"/>
                <a:gd name="connsiteX130" fmla="*/ 1344690 w 1354474"/>
                <a:gd name="connsiteY130" fmla="*/ 2778919 h 3113734"/>
                <a:gd name="connsiteX131" fmla="*/ 1336128 w 1354474"/>
                <a:gd name="connsiteY131" fmla="*/ 2815506 h 3113734"/>
                <a:gd name="connsiteX132" fmla="*/ 1335349 w 1354474"/>
                <a:gd name="connsiteY132" fmla="*/ 2824847 h 3113734"/>
                <a:gd name="connsiteX133" fmla="*/ 1325230 w 1354474"/>
                <a:gd name="connsiteY133" fmla="*/ 2859098 h 3113734"/>
                <a:gd name="connsiteX134" fmla="*/ 1324451 w 1354474"/>
                <a:gd name="connsiteY134" fmla="*/ 2873888 h 3113734"/>
                <a:gd name="connsiteX135" fmla="*/ 1316667 w 1354474"/>
                <a:gd name="connsiteY135" fmla="*/ 2898020 h 3113734"/>
                <a:gd name="connsiteX136" fmla="*/ 1307325 w 1354474"/>
                <a:gd name="connsiteY136" fmla="*/ 2926043 h 3113734"/>
                <a:gd name="connsiteX137" fmla="*/ 1301877 w 1354474"/>
                <a:gd name="connsiteY137" fmla="*/ 2940055 h 3113734"/>
                <a:gd name="connsiteX138" fmla="*/ 1301098 w 1354474"/>
                <a:gd name="connsiteY138" fmla="*/ 2950175 h 3113734"/>
                <a:gd name="connsiteX139" fmla="*/ 1292535 w 1354474"/>
                <a:gd name="connsiteY139" fmla="*/ 2966522 h 3113734"/>
                <a:gd name="connsiteX140" fmla="*/ 1280859 w 1354474"/>
                <a:gd name="connsiteY140" fmla="*/ 2996881 h 3113734"/>
                <a:gd name="connsiteX141" fmla="*/ 1280080 w 1354474"/>
                <a:gd name="connsiteY141" fmla="*/ 3006222 h 3113734"/>
                <a:gd name="connsiteX142" fmla="*/ 1269182 w 1354474"/>
                <a:gd name="connsiteY142" fmla="*/ 3038916 h 3113734"/>
                <a:gd name="connsiteX143" fmla="*/ 1255171 w 1354474"/>
                <a:gd name="connsiteY143" fmla="*/ 3096520 h 3113734"/>
                <a:gd name="connsiteX144" fmla="*/ 1224812 w 1354474"/>
                <a:gd name="connsiteY144" fmla="*/ 3108197 h 3113734"/>
                <a:gd name="connsiteX145" fmla="*/ 1135292 w 1354474"/>
                <a:gd name="connsiteY145" fmla="*/ 3051371 h 3113734"/>
                <a:gd name="connsiteX146" fmla="*/ 1105711 w 1354474"/>
                <a:gd name="connsiteY146" fmla="*/ 3039695 h 3113734"/>
                <a:gd name="connsiteX147" fmla="*/ 1027089 w 1354474"/>
                <a:gd name="connsiteY147" fmla="*/ 2984426 h 3113734"/>
                <a:gd name="connsiteX148" fmla="*/ 993617 w 1354474"/>
                <a:gd name="connsiteY148" fmla="*/ 2963408 h 3113734"/>
                <a:gd name="connsiteX149" fmla="*/ 938348 w 1354474"/>
                <a:gd name="connsiteY149" fmla="*/ 2930714 h 3113734"/>
                <a:gd name="connsiteX150" fmla="*/ 916552 w 1354474"/>
                <a:gd name="connsiteY150" fmla="*/ 2919816 h 3113734"/>
                <a:gd name="connsiteX151" fmla="*/ 838709 w 1354474"/>
                <a:gd name="connsiteY151" fmla="*/ 2865325 h 3113734"/>
                <a:gd name="connsiteX152" fmla="*/ 828589 w 1354474"/>
                <a:gd name="connsiteY152" fmla="*/ 2842751 h 3113734"/>
                <a:gd name="connsiteX153" fmla="*/ 806014 w 1354474"/>
                <a:gd name="connsiteY153" fmla="*/ 2772692 h 3113734"/>
                <a:gd name="connsiteX154" fmla="*/ 795895 w 1354474"/>
                <a:gd name="connsiteY154" fmla="*/ 2743890 h 3113734"/>
                <a:gd name="connsiteX155" fmla="*/ 795116 w 1354474"/>
                <a:gd name="connsiteY155" fmla="*/ 2739998 h 3113734"/>
                <a:gd name="connsiteX156" fmla="*/ 782661 w 1354474"/>
                <a:gd name="connsiteY156" fmla="*/ 2703411 h 3113734"/>
                <a:gd name="connsiteX157" fmla="*/ 773320 w 1354474"/>
                <a:gd name="connsiteY157" fmla="*/ 2678501 h 3113734"/>
                <a:gd name="connsiteX158" fmla="*/ 773320 w 1354474"/>
                <a:gd name="connsiteY158" fmla="*/ 2678501 h 3113734"/>
                <a:gd name="connsiteX159" fmla="*/ 759308 w 1354474"/>
                <a:gd name="connsiteY159" fmla="*/ 2647364 h 3113734"/>
                <a:gd name="connsiteX160" fmla="*/ 756973 w 1354474"/>
                <a:gd name="connsiteY160" fmla="*/ 2636466 h 3113734"/>
                <a:gd name="connsiteX161" fmla="*/ 751524 w 1354474"/>
                <a:gd name="connsiteY161" fmla="*/ 2613113 h 3113734"/>
                <a:gd name="connsiteX162" fmla="*/ 741404 w 1354474"/>
                <a:gd name="connsiteY162" fmla="*/ 2591317 h 3113734"/>
                <a:gd name="connsiteX163" fmla="*/ 730506 w 1354474"/>
                <a:gd name="connsiteY163" fmla="*/ 2557844 h 3113734"/>
                <a:gd name="connsiteX164" fmla="*/ 718830 w 1354474"/>
                <a:gd name="connsiteY164" fmla="*/ 2515030 h 3113734"/>
                <a:gd name="connsiteX165" fmla="*/ 707932 w 1354474"/>
                <a:gd name="connsiteY165" fmla="*/ 2482336 h 3113734"/>
                <a:gd name="connsiteX166" fmla="*/ 707153 w 1354474"/>
                <a:gd name="connsiteY166" fmla="*/ 2472995 h 3113734"/>
                <a:gd name="connsiteX167" fmla="*/ 695477 w 1354474"/>
                <a:gd name="connsiteY167" fmla="*/ 2440301 h 3113734"/>
                <a:gd name="connsiteX168" fmla="*/ 686136 w 1354474"/>
                <a:gd name="connsiteY168" fmla="*/ 2416169 h 3113734"/>
                <a:gd name="connsiteX169" fmla="*/ 675238 w 1354474"/>
                <a:gd name="connsiteY169" fmla="*/ 2394373 h 3113734"/>
                <a:gd name="connsiteX170" fmla="*/ 669788 w 1354474"/>
                <a:gd name="connsiteY170" fmla="*/ 2376469 h 3113734"/>
                <a:gd name="connsiteX171" fmla="*/ 662783 w 1354474"/>
                <a:gd name="connsiteY171" fmla="*/ 2352338 h 3113734"/>
                <a:gd name="connsiteX172" fmla="*/ 654220 w 1354474"/>
                <a:gd name="connsiteY172" fmla="*/ 2328206 h 3113734"/>
                <a:gd name="connsiteX173" fmla="*/ 630867 w 1354474"/>
                <a:gd name="connsiteY173" fmla="*/ 2242578 h 3113734"/>
                <a:gd name="connsiteX174" fmla="*/ 619969 w 1354474"/>
                <a:gd name="connsiteY174" fmla="*/ 2209106 h 3113734"/>
                <a:gd name="connsiteX175" fmla="*/ 619969 w 1354474"/>
                <a:gd name="connsiteY175" fmla="*/ 2209106 h 3113734"/>
                <a:gd name="connsiteX176" fmla="*/ 609071 w 1354474"/>
                <a:gd name="connsiteY176" fmla="*/ 2175633 h 3113734"/>
                <a:gd name="connsiteX177" fmla="*/ 609071 w 1354474"/>
                <a:gd name="connsiteY177" fmla="*/ 2175633 h 3113734"/>
                <a:gd name="connsiteX178" fmla="*/ 597394 w 1354474"/>
                <a:gd name="connsiteY178" fmla="*/ 2145274 h 3113734"/>
                <a:gd name="connsiteX179" fmla="*/ 594280 w 1354474"/>
                <a:gd name="connsiteY179" fmla="*/ 2139047 h 3113734"/>
                <a:gd name="connsiteX180" fmla="*/ 584161 w 1354474"/>
                <a:gd name="connsiteY180" fmla="*/ 2112580 h 3113734"/>
                <a:gd name="connsiteX181" fmla="*/ 577155 w 1354474"/>
                <a:gd name="connsiteY181" fmla="*/ 2092341 h 3113734"/>
                <a:gd name="connsiteX182" fmla="*/ 576376 w 1354474"/>
                <a:gd name="connsiteY182" fmla="*/ 2087670 h 3113734"/>
                <a:gd name="connsiteX183" fmla="*/ 565478 w 1354474"/>
                <a:gd name="connsiteY183" fmla="*/ 2054976 h 3113734"/>
                <a:gd name="connsiteX184" fmla="*/ 553802 w 1354474"/>
                <a:gd name="connsiteY184" fmla="*/ 2011384 h 3113734"/>
                <a:gd name="connsiteX185" fmla="*/ 540568 w 1354474"/>
                <a:gd name="connsiteY185" fmla="*/ 1980247 h 3113734"/>
                <a:gd name="connsiteX186" fmla="*/ 538233 w 1354474"/>
                <a:gd name="connsiteY186" fmla="*/ 1969348 h 3113734"/>
                <a:gd name="connsiteX187" fmla="*/ 528892 w 1354474"/>
                <a:gd name="connsiteY187" fmla="*/ 1945995 h 3113734"/>
                <a:gd name="connsiteX188" fmla="*/ 527335 w 1354474"/>
                <a:gd name="connsiteY188" fmla="*/ 1938989 h 3113734"/>
                <a:gd name="connsiteX189" fmla="*/ 519551 w 1354474"/>
                <a:gd name="connsiteY189" fmla="*/ 1913301 h 3113734"/>
                <a:gd name="connsiteX190" fmla="*/ 517215 w 1354474"/>
                <a:gd name="connsiteY190" fmla="*/ 1906295 h 3113734"/>
                <a:gd name="connsiteX191" fmla="*/ 508653 w 1354474"/>
                <a:gd name="connsiteY191" fmla="*/ 1879828 h 3113734"/>
                <a:gd name="connsiteX192" fmla="*/ 506317 w 1354474"/>
                <a:gd name="connsiteY192" fmla="*/ 1872822 h 3113734"/>
                <a:gd name="connsiteX193" fmla="*/ 500090 w 1354474"/>
                <a:gd name="connsiteY193" fmla="*/ 1845577 h 3113734"/>
                <a:gd name="connsiteX194" fmla="*/ 489970 w 1354474"/>
                <a:gd name="connsiteY194" fmla="*/ 1823781 h 3113734"/>
                <a:gd name="connsiteX195" fmla="*/ 483743 w 1354474"/>
                <a:gd name="connsiteY195" fmla="*/ 1805877 h 3113734"/>
                <a:gd name="connsiteX196" fmla="*/ 478294 w 1354474"/>
                <a:gd name="connsiteY196" fmla="*/ 1780189 h 3113734"/>
                <a:gd name="connsiteX197" fmla="*/ 456498 w 1354474"/>
                <a:gd name="connsiteY197" fmla="*/ 1714022 h 3113734"/>
                <a:gd name="connsiteX198" fmla="*/ 451827 w 1354474"/>
                <a:gd name="connsiteY198" fmla="*/ 1699232 h 3113734"/>
                <a:gd name="connsiteX199" fmla="*/ 444821 w 1354474"/>
                <a:gd name="connsiteY199" fmla="*/ 1670430 h 3113734"/>
                <a:gd name="connsiteX200" fmla="*/ 444043 w 1354474"/>
                <a:gd name="connsiteY200" fmla="*/ 1670430 h 3113734"/>
                <a:gd name="connsiteX201" fmla="*/ 434702 w 1354474"/>
                <a:gd name="connsiteY201" fmla="*/ 1647077 h 3113734"/>
                <a:gd name="connsiteX202" fmla="*/ 433923 w 1354474"/>
                <a:gd name="connsiteY202" fmla="*/ 1647855 h 3113734"/>
                <a:gd name="connsiteX203" fmla="*/ 429252 w 1354474"/>
                <a:gd name="connsiteY203" fmla="*/ 1633065 h 3113734"/>
                <a:gd name="connsiteX204" fmla="*/ 423025 w 1354474"/>
                <a:gd name="connsiteY204" fmla="*/ 1603484 h 3113734"/>
                <a:gd name="connsiteX205" fmla="*/ 402007 w 1354474"/>
                <a:gd name="connsiteY205" fmla="*/ 1548216 h 3113734"/>
                <a:gd name="connsiteX206" fmla="*/ 391109 w 1354474"/>
                <a:gd name="connsiteY206" fmla="*/ 1513965 h 3113734"/>
                <a:gd name="connsiteX207" fmla="*/ 378654 w 1354474"/>
                <a:gd name="connsiteY207" fmla="*/ 1461031 h 3113734"/>
                <a:gd name="connsiteX208" fmla="*/ 365421 w 1354474"/>
                <a:gd name="connsiteY208" fmla="*/ 1422110 h 3113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Lst>
              <a:rect l="l" t="t" r="r" b="b"/>
              <a:pathLst>
                <a:path w="1354474" h="3113734">
                  <a:moveTo>
                    <a:pt x="365421" y="1422110"/>
                  </a:moveTo>
                  <a:cubicBezTo>
                    <a:pt x="350631" y="1394086"/>
                    <a:pt x="350631" y="1361392"/>
                    <a:pt x="333505" y="1334147"/>
                  </a:cubicBezTo>
                  <a:cubicBezTo>
                    <a:pt x="326499" y="1329476"/>
                    <a:pt x="327278" y="1322470"/>
                    <a:pt x="327278" y="1316242"/>
                  </a:cubicBezTo>
                  <a:cubicBezTo>
                    <a:pt x="326499" y="1307680"/>
                    <a:pt x="328835" y="1298338"/>
                    <a:pt x="322607" y="1290554"/>
                  </a:cubicBezTo>
                  <a:cubicBezTo>
                    <a:pt x="315601" y="1268758"/>
                    <a:pt x="312487" y="1245405"/>
                    <a:pt x="300811" y="1224387"/>
                  </a:cubicBezTo>
                  <a:cubicBezTo>
                    <a:pt x="293027" y="1214268"/>
                    <a:pt x="296140" y="1201034"/>
                    <a:pt x="289913" y="1190136"/>
                  </a:cubicBezTo>
                  <a:cubicBezTo>
                    <a:pt x="289913" y="1187023"/>
                    <a:pt x="289134" y="1183909"/>
                    <a:pt x="289134" y="1180795"/>
                  </a:cubicBezTo>
                  <a:cubicBezTo>
                    <a:pt x="282129" y="1170676"/>
                    <a:pt x="284464" y="1157442"/>
                    <a:pt x="279015" y="1147323"/>
                  </a:cubicBezTo>
                  <a:cubicBezTo>
                    <a:pt x="278236" y="1144209"/>
                    <a:pt x="278236" y="1141095"/>
                    <a:pt x="277458" y="1137203"/>
                  </a:cubicBezTo>
                  <a:cubicBezTo>
                    <a:pt x="269674" y="1127083"/>
                    <a:pt x="274344" y="1113850"/>
                    <a:pt x="267338" y="1103730"/>
                  </a:cubicBezTo>
                  <a:cubicBezTo>
                    <a:pt x="266560" y="1088161"/>
                    <a:pt x="254883" y="1075707"/>
                    <a:pt x="255662" y="1060138"/>
                  </a:cubicBezTo>
                  <a:cubicBezTo>
                    <a:pt x="249434" y="1050018"/>
                    <a:pt x="253326" y="1036006"/>
                    <a:pt x="245542" y="1026665"/>
                  </a:cubicBezTo>
                  <a:cubicBezTo>
                    <a:pt x="245542" y="1023551"/>
                    <a:pt x="244764" y="1020437"/>
                    <a:pt x="244764" y="1017324"/>
                  </a:cubicBezTo>
                  <a:cubicBezTo>
                    <a:pt x="240871" y="1006426"/>
                    <a:pt x="240871" y="993971"/>
                    <a:pt x="233866" y="983073"/>
                  </a:cubicBezTo>
                  <a:lnTo>
                    <a:pt x="233866" y="983073"/>
                  </a:lnTo>
                  <a:cubicBezTo>
                    <a:pt x="227638" y="969061"/>
                    <a:pt x="232309" y="952714"/>
                    <a:pt x="222189" y="939481"/>
                  </a:cubicBezTo>
                  <a:lnTo>
                    <a:pt x="222189" y="939481"/>
                  </a:lnTo>
                  <a:cubicBezTo>
                    <a:pt x="213626" y="926247"/>
                    <a:pt x="222968" y="908343"/>
                    <a:pt x="210513" y="895888"/>
                  </a:cubicBezTo>
                  <a:cubicBezTo>
                    <a:pt x="207399" y="888104"/>
                    <a:pt x="203507" y="881098"/>
                    <a:pt x="200393" y="873314"/>
                  </a:cubicBezTo>
                  <a:cubicBezTo>
                    <a:pt x="197279" y="868643"/>
                    <a:pt x="195722" y="863973"/>
                    <a:pt x="195722" y="858523"/>
                  </a:cubicBezTo>
                  <a:cubicBezTo>
                    <a:pt x="194165" y="848404"/>
                    <a:pt x="198058" y="837506"/>
                    <a:pt x="190273" y="828943"/>
                  </a:cubicBezTo>
                  <a:lnTo>
                    <a:pt x="189495" y="829721"/>
                  </a:lnTo>
                  <a:cubicBezTo>
                    <a:pt x="183267" y="818823"/>
                    <a:pt x="184046" y="806368"/>
                    <a:pt x="180154" y="795470"/>
                  </a:cubicBezTo>
                  <a:cubicBezTo>
                    <a:pt x="177818" y="761998"/>
                    <a:pt x="166142" y="730082"/>
                    <a:pt x="156801" y="698166"/>
                  </a:cubicBezTo>
                  <a:cubicBezTo>
                    <a:pt x="151352" y="691939"/>
                    <a:pt x="151352" y="684933"/>
                    <a:pt x="151352" y="677148"/>
                  </a:cubicBezTo>
                  <a:cubicBezTo>
                    <a:pt x="151352" y="661580"/>
                    <a:pt x="152130" y="646011"/>
                    <a:pt x="142789" y="632778"/>
                  </a:cubicBezTo>
                  <a:cubicBezTo>
                    <a:pt x="141232" y="628885"/>
                    <a:pt x="140454" y="624215"/>
                    <a:pt x="140454" y="620323"/>
                  </a:cubicBezTo>
                  <a:cubicBezTo>
                    <a:pt x="138118" y="602419"/>
                    <a:pt x="145124" y="583736"/>
                    <a:pt x="135005" y="565833"/>
                  </a:cubicBezTo>
                  <a:cubicBezTo>
                    <a:pt x="120993" y="508228"/>
                    <a:pt x="122550" y="449846"/>
                    <a:pt x="124106" y="392242"/>
                  </a:cubicBezTo>
                  <a:cubicBezTo>
                    <a:pt x="130334" y="376673"/>
                    <a:pt x="131112" y="357991"/>
                    <a:pt x="145903" y="346314"/>
                  </a:cubicBezTo>
                  <a:cubicBezTo>
                    <a:pt x="147459" y="346314"/>
                    <a:pt x="149016" y="345536"/>
                    <a:pt x="150573" y="345536"/>
                  </a:cubicBezTo>
                  <a:cubicBezTo>
                    <a:pt x="164585" y="339308"/>
                    <a:pt x="164585" y="329189"/>
                    <a:pt x="156022" y="318291"/>
                  </a:cubicBezTo>
                  <a:cubicBezTo>
                    <a:pt x="113987" y="277812"/>
                    <a:pt x="73508" y="234998"/>
                    <a:pt x="25245" y="201525"/>
                  </a:cubicBezTo>
                  <a:cubicBezTo>
                    <a:pt x="22132" y="199190"/>
                    <a:pt x="19796" y="196855"/>
                    <a:pt x="18240" y="192963"/>
                  </a:cubicBezTo>
                  <a:cubicBezTo>
                    <a:pt x="2671" y="174280"/>
                    <a:pt x="-8227" y="154819"/>
                    <a:pt x="8120" y="131466"/>
                  </a:cubicBezTo>
                  <a:cubicBezTo>
                    <a:pt x="10455" y="123682"/>
                    <a:pt x="18240" y="119790"/>
                    <a:pt x="23688" y="115119"/>
                  </a:cubicBezTo>
                  <a:cubicBezTo>
                    <a:pt x="57161" y="80868"/>
                    <a:pt x="90634" y="45839"/>
                    <a:pt x="124106" y="11588"/>
                  </a:cubicBezTo>
                  <a:cubicBezTo>
                    <a:pt x="142010" y="-12544"/>
                    <a:pt x="154465" y="6917"/>
                    <a:pt x="167699" y="17037"/>
                  </a:cubicBezTo>
                  <a:cubicBezTo>
                    <a:pt x="188716" y="33384"/>
                    <a:pt x="210513" y="49731"/>
                    <a:pt x="234644" y="60629"/>
                  </a:cubicBezTo>
                  <a:cubicBezTo>
                    <a:pt x="275901" y="71527"/>
                    <a:pt x="285242" y="103443"/>
                    <a:pt x="285242" y="140808"/>
                  </a:cubicBezTo>
                  <a:cubicBezTo>
                    <a:pt x="285242" y="162604"/>
                    <a:pt x="285242" y="184400"/>
                    <a:pt x="293805" y="205418"/>
                  </a:cubicBezTo>
                  <a:cubicBezTo>
                    <a:pt x="297697" y="215537"/>
                    <a:pt x="293805" y="224878"/>
                    <a:pt x="292248" y="234998"/>
                  </a:cubicBezTo>
                  <a:cubicBezTo>
                    <a:pt x="290691" y="246675"/>
                    <a:pt x="290691" y="259130"/>
                    <a:pt x="299254" y="269249"/>
                  </a:cubicBezTo>
                  <a:cubicBezTo>
                    <a:pt x="315601" y="282483"/>
                    <a:pt x="336619" y="285596"/>
                    <a:pt x="354523" y="294938"/>
                  </a:cubicBezTo>
                  <a:cubicBezTo>
                    <a:pt x="427695" y="333859"/>
                    <a:pt x="483743" y="391463"/>
                    <a:pt x="531227" y="458409"/>
                  </a:cubicBezTo>
                  <a:cubicBezTo>
                    <a:pt x="534341" y="462301"/>
                    <a:pt x="535898" y="465414"/>
                    <a:pt x="540568" y="466971"/>
                  </a:cubicBezTo>
                  <a:cubicBezTo>
                    <a:pt x="549910" y="470864"/>
                    <a:pt x="546796" y="481762"/>
                    <a:pt x="553023" y="487989"/>
                  </a:cubicBezTo>
                  <a:lnTo>
                    <a:pt x="553023" y="488767"/>
                  </a:lnTo>
                  <a:cubicBezTo>
                    <a:pt x="561586" y="498887"/>
                    <a:pt x="567814" y="510564"/>
                    <a:pt x="574820" y="522240"/>
                  </a:cubicBezTo>
                  <a:cubicBezTo>
                    <a:pt x="588831" y="551821"/>
                    <a:pt x="608292" y="578287"/>
                    <a:pt x="619969" y="608646"/>
                  </a:cubicBezTo>
                  <a:cubicBezTo>
                    <a:pt x="626196" y="614874"/>
                    <a:pt x="622304" y="625772"/>
                    <a:pt x="630867" y="631221"/>
                  </a:cubicBezTo>
                  <a:lnTo>
                    <a:pt x="630867" y="631221"/>
                  </a:lnTo>
                  <a:cubicBezTo>
                    <a:pt x="636316" y="637448"/>
                    <a:pt x="636316" y="646011"/>
                    <a:pt x="641765" y="652238"/>
                  </a:cubicBezTo>
                  <a:cubicBezTo>
                    <a:pt x="644879" y="656909"/>
                    <a:pt x="648771" y="660801"/>
                    <a:pt x="651106" y="666250"/>
                  </a:cubicBezTo>
                  <a:cubicBezTo>
                    <a:pt x="658890" y="687268"/>
                    <a:pt x="666675" y="708286"/>
                    <a:pt x="674459" y="729304"/>
                  </a:cubicBezTo>
                  <a:cubicBezTo>
                    <a:pt x="678351" y="734753"/>
                    <a:pt x="679908" y="741758"/>
                    <a:pt x="684579" y="747207"/>
                  </a:cubicBezTo>
                  <a:cubicBezTo>
                    <a:pt x="685357" y="748764"/>
                    <a:pt x="685357" y="750321"/>
                    <a:pt x="685357" y="751878"/>
                  </a:cubicBezTo>
                  <a:cubicBezTo>
                    <a:pt x="690806" y="758884"/>
                    <a:pt x="690806" y="768225"/>
                    <a:pt x="698591" y="773674"/>
                  </a:cubicBezTo>
                  <a:cubicBezTo>
                    <a:pt x="700147" y="776010"/>
                    <a:pt x="700926" y="778345"/>
                    <a:pt x="700926" y="780680"/>
                  </a:cubicBezTo>
                  <a:cubicBezTo>
                    <a:pt x="703261" y="789243"/>
                    <a:pt x="697034" y="800919"/>
                    <a:pt x="707932" y="807147"/>
                  </a:cubicBezTo>
                  <a:cubicBezTo>
                    <a:pt x="720387" y="819602"/>
                    <a:pt x="721944" y="836727"/>
                    <a:pt x="728949" y="851518"/>
                  </a:cubicBezTo>
                  <a:cubicBezTo>
                    <a:pt x="735177" y="857745"/>
                    <a:pt x="732063" y="867865"/>
                    <a:pt x="739069" y="874092"/>
                  </a:cubicBezTo>
                  <a:lnTo>
                    <a:pt x="739847" y="874092"/>
                  </a:lnTo>
                  <a:cubicBezTo>
                    <a:pt x="744518" y="881098"/>
                    <a:pt x="744518" y="890439"/>
                    <a:pt x="749967" y="897445"/>
                  </a:cubicBezTo>
                  <a:cubicBezTo>
                    <a:pt x="747632" y="913014"/>
                    <a:pt x="761644" y="924690"/>
                    <a:pt x="762422" y="939481"/>
                  </a:cubicBezTo>
                  <a:cubicBezTo>
                    <a:pt x="768650" y="945708"/>
                    <a:pt x="765536" y="955828"/>
                    <a:pt x="772542" y="962055"/>
                  </a:cubicBezTo>
                  <a:cubicBezTo>
                    <a:pt x="780326" y="983851"/>
                    <a:pt x="788110" y="1005648"/>
                    <a:pt x="795895" y="1027444"/>
                  </a:cubicBezTo>
                  <a:cubicBezTo>
                    <a:pt x="802122" y="1033671"/>
                    <a:pt x="799008" y="1043791"/>
                    <a:pt x="805236" y="1050018"/>
                  </a:cubicBezTo>
                  <a:lnTo>
                    <a:pt x="806014" y="1050018"/>
                  </a:lnTo>
                  <a:cubicBezTo>
                    <a:pt x="810685" y="1055467"/>
                    <a:pt x="809906" y="1062473"/>
                    <a:pt x="811463" y="1068701"/>
                  </a:cubicBezTo>
                  <a:cubicBezTo>
                    <a:pt x="812242" y="1077264"/>
                    <a:pt x="811463" y="1086604"/>
                    <a:pt x="817691" y="1093610"/>
                  </a:cubicBezTo>
                  <a:cubicBezTo>
                    <a:pt x="823918" y="1103730"/>
                    <a:pt x="830146" y="1113071"/>
                    <a:pt x="828589" y="1125526"/>
                  </a:cubicBezTo>
                  <a:cubicBezTo>
                    <a:pt x="834038" y="1136424"/>
                    <a:pt x="829367" y="1150436"/>
                    <a:pt x="839487" y="1158999"/>
                  </a:cubicBezTo>
                  <a:cubicBezTo>
                    <a:pt x="842601" y="1162891"/>
                    <a:pt x="845714" y="1166783"/>
                    <a:pt x="848828" y="1170676"/>
                  </a:cubicBezTo>
                  <a:cubicBezTo>
                    <a:pt x="853499" y="1176124"/>
                    <a:pt x="852720" y="1183130"/>
                    <a:pt x="855056" y="1189358"/>
                  </a:cubicBezTo>
                  <a:cubicBezTo>
                    <a:pt x="854277" y="1198699"/>
                    <a:pt x="858948" y="1206483"/>
                    <a:pt x="864397" y="1213489"/>
                  </a:cubicBezTo>
                  <a:cubicBezTo>
                    <a:pt x="865954" y="1216603"/>
                    <a:pt x="865954" y="1220495"/>
                    <a:pt x="866732" y="1224387"/>
                  </a:cubicBezTo>
                  <a:cubicBezTo>
                    <a:pt x="865954" y="1232950"/>
                    <a:pt x="867510" y="1240735"/>
                    <a:pt x="874517" y="1246183"/>
                  </a:cubicBezTo>
                  <a:cubicBezTo>
                    <a:pt x="875295" y="1248519"/>
                    <a:pt x="876852" y="1250075"/>
                    <a:pt x="877630" y="1252411"/>
                  </a:cubicBezTo>
                  <a:cubicBezTo>
                    <a:pt x="877630" y="1261752"/>
                    <a:pt x="879965" y="1270315"/>
                    <a:pt x="885415" y="1278099"/>
                  </a:cubicBezTo>
                  <a:cubicBezTo>
                    <a:pt x="888528" y="1284327"/>
                    <a:pt x="890863" y="1291333"/>
                    <a:pt x="893977" y="1296781"/>
                  </a:cubicBezTo>
                  <a:cubicBezTo>
                    <a:pt x="908768" y="1341931"/>
                    <a:pt x="923558" y="1387858"/>
                    <a:pt x="939126" y="1433007"/>
                  </a:cubicBezTo>
                  <a:cubicBezTo>
                    <a:pt x="944576" y="1443127"/>
                    <a:pt x="943019" y="1455582"/>
                    <a:pt x="950024" y="1465702"/>
                  </a:cubicBezTo>
                  <a:lnTo>
                    <a:pt x="950024" y="1465702"/>
                  </a:lnTo>
                  <a:cubicBezTo>
                    <a:pt x="953917" y="1469594"/>
                    <a:pt x="955474" y="1475043"/>
                    <a:pt x="955474" y="1480492"/>
                  </a:cubicBezTo>
                  <a:cubicBezTo>
                    <a:pt x="957030" y="1489833"/>
                    <a:pt x="951581" y="1501510"/>
                    <a:pt x="961701" y="1509294"/>
                  </a:cubicBezTo>
                  <a:lnTo>
                    <a:pt x="961701" y="1509294"/>
                  </a:lnTo>
                  <a:cubicBezTo>
                    <a:pt x="967150" y="1517857"/>
                    <a:pt x="964815" y="1529533"/>
                    <a:pt x="971821" y="1537318"/>
                  </a:cubicBezTo>
                  <a:cubicBezTo>
                    <a:pt x="974934" y="1542767"/>
                    <a:pt x="978827" y="1548216"/>
                    <a:pt x="981940" y="1554443"/>
                  </a:cubicBezTo>
                  <a:cubicBezTo>
                    <a:pt x="988168" y="1559114"/>
                    <a:pt x="988168" y="1566120"/>
                    <a:pt x="988168" y="1572347"/>
                  </a:cubicBezTo>
                  <a:cubicBezTo>
                    <a:pt x="988946" y="1580910"/>
                    <a:pt x="986611" y="1590251"/>
                    <a:pt x="992838" y="1598035"/>
                  </a:cubicBezTo>
                  <a:cubicBezTo>
                    <a:pt x="1000623" y="1619831"/>
                    <a:pt x="1008407" y="1641628"/>
                    <a:pt x="1016191" y="1663424"/>
                  </a:cubicBezTo>
                  <a:cubicBezTo>
                    <a:pt x="1024754" y="1672765"/>
                    <a:pt x="1019305" y="1686777"/>
                    <a:pt x="1027089" y="1696118"/>
                  </a:cubicBezTo>
                  <a:cubicBezTo>
                    <a:pt x="1026311" y="1708573"/>
                    <a:pt x="1036431" y="1717136"/>
                    <a:pt x="1037988" y="1728812"/>
                  </a:cubicBezTo>
                  <a:cubicBezTo>
                    <a:pt x="1042658" y="1734261"/>
                    <a:pt x="1043437" y="1740489"/>
                    <a:pt x="1043437" y="1747495"/>
                  </a:cubicBezTo>
                  <a:cubicBezTo>
                    <a:pt x="1043437" y="1756057"/>
                    <a:pt x="1042658" y="1764620"/>
                    <a:pt x="1050442" y="1770848"/>
                  </a:cubicBezTo>
                  <a:cubicBezTo>
                    <a:pt x="1054335" y="1777075"/>
                    <a:pt x="1056670" y="1784081"/>
                    <a:pt x="1059784" y="1790309"/>
                  </a:cubicBezTo>
                  <a:cubicBezTo>
                    <a:pt x="1073017" y="1833901"/>
                    <a:pt x="1087029" y="1877493"/>
                    <a:pt x="1100262" y="1921085"/>
                  </a:cubicBezTo>
                  <a:cubicBezTo>
                    <a:pt x="1102598" y="1928091"/>
                    <a:pt x="1103376" y="1935097"/>
                    <a:pt x="1104933" y="1942103"/>
                  </a:cubicBezTo>
                  <a:cubicBezTo>
                    <a:pt x="1110382" y="1950666"/>
                    <a:pt x="1109603" y="1961564"/>
                    <a:pt x="1115053" y="1970127"/>
                  </a:cubicBezTo>
                  <a:cubicBezTo>
                    <a:pt x="1118166" y="1977911"/>
                    <a:pt x="1122058" y="1984917"/>
                    <a:pt x="1125172" y="1992701"/>
                  </a:cubicBezTo>
                  <a:cubicBezTo>
                    <a:pt x="1131400" y="1997372"/>
                    <a:pt x="1131400" y="2004378"/>
                    <a:pt x="1131400" y="2011384"/>
                  </a:cubicBezTo>
                  <a:cubicBezTo>
                    <a:pt x="1132178" y="2019946"/>
                    <a:pt x="1129064" y="2029288"/>
                    <a:pt x="1136849" y="2037072"/>
                  </a:cubicBezTo>
                  <a:cubicBezTo>
                    <a:pt x="1139962" y="2051862"/>
                    <a:pt x="1150082" y="2064317"/>
                    <a:pt x="1149304" y="2079886"/>
                  </a:cubicBezTo>
                  <a:cubicBezTo>
                    <a:pt x="1153974" y="2086892"/>
                    <a:pt x="1153974" y="2096233"/>
                    <a:pt x="1158645" y="2103239"/>
                  </a:cubicBezTo>
                  <a:lnTo>
                    <a:pt x="1159423" y="2103239"/>
                  </a:lnTo>
                  <a:cubicBezTo>
                    <a:pt x="1163315" y="2107131"/>
                    <a:pt x="1164872" y="2111802"/>
                    <a:pt x="1164872" y="2117251"/>
                  </a:cubicBezTo>
                  <a:cubicBezTo>
                    <a:pt x="1164094" y="2127370"/>
                    <a:pt x="1165651" y="2137490"/>
                    <a:pt x="1173435" y="2145274"/>
                  </a:cubicBezTo>
                  <a:cubicBezTo>
                    <a:pt x="1174214" y="2147610"/>
                    <a:pt x="1174992" y="2149945"/>
                    <a:pt x="1175770" y="2152280"/>
                  </a:cubicBezTo>
                  <a:cubicBezTo>
                    <a:pt x="1176549" y="2161622"/>
                    <a:pt x="1176549" y="2171741"/>
                    <a:pt x="1181998" y="2180304"/>
                  </a:cubicBezTo>
                  <a:cubicBezTo>
                    <a:pt x="1182776" y="2181861"/>
                    <a:pt x="1182776" y="2183418"/>
                    <a:pt x="1182776" y="2184975"/>
                  </a:cubicBezTo>
                  <a:cubicBezTo>
                    <a:pt x="1189004" y="2193537"/>
                    <a:pt x="1184333" y="2205992"/>
                    <a:pt x="1192896" y="2213777"/>
                  </a:cubicBezTo>
                  <a:cubicBezTo>
                    <a:pt x="1196010" y="2220782"/>
                    <a:pt x="1199902" y="2228567"/>
                    <a:pt x="1203015" y="2235573"/>
                  </a:cubicBezTo>
                  <a:cubicBezTo>
                    <a:pt x="1207686" y="2241022"/>
                    <a:pt x="1206908" y="2248027"/>
                    <a:pt x="1208465" y="2254255"/>
                  </a:cubicBezTo>
                  <a:cubicBezTo>
                    <a:pt x="1209243" y="2262818"/>
                    <a:pt x="1206129" y="2272159"/>
                    <a:pt x="1213913" y="2279165"/>
                  </a:cubicBezTo>
                  <a:cubicBezTo>
                    <a:pt x="1217027" y="2293955"/>
                    <a:pt x="1227147" y="2305632"/>
                    <a:pt x="1225590" y="2321979"/>
                  </a:cubicBezTo>
                  <a:cubicBezTo>
                    <a:pt x="1231818" y="2332098"/>
                    <a:pt x="1228704" y="2346110"/>
                    <a:pt x="1236488" y="2356230"/>
                  </a:cubicBezTo>
                  <a:lnTo>
                    <a:pt x="1236488" y="2356230"/>
                  </a:lnTo>
                  <a:cubicBezTo>
                    <a:pt x="1241937" y="2366349"/>
                    <a:pt x="1238045" y="2380361"/>
                    <a:pt x="1247386" y="2389702"/>
                  </a:cubicBezTo>
                  <a:cubicBezTo>
                    <a:pt x="1251278" y="2397487"/>
                    <a:pt x="1254392" y="2404493"/>
                    <a:pt x="1258284" y="2412277"/>
                  </a:cubicBezTo>
                  <a:cubicBezTo>
                    <a:pt x="1261398" y="2416948"/>
                    <a:pt x="1260619" y="2422397"/>
                    <a:pt x="1262955" y="2427067"/>
                  </a:cubicBezTo>
                  <a:cubicBezTo>
                    <a:pt x="1264512" y="2437187"/>
                    <a:pt x="1262176" y="2448085"/>
                    <a:pt x="1269182" y="2456648"/>
                  </a:cubicBezTo>
                  <a:cubicBezTo>
                    <a:pt x="1276967" y="2478444"/>
                    <a:pt x="1283972" y="2500240"/>
                    <a:pt x="1291757" y="2522036"/>
                  </a:cubicBezTo>
                  <a:cubicBezTo>
                    <a:pt x="1295649" y="2526707"/>
                    <a:pt x="1296427" y="2531377"/>
                    <a:pt x="1296427" y="2536827"/>
                  </a:cubicBezTo>
                  <a:cubicBezTo>
                    <a:pt x="1297984" y="2546946"/>
                    <a:pt x="1292535" y="2557844"/>
                    <a:pt x="1302655" y="2565628"/>
                  </a:cubicBezTo>
                  <a:cubicBezTo>
                    <a:pt x="1308882" y="2571856"/>
                    <a:pt x="1311218" y="2579640"/>
                    <a:pt x="1312775" y="2588203"/>
                  </a:cubicBezTo>
                  <a:cubicBezTo>
                    <a:pt x="1316667" y="2593652"/>
                    <a:pt x="1316667" y="2600658"/>
                    <a:pt x="1318224" y="2606886"/>
                  </a:cubicBezTo>
                  <a:cubicBezTo>
                    <a:pt x="1319002" y="2615448"/>
                    <a:pt x="1319002" y="2624790"/>
                    <a:pt x="1324451" y="2632574"/>
                  </a:cubicBezTo>
                  <a:cubicBezTo>
                    <a:pt x="1330679" y="2644250"/>
                    <a:pt x="1336128" y="2655927"/>
                    <a:pt x="1335349" y="2669939"/>
                  </a:cubicBezTo>
                  <a:cubicBezTo>
                    <a:pt x="1339241" y="2687064"/>
                    <a:pt x="1343133" y="2704968"/>
                    <a:pt x="1350139" y="2722094"/>
                  </a:cubicBezTo>
                  <a:cubicBezTo>
                    <a:pt x="1357924" y="2741555"/>
                    <a:pt x="1357145" y="2761015"/>
                    <a:pt x="1344690" y="2778919"/>
                  </a:cubicBezTo>
                  <a:cubicBezTo>
                    <a:pt x="1336906" y="2789818"/>
                    <a:pt x="1337685" y="2803051"/>
                    <a:pt x="1336128" y="2815506"/>
                  </a:cubicBezTo>
                  <a:cubicBezTo>
                    <a:pt x="1336128" y="2818619"/>
                    <a:pt x="1335349" y="2821733"/>
                    <a:pt x="1335349" y="2824847"/>
                  </a:cubicBezTo>
                  <a:cubicBezTo>
                    <a:pt x="1327565" y="2834967"/>
                    <a:pt x="1328343" y="2847421"/>
                    <a:pt x="1325230" y="2859098"/>
                  </a:cubicBezTo>
                  <a:cubicBezTo>
                    <a:pt x="1325230" y="2863769"/>
                    <a:pt x="1324451" y="2869217"/>
                    <a:pt x="1324451" y="2873888"/>
                  </a:cubicBezTo>
                  <a:cubicBezTo>
                    <a:pt x="1319780" y="2881673"/>
                    <a:pt x="1320559" y="2890235"/>
                    <a:pt x="1316667" y="2898020"/>
                  </a:cubicBezTo>
                  <a:cubicBezTo>
                    <a:pt x="1312775" y="2907361"/>
                    <a:pt x="1307325" y="2915923"/>
                    <a:pt x="1307325" y="2926043"/>
                  </a:cubicBezTo>
                  <a:cubicBezTo>
                    <a:pt x="1306547" y="2931492"/>
                    <a:pt x="1304990" y="2936163"/>
                    <a:pt x="1301877" y="2940055"/>
                  </a:cubicBezTo>
                  <a:cubicBezTo>
                    <a:pt x="1301877" y="2943169"/>
                    <a:pt x="1301098" y="2947061"/>
                    <a:pt x="1301098" y="2950175"/>
                  </a:cubicBezTo>
                  <a:cubicBezTo>
                    <a:pt x="1297984" y="2955624"/>
                    <a:pt x="1296427" y="2961851"/>
                    <a:pt x="1292535" y="2966522"/>
                  </a:cubicBezTo>
                  <a:cubicBezTo>
                    <a:pt x="1285529" y="2975085"/>
                    <a:pt x="1285529" y="2986761"/>
                    <a:pt x="1280859" y="2996881"/>
                  </a:cubicBezTo>
                  <a:cubicBezTo>
                    <a:pt x="1280859" y="2999995"/>
                    <a:pt x="1280080" y="3003108"/>
                    <a:pt x="1280080" y="3006222"/>
                  </a:cubicBezTo>
                  <a:cubicBezTo>
                    <a:pt x="1271518" y="3015563"/>
                    <a:pt x="1275410" y="3028796"/>
                    <a:pt x="1269182" y="3038916"/>
                  </a:cubicBezTo>
                  <a:cubicBezTo>
                    <a:pt x="1264512" y="3058377"/>
                    <a:pt x="1261398" y="3077838"/>
                    <a:pt x="1255171" y="3096520"/>
                  </a:cubicBezTo>
                  <a:cubicBezTo>
                    <a:pt x="1250500" y="3112089"/>
                    <a:pt x="1243494" y="3121430"/>
                    <a:pt x="1224812" y="3108197"/>
                  </a:cubicBezTo>
                  <a:cubicBezTo>
                    <a:pt x="1196010" y="3087958"/>
                    <a:pt x="1165651" y="3070054"/>
                    <a:pt x="1135292" y="3051371"/>
                  </a:cubicBezTo>
                  <a:cubicBezTo>
                    <a:pt x="1125951" y="3045922"/>
                    <a:pt x="1117388" y="3038916"/>
                    <a:pt x="1105711" y="3039695"/>
                  </a:cubicBezTo>
                  <a:cubicBezTo>
                    <a:pt x="1085472" y="3012449"/>
                    <a:pt x="1051999" y="3004665"/>
                    <a:pt x="1027089" y="2984426"/>
                  </a:cubicBezTo>
                  <a:cubicBezTo>
                    <a:pt x="1016970" y="2975085"/>
                    <a:pt x="1006072" y="2968857"/>
                    <a:pt x="993617" y="2963408"/>
                  </a:cubicBezTo>
                  <a:cubicBezTo>
                    <a:pt x="974934" y="2952510"/>
                    <a:pt x="957030" y="2941612"/>
                    <a:pt x="938348" y="2930714"/>
                  </a:cubicBezTo>
                  <a:cubicBezTo>
                    <a:pt x="932899" y="2923708"/>
                    <a:pt x="923558" y="2923708"/>
                    <a:pt x="916552" y="2919816"/>
                  </a:cubicBezTo>
                  <a:cubicBezTo>
                    <a:pt x="890863" y="2901912"/>
                    <a:pt x="865175" y="2884008"/>
                    <a:pt x="838709" y="2865325"/>
                  </a:cubicBezTo>
                  <a:cubicBezTo>
                    <a:pt x="832481" y="2859098"/>
                    <a:pt x="833259" y="2849757"/>
                    <a:pt x="828589" y="2842751"/>
                  </a:cubicBezTo>
                  <a:cubicBezTo>
                    <a:pt x="820804" y="2819398"/>
                    <a:pt x="813020" y="2796045"/>
                    <a:pt x="806014" y="2772692"/>
                  </a:cubicBezTo>
                  <a:cubicBezTo>
                    <a:pt x="801344" y="2763351"/>
                    <a:pt x="801344" y="2753231"/>
                    <a:pt x="795895" y="2743890"/>
                  </a:cubicBezTo>
                  <a:cubicBezTo>
                    <a:pt x="795116" y="2742333"/>
                    <a:pt x="794338" y="2741555"/>
                    <a:pt x="795116" y="2739998"/>
                  </a:cubicBezTo>
                  <a:cubicBezTo>
                    <a:pt x="788889" y="2728321"/>
                    <a:pt x="791224" y="2714309"/>
                    <a:pt x="782661" y="2703411"/>
                  </a:cubicBezTo>
                  <a:cubicBezTo>
                    <a:pt x="777991" y="2695627"/>
                    <a:pt x="780326" y="2685507"/>
                    <a:pt x="773320" y="2678501"/>
                  </a:cubicBezTo>
                  <a:lnTo>
                    <a:pt x="773320" y="2678501"/>
                  </a:lnTo>
                  <a:cubicBezTo>
                    <a:pt x="767871" y="2668382"/>
                    <a:pt x="769428" y="2655148"/>
                    <a:pt x="759308" y="2647364"/>
                  </a:cubicBezTo>
                  <a:cubicBezTo>
                    <a:pt x="757752" y="2644250"/>
                    <a:pt x="756973" y="2640358"/>
                    <a:pt x="756973" y="2636466"/>
                  </a:cubicBezTo>
                  <a:cubicBezTo>
                    <a:pt x="756195" y="2628682"/>
                    <a:pt x="758530" y="2619340"/>
                    <a:pt x="751524" y="2613113"/>
                  </a:cubicBezTo>
                  <a:cubicBezTo>
                    <a:pt x="748410" y="2606107"/>
                    <a:pt x="744518" y="2598323"/>
                    <a:pt x="741404" y="2591317"/>
                  </a:cubicBezTo>
                  <a:cubicBezTo>
                    <a:pt x="734399" y="2581197"/>
                    <a:pt x="735177" y="2568742"/>
                    <a:pt x="730506" y="2557844"/>
                  </a:cubicBezTo>
                  <a:cubicBezTo>
                    <a:pt x="732842" y="2542275"/>
                    <a:pt x="718830" y="2530599"/>
                    <a:pt x="718830" y="2515030"/>
                  </a:cubicBezTo>
                  <a:cubicBezTo>
                    <a:pt x="713381" y="2504911"/>
                    <a:pt x="714159" y="2492456"/>
                    <a:pt x="707932" y="2482336"/>
                  </a:cubicBezTo>
                  <a:cubicBezTo>
                    <a:pt x="707932" y="2479222"/>
                    <a:pt x="707153" y="2476108"/>
                    <a:pt x="707153" y="2472995"/>
                  </a:cubicBezTo>
                  <a:cubicBezTo>
                    <a:pt x="702483" y="2462097"/>
                    <a:pt x="703261" y="2449642"/>
                    <a:pt x="695477" y="2440301"/>
                  </a:cubicBezTo>
                  <a:cubicBezTo>
                    <a:pt x="690028" y="2433295"/>
                    <a:pt x="693920" y="2422397"/>
                    <a:pt x="686136" y="2416169"/>
                  </a:cubicBezTo>
                  <a:cubicBezTo>
                    <a:pt x="683800" y="2408385"/>
                    <a:pt x="681465" y="2400601"/>
                    <a:pt x="675238" y="2394373"/>
                  </a:cubicBezTo>
                  <a:cubicBezTo>
                    <a:pt x="669010" y="2389702"/>
                    <a:pt x="669788" y="2382696"/>
                    <a:pt x="669788" y="2376469"/>
                  </a:cubicBezTo>
                  <a:cubicBezTo>
                    <a:pt x="669788" y="2367906"/>
                    <a:pt x="670567" y="2358565"/>
                    <a:pt x="662783" y="2352338"/>
                  </a:cubicBezTo>
                  <a:cubicBezTo>
                    <a:pt x="658112" y="2344553"/>
                    <a:pt x="657333" y="2335990"/>
                    <a:pt x="654220" y="2328206"/>
                  </a:cubicBezTo>
                  <a:cubicBezTo>
                    <a:pt x="646435" y="2299404"/>
                    <a:pt x="638651" y="2271380"/>
                    <a:pt x="630867" y="2242578"/>
                  </a:cubicBezTo>
                  <a:cubicBezTo>
                    <a:pt x="624639" y="2232459"/>
                    <a:pt x="627753" y="2218447"/>
                    <a:pt x="619969" y="2209106"/>
                  </a:cubicBezTo>
                  <a:lnTo>
                    <a:pt x="619969" y="2209106"/>
                  </a:lnTo>
                  <a:cubicBezTo>
                    <a:pt x="614520" y="2198986"/>
                    <a:pt x="618412" y="2184975"/>
                    <a:pt x="609071" y="2175633"/>
                  </a:cubicBezTo>
                  <a:lnTo>
                    <a:pt x="609071" y="2175633"/>
                  </a:lnTo>
                  <a:cubicBezTo>
                    <a:pt x="603622" y="2166292"/>
                    <a:pt x="607514" y="2153058"/>
                    <a:pt x="597394" y="2145274"/>
                  </a:cubicBezTo>
                  <a:cubicBezTo>
                    <a:pt x="595837" y="2142939"/>
                    <a:pt x="595059" y="2141382"/>
                    <a:pt x="594280" y="2139047"/>
                  </a:cubicBezTo>
                  <a:cubicBezTo>
                    <a:pt x="592724" y="2129705"/>
                    <a:pt x="589610" y="2121143"/>
                    <a:pt x="584161" y="2112580"/>
                  </a:cubicBezTo>
                  <a:cubicBezTo>
                    <a:pt x="580269" y="2106352"/>
                    <a:pt x="580269" y="2098568"/>
                    <a:pt x="577155" y="2092341"/>
                  </a:cubicBezTo>
                  <a:cubicBezTo>
                    <a:pt x="577933" y="2090784"/>
                    <a:pt x="577933" y="2089227"/>
                    <a:pt x="576376" y="2087670"/>
                  </a:cubicBezTo>
                  <a:cubicBezTo>
                    <a:pt x="568592" y="2078329"/>
                    <a:pt x="572484" y="2064317"/>
                    <a:pt x="565478" y="2054976"/>
                  </a:cubicBezTo>
                  <a:cubicBezTo>
                    <a:pt x="566257" y="2039407"/>
                    <a:pt x="552245" y="2027731"/>
                    <a:pt x="553802" y="2011384"/>
                  </a:cubicBezTo>
                  <a:cubicBezTo>
                    <a:pt x="549910" y="2000486"/>
                    <a:pt x="549131" y="1988809"/>
                    <a:pt x="540568" y="1980247"/>
                  </a:cubicBezTo>
                  <a:cubicBezTo>
                    <a:pt x="539012" y="1977133"/>
                    <a:pt x="538233" y="1973240"/>
                    <a:pt x="538233" y="1969348"/>
                  </a:cubicBezTo>
                  <a:cubicBezTo>
                    <a:pt x="539012" y="1960007"/>
                    <a:pt x="534341" y="1953001"/>
                    <a:pt x="528892" y="1945995"/>
                  </a:cubicBezTo>
                  <a:cubicBezTo>
                    <a:pt x="528114" y="1943660"/>
                    <a:pt x="527335" y="1941325"/>
                    <a:pt x="527335" y="1938989"/>
                  </a:cubicBezTo>
                  <a:cubicBezTo>
                    <a:pt x="527335" y="1929648"/>
                    <a:pt x="528114" y="1919528"/>
                    <a:pt x="519551" y="1913301"/>
                  </a:cubicBezTo>
                  <a:cubicBezTo>
                    <a:pt x="517994" y="1910966"/>
                    <a:pt x="517215" y="1908631"/>
                    <a:pt x="517215" y="1906295"/>
                  </a:cubicBezTo>
                  <a:cubicBezTo>
                    <a:pt x="517215" y="1896175"/>
                    <a:pt x="516437" y="1886834"/>
                    <a:pt x="508653" y="1879828"/>
                  </a:cubicBezTo>
                  <a:cubicBezTo>
                    <a:pt x="507874" y="1877493"/>
                    <a:pt x="506317" y="1875158"/>
                    <a:pt x="506317" y="1872822"/>
                  </a:cubicBezTo>
                  <a:cubicBezTo>
                    <a:pt x="504761" y="1863481"/>
                    <a:pt x="508653" y="1853361"/>
                    <a:pt x="500090" y="1845577"/>
                  </a:cubicBezTo>
                  <a:cubicBezTo>
                    <a:pt x="496976" y="1838572"/>
                    <a:pt x="493084" y="1830787"/>
                    <a:pt x="489970" y="1823781"/>
                  </a:cubicBezTo>
                  <a:cubicBezTo>
                    <a:pt x="485300" y="1819111"/>
                    <a:pt x="486078" y="1812105"/>
                    <a:pt x="483743" y="1805877"/>
                  </a:cubicBezTo>
                  <a:cubicBezTo>
                    <a:pt x="482964" y="1797315"/>
                    <a:pt x="482964" y="1787973"/>
                    <a:pt x="478294" y="1780189"/>
                  </a:cubicBezTo>
                  <a:cubicBezTo>
                    <a:pt x="471288" y="1758393"/>
                    <a:pt x="463503" y="1736596"/>
                    <a:pt x="456498" y="1714022"/>
                  </a:cubicBezTo>
                  <a:cubicBezTo>
                    <a:pt x="453384" y="1710130"/>
                    <a:pt x="454162" y="1703903"/>
                    <a:pt x="451827" y="1699232"/>
                  </a:cubicBezTo>
                  <a:cubicBezTo>
                    <a:pt x="450270" y="1689112"/>
                    <a:pt x="451827" y="1678993"/>
                    <a:pt x="444821" y="1670430"/>
                  </a:cubicBezTo>
                  <a:lnTo>
                    <a:pt x="444043" y="1670430"/>
                  </a:lnTo>
                  <a:cubicBezTo>
                    <a:pt x="440150" y="1663424"/>
                    <a:pt x="440150" y="1654083"/>
                    <a:pt x="434702" y="1647077"/>
                  </a:cubicBezTo>
                  <a:lnTo>
                    <a:pt x="433923" y="1647855"/>
                  </a:lnTo>
                  <a:cubicBezTo>
                    <a:pt x="430031" y="1643963"/>
                    <a:pt x="430809" y="1637736"/>
                    <a:pt x="429252" y="1633065"/>
                  </a:cubicBezTo>
                  <a:cubicBezTo>
                    <a:pt x="427695" y="1622945"/>
                    <a:pt x="428474" y="1612826"/>
                    <a:pt x="423025" y="1603484"/>
                  </a:cubicBezTo>
                  <a:cubicBezTo>
                    <a:pt x="412905" y="1586359"/>
                    <a:pt x="414462" y="1564563"/>
                    <a:pt x="402007" y="1548216"/>
                  </a:cubicBezTo>
                  <a:cubicBezTo>
                    <a:pt x="395001" y="1538096"/>
                    <a:pt x="397337" y="1524863"/>
                    <a:pt x="391109" y="1513965"/>
                  </a:cubicBezTo>
                  <a:cubicBezTo>
                    <a:pt x="392666" y="1495282"/>
                    <a:pt x="377876" y="1479713"/>
                    <a:pt x="378654" y="1461031"/>
                  </a:cubicBezTo>
                  <a:cubicBezTo>
                    <a:pt x="371648" y="1444684"/>
                    <a:pt x="372427" y="1432229"/>
                    <a:pt x="365421" y="1422110"/>
                  </a:cubicBezTo>
                  <a:close/>
                </a:path>
              </a:pathLst>
            </a:custGeom>
            <a:solidFill>
              <a:srgbClr val="F95422"/>
            </a:solidFill>
            <a:ln w="7773" cap="flat">
              <a:noFill/>
              <a:prstDash val="solid"/>
              <a:miter/>
            </a:ln>
          </p:spPr>
          <p:txBody>
            <a:bodyPr rtlCol="0" anchor="ctr"/>
            <a:lstStyle/>
            <a:p>
              <a:endParaRPr lang="en-US"/>
            </a:p>
          </p:txBody>
        </p:sp>
      </p:grpSp>
      <p:grpSp>
        <p:nvGrpSpPr>
          <p:cNvPr id="69" name="Group 68">
            <a:extLst>
              <a:ext uri="{FF2B5EF4-FFF2-40B4-BE49-F238E27FC236}">
                <a16:creationId xmlns:a16="http://schemas.microsoft.com/office/drawing/2014/main" id="{0B43E7C2-C636-4FC7-9E86-F77600DABE96}"/>
              </a:ext>
            </a:extLst>
          </p:cNvPr>
          <p:cNvGrpSpPr/>
          <p:nvPr/>
        </p:nvGrpSpPr>
        <p:grpSpPr>
          <a:xfrm>
            <a:off x="5575844" y="1505325"/>
            <a:ext cx="1766498" cy="1340902"/>
            <a:chOff x="4308820" y="4093831"/>
            <a:chExt cx="2620337" cy="1989030"/>
          </a:xfrm>
        </p:grpSpPr>
        <p:grpSp>
          <p:nvGrpSpPr>
            <p:cNvPr id="70" name="Group 69">
              <a:extLst>
                <a:ext uri="{FF2B5EF4-FFF2-40B4-BE49-F238E27FC236}">
                  <a16:creationId xmlns:a16="http://schemas.microsoft.com/office/drawing/2014/main" id="{1B0CB310-BAE2-4999-9A06-C6975D9BF485}"/>
                </a:ext>
              </a:extLst>
            </p:cNvPr>
            <p:cNvGrpSpPr/>
            <p:nvPr/>
          </p:nvGrpSpPr>
          <p:grpSpPr>
            <a:xfrm>
              <a:off x="4308820" y="4093831"/>
              <a:ext cx="1989030" cy="1989030"/>
              <a:chOff x="7041527" y="1014883"/>
              <a:chExt cx="1371600" cy="1371600"/>
            </a:xfrm>
          </p:grpSpPr>
          <p:sp>
            <p:nvSpPr>
              <p:cNvPr id="75" name="Oval 74">
                <a:extLst>
                  <a:ext uri="{FF2B5EF4-FFF2-40B4-BE49-F238E27FC236}">
                    <a16:creationId xmlns:a16="http://schemas.microsoft.com/office/drawing/2014/main" id="{E7BEE696-80FA-44FF-A827-C60A8EC07889}"/>
                  </a:ext>
                </a:extLst>
              </p:cNvPr>
              <p:cNvSpPr>
                <a:spLocks noChangeAspect="1"/>
              </p:cNvSpPr>
              <p:nvPr/>
            </p:nvSpPr>
            <p:spPr>
              <a:xfrm>
                <a:off x="7041527" y="1014883"/>
                <a:ext cx="1371600" cy="1371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27AE7670-4EFC-4AFB-A959-9FB5523F1884}"/>
                  </a:ext>
                </a:extLst>
              </p:cNvPr>
              <p:cNvSpPr>
                <a:spLocks noChangeAspect="1"/>
              </p:cNvSpPr>
              <p:nvPr/>
            </p:nvSpPr>
            <p:spPr>
              <a:xfrm>
                <a:off x="7178687" y="1152043"/>
                <a:ext cx="1097280" cy="10972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7CA6EF4D-4E1A-40A0-B543-ED1F099A0439}"/>
                  </a:ext>
                </a:extLst>
              </p:cNvPr>
              <p:cNvSpPr>
                <a:spLocks noChangeAspect="1"/>
              </p:cNvSpPr>
              <p:nvPr/>
            </p:nvSpPr>
            <p:spPr>
              <a:xfrm>
                <a:off x="7315847" y="1289203"/>
                <a:ext cx="822960" cy="8229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CB654636-8D6E-452C-BA5C-5CAA281A8FDC}"/>
                  </a:ext>
                </a:extLst>
              </p:cNvPr>
              <p:cNvSpPr>
                <a:spLocks noChangeAspect="1"/>
              </p:cNvSpPr>
              <p:nvPr/>
            </p:nvSpPr>
            <p:spPr>
              <a:xfrm>
                <a:off x="7453007" y="1426363"/>
                <a:ext cx="548640" cy="548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44C4E0D6-2806-42BF-AC27-DD2C3B822A9D}"/>
                  </a:ext>
                </a:extLst>
              </p:cNvPr>
              <p:cNvSpPr>
                <a:spLocks noChangeAspect="1"/>
              </p:cNvSpPr>
              <p:nvPr/>
            </p:nvSpPr>
            <p:spPr>
              <a:xfrm>
                <a:off x="7590167" y="1563523"/>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70">
              <a:extLst>
                <a:ext uri="{FF2B5EF4-FFF2-40B4-BE49-F238E27FC236}">
                  <a16:creationId xmlns:a16="http://schemas.microsoft.com/office/drawing/2014/main" id="{5E962695-7C28-4C69-9E87-3B7D732DF8FD}"/>
                </a:ext>
              </a:extLst>
            </p:cNvPr>
            <p:cNvGrpSpPr/>
            <p:nvPr/>
          </p:nvGrpSpPr>
          <p:grpSpPr>
            <a:xfrm rot="2780013" flipH="1">
              <a:off x="5776701" y="3513286"/>
              <a:ext cx="413720" cy="1891192"/>
              <a:chOff x="8236553" y="425631"/>
              <a:chExt cx="1175476" cy="5373315"/>
            </a:xfrm>
          </p:grpSpPr>
          <p:sp>
            <p:nvSpPr>
              <p:cNvPr id="72" name="Rectangle: Top Corners Rounded 71">
                <a:extLst>
                  <a:ext uri="{FF2B5EF4-FFF2-40B4-BE49-F238E27FC236}">
                    <a16:creationId xmlns:a16="http://schemas.microsoft.com/office/drawing/2014/main" id="{ABE5BDAD-D7D7-4F58-8669-52443FBCCA9A}"/>
                  </a:ext>
                </a:extLst>
              </p:cNvPr>
              <p:cNvSpPr/>
              <p:nvPr/>
            </p:nvSpPr>
            <p:spPr>
              <a:xfrm>
                <a:off x="8730582" y="602901"/>
                <a:ext cx="187419" cy="5196045"/>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Parallelogram 72">
                <a:extLst>
                  <a:ext uri="{FF2B5EF4-FFF2-40B4-BE49-F238E27FC236}">
                    <a16:creationId xmlns:a16="http://schemas.microsoft.com/office/drawing/2014/main" id="{BFD57B3F-A0AB-4348-B28B-126B513BA0C2}"/>
                  </a:ext>
                </a:extLst>
              </p:cNvPr>
              <p:cNvSpPr/>
              <p:nvPr/>
            </p:nvSpPr>
            <p:spPr>
              <a:xfrm rot="5400000">
                <a:off x="7696887" y="965297"/>
                <a:ext cx="1581749" cy="502417"/>
              </a:xfrm>
              <a:prstGeom prst="parallelogram">
                <a:avLst>
                  <a:gd name="adj" fmla="val 61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Parallelogram 73">
                <a:extLst>
                  <a:ext uri="{FF2B5EF4-FFF2-40B4-BE49-F238E27FC236}">
                    <a16:creationId xmlns:a16="http://schemas.microsoft.com/office/drawing/2014/main" id="{167CCEE3-32A1-429A-AD4C-330F855AA32B}"/>
                  </a:ext>
                </a:extLst>
              </p:cNvPr>
              <p:cNvSpPr/>
              <p:nvPr/>
            </p:nvSpPr>
            <p:spPr>
              <a:xfrm rot="16200000" flipH="1">
                <a:off x="8369946" y="965297"/>
                <a:ext cx="1581749" cy="502417"/>
              </a:xfrm>
              <a:prstGeom prst="parallelogram">
                <a:avLst>
                  <a:gd name="adj" fmla="val 61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0" name="Graphic 46">
            <a:extLst>
              <a:ext uri="{FF2B5EF4-FFF2-40B4-BE49-F238E27FC236}">
                <a16:creationId xmlns:a16="http://schemas.microsoft.com/office/drawing/2014/main" id="{BBD7AA81-9FB9-4F6A-A35B-BED6BDC472E3}"/>
              </a:ext>
            </a:extLst>
          </p:cNvPr>
          <p:cNvSpPr/>
          <p:nvPr/>
        </p:nvSpPr>
        <p:spPr>
          <a:xfrm flipH="1">
            <a:off x="9444400" y="438268"/>
            <a:ext cx="2270967" cy="2612268"/>
          </a:xfrm>
          <a:custGeom>
            <a:avLst/>
            <a:gdLst>
              <a:gd name="connsiteX0" fmla="*/ 104368 w 5961980"/>
              <a:gd name="connsiteY0" fmla="*/ 2552216 h 6858000"/>
              <a:gd name="connsiteX1" fmla="*/ 255313 w 5961980"/>
              <a:gd name="connsiteY1" fmla="*/ 2883054 h 6858000"/>
              <a:gd name="connsiteX2" fmla="*/ 775694 w 5961980"/>
              <a:gd name="connsiteY2" fmla="*/ 4027203 h 6858000"/>
              <a:gd name="connsiteX3" fmla="*/ 956965 w 5961980"/>
              <a:gd name="connsiteY3" fmla="*/ 4084410 h 6858000"/>
              <a:gd name="connsiteX4" fmla="*/ 1439438 w 5961980"/>
              <a:gd name="connsiteY4" fmla="*/ 3781831 h 6858000"/>
              <a:gd name="connsiteX5" fmla="*/ 2087329 w 5961980"/>
              <a:gd name="connsiteY5" fmla="*/ 3384136 h 6858000"/>
              <a:gd name="connsiteX6" fmla="*/ 2136955 w 5961980"/>
              <a:gd name="connsiteY6" fmla="*/ 3218717 h 6858000"/>
              <a:gd name="connsiteX7" fmla="*/ 2034947 w 5961980"/>
              <a:gd name="connsiteY7" fmla="*/ 2971967 h 6858000"/>
              <a:gd name="connsiteX8" fmla="*/ 1844025 w 5961980"/>
              <a:gd name="connsiteY8" fmla="*/ 2617005 h 6858000"/>
              <a:gd name="connsiteX9" fmla="*/ 2038393 w 5961980"/>
              <a:gd name="connsiteY9" fmla="*/ 2572204 h 6858000"/>
              <a:gd name="connsiteX10" fmla="*/ 2122481 w 5961980"/>
              <a:gd name="connsiteY10" fmla="*/ 2191740 h 6858000"/>
              <a:gd name="connsiteX11" fmla="*/ 2136955 w 5961980"/>
              <a:gd name="connsiteY11" fmla="*/ 2158656 h 6858000"/>
              <a:gd name="connsiteX12" fmla="*/ 2451941 w 5961980"/>
              <a:gd name="connsiteY12" fmla="*/ 1705132 h 6858000"/>
              <a:gd name="connsiteX13" fmla="*/ 2638037 w 5961980"/>
              <a:gd name="connsiteY13" fmla="*/ 1526617 h 6858000"/>
              <a:gd name="connsiteX14" fmla="*/ 3055031 w 5961980"/>
              <a:gd name="connsiteY14" fmla="*/ 1408756 h 6858000"/>
              <a:gd name="connsiteX15" fmla="*/ 3072262 w 5961980"/>
              <a:gd name="connsiteY15" fmla="*/ 1435637 h 6858000"/>
              <a:gd name="connsiteX16" fmla="*/ 3000581 w 5961980"/>
              <a:gd name="connsiteY16" fmla="*/ 1607259 h 6858000"/>
              <a:gd name="connsiteX17" fmla="*/ 2736599 w 5961980"/>
              <a:gd name="connsiteY17" fmla="*/ 1895364 h 6858000"/>
              <a:gd name="connsiteX18" fmla="*/ 2685595 w 5961980"/>
              <a:gd name="connsiteY18" fmla="*/ 1956018 h 6858000"/>
              <a:gd name="connsiteX19" fmla="*/ 2171417 w 5961980"/>
              <a:gd name="connsiteY19" fmla="*/ 2837564 h 6858000"/>
              <a:gd name="connsiteX20" fmla="*/ 2163147 w 5961980"/>
              <a:gd name="connsiteY20" fmla="*/ 2894771 h 6858000"/>
              <a:gd name="connsiteX21" fmla="*/ 2234828 w 5961980"/>
              <a:gd name="connsiteY21" fmla="*/ 3050541 h 6858000"/>
              <a:gd name="connsiteX22" fmla="*/ 2400247 w 5961980"/>
              <a:gd name="connsiteY22" fmla="*/ 3365526 h 6858000"/>
              <a:gd name="connsiteX23" fmla="*/ 2658025 w 5961980"/>
              <a:gd name="connsiteY23" fmla="*/ 3505443 h 6858000"/>
              <a:gd name="connsiteX24" fmla="*/ 2691109 w 5961980"/>
              <a:gd name="connsiteY24" fmla="*/ 3768046 h 6858000"/>
              <a:gd name="connsiteX25" fmla="*/ 2600129 w 5961980"/>
              <a:gd name="connsiteY25" fmla="*/ 4579978 h 6858000"/>
              <a:gd name="connsiteX26" fmla="*/ 2482267 w 5961980"/>
              <a:gd name="connsiteY26" fmla="*/ 4634429 h 6858000"/>
              <a:gd name="connsiteX27" fmla="*/ 2179688 w 5961980"/>
              <a:gd name="connsiteY27" fmla="*/ 4865326 h 6858000"/>
              <a:gd name="connsiteX28" fmla="*/ 1788197 w 5961980"/>
              <a:gd name="connsiteY28" fmla="*/ 5180312 h 6858000"/>
              <a:gd name="connsiteX29" fmla="*/ 1668957 w 5961980"/>
              <a:gd name="connsiteY29" fmla="*/ 5269225 h 6858000"/>
              <a:gd name="connsiteX30" fmla="*/ 1225082 w 5961980"/>
              <a:gd name="connsiteY30" fmla="*/ 5487026 h 6858000"/>
              <a:gd name="connsiteX31" fmla="*/ 950073 w 5961980"/>
              <a:gd name="connsiteY31" fmla="*/ 5563533 h 6858000"/>
              <a:gd name="connsiteX32" fmla="*/ 735028 w 5961980"/>
              <a:gd name="connsiteY32" fmla="*/ 5601441 h 6858000"/>
              <a:gd name="connsiteX33" fmla="*/ 697120 w 5961980"/>
              <a:gd name="connsiteY33" fmla="*/ 5637971 h 6858000"/>
              <a:gd name="connsiteX34" fmla="*/ 722622 w 5961980"/>
              <a:gd name="connsiteY34" fmla="*/ 6007407 h 6858000"/>
              <a:gd name="connsiteX35" fmla="*/ 760530 w 5961980"/>
              <a:gd name="connsiteY35" fmla="*/ 6177651 h 6858000"/>
              <a:gd name="connsiteX36" fmla="*/ 1001077 w 5961980"/>
              <a:gd name="connsiteY36" fmla="*/ 6801419 h 6858000"/>
              <a:gd name="connsiteX37" fmla="*/ 1114114 w 5961980"/>
              <a:gd name="connsiteY37" fmla="*/ 6858626 h 6858000"/>
              <a:gd name="connsiteX38" fmla="*/ 1206473 w 5961980"/>
              <a:gd name="connsiteY38" fmla="*/ 6733183 h 6858000"/>
              <a:gd name="connsiteX39" fmla="*/ 1205094 w 5961980"/>
              <a:gd name="connsiteY39" fmla="*/ 6647028 h 6858000"/>
              <a:gd name="connsiteX40" fmla="*/ 1217501 w 5961980"/>
              <a:gd name="connsiteY40" fmla="*/ 6236237 h 6858000"/>
              <a:gd name="connsiteX41" fmla="*/ 1292628 w 5961980"/>
              <a:gd name="connsiteY41" fmla="*/ 6021192 h 6858000"/>
              <a:gd name="connsiteX42" fmla="*/ 1644144 w 5961980"/>
              <a:gd name="connsiteY42" fmla="*/ 6234169 h 6858000"/>
              <a:gd name="connsiteX43" fmla="*/ 1704798 w 5961980"/>
              <a:gd name="connsiteY43" fmla="*/ 6085981 h 6858000"/>
              <a:gd name="connsiteX44" fmla="*/ 1854364 w 5961980"/>
              <a:gd name="connsiteY44" fmla="*/ 5802701 h 6858000"/>
              <a:gd name="connsiteX45" fmla="*/ 2161768 w 5961980"/>
              <a:gd name="connsiteY45" fmla="*/ 5616605 h 6858000"/>
              <a:gd name="connsiteX46" fmla="*/ 2683527 w 5961980"/>
              <a:gd name="connsiteY46" fmla="*/ 5433265 h 6858000"/>
              <a:gd name="connsiteX47" fmla="*/ 3032286 w 5961980"/>
              <a:gd name="connsiteY47" fmla="*/ 5191340 h 6858000"/>
              <a:gd name="connsiteX48" fmla="*/ 3356921 w 5961980"/>
              <a:gd name="connsiteY48" fmla="*/ 4594452 h 6858000"/>
              <a:gd name="connsiteX49" fmla="*/ 3667082 w 5961980"/>
              <a:gd name="connsiteY49" fmla="*/ 4026514 h 6858000"/>
              <a:gd name="connsiteX50" fmla="*/ 3770469 w 5961980"/>
              <a:gd name="connsiteY50" fmla="*/ 4004458 h 6858000"/>
              <a:gd name="connsiteX51" fmla="*/ 4011016 w 5961980"/>
              <a:gd name="connsiteY51" fmla="*/ 4098195 h 6858000"/>
              <a:gd name="connsiteX52" fmla="*/ 4375627 w 5961980"/>
              <a:gd name="connsiteY52" fmla="*/ 4195379 h 6858000"/>
              <a:gd name="connsiteX53" fmla="*/ 4574819 w 5961980"/>
              <a:gd name="connsiteY53" fmla="*/ 4418006 h 6858000"/>
              <a:gd name="connsiteX54" fmla="*/ 4605146 w 5961980"/>
              <a:gd name="connsiteY54" fmla="*/ 4470388 h 6858000"/>
              <a:gd name="connsiteX55" fmla="*/ 4640298 w 5961980"/>
              <a:gd name="connsiteY55" fmla="*/ 4528974 h 6858000"/>
              <a:gd name="connsiteX56" fmla="*/ 4700951 w 5961980"/>
              <a:gd name="connsiteY56" fmla="*/ 4766075 h 6858000"/>
              <a:gd name="connsiteX57" fmla="*/ 4711290 w 5961980"/>
              <a:gd name="connsiteY57" fmla="*/ 4903235 h 6858000"/>
              <a:gd name="connsiteX58" fmla="*/ 4705087 w 5961980"/>
              <a:gd name="connsiteY58" fmla="*/ 4996972 h 6858000"/>
              <a:gd name="connsiteX59" fmla="*/ 4776079 w 5961980"/>
              <a:gd name="connsiteY59" fmla="*/ 5296105 h 6858000"/>
              <a:gd name="connsiteX60" fmla="*/ 4862924 w 5961980"/>
              <a:gd name="connsiteY60" fmla="*/ 5763414 h 6858000"/>
              <a:gd name="connsiteX61" fmla="*/ 4932538 w 5961980"/>
              <a:gd name="connsiteY61" fmla="*/ 5762036 h 6858000"/>
              <a:gd name="connsiteX62" fmla="*/ 4912550 w 5961980"/>
              <a:gd name="connsiteY62" fmla="*/ 6119065 h 6858000"/>
              <a:gd name="connsiteX63" fmla="*/ 4938052 w 5961980"/>
              <a:gd name="connsiteY63" fmla="*/ 6387182 h 6858000"/>
              <a:gd name="connsiteX64" fmla="*/ 5117256 w 5961980"/>
              <a:gd name="connsiteY64" fmla="*/ 6368572 h 6858000"/>
              <a:gd name="connsiteX65" fmla="*/ 5117256 w 5961980"/>
              <a:gd name="connsiteY65" fmla="*/ 6294134 h 6858000"/>
              <a:gd name="connsiteX66" fmla="*/ 5196519 w 5961980"/>
              <a:gd name="connsiteY66" fmla="*/ 6356166 h 6858000"/>
              <a:gd name="connsiteX67" fmla="*/ 5927120 w 5961980"/>
              <a:gd name="connsiteY67" fmla="*/ 6380290 h 6858000"/>
              <a:gd name="connsiteX68" fmla="*/ 5947798 w 5961980"/>
              <a:gd name="connsiteY68" fmla="*/ 6221763 h 6858000"/>
              <a:gd name="connsiteX69" fmla="*/ 5865088 w 5961980"/>
              <a:gd name="connsiteY69" fmla="*/ 6142500 h 6858000"/>
              <a:gd name="connsiteX70" fmla="*/ 5526668 w 5961980"/>
              <a:gd name="connsiteY70" fmla="*/ 6039802 h 6858000"/>
              <a:gd name="connsiteX71" fmla="*/ 5442580 w 5961980"/>
              <a:gd name="connsiteY71" fmla="*/ 5971566 h 6858000"/>
              <a:gd name="connsiteX72" fmla="*/ 5267512 w 5961980"/>
              <a:gd name="connsiteY72" fmla="*/ 5766171 h 6858000"/>
              <a:gd name="connsiteX73" fmla="*/ 5269579 w 5961980"/>
              <a:gd name="connsiteY73" fmla="*/ 5570425 h 6858000"/>
              <a:gd name="connsiteX74" fmla="*/ 5175842 w 5961980"/>
              <a:gd name="connsiteY74" fmla="*/ 4633050 h 6858000"/>
              <a:gd name="connsiteX75" fmla="*/ 5210993 w 5961980"/>
              <a:gd name="connsiteY75" fmla="*/ 4263614 h 6858000"/>
              <a:gd name="connsiteX76" fmla="*/ 5159989 w 5961980"/>
              <a:gd name="connsiteY76" fmla="*/ 4025135 h 6858000"/>
              <a:gd name="connsiteX77" fmla="*/ 4742995 w 5961980"/>
              <a:gd name="connsiteY77" fmla="*/ 3665348 h 6858000"/>
              <a:gd name="connsiteX78" fmla="*/ 4226061 w 5961980"/>
              <a:gd name="connsiteY78" fmla="*/ 3253179 h 6858000"/>
              <a:gd name="connsiteX79" fmla="*/ 4222615 w 5961980"/>
              <a:gd name="connsiteY79" fmla="*/ 3187701 h 6858000"/>
              <a:gd name="connsiteX80" fmla="*/ 4273619 w 5961980"/>
              <a:gd name="connsiteY80" fmla="*/ 3034688 h 6858000"/>
              <a:gd name="connsiteX81" fmla="*/ 4330826 w 5961980"/>
              <a:gd name="connsiteY81" fmla="*/ 2977481 h 6858000"/>
              <a:gd name="connsiteX82" fmla="*/ 4521747 w 5961980"/>
              <a:gd name="connsiteY82" fmla="*/ 2982305 h 6858000"/>
              <a:gd name="connsiteX83" fmla="*/ 5043507 w 5961980"/>
              <a:gd name="connsiteY83" fmla="*/ 3069840 h 6858000"/>
              <a:gd name="connsiteX84" fmla="*/ 5336436 w 5961980"/>
              <a:gd name="connsiteY84" fmla="*/ 2810683 h 6858000"/>
              <a:gd name="connsiteX85" fmla="*/ 5412942 w 5961980"/>
              <a:gd name="connsiteY85" fmla="*/ 2791384 h 6858000"/>
              <a:gd name="connsiteX86" fmla="*/ 5736199 w 5961980"/>
              <a:gd name="connsiteY86" fmla="*/ 2665941 h 6858000"/>
              <a:gd name="connsiteX87" fmla="*/ 5793406 w 5961980"/>
              <a:gd name="connsiteY87" fmla="*/ 2605288 h 6858000"/>
              <a:gd name="connsiteX88" fmla="*/ 5777554 w 5961980"/>
              <a:gd name="connsiteY88" fmla="*/ 2584610 h 6858000"/>
              <a:gd name="connsiteX89" fmla="*/ 5562509 w 5961980"/>
              <a:gd name="connsiteY89" fmla="*/ 2629411 h 6858000"/>
              <a:gd name="connsiteX90" fmla="*/ 5625920 w 5961980"/>
              <a:gd name="connsiteY90" fmla="*/ 2588057 h 6858000"/>
              <a:gd name="connsiteX91" fmla="*/ 5810638 w 5961980"/>
              <a:gd name="connsiteY91" fmla="*/ 2500522 h 6858000"/>
              <a:gd name="connsiteX92" fmla="*/ 5845789 w 5961980"/>
              <a:gd name="connsiteY92" fmla="*/ 2433665 h 6858000"/>
              <a:gd name="connsiteX93" fmla="*/ 5778932 w 5961980"/>
              <a:gd name="connsiteY93" fmla="*/ 2433665 h 6858000"/>
              <a:gd name="connsiteX94" fmla="*/ 5680370 w 5961980"/>
              <a:gd name="connsiteY94" fmla="*/ 2478466 h 6858000"/>
              <a:gd name="connsiteX95" fmla="*/ 5672099 w 5961980"/>
              <a:gd name="connsiteY95" fmla="*/ 2462614 h 6858000"/>
              <a:gd name="connsiteX96" fmla="*/ 5850614 w 5961980"/>
              <a:gd name="connsiteY96" fmla="*/ 2325454 h 6858000"/>
              <a:gd name="connsiteX97" fmla="*/ 5831315 w 5961980"/>
              <a:gd name="connsiteY97" fmla="*/ 2293748 h 6858000"/>
              <a:gd name="connsiteX98" fmla="*/ 5546656 w 5961980"/>
              <a:gd name="connsiteY98" fmla="*/ 2419191 h 6858000"/>
              <a:gd name="connsiteX99" fmla="*/ 5707251 w 5961980"/>
              <a:gd name="connsiteY99" fmla="*/ 2273071 h 6858000"/>
              <a:gd name="connsiteX100" fmla="*/ 5738956 w 5961980"/>
              <a:gd name="connsiteY100" fmla="*/ 2202768 h 6858000"/>
              <a:gd name="connsiteX101" fmla="*/ 5656247 w 5961980"/>
              <a:gd name="connsiteY101" fmla="*/ 2208971 h 6858000"/>
              <a:gd name="connsiteX102" fmla="*/ 5484624 w 5961980"/>
              <a:gd name="connsiteY102" fmla="*/ 2348888 h 6858000"/>
              <a:gd name="connsiteX103" fmla="*/ 5333679 w 5961980"/>
              <a:gd name="connsiteY103" fmla="*/ 2398514 h 6858000"/>
              <a:gd name="connsiteX104" fmla="*/ 5303353 w 5961980"/>
              <a:gd name="connsiteY104" fmla="*/ 2164859 h 6858000"/>
              <a:gd name="connsiteX105" fmla="*/ 5153786 w 5961980"/>
              <a:gd name="connsiteY105" fmla="*/ 2524646 h 6858000"/>
              <a:gd name="connsiteX106" fmla="*/ 5072455 w 5961980"/>
              <a:gd name="connsiteY106" fmla="*/ 2579096 h 6858000"/>
              <a:gd name="connsiteX107" fmla="*/ 4809852 w 5961980"/>
              <a:gd name="connsiteY107" fmla="*/ 2582543 h 6858000"/>
              <a:gd name="connsiteX108" fmla="*/ 4718872 w 5961980"/>
              <a:gd name="connsiteY108" fmla="*/ 2581164 h 6858000"/>
              <a:gd name="connsiteX109" fmla="*/ 4554831 w 5961980"/>
              <a:gd name="connsiteY109" fmla="*/ 2576339 h 6858000"/>
              <a:gd name="connsiteX110" fmla="*/ 4438349 w 5961980"/>
              <a:gd name="connsiteY110" fmla="*/ 2482602 h 6858000"/>
              <a:gd name="connsiteX111" fmla="*/ 4459026 w 5961980"/>
              <a:gd name="connsiteY111" fmla="*/ 2087664 h 6858000"/>
              <a:gd name="connsiteX112" fmla="*/ 4462472 w 5961980"/>
              <a:gd name="connsiteY112" fmla="*/ 1867794 h 6858000"/>
              <a:gd name="connsiteX113" fmla="*/ 4349436 w 5961980"/>
              <a:gd name="connsiteY113" fmla="*/ 1296409 h 6858000"/>
              <a:gd name="connsiteX114" fmla="*/ 4452823 w 5961980"/>
              <a:gd name="connsiteY114" fmla="*/ 1175791 h 6858000"/>
              <a:gd name="connsiteX115" fmla="*/ 4653393 w 5961980"/>
              <a:gd name="connsiteY115" fmla="*/ 1037252 h 6858000"/>
              <a:gd name="connsiteX116" fmla="*/ 4818813 w 5961980"/>
              <a:gd name="connsiteY116" fmla="*/ 900093 h 6858000"/>
              <a:gd name="connsiteX117" fmla="*/ 4823637 w 5961980"/>
              <a:gd name="connsiteY117" fmla="*/ 862184 h 6858000"/>
              <a:gd name="connsiteX118" fmla="*/ 4827083 w 5961980"/>
              <a:gd name="connsiteY118" fmla="*/ 553402 h 6858000"/>
              <a:gd name="connsiteX119" fmla="*/ 4842936 w 5961980"/>
              <a:gd name="connsiteY119" fmla="*/ 405214 h 6858000"/>
              <a:gd name="connsiteX120" fmla="*/ 4763673 w 5961980"/>
              <a:gd name="connsiteY120" fmla="*/ 143989 h 6858000"/>
              <a:gd name="connsiteX121" fmla="*/ 4494867 w 5961980"/>
              <a:gd name="connsiteY121" fmla="*/ 15100 h 6858000"/>
              <a:gd name="connsiteX122" fmla="*/ 4197112 w 5961980"/>
              <a:gd name="connsiteY122" fmla="*/ 73686 h 6858000"/>
              <a:gd name="connsiteX123" fmla="*/ 4009637 w 5961980"/>
              <a:gd name="connsiteY123" fmla="*/ 367994 h 6858000"/>
              <a:gd name="connsiteX124" fmla="*/ 3992406 w 5961980"/>
              <a:gd name="connsiteY124" fmla="*/ 724335 h 6858000"/>
              <a:gd name="connsiteX125" fmla="*/ 3947605 w 5961980"/>
              <a:gd name="connsiteY125" fmla="*/ 760865 h 6858000"/>
              <a:gd name="connsiteX126" fmla="*/ 3396897 w 5961980"/>
              <a:gd name="connsiteY126" fmla="*/ 705036 h 6858000"/>
              <a:gd name="connsiteX127" fmla="*/ 3078465 w 5961980"/>
              <a:gd name="connsiteY127" fmla="*/ 800841 h 6858000"/>
              <a:gd name="connsiteX128" fmla="*/ 2664918 w 5961980"/>
              <a:gd name="connsiteY128" fmla="*/ 810491 h 6858000"/>
              <a:gd name="connsiteX129" fmla="*/ 2494674 w 5961980"/>
              <a:gd name="connsiteY129" fmla="*/ 872523 h 6858000"/>
              <a:gd name="connsiteX130" fmla="*/ 2092154 w 5961980"/>
              <a:gd name="connsiteY130" fmla="*/ 1350170 h 6858000"/>
              <a:gd name="connsiteX131" fmla="*/ 1743395 w 5961980"/>
              <a:gd name="connsiteY131" fmla="*/ 1800248 h 6858000"/>
              <a:gd name="connsiteX132" fmla="*/ 1744774 w 5961980"/>
              <a:gd name="connsiteY132" fmla="*/ 1865726 h 6858000"/>
              <a:gd name="connsiteX133" fmla="*/ 1800603 w 5961980"/>
              <a:gd name="connsiteY133" fmla="*/ 1921555 h 6858000"/>
              <a:gd name="connsiteX134" fmla="*/ 1805428 w 5961980"/>
              <a:gd name="connsiteY134" fmla="*/ 2005644 h 6858000"/>
              <a:gd name="connsiteX135" fmla="*/ 1636562 w 5961980"/>
              <a:gd name="connsiteY135" fmla="*/ 2145561 h 6858000"/>
              <a:gd name="connsiteX136" fmla="*/ 1423585 w 5961980"/>
              <a:gd name="connsiteY136" fmla="*/ 1706511 h 6858000"/>
              <a:gd name="connsiteX137" fmla="*/ 1243692 w 5961980"/>
              <a:gd name="connsiteY137" fmla="*/ 1507318 h 6858000"/>
              <a:gd name="connsiteX138" fmla="*/ 1138926 w 5961980"/>
              <a:gd name="connsiteY138" fmla="*/ 1577622 h 6858000"/>
              <a:gd name="connsiteX139" fmla="*/ 18901 w 5961980"/>
              <a:gd name="connsiteY139" fmla="*/ 2269625 h 6858000"/>
              <a:gd name="connsiteX140" fmla="*/ 3049 w 5961980"/>
              <a:gd name="connsiteY140" fmla="*/ 2335103 h 6858000"/>
              <a:gd name="connsiteX141" fmla="*/ 104368 w 5961980"/>
              <a:gd name="connsiteY141" fmla="*/ 2552216 h 6858000"/>
              <a:gd name="connsiteX142" fmla="*/ 104368 w 5961980"/>
              <a:gd name="connsiteY142" fmla="*/ 2552216 h 6858000"/>
              <a:gd name="connsiteX143" fmla="*/ 1692391 w 5961980"/>
              <a:gd name="connsiteY143" fmla="*/ 2187605 h 6858000"/>
              <a:gd name="connsiteX144" fmla="*/ 1711690 w 5961980"/>
              <a:gd name="connsiteY144" fmla="*/ 2198633 h 6858000"/>
              <a:gd name="connsiteX145" fmla="*/ 1867460 w 5961980"/>
              <a:gd name="connsiteY145" fmla="*/ 2526714 h 6858000"/>
              <a:gd name="connsiteX146" fmla="*/ 1822659 w 5961980"/>
              <a:gd name="connsiteY146" fmla="*/ 2557041 h 6858000"/>
              <a:gd name="connsiteX147" fmla="*/ 1681363 w 5961980"/>
              <a:gd name="connsiteY147" fmla="*/ 2256529 h 6858000"/>
              <a:gd name="connsiteX148" fmla="*/ 1692391 w 5961980"/>
              <a:gd name="connsiteY148" fmla="*/ 2187605 h 6858000"/>
              <a:gd name="connsiteX149" fmla="*/ 1692391 w 5961980"/>
              <a:gd name="connsiteY149" fmla="*/ 21876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Lst>
            <a:rect l="l" t="t" r="r" b="b"/>
            <a:pathLst>
              <a:path w="5961980" h="6858000">
                <a:moveTo>
                  <a:pt x="104368" y="2552216"/>
                </a:moveTo>
                <a:cubicBezTo>
                  <a:pt x="155372" y="2661806"/>
                  <a:pt x="204309" y="2773464"/>
                  <a:pt x="255313" y="2883054"/>
                </a:cubicBezTo>
                <a:cubicBezTo>
                  <a:pt x="429003" y="3264896"/>
                  <a:pt x="602004" y="3645360"/>
                  <a:pt x="775694" y="4027203"/>
                </a:cubicBezTo>
                <a:cubicBezTo>
                  <a:pt x="801196" y="4083032"/>
                  <a:pt x="903204" y="4119562"/>
                  <a:pt x="956965" y="4084410"/>
                </a:cubicBezTo>
                <a:cubicBezTo>
                  <a:pt x="1117560" y="3984469"/>
                  <a:pt x="1278154" y="3882461"/>
                  <a:pt x="1439438" y="3781831"/>
                </a:cubicBezTo>
                <a:cubicBezTo>
                  <a:pt x="1654483" y="3648117"/>
                  <a:pt x="1868838" y="3514404"/>
                  <a:pt x="2087329" y="3384136"/>
                </a:cubicBezTo>
                <a:cubicBezTo>
                  <a:pt x="2189338" y="3323482"/>
                  <a:pt x="2189338" y="3328307"/>
                  <a:pt x="2136955" y="3218717"/>
                </a:cubicBezTo>
                <a:cubicBezTo>
                  <a:pt x="2099046" y="3139454"/>
                  <a:pt x="2073544" y="3051919"/>
                  <a:pt x="2034947" y="2971967"/>
                </a:cubicBezTo>
                <a:cubicBezTo>
                  <a:pt x="1977739" y="2855484"/>
                  <a:pt x="1912261" y="2744515"/>
                  <a:pt x="1844025" y="2617005"/>
                </a:cubicBezTo>
                <a:cubicBezTo>
                  <a:pt x="1917085" y="2599774"/>
                  <a:pt x="1971536" y="2588057"/>
                  <a:pt x="2038393" y="2572204"/>
                </a:cubicBezTo>
                <a:cubicBezTo>
                  <a:pt x="2079748" y="2465371"/>
                  <a:pt x="2159011" y="2343374"/>
                  <a:pt x="2122481" y="2191740"/>
                </a:cubicBezTo>
                <a:cubicBezTo>
                  <a:pt x="2121102" y="2182090"/>
                  <a:pt x="2130752" y="2167616"/>
                  <a:pt x="2136955" y="2158656"/>
                </a:cubicBezTo>
                <a:cubicBezTo>
                  <a:pt x="2241721" y="2007711"/>
                  <a:pt x="2342351" y="1853320"/>
                  <a:pt x="2451941" y="1705132"/>
                </a:cubicBezTo>
                <a:cubicBezTo>
                  <a:pt x="2502945" y="1636897"/>
                  <a:pt x="2563599" y="1559012"/>
                  <a:pt x="2638037" y="1526617"/>
                </a:cubicBezTo>
                <a:cubicBezTo>
                  <a:pt x="2770372" y="1470788"/>
                  <a:pt x="2915114" y="1447354"/>
                  <a:pt x="3055031" y="1408756"/>
                </a:cubicBezTo>
                <a:cubicBezTo>
                  <a:pt x="3061234" y="1418406"/>
                  <a:pt x="3066059" y="1425987"/>
                  <a:pt x="3072262" y="1435637"/>
                </a:cubicBezTo>
                <a:cubicBezTo>
                  <a:pt x="3050206" y="1492844"/>
                  <a:pt x="3037111" y="1559701"/>
                  <a:pt x="3000581" y="1607259"/>
                </a:cubicBezTo>
                <a:cubicBezTo>
                  <a:pt x="2921317" y="1710646"/>
                  <a:pt x="2860664" y="1833332"/>
                  <a:pt x="2736599" y="1895364"/>
                </a:cubicBezTo>
                <a:cubicBezTo>
                  <a:pt x="2714544" y="1906392"/>
                  <a:pt x="2700069" y="1933273"/>
                  <a:pt x="2685595" y="1956018"/>
                </a:cubicBezTo>
                <a:cubicBezTo>
                  <a:pt x="2513973" y="2250326"/>
                  <a:pt x="2341661" y="2543256"/>
                  <a:pt x="2171417" y="2837564"/>
                </a:cubicBezTo>
                <a:cubicBezTo>
                  <a:pt x="2161768" y="2853416"/>
                  <a:pt x="2155565" y="2888568"/>
                  <a:pt x="2163147" y="2894771"/>
                </a:cubicBezTo>
                <a:cubicBezTo>
                  <a:pt x="2214151" y="2937504"/>
                  <a:pt x="2209326" y="3001604"/>
                  <a:pt x="2234828" y="3050541"/>
                </a:cubicBezTo>
                <a:cubicBezTo>
                  <a:pt x="2290657" y="3155306"/>
                  <a:pt x="2317538" y="3271789"/>
                  <a:pt x="2400247" y="3365526"/>
                </a:cubicBezTo>
                <a:cubicBezTo>
                  <a:pt x="2473307" y="3446857"/>
                  <a:pt x="2540164" y="3513714"/>
                  <a:pt x="2658025" y="3505443"/>
                </a:cubicBezTo>
                <a:cubicBezTo>
                  <a:pt x="2673878" y="3594356"/>
                  <a:pt x="2707651" y="3670862"/>
                  <a:pt x="2691109" y="3768046"/>
                </a:cubicBezTo>
                <a:cubicBezTo>
                  <a:pt x="2648376" y="4036852"/>
                  <a:pt x="2629077" y="4309105"/>
                  <a:pt x="2600129" y="4579978"/>
                </a:cubicBezTo>
                <a:cubicBezTo>
                  <a:pt x="2546367" y="4594452"/>
                  <a:pt x="2498120" y="4605481"/>
                  <a:pt x="2482267" y="4634429"/>
                </a:cubicBezTo>
                <a:cubicBezTo>
                  <a:pt x="2411964" y="4753669"/>
                  <a:pt x="2287900" y="4810876"/>
                  <a:pt x="2179688" y="4865326"/>
                </a:cubicBezTo>
                <a:cubicBezTo>
                  <a:pt x="2021851" y="4944589"/>
                  <a:pt x="1904679" y="5056247"/>
                  <a:pt x="1788197" y="5180312"/>
                </a:cubicBezTo>
                <a:cubicBezTo>
                  <a:pt x="1755113" y="5216842"/>
                  <a:pt x="1711690" y="5247169"/>
                  <a:pt x="1668957" y="5269225"/>
                </a:cubicBezTo>
                <a:cubicBezTo>
                  <a:pt x="1522837" y="5344352"/>
                  <a:pt x="1371202" y="5412588"/>
                  <a:pt x="1225082" y="5487026"/>
                </a:cubicBezTo>
                <a:cubicBezTo>
                  <a:pt x="1137548" y="5529760"/>
                  <a:pt x="1059663" y="5580764"/>
                  <a:pt x="950073" y="5563533"/>
                </a:cubicBezTo>
                <a:cubicBezTo>
                  <a:pt x="881838" y="5552505"/>
                  <a:pt x="806710" y="5585588"/>
                  <a:pt x="735028" y="5601441"/>
                </a:cubicBezTo>
                <a:cubicBezTo>
                  <a:pt x="720554" y="5604888"/>
                  <a:pt x="706080" y="5623497"/>
                  <a:pt x="697120" y="5637971"/>
                </a:cubicBezTo>
                <a:cubicBezTo>
                  <a:pt x="665414" y="5688975"/>
                  <a:pt x="669550" y="5990176"/>
                  <a:pt x="722622" y="6007407"/>
                </a:cubicBezTo>
                <a:cubicBezTo>
                  <a:pt x="856335" y="6050830"/>
                  <a:pt x="763976" y="6125269"/>
                  <a:pt x="760530" y="6177651"/>
                </a:cubicBezTo>
                <a:cubicBezTo>
                  <a:pt x="744678" y="6424401"/>
                  <a:pt x="843240" y="6624972"/>
                  <a:pt x="1001077" y="6801419"/>
                </a:cubicBezTo>
                <a:cubicBezTo>
                  <a:pt x="1027958" y="6831746"/>
                  <a:pt x="1093436" y="6869654"/>
                  <a:pt x="1114114" y="6858626"/>
                </a:cubicBezTo>
                <a:cubicBezTo>
                  <a:pt x="1155468" y="6834503"/>
                  <a:pt x="1184417" y="6780742"/>
                  <a:pt x="1206473" y="6733183"/>
                </a:cubicBezTo>
                <a:cubicBezTo>
                  <a:pt x="1217501" y="6711128"/>
                  <a:pt x="1211297" y="6675976"/>
                  <a:pt x="1205094" y="6647028"/>
                </a:cubicBezTo>
                <a:cubicBezTo>
                  <a:pt x="1174767" y="6508489"/>
                  <a:pt x="1167186" y="6372019"/>
                  <a:pt x="1217501" y="6236237"/>
                </a:cubicBezTo>
                <a:cubicBezTo>
                  <a:pt x="1244381" y="6163177"/>
                  <a:pt x="1269883" y="6088049"/>
                  <a:pt x="1292628" y="6021192"/>
                </a:cubicBezTo>
                <a:cubicBezTo>
                  <a:pt x="1404286" y="6088049"/>
                  <a:pt x="1517323" y="6158352"/>
                  <a:pt x="1644144" y="6234169"/>
                </a:cubicBezTo>
                <a:cubicBezTo>
                  <a:pt x="1669646" y="6170759"/>
                  <a:pt x="1685499" y="6127336"/>
                  <a:pt x="1704798" y="6085981"/>
                </a:cubicBezTo>
                <a:cubicBezTo>
                  <a:pt x="1752356" y="5988797"/>
                  <a:pt x="1782682" y="5875761"/>
                  <a:pt x="1854364" y="5802701"/>
                </a:cubicBezTo>
                <a:cubicBezTo>
                  <a:pt x="1937074" y="5719991"/>
                  <a:pt x="2051488" y="5662784"/>
                  <a:pt x="2161768" y="5616605"/>
                </a:cubicBezTo>
                <a:cubicBezTo>
                  <a:pt x="2332012" y="5544923"/>
                  <a:pt x="2510527" y="5493919"/>
                  <a:pt x="2683527" y="5433265"/>
                </a:cubicBezTo>
                <a:cubicBezTo>
                  <a:pt x="2823444" y="5385707"/>
                  <a:pt x="2957158" y="5329878"/>
                  <a:pt x="3032286" y="5191340"/>
                </a:cubicBezTo>
                <a:cubicBezTo>
                  <a:pt x="3141876" y="4992148"/>
                  <a:pt x="3250088" y="4793645"/>
                  <a:pt x="3356921" y="4594452"/>
                </a:cubicBezTo>
                <a:cubicBezTo>
                  <a:pt x="3458929" y="4403531"/>
                  <a:pt x="3528543" y="4198136"/>
                  <a:pt x="3667082" y="4026514"/>
                </a:cubicBezTo>
                <a:cubicBezTo>
                  <a:pt x="3703612" y="3980334"/>
                  <a:pt x="3725668" y="3983780"/>
                  <a:pt x="3770469" y="4004458"/>
                </a:cubicBezTo>
                <a:cubicBezTo>
                  <a:pt x="3848353" y="4039609"/>
                  <a:pt x="3929685" y="4074761"/>
                  <a:pt x="4011016" y="4098195"/>
                </a:cubicBezTo>
                <a:cubicBezTo>
                  <a:pt x="4131634" y="4134725"/>
                  <a:pt x="4259145" y="4149199"/>
                  <a:pt x="4375627" y="4195379"/>
                </a:cubicBezTo>
                <a:cubicBezTo>
                  <a:pt x="4469365" y="4233288"/>
                  <a:pt x="4590672" y="4270507"/>
                  <a:pt x="4574819" y="4418006"/>
                </a:cubicBezTo>
                <a:cubicBezTo>
                  <a:pt x="4573441" y="4433858"/>
                  <a:pt x="4594118" y="4453157"/>
                  <a:pt x="4605146" y="4470388"/>
                </a:cubicBezTo>
                <a:cubicBezTo>
                  <a:pt x="4616174" y="4489687"/>
                  <a:pt x="4634094" y="4508297"/>
                  <a:pt x="4640298" y="4528974"/>
                </a:cubicBezTo>
                <a:cubicBezTo>
                  <a:pt x="4662354" y="4606859"/>
                  <a:pt x="4676828" y="4688190"/>
                  <a:pt x="4700951" y="4766075"/>
                </a:cubicBezTo>
                <a:cubicBezTo>
                  <a:pt x="4716804" y="4817079"/>
                  <a:pt x="4749198" y="4858434"/>
                  <a:pt x="4711290" y="4903235"/>
                </a:cubicBezTo>
                <a:cubicBezTo>
                  <a:pt x="4694059" y="4922534"/>
                  <a:pt x="4696816" y="4968713"/>
                  <a:pt x="4705087" y="4996972"/>
                </a:cubicBezTo>
                <a:cubicBezTo>
                  <a:pt x="4734035" y="5096913"/>
                  <a:pt x="4745752" y="5196164"/>
                  <a:pt x="4776079" y="5296105"/>
                </a:cubicBezTo>
                <a:cubicBezTo>
                  <a:pt x="4801581" y="5383639"/>
                  <a:pt x="4836044" y="5677259"/>
                  <a:pt x="4862924" y="5763414"/>
                </a:cubicBezTo>
                <a:cubicBezTo>
                  <a:pt x="4877398" y="5808215"/>
                  <a:pt x="4922889" y="5717924"/>
                  <a:pt x="4932538" y="5762036"/>
                </a:cubicBezTo>
                <a:cubicBezTo>
                  <a:pt x="4964243" y="5906777"/>
                  <a:pt x="4958729" y="5970877"/>
                  <a:pt x="4912550" y="6119065"/>
                </a:cubicBezTo>
                <a:cubicBezTo>
                  <a:pt x="4896697" y="6171448"/>
                  <a:pt x="4936673" y="6327907"/>
                  <a:pt x="4938052" y="6387182"/>
                </a:cubicBezTo>
                <a:lnTo>
                  <a:pt x="5117256" y="6368572"/>
                </a:lnTo>
                <a:cubicBezTo>
                  <a:pt x="5117256" y="6368572"/>
                  <a:pt x="5117256" y="6335489"/>
                  <a:pt x="5117256" y="6294134"/>
                </a:cubicBezTo>
                <a:cubicBezTo>
                  <a:pt x="5158611" y="6283795"/>
                  <a:pt x="5117256" y="6299648"/>
                  <a:pt x="5196519" y="6356166"/>
                </a:cubicBezTo>
                <a:cubicBezTo>
                  <a:pt x="5317827" y="6368572"/>
                  <a:pt x="5459122" y="6432672"/>
                  <a:pt x="5927120" y="6380290"/>
                </a:cubicBezTo>
                <a:cubicBezTo>
                  <a:pt x="5975368" y="6366505"/>
                  <a:pt x="5967786" y="6283106"/>
                  <a:pt x="5947798" y="6221763"/>
                </a:cubicBezTo>
                <a:cubicBezTo>
                  <a:pt x="5938148" y="6191436"/>
                  <a:pt x="5898172" y="6139053"/>
                  <a:pt x="5865088" y="6142500"/>
                </a:cubicBezTo>
                <a:cubicBezTo>
                  <a:pt x="5710697" y="6153527"/>
                  <a:pt x="5641083" y="6149392"/>
                  <a:pt x="5526668" y="6039802"/>
                </a:cubicBezTo>
                <a:cubicBezTo>
                  <a:pt x="5499788" y="6014300"/>
                  <a:pt x="5474286" y="5981216"/>
                  <a:pt x="5442580" y="5971566"/>
                </a:cubicBezTo>
                <a:cubicBezTo>
                  <a:pt x="5334369" y="5942618"/>
                  <a:pt x="5297839" y="5853705"/>
                  <a:pt x="5267512" y="5766171"/>
                </a:cubicBezTo>
                <a:cubicBezTo>
                  <a:pt x="5237185" y="5678637"/>
                  <a:pt x="5288189" y="5662784"/>
                  <a:pt x="5269579" y="5570425"/>
                </a:cubicBezTo>
                <a:cubicBezTo>
                  <a:pt x="5210993" y="5285766"/>
                  <a:pt x="5162746" y="4919088"/>
                  <a:pt x="5175842" y="4633050"/>
                </a:cubicBezTo>
                <a:cubicBezTo>
                  <a:pt x="5182045" y="4510364"/>
                  <a:pt x="5208926" y="4387679"/>
                  <a:pt x="5210993" y="4263614"/>
                </a:cubicBezTo>
                <a:cubicBezTo>
                  <a:pt x="5210993" y="4182283"/>
                  <a:pt x="5204790" y="4083721"/>
                  <a:pt x="5159989" y="4025135"/>
                </a:cubicBezTo>
                <a:cubicBezTo>
                  <a:pt x="5048331" y="3876947"/>
                  <a:pt x="4896008" y="3770803"/>
                  <a:pt x="4742995" y="3665348"/>
                </a:cubicBezTo>
                <a:cubicBezTo>
                  <a:pt x="4561723" y="3539906"/>
                  <a:pt x="4396304" y="3393096"/>
                  <a:pt x="4226061" y="3253179"/>
                </a:cubicBezTo>
                <a:cubicBezTo>
                  <a:pt x="4215033" y="3243530"/>
                  <a:pt x="4217790" y="3208378"/>
                  <a:pt x="4222615" y="3187701"/>
                </a:cubicBezTo>
                <a:cubicBezTo>
                  <a:pt x="4237089" y="3136697"/>
                  <a:pt x="4263969" y="3087760"/>
                  <a:pt x="4273619" y="3034688"/>
                </a:cubicBezTo>
                <a:cubicBezTo>
                  <a:pt x="4279822" y="2996780"/>
                  <a:pt x="4290850" y="2977481"/>
                  <a:pt x="4330826" y="2977481"/>
                </a:cubicBezTo>
                <a:cubicBezTo>
                  <a:pt x="4394237" y="2978859"/>
                  <a:pt x="4458336" y="2972656"/>
                  <a:pt x="4521747" y="2982305"/>
                </a:cubicBezTo>
                <a:cubicBezTo>
                  <a:pt x="4696816" y="3007808"/>
                  <a:pt x="4871884" y="3039513"/>
                  <a:pt x="5043507" y="3069840"/>
                </a:cubicBezTo>
                <a:cubicBezTo>
                  <a:pt x="5091065" y="2925098"/>
                  <a:pt x="5142069" y="2787938"/>
                  <a:pt x="5336436" y="2810683"/>
                </a:cubicBezTo>
                <a:cubicBezTo>
                  <a:pt x="5360560" y="2814129"/>
                  <a:pt x="5387441" y="2801034"/>
                  <a:pt x="5412942" y="2791384"/>
                </a:cubicBezTo>
                <a:cubicBezTo>
                  <a:pt x="5521154" y="2750030"/>
                  <a:pt x="5629366" y="2710053"/>
                  <a:pt x="5736199" y="2665941"/>
                </a:cubicBezTo>
                <a:cubicBezTo>
                  <a:pt x="5760323" y="2656292"/>
                  <a:pt x="5774108" y="2625965"/>
                  <a:pt x="5793406" y="2605288"/>
                </a:cubicBezTo>
                <a:cubicBezTo>
                  <a:pt x="5788582" y="2599084"/>
                  <a:pt x="5782379" y="2590814"/>
                  <a:pt x="5777554" y="2584610"/>
                </a:cubicBezTo>
                <a:cubicBezTo>
                  <a:pt x="5714143" y="2599084"/>
                  <a:pt x="5648665" y="2611491"/>
                  <a:pt x="5562509" y="2629411"/>
                </a:cubicBezTo>
                <a:cubicBezTo>
                  <a:pt x="5595593" y="2607356"/>
                  <a:pt x="5608689" y="2596328"/>
                  <a:pt x="5625920" y="2588057"/>
                </a:cubicBezTo>
                <a:cubicBezTo>
                  <a:pt x="5687952" y="2557730"/>
                  <a:pt x="5751363" y="2533606"/>
                  <a:pt x="5810638" y="2500522"/>
                </a:cubicBezTo>
                <a:cubicBezTo>
                  <a:pt x="5829936" y="2489494"/>
                  <a:pt x="5834761" y="2455721"/>
                  <a:pt x="5845789" y="2433665"/>
                </a:cubicBezTo>
                <a:cubicBezTo>
                  <a:pt x="5823733" y="2433665"/>
                  <a:pt x="5799610" y="2427462"/>
                  <a:pt x="5778932" y="2433665"/>
                </a:cubicBezTo>
                <a:cubicBezTo>
                  <a:pt x="5745849" y="2444693"/>
                  <a:pt x="5713454" y="2463992"/>
                  <a:pt x="5680370" y="2478466"/>
                </a:cubicBezTo>
                <a:cubicBezTo>
                  <a:pt x="5676924" y="2473642"/>
                  <a:pt x="5675546" y="2468817"/>
                  <a:pt x="5672099" y="2462614"/>
                </a:cubicBezTo>
                <a:cubicBezTo>
                  <a:pt x="5730685" y="2416434"/>
                  <a:pt x="5789960" y="2371633"/>
                  <a:pt x="5850614" y="2325454"/>
                </a:cubicBezTo>
                <a:cubicBezTo>
                  <a:pt x="5844411" y="2314426"/>
                  <a:pt x="5838207" y="2303398"/>
                  <a:pt x="5831315" y="2293748"/>
                </a:cubicBezTo>
                <a:cubicBezTo>
                  <a:pt x="5716900" y="2284099"/>
                  <a:pt x="5646597" y="2387486"/>
                  <a:pt x="5546656" y="2419191"/>
                </a:cubicBezTo>
                <a:cubicBezTo>
                  <a:pt x="5597661" y="2366809"/>
                  <a:pt x="5654868" y="2322008"/>
                  <a:pt x="5707251" y="2273071"/>
                </a:cubicBezTo>
                <a:cubicBezTo>
                  <a:pt x="5724482" y="2257219"/>
                  <a:pt x="5727928" y="2226892"/>
                  <a:pt x="5738956" y="2202768"/>
                </a:cubicBezTo>
                <a:cubicBezTo>
                  <a:pt x="5710008" y="2204146"/>
                  <a:pt x="5675546" y="2194497"/>
                  <a:pt x="5656247" y="2208971"/>
                </a:cubicBezTo>
                <a:cubicBezTo>
                  <a:pt x="5595593" y="2250326"/>
                  <a:pt x="5541832" y="2302709"/>
                  <a:pt x="5484624" y="2348888"/>
                </a:cubicBezTo>
                <a:cubicBezTo>
                  <a:pt x="5441891" y="2384040"/>
                  <a:pt x="5400536" y="2430219"/>
                  <a:pt x="5333679" y="2398514"/>
                </a:cubicBezTo>
                <a:cubicBezTo>
                  <a:pt x="5373656" y="2248947"/>
                  <a:pt x="5364006" y="2194497"/>
                  <a:pt x="5303353" y="2164859"/>
                </a:cubicBezTo>
                <a:cubicBezTo>
                  <a:pt x="5253727" y="2284099"/>
                  <a:pt x="5207547" y="2406785"/>
                  <a:pt x="5153786" y="2524646"/>
                </a:cubicBezTo>
                <a:cubicBezTo>
                  <a:pt x="5142758" y="2550148"/>
                  <a:pt x="5101403" y="2575650"/>
                  <a:pt x="5072455" y="2579096"/>
                </a:cubicBezTo>
                <a:cubicBezTo>
                  <a:pt x="4984921" y="2585300"/>
                  <a:pt x="4897386" y="2582543"/>
                  <a:pt x="4809852" y="2582543"/>
                </a:cubicBezTo>
                <a:cubicBezTo>
                  <a:pt x="4779525" y="2582543"/>
                  <a:pt x="4749198" y="2582543"/>
                  <a:pt x="4718872" y="2581164"/>
                </a:cubicBezTo>
                <a:cubicBezTo>
                  <a:pt x="4665110" y="2579786"/>
                  <a:pt x="4609282" y="2570136"/>
                  <a:pt x="4554831" y="2576339"/>
                </a:cubicBezTo>
                <a:cubicBezTo>
                  <a:pt x="4499002" y="2584610"/>
                  <a:pt x="4435591" y="2536363"/>
                  <a:pt x="4438349" y="2482602"/>
                </a:cubicBezTo>
                <a:cubicBezTo>
                  <a:pt x="4446620" y="2350267"/>
                  <a:pt x="4452823" y="2218621"/>
                  <a:pt x="4459026" y="2087664"/>
                </a:cubicBezTo>
                <a:cubicBezTo>
                  <a:pt x="4462472" y="2014604"/>
                  <a:pt x="4474878" y="1939476"/>
                  <a:pt x="4462472" y="1867794"/>
                </a:cubicBezTo>
                <a:cubicBezTo>
                  <a:pt x="4430767" y="1676873"/>
                  <a:pt x="4387344" y="1487330"/>
                  <a:pt x="4349436" y="1296409"/>
                </a:cubicBezTo>
                <a:cubicBezTo>
                  <a:pt x="4330137" y="1197847"/>
                  <a:pt x="4357707" y="1172345"/>
                  <a:pt x="4452823" y="1175791"/>
                </a:cubicBezTo>
                <a:cubicBezTo>
                  <a:pt x="4572062" y="1179237"/>
                  <a:pt x="4602389" y="1146843"/>
                  <a:pt x="4653393" y="1037252"/>
                </a:cubicBezTo>
                <a:cubicBezTo>
                  <a:pt x="4683720" y="971774"/>
                  <a:pt x="4725075" y="902160"/>
                  <a:pt x="4818813" y="900093"/>
                </a:cubicBezTo>
                <a:cubicBezTo>
                  <a:pt x="4820191" y="887686"/>
                  <a:pt x="4827083" y="873212"/>
                  <a:pt x="4823637" y="862184"/>
                </a:cubicBezTo>
                <a:cubicBezTo>
                  <a:pt x="4794689" y="758797"/>
                  <a:pt x="4806406" y="656789"/>
                  <a:pt x="4827083" y="553402"/>
                </a:cubicBezTo>
                <a:cubicBezTo>
                  <a:pt x="4836733" y="503776"/>
                  <a:pt x="4827083" y="451393"/>
                  <a:pt x="4842936" y="405214"/>
                </a:cubicBezTo>
                <a:cubicBezTo>
                  <a:pt x="4878088" y="297002"/>
                  <a:pt x="4858789" y="203265"/>
                  <a:pt x="4763673" y="143989"/>
                </a:cubicBezTo>
                <a:cubicBezTo>
                  <a:pt x="4679585" y="91607"/>
                  <a:pt x="4588604" y="45427"/>
                  <a:pt x="4494867" y="15100"/>
                </a:cubicBezTo>
                <a:cubicBezTo>
                  <a:pt x="4390101" y="-20051"/>
                  <a:pt x="4291539" y="8897"/>
                  <a:pt x="4197112" y="73686"/>
                </a:cubicBezTo>
                <a:cubicBezTo>
                  <a:pt x="4092347" y="146746"/>
                  <a:pt x="4050992" y="259783"/>
                  <a:pt x="4009637" y="367994"/>
                </a:cubicBezTo>
                <a:cubicBezTo>
                  <a:pt x="3966904" y="479652"/>
                  <a:pt x="3946226" y="598892"/>
                  <a:pt x="3992406" y="724335"/>
                </a:cubicBezTo>
                <a:cubicBezTo>
                  <a:pt x="3981378" y="733984"/>
                  <a:pt x="3963458" y="748458"/>
                  <a:pt x="3947605" y="760865"/>
                </a:cubicBezTo>
                <a:cubicBezTo>
                  <a:pt x="3778740" y="609920"/>
                  <a:pt x="3525786" y="573390"/>
                  <a:pt x="3396897" y="705036"/>
                </a:cubicBezTo>
                <a:cubicBezTo>
                  <a:pt x="3301092" y="803598"/>
                  <a:pt x="3181852" y="776717"/>
                  <a:pt x="3078465" y="800841"/>
                </a:cubicBezTo>
                <a:cubicBezTo>
                  <a:pt x="2946130" y="831168"/>
                  <a:pt x="2801389" y="802220"/>
                  <a:pt x="2664918" y="810491"/>
                </a:cubicBezTo>
                <a:cubicBezTo>
                  <a:pt x="2606332" y="813937"/>
                  <a:pt x="2531204" y="831168"/>
                  <a:pt x="2494674" y="872523"/>
                </a:cubicBezTo>
                <a:cubicBezTo>
                  <a:pt x="2353379" y="1025535"/>
                  <a:pt x="2222422" y="1187508"/>
                  <a:pt x="2092154" y="1350170"/>
                </a:cubicBezTo>
                <a:cubicBezTo>
                  <a:pt x="1972914" y="1498358"/>
                  <a:pt x="1858500" y="1647925"/>
                  <a:pt x="1743395" y="1800248"/>
                </a:cubicBezTo>
                <a:cubicBezTo>
                  <a:pt x="1732368" y="1814722"/>
                  <a:pt x="1735124" y="1847806"/>
                  <a:pt x="1744774" y="1865726"/>
                </a:cubicBezTo>
                <a:cubicBezTo>
                  <a:pt x="1755802" y="1887782"/>
                  <a:pt x="1777858" y="1907081"/>
                  <a:pt x="1800603" y="1921555"/>
                </a:cubicBezTo>
                <a:cubicBezTo>
                  <a:pt x="1841958" y="1950504"/>
                  <a:pt x="1843336" y="1976006"/>
                  <a:pt x="1805428" y="2005644"/>
                </a:cubicBezTo>
                <a:cubicBezTo>
                  <a:pt x="1749599" y="2051823"/>
                  <a:pt x="1693770" y="2098003"/>
                  <a:pt x="1636562" y="2145561"/>
                </a:cubicBezTo>
                <a:cubicBezTo>
                  <a:pt x="1563502" y="1995994"/>
                  <a:pt x="1482171" y="1856077"/>
                  <a:pt x="1423585" y="1706511"/>
                </a:cubicBezTo>
                <a:cubicBezTo>
                  <a:pt x="1385677" y="1612773"/>
                  <a:pt x="1326401" y="1550741"/>
                  <a:pt x="1243692" y="1507318"/>
                </a:cubicBezTo>
                <a:cubicBezTo>
                  <a:pt x="1208540" y="1531442"/>
                  <a:pt x="1173389" y="1554876"/>
                  <a:pt x="1138926" y="1577622"/>
                </a:cubicBezTo>
                <a:cubicBezTo>
                  <a:pt x="760530" y="1805073"/>
                  <a:pt x="387648" y="2035970"/>
                  <a:pt x="18901" y="2269625"/>
                </a:cubicBezTo>
                <a:cubicBezTo>
                  <a:pt x="4427" y="2279274"/>
                  <a:pt x="-5222" y="2317183"/>
                  <a:pt x="3049" y="2335103"/>
                </a:cubicBezTo>
                <a:cubicBezTo>
                  <a:pt x="31308" y="2410231"/>
                  <a:pt x="71284" y="2480534"/>
                  <a:pt x="104368" y="2552216"/>
                </a:cubicBezTo>
                <a:lnTo>
                  <a:pt x="104368" y="2552216"/>
                </a:lnTo>
                <a:close/>
                <a:moveTo>
                  <a:pt x="1692391" y="2187605"/>
                </a:moveTo>
                <a:cubicBezTo>
                  <a:pt x="1698594" y="2191051"/>
                  <a:pt x="1704798" y="2193808"/>
                  <a:pt x="1711690" y="2198633"/>
                </a:cubicBezTo>
                <a:cubicBezTo>
                  <a:pt x="1762694" y="2305466"/>
                  <a:pt x="1813699" y="2411610"/>
                  <a:pt x="1867460" y="2526714"/>
                </a:cubicBezTo>
                <a:cubicBezTo>
                  <a:pt x="1868838" y="2525335"/>
                  <a:pt x="1851607" y="2537742"/>
                  <a:pt x="1822659" y="2557041"/>
                </a:cubicBezTo>
                <a:cubicBezTo>
                  <a:pt x="1773033" y="2453654"/>
                  <a:pt x="1725475" y="2356470"/>
                  <a:pt x="1681363" y="2256529"/>
                </a:cubicBezTo>
                <a:cubicBezTo>
                  <a:pt x="1673782" y="2238609"/>
                  <a:pt x="1687567" y="2210350"/>
                  <a:pt x="1692391" y="2187605"/>
                </a:cubicBezTo>
                <a:lnTo>
                  <a:pt x="1692391" y="2187605"/>
                </a:lnTo>
                <a:close/>
              </a:path>
            </a:pathLst>
          </a:custGeom>
          <a:solidFill>
            <a:schemeClr val="tx2"/>
          </a:solidFill>
          <a:ln w="6882" cap="flat">
            <a:noFill/>
            <a:prstDash val="solid"/>
            <a:miter/>
          </a:ln>
        </p:spPr>
        <p:txBody>
          <a:bodyPr rtlCol="0" anchor="ctr"/>
          <a:lstStyle/>
          <a:p>
            <a:endParaRPr lang="en-US"/>
          </a:p>
        </p:txBody>
      </p:sp>
      <p:grpSp>
        <p:nvGrpSpPr>
          <p:cNvPr id="81" name="Group 80">
            <a:extLst>
              <a:ext uri="{FF2B5EF4-FFF2-40B4-BE49-F238E27FC236}">
                <a16:creationId xmlns:a16="http://schemas.microsoft.com/office/drawing/2014/main" id="{58662F8B-0BFB-4CE2-86D1-E9B744C5E945}"/>
              </a:ext>
            </a:extLst>
          </p:cNvPr>
          <p:cNvGrpSpPr/>
          <p:nvPr/>
        </p:nvGrpSpPr>
        <p:grpSpPr>
          <a:xfrm flipH="1">
            <a:off x="323528" y="1250252"/>
            <a:ext cx="3009103" cy="2329480"/>
            <a:chOff x="389356" y="2210492"/>
            <a:chExt cx="4500631" cy="3484138"/>
          </a:xfrm>
        </p:grpSpPr>
        <p:sp>
          <p:nvSpPr>
            <p:cNvPr id="82" name="Freeform: Shape 81">
              <a:extLst>
                <a:ext uri="{FF2B5EF4-FFF2-40B4-BE49-F238E27FC236}">
                  <a16:creationId xmlns:a16="http://schemas.microsoft.com/office/drawing/2014/main" id="{50D5E0F7-ACF1-48B3-8A1A-B193B6C4ECBA}"/>
                </a:ext>
              </a:extLst>
            </p:cNvPr>
            <p:cNvSpPr/>
            <p:nvPr/>
          </p:nvSpPr>
          <p:spPr>
            <a:xfrm>
              <a:off x="389356" y="3570422"/>
              <a:ext cx="4500631" cy="795223"/>
            </a:xfrm>
            <a:custGeom>
              <a:avLst/>
              <a:gdLst>
                <a:gd name="connsiteX0" fmla="*/ 2644515 w 3538819"/>
                <a:gd name="connsiteY0" fmla="*/ 0 h 572588"/>
                <a:gd name="connsiteX1" fmla="*/ 3538819 w 3538819"/>
                <a:gd name="connsiteY1" fmla="*/ 286294 h 572588"/>
                <a:gd name="connsiteX2" fmla="*/ 2644515 w 3538819"/>
                <a:gd name="connsiteY2" fmla="*/ 572588 h 572588"/>
                <a:gd name="connsiteX3" fmla="*/ 2644515 w 3538819"/>
                <a:gd name="connsiteY3" fmla="*/ 325302 h 572588"/>
                <a:gd name="connsiteX4" fmla="*/ 573564 w 3538819"/>
                <a:gd name="connsiteY4" fmla="*/ 325302 h 572588"/>
                <a:gd name="connsiteX5" fmla="*/ 573564 w 3538819"/>
                <a:gd name="connsiteY5" fmla="*/ 332644 h 572588"/>
                <a:gd name="connsiteX6" fmla="*/ 557204 w 3538819"/>
                <a:gd name="connsiteY6" fmla="*/ 332841 h 572588"/>
                <a:gd name="connsiteX7" fmla="*/ 545699 w 3538819"/>
                <a:gd name="connsiteY7" fmla="*/ 341470 h 572588"/>
                <a:gd name="connsiteX8" fmla="*/ 394715 w 3538819"/>
                <a:gd name="connsiteY8" fmla="*/ 500362 h 572588"/>
                <a:gd name="connsiteX9" fmla="*/ 378180 w 3538819"/>
                <a:gd name="connsiteY9" fmla="*/ 508271 h 572588"/>
                <a:gd name="connsiteX10" fmla="*/ 7909 w 3538819"/>
                <a:gd name="connsiteY10" fmla="*/ 502518 h 572588"/>
                <a:gd name="connsiteX11" fmla="*/ 0 w 3538819"/>
                <a:gd name="connsiteY11" fmla="*/ 501800 h 572588"/>
                <a:gd name="connsiteX12" fmla="*/ 257391 w 3538819"/>
                <a:gd name="connsiteY12" fmla="*/ 277480 h 572588"/>
                <a:gd name="connsiteX13" fmla="*/ 30917 w 3538819"/>
                <a:gd name="connsiteY13" fmla="*/ 51004 h 572588"/>
                <a:gd name="connsiteX14" fmla="*/ 73335 w 3538819"/>
                <a:gd name="connsiteY14" fmla="*/ 53162 h 572588"/>
                <a:gd name="connsiteX15" fmla="*/ 402624 w 3538819"/>
                <a:gd name="connsiteY15" fmla="*/ 73292 h 572588"/>
                <a:gd name="connsiteX16" fmla="*/ 422036 w 3538819"/>
                <a:gd name="connsiteY16" fmla="*/ 84077 h 572588"/>
                <a:gd name="connsiteX17" fmla="*/ 543383 w 3538819"/>
                <a:gd name="connsiteY17" fmla="*/ 233975 h 572588"/>
                <a:gd name="connsiteX18" fmla="*/ 2644515 w 3538819"/>
                <a:gd name="connsiteY18" fmla="*/ 233975 h 57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38819" h="572588">
                  <a:moveTo>
                    <a:pt x="2644515" y="0"/>
                  </a:moveTo>
                  <a:lnTo>
                    <a:pt x="3538819" y="286294"/>
                  </a:lnTo>
                  <a:lnTo>
                    <a:pt x="2644515" y="572588"/>
                  </a:lnTo>
                  <a:lnTo>
                    <a:pt x="2644515" y="325302"/>
                  </a:lnTo>
                  <a:lnTo>
                    <a:pt x="573564" y="325302"/>
                  </a:lnTo>
                  <a:lnTo>
                    <a:pt x="573564" y="332644"/>
                  </a:lnTo>
                  <a:lnTo>
                    <a:pt x="557204" y="332841"/>
                  </a:lnTo>
                  <a:cubicBezTo>
                    <a:pt x="552889" y="332841"/>
                    <a:pt x="548575" y="337873"/>
                    <a:pt x="545699" y="341470"/>
                  </a:cubicBezTo>
                  <a:cubicBezTo>
                    <a:pt x="495372" y="394672"/>
                    <a:pt x="445044" y="447877"/>
                    <a:pt x="394715" y="500362"/>
                  </a:cubicBezTo>
                  <a:cubicBezTo>
                    <a:pt x="391121" y="504676"/>
                    <a:pt x="383930" y="508271"/>
                    <a:pt x="378180" y="508271"/>
                  </a:cubicBezTo>
                  <a:cubicBezTo>
                    <a:pt x="254517" y="506832"/>
                    <a:pt x="130854" y="504676"/>
                    <a:pt x="7909" y="502518"/>
                  </a:cubicBezTo>
                  <a:cubicBezTo>
                    <a:pt x="6471" y="502518"/>
                    <a:pt x="4314" y="502518"/>
                    <a:pt x="0" y="501800"/>
                  </a:cubicBezTo>
                  <a:cubicBezTo>
                    <a:pt x="86996" y="426307"/>
                    <a:pt x="171833" y="352253"/>
                    <a:pt x="257391" y="277480"/>
                  </a:cubicBezTo>
                  <a:cubicBezTo>
                    <a:pt x="181900" y="201989"/>
                    <a:pt x="107128" y="127214"/>
                    <a:pt x="30917" y="51004"/>
                  </a:cubicBezTo>
                  <a:cubicBezTo>
                    <a:pt x="46014" y="51724"/>
                    <a:pt x="59675" y="52442"/>
                    <a:pt x="73335" y="53162"/>
                  </a:cubicBezTo>
                  <a:cubicBezTo>
                    <a:pt x="183338" y="59632"/>
                    <a:pt x="292622" y="66103"/>
                    <a:pt x="402624" y="73292"/>
                  </a:cubicBezTo>
                  <a:cubicBezTo>
                    <a:pt x="409095" y="74012"/>
                    <a:pt x="417723" y="78326"/>
                    <a:pt x="422036" y="84077"/>
                  </a:cubicBezTo>
                  <a:lnTo>
                    <a:pt x="543383" y="233975"/>
                  </a:lnTo>
                  <a:lnTo>
                    <a:pt x="2644515" y="233975"/>
                  </a:lnTo>
                  <a:close/>
                </a:path>
              </a:pathLst>
            </a:custGeom>
            <a:solidFill>
              <a:schemeClr val="accent1"/>
            </a:solidFill>
            <a:ln w="3737" cap="flat">
              <a:noFill/>
              <a:prstDash val="solid"/>
              <a:miter/>
            </a:ln>
          </p:spPr>
          <p:txBody>
            <a:bodyPr wrap="square" rtlCol="0" anchor="ctr">
              <a:noAutofit/>
            </a:bodyPr>
            <a:lstStyle/>
            <a:p>
              <a:endParaRPr lang="en-US" dirty="0"/>
            </a:p>
          </p:txBody>
        </p:sp>
        <p:sp>
          <p:nvSpPr>
            <p:cNvPr id="83" name="Freeform: Shape 82">
              <a:extLst>
                <a:ext uri="{FF2B5EF4-FFF2-40B4-BE49-F238E27FC236}">
                  <a16:creationId xmlns:a16="http://schemas.microsoft.com/office/drawing/2014/main" id="{65F3050A-FCAA-42E5-ACE0-5CFA0B20A560}"/>
                </a:ext>
              </a:extLst>
            </p:cNvPr>
            <p:cNvSpPr/>
            <p:nvPr/>
          </p:nvSpPr>
          <p:spPr>
            <a:xfrm>
              <a:off x="1370890" y="2210492"/>
              <a:ext cx="1540016" cy="3484138"/>
            </a:xfrm>
            <a:custGeom>
              <a:avLst/>
              <a:gdLst>
                <a:gd name="connsiteX0" fmla="*/ 868498 w 1688569"/>
                <a:gd name="connsiteY0" fmla="*/ 574460 h 3484138"/>
                <a:gd name="connsiteX1" fmla="*/ 149528 w 1688569"/>
                <a:gd name="connsiteY1" fmla="*/ 1723377 h 3484138"/>
                <a:gd name="connsiteX2" fmla="*/ 257294 w 1688569"/>
                <a:gd name="connsiteY2" fmla="*/ 1726080 h 3484138"/>
                <a:gd name="connsiteX3" fmla="*/ 257294 w 1688569"/>
                <a:gd name="connsiteY3" fmla="*/ 1808934 h 3484138"/>
                <a:gd name="connsiteX4" fmla="*/ 162469 w 1688569"/>
                <a:gd name="connsiteY4" fmla="*/ 1808934 h 3484138"/>
                <a:gd name="connsiteX5" fmla="*/ 808824 w 1688569"/>
                <a:gd name="connsiteY5" fmla="*/ 2910399 h 3484138"/>
                <a:gd name="connsiteX6" fmla="*/ 897976 w 1688569"/>
                <a:gd name="connsiteY6" fmla="*/ 2798959 h 3484138"/>
                <a:gd name="connsiteX7" fmla="*/ 1118700 w 1688569"/>
                <a:gd name="connsiteY7" fmla="*/ 2519998 h 3484138"/>
                <a:gd name="connsiteX8" fmla="*/ 1250992 w 1688569"/>
                <a:gd name="connsiteY8" fmla="*/ 2194303 h 3484138"/>
                <a:gd name="connsiteX9" fmla="*/ 1221513 w 1688569"/>
                <a:gd name="connsiteY9" fmla="*/ 2005214 h 3484138"/>
                <a:gd name="connsiteX10" fmla="*/ 1199225 w 1688569"/>
                <a:gd name="connsiteY10" fmla="*/ 1987238 h 3484138"/>
                <a:gd name="connsiteX11" fmla="*/ 1046084 w 1688569"/>
                <a:gd name="connsiteY11" fmla="*/ 1841287 h 3484138"/>
                <a:gd name="connsiteX12" fmla="*/ 1028830 w 1688569"/>
                <a:gd name="connsiteY12" fmla="*/ 1828346 h 3484138"/>
                <a:gd name="connsiteX13" fmla="*/ 941471 w 1688569"/>
                <a:gd name="connsiteY13" fmla="*/ 1826141 h 3484138"/>
                <a:gd name="connsiteX14" fmla="*/ 941471 w 1688569"/>
                <a:gd name="connsiteY14" fmla="*/ 1743239 h 3484138"/>
                <a:gd name="connsiteX15" fmla="*/ 1038175 w 1688569"/>
                <a:gd name="connsiteY15" fmla="*/ 1745665 h 3484138"/>
                <a:gd name="connsiteX16" fmla="*/ 1203539 w 1688569"/>
                <a:gd name="connsiteY16" fmla="*/ 1574549 h 3484138"/>
                <a:gd name="connsiteX17" fmla="*/ 1211448 w 1688569"/>
                <a:gd name="connsiteY17" fmla="*/ 1553699 h 3484138"/>
                <a:gd name="connsiteX18" fmla="*/ 1271842 w 1688569"/>
                <a:gd name="connsiteY18" fmla="*/ 1373237 h 3484138"/>
                <a:gd name="connsiteX19" fmla="*/ 1242363 w 1688569"/>
                <a:gd name="connsiteY19" fmla="*/ 1174081 h 3484138"/>
                <a:gd name="connsiteX20" fmla="*/ 1068373 w 1688569"/>
                <a:gd name="connsiteY20" fmla="*/ 868518 h 3484138"/>
                <a:gd name="connsiteX21" fmla="*/ 1008698 w 1688569"/>
                <a:gd name="connsiteY21" fmla="*/ 796622 h 3484138"/>
                <a:gd name="connsiteX22" fmla="*/ 880721 w 1688569"/>
                <a:gd name="connsiteY22" fmla="*/ 594589 h 3484138"/>
                <a:gd name="connsiteX23" fmla="*/ 868498 w 1688569"/>
                <a:gd name="connsiteY23" fmla="*/ 574460 h 3484138"/>
                <a:gd name="connsiteX24" fmla="*/ 979220 w 1688569"/>
                <a:gd name="connsiteY24" fmla="*/ 0 h 3484138"/>
                <a:gd name="connsiteX25" fmla="*/ 1018045 w 1688569"/>
                <a:gd name="connsiteY25" fmla="*/ 0 h 3484138"/>
                <a:gd name="connsiteX26" fmla="*/ 1206416 w 1688569"/>
                <a:gd name="connsiteY26" fmla="*/ 189089 h 3484138"/>
                <a:gd name="connsiteX27" fmla="*/ 1146022 w 1688569"/>
                <a:gd name="connsiteY27" fmla="*/ 378898 h 3484138"/>
                <a:gd name="connsiteX28" fmla="*/ 1036019 w 1688569"/>
                <a:gd name="connsiteY28" fmla="*/ 405500 h 3484138"/>
                <a:gd name="connsiteX29" fmla="*/ 998633 w 1688569"/>
                <a:gd name="connsiteY29" fmla="*/ 405500 h 3484138"/>
                <a:gd name="connsiteX30" fmla="*/ 1011574 w 1688569"/>
                <a:gd name="connsiteY30" fmla="*/ 468770 h 3484138"/>
                <a:gd name="connsiteX31" fmla="*/ 1123014 w 1688569"/>
                <a:gd name="connsiteY31" fmla="*/ 631257 h 3484138"/>
                <a:gd name="connsiteX32" fmla="*/ 1237331 w 1688569"/>
                <a:gd name="connsiteY32" fmla="*/ 741979 h 3484138"/>
                <a:gd name="connsiteX33" fmla="*/ 1432172 w 1688569"/>
                <a:gd name="connsiteY33" fmla="*/ 972051 h 3484138"/>
                <a:gd name="connsiteX34" fmla="*/ 1477468 w 1688569"/>
                <a:gd name="connsiteY34" fmla="*/ 1023098 h 3484138"/>
                <a:gd name="connsiteX35" fmla="*/ 1554397 w 1688569"/>
                <a:gd name="connsiteY35" fmla="*/ 1244542 h 3484138"/>
                <a:gd name="connsiteX36" fmla="*/ 1491127 w 1688569"/>
                <a:gd name="connsiteY36" fmla="*/ 1440101 h 3484138"/>
                <a:gd name="connsiteX37" fmla="*/ 1359555 w 1688569"/>
                <a:gd name="connsiteY37" fmla="*/ 1600432 h 3484138"/>
                <a:gd name="connsiteX38" fmla="*/ 1460212 w 1688569"/>
                <a:gd name="connsiteY38" fmla="*/ 1755730 h 3484138"/>
                <a:gd name="connsiteX39" fmla="*/ 1688569 w 1688569"/>
                <a:gd name="connsiteY39" fmla="*/ 1761392 h 3484138"/>
                <a:gd name="connsiteX40" fmla="*/ 1688569 w 1688569"/>
                <a:gd name="connsiteY40" fmla="*/ 1845005 h 3484138"/>
                <a:gd name="connsiteX41" fmla="*/ 1626295 w 1688569"/>
                <a:gd name="connsiteY41" fmla="*/ 1843445 h 3484138"/>
                <a:gd name="connsiteX42" fmla="*/ 1465963 w 1688569"/>
                <a:gd name="connsiteY42" fmla="*/ 1839131 h 3484138"/>
                <a:gd name="connsiteX43" fmla="*/ 1450145 w 1688569"/>
                <a:gd name="connsiteY43" fmla="*/ 1849196 h 3484138"/>
                <a:gd name="connsiteX44" fmla="*/ 1378249 w 1688569"/>
                <a:gd name="connsiteY44" fmla="*/ 1949853 h 3484138"/>
                <a:gd name="connsiteX45" fmla="*/ 1390472 w 1688569"/>
                <a:gd name="connsiteY45" fmla="*/ 1962794 h 3484138"/>
                <a:gd name="connsiteX46" fmla="*/ 1506945 w 1688569"/>
                <a:gd name="connsiteY46" fmla="*/ 2166982 h 3484138"/>
                <a:gd name="connsiteX47" fmla="*/ 1442957 w 1688569"/>
                <a:gd name="connsiteY47" fmla="*/ 2467513 h 3484138"/>
                <a:gd name="connsiteX48" fmla="*/ 1360275 w 1688569"/>
                <a:gd name="connsiteY48" fmla="*/ 2552351 h 3484138"/>
                <a:gd name="connsiteX49" fmla="*/ 985690 w 1688569"/>
                <a:gd name="connsiteY49" fmla="*/ 2969354 h 3484138"/>
                <a:gd name="connsiteX50" fmla="*/ 875688 w 1688569"/>
                <a:gd name="connsiteY50" fmla="*/ 3118902 h 3484138"/>
                <a:gd name="connsiteX51" fmla="*/ 868498 w 1688569"/>
                <a:gd name="connsiteY51" fmla="*/ 3130405 h 3484138"/>
                <a:gd name="connsiteX52" fmla="*/ 920264 w 1688569"/>
                <a:gd name="connsiteY52" fmla="*/ 3108835 h 3484138"/>
                <a:gd name="connsiteX53" fmla="*/ 1006540 w 1688569"/>
                <a:gd name="connsiteY53" fmla="*/ 3093017 h 3484138"/>
                <a:gd name="connsiteX54" fmla="*/ 1103603 w 1688569"/>
                <a:gd name="connsiteY54" fmla="*/ 3154849 h 3484138"/>
                <a:gd name="connsiteX55" fmla="*/ 1109353 w 1688569"/>
                <a:gd name="connsiteY55" fmla="*/ 3348972 h 3484138"/>
                <a:gd name="connsiteX56" fmla="*/ 954775 w 1688569"/>
                <a:gd name="connsiteY56" fmla="*/ 3474074 h 3484138"/>
                <a:gd name="connsiteX57" fmla="*/ 918108 w 1688569"/>
                <a:gd name="connsiteY57" fmla="*/ 3482700 h 3484138"/>
                <a:gd name="connsiteX58" fmla="*/ 877845 w 1688569"/>
                <a:gd name="connsiteY58" fmla="*/ 3484138 h 3484138"/>
                <a:gd name="connsiteX59" fmla="*/ 804510 w 1688569"/>
                <a:gd name="connsiteY59" fmla="*/ 3458974 h 3484138"/>
                <a:gd name="connsiteX60" fmla="*/ 704573 w 1688569"/>
                <a:gd name="connsiteY60" fmla="*/ 3316617 h 3484138"/>
                <a:gd name="connsiteX61" fmla="*/ 739084 w 1688569"/>
                <a:gd name="connsiteY61" fmla="*/ 3041971 h 3484138"/>
                <a:gd name="connsiteX62" fmla="*/ 737646 w 1688569"/>
                <a:gd name="connsiteY62" fmla="*/ 3011774 h 3484138"/>
                <a:gd name="connsiteX63" fmla="*/ 43118 w 1688569"/>
                <a:gd name="connsiteY63" fmla="*/ 1831222 h 3484138"/>
                <a:gd name="connsiteX64" fmla="*/ 30177 w 1688569"/>
                <a:gd name="connsiteY64" fmla="*/ 1802464 h 3484138"/>
                <a:gd name="connsiteX65" fmla="*/ 0 w 1688569"/>
                <a:gd name="connsiteY65" fmla="*/ 1802827 h 3484138"/>
                <a:gd name="connsiteX66" fmla="*/ 0 w 1688569"/>
                <a:gd name="connsiteY66" fmla="*/ 1719062 h 3484138"/>
                <a:gd name="connsiteX67" fmla="*/ 36648 w 1688569"/>
                <a:gd name="connsiteY67" fmla="*/ 1719062 h 3484138"/>
                <a:gd name="connsiteX68" fmla="*/ 38086 w 1688569"/>
                <a:gd name="connsiteY68" fmla="*/ 1716186 h 3484138"/>
                <a:gd name="connsiteX69" fmla="*/ 61812 w 1688569"/>
                <a:gd name="connsiteY69" fmla="*/ 1651478 h 3484138"/>
                <a:gd name="connsiteX70" fmla="*/ 801634 w 1688569"/>
                <a:gd name="connsiteY70" fmla="*/ 468770 h 3484138"/>
                <a:gd name="connsiteX71" fmla="*/ 803792 w 1688569"/>
                <a:gd name="connsiteY71" fmla="*/ 445044 h 3484138"/>
                <a:gd name="connsiteX72" fmla="*/ 772157 w 1688569"/>
                <a:gd name="connsiteY72" fmla="*/ 170397 h 3484138"/>
                <a:gd name="connsiteX73" fmla="*/ 915232 w 1688569"/>
                <a:gd name="connsiteY73" fmla="*/ 19412 h 3484138"/>
                <a:gd name="connsiteX74" fmla="*/ 979220 w 1688569"/>
                <a:gd name="connsiteY74" fmla="*/ 0 h 3484138"/>
                <a:gd name="connsiteX0" fmla="*/ 868498 w 1688569"/>
                <a:gd name="connsiteY0" fmla="*/ 574460 h 3484138"/>
                <a:gd name="connsiteX1" fmla="*/ 149528 w 1688569"/>
                <a:gd name="connsiteY1" fmla="*/ 1723377 h 3484138"/>
                <a:gd name="connsiteX2" fmla="*/ 257294 w 1688569"/>
                <a:gd name="connsiteY2" fmla="*/ 1726080 h 3484138"/>
                <a:gd name="connsiteX3" fmla="*/ 257294 w 1688569"/>
                <a:gd name="connsiteY3" fmla="*/ 1808934 h 3484138"/>
                <a:gd name="connsiteX4" fmla="*/ 162469 w 1688569"/>
                <a:gd name="connsiteY4" fmla="*/ 1808934 h 3484138"/>
                <a:gd name="connsiteX5" fmla="*/ 808824 w 1688569"/>
                <a:gd name="connsiteY5" fmla="*/ 2910399 h 3484138"/>
                <a:gd name="connsiteX6" fmla="*/ 897976 w 1688569"/>
                <a:gd name="connsiteY6" fmla="*/ 2798959 h 3484138"/>
                <a:gd name="connsiteX7" fmla="*/ 1118700 w 1688569"/>
                <a:gd name="connsiteY7" fmla="*/ 2519998 h 3484138"/>
                <a:gd name="connsiteX8" fmla="*/ 1250992 w 1688569"/>
                <a:gd name="connsiteY8" fmla="*/ 2194303 h 3484138"/>
                <a:gd name="connsiteX9" fmla="*/ 1221513 w 1688569"/>
                <a:gd name="connsiteY9" fmla="*/ 2005214 h 3484138"/>
                <a:gd name="connsiteX10" fmla="*/ 1199225 w 1688569"/>
                <a:gd name="connsiteY10" fmla="*/ 1987238 h 3484138"/>
                <a:gd name="connsiteX11" fmla="*/ 1046084 w 1688569"/>
                <a:gd name="connsiteY11" fmla="*/ 1841287 h 3484138"/>
                <a:gd name="connsiteX12" fmla="*/ 1028830 w 1688569"/>
                <a:gd name="connsiteY12" fmla="*/ 1828346 h 3484138"/>
                <a:gd name="connsiteX13" fmla="*/ 941471 w 1688569"/>
                <a:gd name="connsiteY13" fmla="*/ 1826141 h 3484138"/>
                <a:gd name="connsiteX14" fmla="*/ 941471 w 1688569"/>
                <a:gd name="connsiteY14" fmla="*/ 1743239 h 3484138"/>
                <a:gd name="connsiteX15" fmla="*/ 1038175 w 1688569"/>
                <a:gd name="connsiteY15" fmla="*/ 1745665 h 3484138"/>
                <a:gd name="connsiteX16" fmla="*/ 1203539 w 1688569"/>
                <a:gd name="connsiteY16" fmla="*/ 1574549 h 3484138"/>
                <a:gd name="connsiteX17" fmla="*/ 1211448 w 1688569"/>
                <a:gd name="connsiteY17" fmla="*/ 1553699 h 3484138"/>
                <a:gd name="connsiteX18" fmla="*/ 1271842 w 1688569"/>
                <a:gd name="connsiteY18" fmla="*/ 1373237 h 3484138"/>
                <a:gd name="connsiteX19" fmla="*/ 1242363 w 1688569"/>
                <a:gd name="connsiteY19" fmla="*/ 1174081 h 3484138"/>
                <a:gd name="connsiteX20" fmla="*/ 1068373 w 1688569"/>
                <a:gd name="connsiteY20" fmla="*/ 868518 h 3484138"/>
                <a:gd name="connsiteX21" fmla="*/ 1008698 w 1688569"/>
                <a:gd name="connsiteY21" fmla="*/ 796622 h 3484138"/>
                <a:gd name="connsiteX22" fmla="*/ 880721 w 1688569"/>
                <a:gd name="connsiteY22" fmla="*/ 594589 h 3484138"/>
                <a:gd name="connsiteX23" fmla="*/ 868498 w 1688569"/>
                <a:gd name="connsiteY23" fmla="*/ 574460 h 3484138"/>
                <a:gd name="connsiteX24" fmla="*/ 979220 w 1688569"/>
                <a:gd name="connsiteY24" fmla="*/ 0 h 3484138"/>
                <a:gd name="connsiteX25" fmla="*/ 1018045 w 1688569"/>
                <a:gd name="connsiteY25" fmla="*/ 0 h 3484138"/>
                <a:gd name="connsiteX26" fmla="*/ 1206416 w 1688569"/>
                <a:gd name="connsiteY26" fmla="*/ 189089 h 3484138"/>
                <a:gd name="connsiteX27" fmla="*/ 1146022 w 1688569"/>
                <a:gd name="connsiteY27" fmla="*/ 378898 h 3484138"/>
                <a:gd name="connsiteX28" fmla="*/ 1036019 w 1688569"/>
                <a:gd name="connsiteY28" fmla="*/ 405500 h 3484138"/>
                <a:gd name="connsiteX29" fmla="*/ 998633 w 1688569"/>
                <a:gd name="connsiteY29" fmla="*/ 405500 h 3484138"/>
                <a:gd name="connsiteX30" fmla="*/ 1011574 w 1688569"/>
                <a:gd name="connsiteY30" fmla="*/ 468770 h 3484138"/>
                <a:gd name="connsiteX31" fmla="*/ 1123014 w 1688569"/>
                <a:gd name="connsiteY31" fmla="*/ 631257 h 3484138"/>
                <a:gd name="connsiteX32" fmla="*/ 1237331 w 1688569"/>
                <a:gd name="connsiteY32" fmla="*/ 741979 h 3484138"/>
                <a:gd name="connsiteX33" fmla="*/ 1432172 w 1688569"/>
                <a:gd name="connsiteY33" fmla="*/ 972051 h 3484138"/>
                <a:gd name="connsiteX34" fmla="*/ 1477468 w 1688569"/>
                <a:gd name="connsiteY34" fmla="*/ 1023098 h 3484138"/>
                <a:gd name="connsiteX35" fmla="*/ 1554397 w 1688569"/>
                <a:gd name="connsiteY35" fmla="*/ 1244542 h 3484138"/>
                <a:gd name="connsiteX36" fmla="*/ 1491127 w 1688569"/>
                <a:gd name="connsiteY36" fmla="*/ 1440101 h 3484138"/>
                <a:gd name="connsiteX37" fmla="*/ 1359555 w 1688569"/>
                <a:gd name="connsiteY37" fmla="*/ 1600432 h 3484138"/>
                <a:gd name="connsiteX38" fmla="*/ 1460212 w 1688569"/>
                <a:gd name="connsiteY38" fmla="*/ 1755730 h 3484138"/>
                <a:gd name="connsiteX39" fmla="*/ 1688569 w 1688569"/>
                <a:gd name="connsiteY39" fmla="*/ 1761392 h 3484138"/>
                <a:gd name="connsiteX40" fmla="*/ 1626295 w 1688569"/>
                <a:gd name="connsiteY40" fmla="*/ 1843445 h 3484138"/>
                <a:gd name="connsiteX41" fmla="*/ 1465963 w 1688569"/>
                <a:gd name="connsiteY41" fmla="*/ 1839131 h 3484138"/>
                <a:gd name="connsiteX42" fmla="*/ 1450145 w 1688569"/>
                <a:gd name="connsiteY42" fmla="*/ 1849196 h 3484138"/>
                <a:gd name="connsiteX43" fmla="*/ 1378249 w 1688569"/>
                <a:gd name="connsiteY43" fmla="*/ 1949853 h 3484138"/>
                <a:gd name="connsiteX44" fmla="*/ 1390472 w 1688569"/>
                <a:gd name="connsiteY44" fmla="*/ 1962794 h 3484138"/>
                <a:gd name="connsiteX45" fmla="*/ 1506945 w 1688569"/>
                <a:gd name="connsiteY45" fmla="*/ 2166982 h 3484138"/>
                <a:gd name="connsiteX46" fmla="*/ 1442957 w 1688569"/>
                <a:gd name="connsiteY46" fmla="*/ 2467513 h 3484138"/>
                <a:gd name="connsiteX47" fmla="*/ 1360275 w 1688569"/>
                <a:gd name="connsiteY47" fmla="*/ 2552351 h 3484138"/>
                <a:gd name="connsiteX48" fmla="*/ 985690 w 1688569"/>
                <a:gd name="connsiteY48" fmla="*/ 2969354 h 3484138"/>
                <a:gd name="connsiteX49" fmla="*/ 875688 w 1688569"/>
                <a:gd name="connsiteY49" fmla="*/ 3118902 h 3484138"/>
                <a:gd name="connsiteX50" fmla="*/ 868498 w 1688569"/>
                <a:gd name="connsiteY50" fmla="*/ 3130405 h 3484138"/>
                <a:gd name="connsiteX51" fmla="*/ 920264 w 1688569"/>
                <a:gd name="connsiteY51" fmla="*/ 3108835 h 3484138"/>
                <a:gd name="connsiteX52" fmla="*/ 1006540 w 1688569"/>
                <a:gd name="connsiteY52" fmla="*/ 3093017 h 3484138"/>
                <a:gd name="connsiteX53" fmla="*/ 1103603 w 1688569"/>
                <a:gd name="connsiteY53" fmla="*/ 3154849 h 3484138"/>
                <a:gd name="connsiteX54" fmla="*/ 1109353 w 1688569"/>
                <a:gd name="connsiteY54" fmla="*/ 3348972 h 3484138"/>
                <a:gd name="connsiteX55" fmla="*/ 954775 w 1688569"/>
                <a:gd name="connsiteY55" fmla="*/ 3474074 h 3484138"/>
                <a:gd name="connsiteX56" fmla="*/ 918108 w 1688569"/>
                <a:gd name="connsiteY56" fmla="*/ 3482700 h 3484138"/>
                <a:gd name="connsiteX57" fmla="*/ 877845 w 1688569"/>
                <a:gd name="connsiteY57" fmla="*/ 3484138 h 3484138"/>
                <a:gd name="connsiteX58" fmla="*/ 804510 w 1688569"/>
                <a:gd name="connsiteY58" fmla="*/ 3458974 h 3484138"/>
                <a:gd name="connsiteX59" fmla="*/ 704573 w 1688569"/>
                <a:gd name="connsiteY59" fmla="*/ 3316617 h 3484138"/>
                <a:gd name="connsiteX60" fmla="*/ 739084 w 1688569"/>
                <a:gd name="connsiteY60" fmla="*/ 3041971 h 3484138"/>
                <a:gd name="connsiteX61" fmla="*/ 737646 w 1688569"/>
                <a:gd name="connsiteY61" fmla="*/ 3011774 h 3484138"/>
                <a:gd name="connsiteX62" fmla="*/ 43118 w 1688569"/>
                <a:gd name="connsiteY62" fmla="*/ 1831222 h 3484138"/>
                <a:gd name="connsiteX63" fmla="*/ 30177 w 1688569"/>
                <a:gd name="connsiteY63" fmla="*/ 1802464 h 3484138"/>
                <a:gd name="connsiteX64" fmla="*/ 0 w 1688569"/>
                <a:gd name="connsiteY64" fmla="*/ 1802827 h 3484138"/>
                <a:gd name="connsiteX65" fmla="*/ 0 w 1688569"/>
                <a:gd name="connsiteY65" fmla="*/ 1719062 h 3484138"/>
                <a:gd name="connsiteX66" fmla="*/ 36648 w 1688569"/>
                <a:gd name="connsiteY66" fmla="*/ 1719062 h 3484138"/>
                <a:gd name="connsiteX67" fmla="*/ 38086 w 1688569"/>
                <a:gd name="connsiteY67" fmla="*/ 1716186 h 3484138"/>
                <a:gd name="connsiteX68" fmla="*/ 61812 w 1688569"/>
                <a:gd name="connsiteY68" fmla="*/ 1651478 h 3484138"/>
                <a:gd name="connsiteX69" fmla="*/ 801634 w 1688569"/>
                <a:gd name="connsiteY69" fmla="*/ 468770 h 3484138"/>
                <a:gd name="connsiteX70" fmla="*/ 803792 w 1688569"/>
                <a:gd name="connsiteY70" fmla="*/ 445044 h 3484138"/>
                <a:gd name="connsiteX71" fmla="*/ 772157 w 1688569"/>
                <a:gd name="connsiteY71" fmla="*/ 170397 h 3484138"/>
                <a:gd name="connsiteX72" fmla="*/ 915232 w 1688569"/>
                <a:gd name="connsiteY72" fmla="*/ 19412 h 3484138"/>
                <a:gd name="connsiteX73" fmla="*/ 979220 w 1688569"/>
                <a:gd name="connsiteY73" fmla="*/ 0 h 3484138"/>
                <a:gd name="connsiteX0" fmla="*/ 868498 w 1626295"/>
                <a:gd name="connsiteY0" fmla="*/ 574460 h 3484138"/>
                <a:gd name="connsiteX1" fmla="*/ 149528 w 1626295"/>
                <a:gd name="connsiteY1" fmla="*/ 1723377 h 3484138"/>
                <a:gd name="connsiteX2" fmla="*/ 257294 w 1626295"/>
                <a:gd name="connsiteY2" fmla="*/ 1726080 h 3484138"/>
                <a:gd name="connsiteX3" fmla="*/ 257294 w 1626295"/>
                <a:gd name="connsiteY3" fmla="*/ 1808934 h 3484138"/>
                <a:gd name="connsiteX4" fmla="*/ 162469 w 1626295"/>
                <a:gd name="connsiteY4" fmla="*/ 1808934 h 3484138"/>
                <a:gd name="connsiteX5" fmla="*/ 808824 w 1626295"/>
                <a:gd name="connsiteY5" fmla="*/ 2910399 h 3484138"/>
                <a:gd name="connsiteX6" fmla="*/ 897976 w 1626295"/>
                <a:gd name="connsiteY6" fmla="*/ 2798959 h 3484138"/>
                <a:gd name="connsiteX7" fmla="*/ 1118700 w 1626295"/>
                <a:gd name="connsiteY7" fmla="*/ 2519998 h 3484138"/>
                <a:gd name="connsiteX8" fmla="*/ 1250992 w 1626295"/>
                <a:gd name="connsiteY8" fmla="*/ 2194303 h 3484138"/>
                <a:gd name="connsiteX9" fmla="*/ 1221513 w 1626295"/>
                <a:gd name="connsiteY9" fmla="*/ 2005214 h 3484138"/>
                <a:gd name="connsiteX10" fmla="*/ 1199225 w 1626295"/>
                <a:gd name="connsiteY10" fmla="*/ 1987238 h 3484138"/>
                <a:gd name="connsiteX11" fmla="*/ 1046084 w 1626295"/>
                <a:gd name="connsiteY11" fmla="*/ 1841287 h 3484138"/>
                <a:gd name="connsiteX12" fmla="*/ 1028830 w 1626295"/>
                <a:gd name="connsiteY12" fmla="*/ 1828346 h 3484138"/>
                <a:gd name="connsiteX13" fmla="*/ 941471 w 1626295"/>
                <a:gd name="connsiteY13" fmla="*/ 1826141 h 3484138"/>
                <a:gd name="connsiteX14" fmla="*/ 941471 w 1626295"/>
                <a:gd name="connsiteY14" fmla="*/ 1743239 h 3484138"/>
                <a:gd name="connsiteX15" fmla="*/ 1038175 w 1626295"/>
                <a:gd name="connsiteY15" fmla="*/ 1745665 h 3484138"/>
                <a:gd name="connsiteX16" fmla="*/ 1203539 w 1626295"/>
                <a:gd name="connsiteY16" fmla="*/ 1574549 h 3484138"/>
                <a:gd name="connsiteX17" fmla="*/ 1211448 w 1626295"/>
                <a:gd name="connsiteY17" fmla="*/ 1553699 h 3484138"/>
                <a:gd name="connsiteX18" fmla="*/ 1271842 w 1626295"/>
                <a:gd name="connsiteY18" fmla="*/ 1373237 h 3484138"/>
                <a:gd name="connsiteX19" fmla="*/ 1242363 w 1626295"/>
                <a:gd name="connsiteY19" fmla="*/ 1174081 h 3484138"/>
                <a:gd name="connsiteX20" fmla="*/ 1068373 w 1626295"/>
                <a:gd name="connsiteY20" fmla="*/ 868518 h 3484138"/>
                <a:gd name="connsiteX21" fmla="*/ 1008698 w 1626295"/>
                <a:gd name="connsiteY21" fmla="*/ 796622 h 3484138"/>
                <a:gd name="connsiteX22" fmla="*/ 880721 w 1626295"/>
                <a:gd name="connsiteY22" fmla="*/ 594589 h 3484138"/>
                <a:gd name="connsiteX23" fmla="*/ 868498 w 1626295"/>
                <a:gd name="connsiteY23" fmla="*/ 574460 h 3484138"/>
                <a:gd name="connsiteX24" fmla="*/ 979220 w 1626295"/>
                <a:gd name="connsiteY24" fmla="*/ 0 h 3484138"/>
                <a:gd name="connsiteX25" fmla="*/ 1018045 w 1626295"/>
                <a:gd name="connsiteY25" fmla="*/ 0 h 3484138"/>
                <a:gd name="connsiteX26" fmla="*/ 1206416 w 1626295"/>
                <a:gd name="connsiteY26" fmla="*/ 189089 h 3484138"/>
                <a:gd name="connsiteX27" fmla="*/ 1146022 w 1626295"/>
                <a:gd name="connsiteY27" fmla="*/ 378898 h 3484138"/>
                <a:gd name="connsiteX28" fmla="*/ 1036019 w 1626295"/>
                <a:gd name="connsiteY28" fmla="*/ 405500 h 3484138"/>
                <a:gd name="connsiteX29" fmla="*/ 998633 w 1626295"/>
                <a:gd name="connsiteY29" fmla="*/ 405500 h 3484138"/>
                <a:gd name="connsiteX30" fmla="*/ 1011574 w 1626295"/>
                <a:gd name="connsiteY30" fmla="*/ 468770 h 3484138"/>
                <a:gd name="connsiteX31" fmla="*/ 1123014 w 1626295"/>
                <a:gd name="connsiteY31" fmla="*/ 631257 h 3484138"/>
                <a:gd name="connsiteX32" fmla="*/ 1237331 w 1626295"/>
                <a:gd name="connsiteY32" fmla="*/ 741979 h 3484138"/>
                <a:gd name="connsiteX33" fmla="*/ 1432172 w 1626295"/>
                <a:gd name="connsiteY33" fmla="*/ 972051 h 3484138"/>
                <a:gd name="connsiteX34" fmla="*/ 1477468 w 1626295"/>
                <a:gd name="connsiteY34" fmla="*/ 1023098 h 3484138"/>
                <a:gd name="connsiteX35" fmla="*/ 1554397 w 1626295"/>
                <a:gd name="connsiteY35" fmla="*/ 1244542 h 3484138"/>
                <a:gd name="connsiteX36" fmla="*/ 1491127 w 1626295"/>
                <a:gd name="connsiteY36" fmla="*/ 1440101 h 3484138"/>
                <a:gd name="connsiteX37" fmla="*/ 1359555 w 1626295"/>
                <a:gd name="connsiteY37" fmla="*/ 1600432 h 3484138"/>
                <a:gd name="connsiteX38" fmla="*/ 1460212 w 1626295"/>
                <a:gd name="connsiteY38" fmla="*/ 1755730 h 3484138"/>
                <a:gd name="connsiteX39" fmla="*/ 1626295 w 1626295"/>
                <a:gd name="connsiteY39" fmla="*/ 1843445 h 3484138"/>
                <a:gd name="connsiteX40" fmla="*/ 1465963 w 1626295"/>
                <a:gd name="connsiteY40" fmla="*/ 1839131 h 3484138"/>
                <a:gd name="connsiteX41" fmla="*/ 1450145 w 1626295"/>
                <a:gd name="connsiteY41" fmla="*/ 1849196 h 3484138"/>
                <a:gd name="connsiteX42" fmla="*/ 1378249 w 1626295"/>
                <a:gd name="connsiteY42" fmla="*/ 1949853 h 3484138"/>
                <a:gd name="connsiteX43" fmla="*/ 1390472 w 1626295"/>
                <a:gd name="connsiteY43" fmla="*/ 1962794 h 3484138"/>
                <a:gd name="connsiteX44" fmla="*/ 1506945 w 1626295"/>
                <a:gd name="connsiteY44" fmla="*/ 2166982 h 3484138"/>
                <a:gd name="connsiteX45" fmla="*/ 1442957 w 1626295"/>
                <a:gd name="connsiteY45" fmla="*/ 2467513 h 3484138"/>
                <a:gd name="connsiteX46" fmla="*/ 1360275 w 1626295"/>
                <a:gd name="connsiteY46" fmla="*/ 2552351 h 3484138"/>
                <a:gd name="connsiteX47" fmla="*/ 985690 w 1626295"/>
                <a:gd name="connsiteY47" fmla="*/ 2969354 h 3484138"/>
                <a:gd name="connsiteX48" fmla="*/ 875688 w 1626295"/>
                <a:gd name="connsiteY48" fmla="*/ 3118902 h 3484138"/>
                <a:gd name="connsiteX49" fmla="*/ 868498 w 1626295"/>
                <a:gd name="connsiteY49" fmla="*/ 3130405 h 3484138"/>
                <a:gd name="connsiteX50" fmla="*/ 920264 w 1626295"/>
                <a:gd name="connsiteY50" fmla="*/ 3108835 h 3484138"/>
                <a:gd name="connsiteX51" fmla="*/ 1006540 w 1626295"/>
                <a:gd name="connsiteY51" fmla="*/ 3093017 h 3484138"/>
                <a:gd name="connsiteX52" fmla="*/ 1103603 w 1626295"/>
                <a:gd name="connsiteY52" fmla="*/ 3154849 h 3484138"/>
                <a:gd name="connsiteX53" fmla="*/ 1109353 w 1626295"/>
                <a:gd name="connsiteY53" fmla="*/ 3348972 h 3484138"/>
                <a:gd name="connsiteX54" fmla="*/ 954775 w 1626295"/>
                <a:gd name="connsiteY54" fmla="*/ 3474074 h 3484138"/>
                <a:gd name="connsiteX55" fmla="*/ 918108 w 1626295"/>
                <a:gd name="connsiteY55" fmla="*/ 3482700 h 3484138"/>
                <a:gd name="connsiteX56" fmla="*/ 877845 w 1626295"/>
                <a:gd name="connsiteY56" fmla="*/ 3484138 h 3484138"/>
                <a:gd name="connsiteX57" fmla="*/ 804510 w 1626295"/>
                <a:gd name="connsiteY57" fmla="*/ 3458974 h 3484138"/>
                <a:gd name="connsiteX58" fmla="*/ 704573 w 1626295"/>
                <a:gd name="connsiteY58" fmla="*/ 3316617 h 3484138"/>
                <a:gd name="connsiteX59" fmla="*/ 739084 w 1626295"/>
                <a:gd name="connsiteY59" fmla="*/ 3041971 h 3484138"/>
                <a:gd name="connsiteX60" fmla="*/ 737646 w 1626295"/>
                <a:gd name="connsiteY60" fmla="*/ 3011774 h 3484138"/>
                <a:gd name="connsiteX61" fmla="*/ 43118 w 1626295"/>
                <a:gd name="connsiteY61" fmla="*/ 1831222 h 3484138"/>
                <a:gd name="connsiteX62" fmla="*/ 30177 w 1626295"/>
                <a:gd name="connsiteY62" fmla="*/ 1802464 h 3484138"/>
                <a:gd name="connsiteX63" fmla="*/ 0 w 1626295"/>
                <a:gd name="connsiteY63" fmla="*/ 1802827 h 3484138"/>
                <a:gd name="connsiteX64" fmla="*/ 0 w 1626295"/>
                <a:gd name="connsiteY64" fmla="*/ 1719062 h 3484138"/>
                <a:gd name="connsiteX65" fmla="*/ 36648 w 1626295"/>
                <a:gd name="connsiteY65" fmla="*/ 1719062 h 3484138"/>
                <a:gd name="connsiteX66" fmla="*/ 38086 w 1626295"/>
                <a:gd name="connsiteY66" fmla="*/ 1716186 h 3484138"/>
                <a:gd name="connsiteX67" fmla="*/ 61812 w 1626295"/>
                <a:gd name="connsiteY67" fmla="*/ 1651478 h 3484138"/>
                <a:gd name="connsiteX68" fmla="*/ 801634 w 1626295"/>
                <a:gd name="connsiteY68" fmla="*/ 468770 h 3484138"/>
                <a:gd name="connsiteX69" fmla="*/ 803792 w 1626295"/>
                <a:gd name="connsiteY69" fmla="*/ 445044 h 3484138"/>
                <a:gd name="connsiteX70" fmla="*/ 772157 w 1626295"/>
                <a:gd name="connsiteY70" fmla="*/ 170397 h 3484138"/>
                <a:gd name="connsiteX71" fmla="*/ 915232 w 1626295"/>
                <a:gd name="connsiteY71" fmla="*/ 19412 h 3484138"/>
                <a:gd name="connsiteX72" fmla="*/ 979220 w 1626295"/>
                <a:gd name="connsiteY72" fmla="*/ 0 h 3484138"/>
                <a:gd name="connsiteX0" fmla="*/ 868498 w 1554821"/>
                <a:gd name="connsiteY0" fmla="*/ 574460 h 3484138"/>
                <a:gd name="connsiteX1" fmla="*/ 149528 w 1554821"/>
                <a:gd name="connsiteY1" fmla="*/ 1723377 h 3484138"/>
                <a:gd name="connsiteX2" fmla="*/ 257294 w 1554821"/>
                <a:gd name="connsiteY2" fmla="*/ 1726080 h 3484138"/>
                <a:gd name="connsiteX3" fmla="*/ 257294 w 1554821"/>
                <a:gd name="connsiteY3" fmla="*/ 1808934 h 3484138"/>
                <a:gd name="connsiteX4" fmla="*/ 162469 w 1554821"/>
                <a:gd name="connsiteY4" fmla="*/ 1808934 h 3484138"/>
                <a:gd name="connsiteX5" fmla="*/ 808824 w 1554821"/>
                <a:gd name="connsiteY5" fmla="*/ 2910399 h 3484138"/>
                <a:gd name="connsiteX6" fmla="*/ 897976 w 1554821"/>
                <a:gd name="connsiteY6" fmla="*/ 2798959 h 3484138"/>
                <a:gd name="connsiteX7" fmla="*/ 1118700 w 1554821"/>
                <a:gd name="connsiteY7" fmla="*/ 2519998 h 3484138"/>
                <a:gd name="connsiteX8" fmla="*/ 1250992 w 1554821"/>
                <a:gd name="connsiteY8" fmla="*/ 2194303 h 3484138"/>
                <a:gd name="connsiteX9" fmla="*/ 1221513 w 1554821"/>
                <a:gd name="connsiteY9" fmla="*/ 2005214 h 3484138"/>
                <a:gd name="connsiteX10" fmla="*/ 1199225 w 1554821"/>
                <a:gd name="connsiteY10" fmla="*/ 1987238 h 3484138"/>
                <a:gd name="connsiteX11" fmla="*/ 1046084 w 1554821"/>
                <a:gd name="connsiteY11" fmla="*/ 1841287 h 3484138"/>
                <a:gd name="connsiteX12" fmla="*/ 1028830 w 1554821"/>
                <a:gd name="connsiteY12" fmla="*/ 1828346 h 3484138"/>
                <a:gd name="connsiteX13" fmla="*/ 941471 w 1554821"/>
                <a:gd name="connsiteY13" fmla="*/ 1826141 h 3484138"/>
                <a:gd name="connsiteX14" fmla="*/ 941471 w 1554821"/>
                <a:gd name="connsiteY14" fmla="*/ 1743239 h 3484138"/>
                <a:gd name="connsiteX15" fmla="*/ 1038175 w 1554821"/>
                <a:gd name="connsiteY15" fmla="*/ 1745665 h 3484138"/>
                <a:gd name="connsiteX16" fmla="*/ 1203539 w 1554821"/>
                <a:gd name="connsiteY16" fmla="*/ 1574549 h 3484138"/>
                <a:gd name="connsiteX17" fmla="*/ 1211448 w 1554821"/>
                <a:gd name="connsiteY17" fmla="*/ 1553699 h 3484138"/>
                <a:gd name="connsiteX18" fmla="*/ 1271842 w 1554821"/>
                <a:gd name="connsiteY18" fmla="*/ 1373237 h 3484138"/>
                <a:gd name="connsiteX19" fmla="*/ 1242363 w 1554821"/>
                <a:gd name="connsiteY19" fmla="*/ 1174081 h 3484138"/>
                <a:gd name="connsiteX20" fmla="*/ 1068373 w 1554821"/>
                <a:gd name="connsiteY20" fmla="*/ 868518 h 3484138"/>
                <a:gd name="connsiteX21" fmla="*/ 1008698 w 1554821"/>
                <a:gd name="connsiteY21" fmla="*/ 796622 h 3484138"/>
                <a:gd name="connsiteX22" fmla="*/ 880721 w 1554821"/>
                <a:gd name="connsiteY22" fmla="*/ 594589 h 3484138"/>
                <a:gd name="connsiteX23" fmla="*/ 868498 w 1554821"/>
                <a:gd name="connsiteY23" fmla="*/ 574460 h 3484138"/>
                <a:gd name="connsiteX24" fmla="*/ 979220 w 1554821"/>
                <a:gd name="connsiteY24" fmla="*/ 0 h 3484138"/>
                <a:gd name="connsiteX25" fmla="*/ 1018045 w 1554821"/>
                <a:gd name="connsiteY25" fmla="*/ 0 h 3484138"/>
                <a:gd name="connsiteX26" fmla="*/ 1206416 w 1554821"/>
                <a:gd name="connsiteY26" fmla="*/ 189089 h 3484138"/>
                <a:gd name="connsiteX27" fmla="*/ 1146022 w 1554821"/>
                <a:gd name="connsiteY27" fmla="*/ 378898 h 3484138"/>
                <a:gd name="connsiteX28" fmla="*/ 1036019 w 1554821"/>
                <a:gd name="connsiteY28" fmla="*/ 405500 h 3484138"/>
                <a:gd name="connsiteX29" fmla="*/ 998633 w 1554821"/>
                <a:gd name="connsiteY29" fmla="*/ 405500 h 3484138"/>
                <a:gd name="connsiteX30" fmla="*/ 1011574 w 1554821"/>
                <a:gd name="connsiteY30" fmla="*/ 468770 h 3484138"/>
                <a:gd name="connsiteX31" fmla="*/ 1123014 w 1554821"/>
                <a:gd name="connsiteY31" fmla="*/ 631257 h 3484138"/>
                <a:gd name="connsiteX32" fmla="*/ 1237331 w 1554821"/>
                <a:gd name="connsiteY32" fmla="*/ 741979 h 3484138"/>
                <a:gd name="connsiteX33" fmla="*/ 1432172 w 1554821"/>
                <a:gd name="connsiteY33" fmla="*/ 972051 h 3484138"/>
                <a:gd name="connsiteX34" fmla="*/ 1477468 w 1554821"/>
                <a:gd name="connsiteY34" fmla="*/ 1023098 h 3484138"/>
                <a:gd name="connsiteX35" fmla="*/ 1554397 w 1554821"/>
                <a:gd name="connsiteY35" fmla="*/ 1244542 h 3484138"/>
                <a:gd name="connsiteX36" fmla="*/ 1491127 w 1554821"/>
                <a:gd name="connsiteY36" fmla="*/ 1440101 h 3484138"/>
                <a:gd name="connsiteX37" fmla="*/ 1359555 w 1554821"/>
                <a:gd name="connsiteY37" fmla="*/ 1600432 h 3484138"/>
                <a:gd name="connsiteX38" fmla="*/ 1460212 w 1554821"/>
                <a:gd name="connsiteY38" fmla="*/ 1755730 h 3484138"/>
                <a:gd name="connsiteX39" fmla="*/ 1465963 w 1554821"/>
                <a:gd name="connsiteY39" fmla="*/ 1839131 h 3484138"/>
                <a:gd name="connsiteX40" fmla="*/ 1450145 w 1554821"/>
                <a:gd name="connsiteY40" fmla="*/ 1849196 h 3484138"/>
                <a:gd name="connsiteX41" fmla="*/ 1378249 w 1554821"/>
                <a:gd name="connsiteY41" fmla="*/ 1949853 h 3484138"/>
                <a:gd name="connsiteX42" fmla="*/ 1390472 w 1554821"/>
                <a:gd name="connsiteY42" fmla="*/ 1962794 h 3484138"/>
                <a:gd name="connsiteX43" fmla="*/ 1506945 w 1554821"/>
                <a:gd name="connsiteY43" fmla="*/ 2166982 h 3484138"/>
                <a:gd name="connsiteX44" fmla="*/ 1442957 w 1554821"/>
                <a:gd name="connsiteY44" fmla="*/ 2467513 h 3484138"/>
                <a:gd name="connsiteX45" fmla="*/ 1360275 w 1554821"/>
                <a:gd name="connsiteY45" fmla="*/ 2552351 h 3484138"/>
                <a:gd name="connsiteX46" fmla="*/ 985690 w 1554821"/>
                <a:gd name="connsiteY46" fmla="*/ 2969354 h 3484138"/>
                <a:gd name="connsiteX47" fmla="*/ 875688 w 1554821"/>
                <a:gd name="connsiteY47" fmla="*/ 3118902 h 3484138"/>
                <a:gd name="connsiteX48" fmla="*/ 868498 w 1554821"/>
                <a:gd name="connsiteY48" fmla="*/ 3130405 h 3484138"/>
                <a:gd name="connsiteX49" fmla="*/ 920264 w 1554821"/>
                <a:gd name="connsiteY49" fmla="*/ 3108835 h 3484138"/>
                <a:gd name="connsiteX50" fmla="*/ 1006540 w 1554821"/>
                <a:gd name="connsiteY50" fmla="*/ 3093017 h 3484138"/>
                <a:gd name="connsiteX51" fmla="*/ 1103603 w 1554821"/>
                <a:gd name="connsiteY51" fmla="*/ 3154849 h 3484138"/>
                <a:gd name="connsiteX52" fmla="*/ 1109353 w 1554821"/>
                <a:gd name="connsiteY52" fmla="*/ 3348972 h 3484138"/>
                <a:gd name="connsiteX53" fmla="*/ 954775 w 1554821"/>
                <a:gd name="connsiteY53" fmla="*/ 3474074 h 3484138"/>
                <a:gd name="connsiteX54" fmla="*/ 918108 w 1554821"/>
                <a:gd name="connsiteY54" fmla="*/ 3482700 h 3484138"/>
                <a:gd name="connsiteX55" fmla="*/ 877845 w 1554821"/>
                <a:gd name="connsiteY55" fmla="*/ 3484138 h 3484138"/>
                <a:gd name="connsiteX56" fmla="*/ 804510 w 1554821"/>
                <a:gd name="connsiteY56" fmla="*/ 3458974 h 3484138"/>
                <a:gd name="connsiteX57" fmla="*/ 704573 w 1554821"/>
                <a:gd name="connsiteY57" fmla="*/ 3316617 h 3484138"/>
                <a:gd name="connsiteX58" fmla="*/ 739084 w 1554821"/>
                <a:gd name="connsiteY58" fmla="*/ 3041971 h 3484138"/>
                <a:gd name="connsiteX59" fmla="*/ 737646 w 1554821"/>
                <a:gd name="connsiteY59" fmla="*/ 3011774 h 3484138"/>
                <a:gd name="connsiteX60" fmla="*/ 43118 w 1554821"/>
                <a:gd name="connsiteY60" fmla="*/ 1831222 h 3484138"/>
                <a:gd name="connsiteX61" fmla="*/ 30177 w 1554821"/>
                <a:gd name="connsiteY61" fmla="*/ 1802464 h 3484138"/>
                <a:gd name="connsiteX62" fmla="*/ 0 w 1554821"/>
                <a:gd name="connsiteY62" fmla="*/ 1802827 h 3484138"/>
                <a:gd name="connsiteX63" fmla="*/ 0 w 1554821"/>
                <a:gd name="connsiteY63" fmla="*/ 1719062 h 3484138"/>
                <a:gd name="connsiteX64" fmla="*/ 36648 w 1554821"/>
                <a:gd name="connsiteY64" fmla="*/ 1719062 h 3484138"/>
                <a:gd name="connsiteX65" fmla="*/ 38086 w 1554821"/>
                <a:gd name="connsiteY65" fmla="*/ 1716186 h 3484138"/>
                <a:gd name="connsiteX66" fmla="*/ 61812 w 1554821"/>
                <a:gd name="connsiteY66" fmla="*/ 1651478 h 3484138"/>
                <a:gd name="connsiteX67" fmla="*/ 801634 w 1554821"/>
                <a:gd name="connsiteY67" fmla="*/ 468770 h 3484138"/>
                <a:gd name="connsiteX68" fmla="*/ 803792 w 1554821"/>
                <a:gd name="connsiteY68" fmla="*/ 445044 h 3484138"/>
                <a:gd name="connsiteX69" fmla="*/ 772157 w 1554821"/>
                <a:gd name="connsiteY69" fmla="*/ 170397 h 3484138"/>
                <a:gd name="connsiteX70" fmla="*/ 915232 w 1554821"/>
                <a:gd name="connsiteY70" fmla="*/ 19412 h 3484138"/>
                <a:gd name="connsiteX71" fmla="*/ 979220 w 1554821"/>
                <a:gd name="connsiteY71" fmla="*/ 0 h 3484138"/>
                <a:gd name="connsiteX0" fmla="*/ 868498 w 1554821"/>
                <a:gd name="connsiteY0" fmla="*/ 574460 h 3484138"/>
                <a:gd name="connsiteX1" fmla="*/ 149528 w 1554821"/>
                <a:gd name="connsiteY1" fmla="*/ 1723377 h 3484138"/>
                <a:gd name="connsiteX2" fmla="*/ 257294 w 1554821"/>
                <a:gd name="connsiteY2" fmla="*/ 1726080 h 3484138"/>
                <a:gd name="connsiteX3" fmla="*/ 257294 w 1554821"/>
                <a:gd name="connsiteY3" fmla="*/ 1808934 h 3484138"/>
                <a:gd name="connsiteX4" fmla="*/ 162469 w 1554821"/>
                <a:gd name="connsiteY4" fmla="*/ 1808934 h 3484138"/>
                <a:gd name="connsiteX5" fmla="*/ 808824 w 1554821"/>
                <a:gd name="connsiteY5" fmla="*/ 2910399 h 3484138"/>
                <a:gd name="connsiteX6" fmla="*/ 897976 w 1554821"/>
                <a:gd name="connsiteY6" fmla="*/ 2798959 h 3484138"/>
                <a:gd name="connsiteX7" fmla="*/ 1118700 w 1554821"/>
                <a:gd name="connsiteY7" fmla="*/ 2519998 h 3484138"/>
                <a:gd name="connsiteX8" fmla="*/ 1250992 w 1554821"/>
                <a:gd name="connsiteY8" fmla="*/ 2194303 h 3484138"/>
                <a:gd name="connsiteX9" fmla="*/ 1221513 w 1554821"/>
                <a:gd name="connsiteY9" fmla="*/ 2005214 h 3484138"/>
                <a:gd name="connsiteX10" fmla="*/ 1199225 w 1554821"/>
                <a:gd name="connsiteY10" fmla="*/ 1987238 h 3484138"/>
                <a:gd name="connsiteX11" fmla="*/ 1046084 w 1554821"/>
                <a:gd name="connsiteY11" fmla="*/ 1841287 h 3484138"/>
                <a:gd name="connsiteX12" fmla="*/ 1028830 w 1554821"/>
                <a:gd name="connsiteY12" fmla="*/ 1828346 h 3484138"/>
                <a:gd name="connsiteX13" fmla="*/ 941471 w 1554821"/>
                <a:gd name="connsiteY13" fmla="*/ 1826141 h 3484138"/>
                <a:gd name="connsiteX14" fmla="*/ 941471 w 1554821"/>
                <a:gd name="connsiteY14" fmla="*/ 1743239 h 3484138"/>
                <a:gd name="connsiteX15" fmla="*/ 1038175 w 1554821"/>
                <a:gd name="connsiteY15" fmla="*/ 1745665 h 3484138"/>
                <a:gd name="connsiteX16" fmla="*/ 1203539 w 1554821"/>
                <a:gd name="connsiteY16" fmla="*/ 1574549 h 3484138"/>
                <a:gd name="connsiteX17" fmla="*/ 1211448 w 1554821"/>
                <a:gd name="connsiteY17" fmla="*/ 1553699 h 3484138"/>
                <a:gd name="connsiteX18" fmla="*/ 1271842 w 1554821"/>
                <a:gd name="connsiteY18" fmla="*/ 1373237 h 3484138"/>
                <a:gd name="connsiteX19" fmla="*/ 1242363 w 1554821"/>
                <a:gd name="connsiteY19" fmla="*/ 1174081 h 3484138"/>
                <a:gd name="connsiteX20" fmla="*/ 1068373 w 1554821"/>
                <a:gd name="connsiteY20" fmla="*/ 868518 h 3484138"/>
                <a:gd name="connsiteX21" fmla="*/ 1008698 w 1554821"/>
                <a:gd name="connsiteY21" fmla="*/ 796622 h 3484138"/>
                <a:gd name="connsiteX22" fmla="*/ 880721 w 1554821"/>
                <a:gd name="connsiteY22" fmla="*/ 594589 h 3484138"/>
                <a:gd name="connsiteX23" fmla="*/ 868498 w 1554821"/>
                <a:gd name="connsiteY23" fmla="*/ 574460 h 3484138"/>
                <a:gd name="connsiteX24" fmla="*/ 979220 w 1554821"/>
                <a:gd name="connsiteY24" fmla="*/ 0 h 3484138"/>
                <a:gd name="connsiteX25" fmla="*/ 1018045 w 1554821"/>
                <a:gd name="connsiteY25" fmla="*/ 0 h 3484138"/>
                <a:gd name="connsiteX26" fmla="*/ 1206416 w 1554821"/>
                <a:gd name="connsiteY26" fmla="*/ 189089 h 3484138"/>
                <a:gd name="connsiteX27" fmla="*/ 1146022 w 1554821"/>
                <a:gd name="connsiteY27" fmla="*/ 378898 h 3484138"/>
                <a:gd name="connsiteX28" fmla="*/ 1036019 w 1554821"/>
                <a:gd name="connsiteY28" fmla="*/ 405500 h 3484138"/>
                <a:gd name="connsiteX29" fmla="*/ 998633 w 1554821"/>
                <a:gd name="connsiteY29" fmla="*/ 405500 h 3484138"/>
                <a:gd name="connsiteX30" fmla="*/ 1011574 w 1554821"/>
                <a:gd name="connsiteY30" fmla="*/ 468770 h 3484138"/>
                <a:gd name="connsiteX31" fmla="*/ 1123014 w 1554821"/>
                <a:gd name="connsiteY31" fmla="*/ 631257 h 3484138"/>
                <a:gd name="connsiteX32" fmla="*/ 1237331 w 1554821"/>
                <a:gd name="connsiteY32" fmla="*/ 741979 h 3484138"/>
                <a:gd name="connsiteX33" fmla="*/ 1432172 w 1554821"/>
                <a:gd name="connsiteY33" fmla="*/ 972051 h 3484138"/>
                <a:gd name="connsiteX34" fmla="*/ 1477468 w 1554821"/>
                <a:gd name="connsiteY34" fmla="*/ 1023098 h 3484138"/>
                <a:gd name="connsiteX35" fmla="*/ 1554397 w 1554821"/>
                <a:gd name="connsiteY35" fmla="*/ 1244542 h 3484138"/>
                <a:gd name="connsiteX36" fmla="*/ 1491127 w 1554821"/>
                <a:gd name="connsiteY36" fmla="*/ 1440101 h 3484138"/>
                <a:gd name="connsiteX37" fmla="*/ 1359555 w 1554821"/>
                <a:gd name="connsiteY37" fmla="*/ 1600432 h 3484138"/>
                <a:gd name="connsiteX38" fmla="*/ 1460212 w 1554821"/>
                <a:gd name="connsiteY38" fmla="*/ 1755730 h 3484138"/>
                <a:gd name="connsiteX39" fmla="*/ 1450145 w 1554821"/>
                <a:gd name="connsiteY39" fmla="*/ 1849196 h 3484138"/>
                <a:gd name="connsiteX40" fmla="*/ 1378249 w 1554821"/>
                <a:gd name="connsiteY40" fmla="*/ 1949853 h 3484138"/>
                <a:gd name="connsiteX41" fmla="*/ 1390472 w 1554821"/>
                <a:gd name="connsiteY41" fmla="*/ 1962794 h 3484138"/>
                <a:gd name="connsiteX42" fmla="*/ 1506945 w 1554821"/>
                <a:gd name="connsiteY42" fmla="*/ 2166982 h 3484138"/>
                <a:gd name="connsiteX43" fmla="*/ 1442957 w 1554821"/>
                <a:gd name="connsiteY43" fmla="*/ 2467513 h 3484138"/>
                <a:gd name="connsiteX44" fmla="*/ 1360275 w 1554821"/>
                <a:gd name="connsiteY44" fmla="*/ 2552351 h 3484138"/>
                <a:gd name="connsiteX45" fmla="*/ 985690 w 1554821"/>
                <a:gd name="connsiteY45" fmla="*/ 2969354 h 3484138"/>
                <a:gd name="connsiteX46" fmla="*/ 875688 w 1554821"/>
                <a:gd name="connsiteY46" fmla="*/ 3118902 h 3484138"/>
                <a:gd name="connsiteX47" fmla="*/ 868498 w 1554821"/>
                <a:gd name="connsiteY47" fmla="*/ 3130405 h 3484138"/>
                <a:gd name="connsiteX48" fmla="*/ 920264 w 1554821"/>
                <a:gd name="connsiteY48" fmla="*/ 3108835 h 3484138"/>
                <a:gd name="connsiteX49" fmla="*/ 1006540 w 1554821"/>
                <a:gd name="connsiteY49" fmla="*/ 3093017 h 3484138"/>
                <a:gd name="connsiteX50" fmla="*/ 1103603 w 1554821"/>
                <a:gd name="connsiteY50" fmla="*/ 3154849 h 3484138"/>
                <a:gd name="connsiteX51" fmla="*/ 1109353 w 1554821"/>
                <a:gd name="connsiteY51" fmla="*/ 3348972 h 3484138"/>
                <a:gd name="connsiteX52" fmla="*/ 954775 w 1554821"/>
                <a:gd name="connsiteY52" fmla="*/ 3474074 h 3484138"/>
                <a:gd name="connsiteX53" fmla="*/ 918108 w 1554821"/>
                <a:gd name="connsiteY53" fmla="*/ 3482700 h 3484138"/>
                <a:gd name="connsiteX54" fmla="*/ 877845 w 1554821"/>
                <a:gd name="connsiteY54" fmla="*/ 3484138 h 3484138"/>
                <a:gd name="connsiteX55" fmla="*/ 804510 w 1554821"/>
                <a:gd name="connsiteY55" fmla="*/ 3458974 h 3484138"/>
                <a:gd name="connsiteX56" fmla="*/ 704573 w 1554821"/>
                <a:gd name="connsiteY56" fmla="*/ 3316617 h 3484138"/>
                <a:gd name="connsiteX57" fmla="*/ 739084 w 1554821"/>
                <a:gd name="connsiteY57" fmla="*/ 3041971 h 3484138"/>
                <a:gd name="connsiteX58" fmla="*/ 737646 w 1554821"/>
                <a:gd name="connsiteY58" fmla="*/ 3011774 h 3484138"/>
                <a:gd name="connsiteX59" fmla="*/ 43118 w 1554821"/>
                <a:gd name="connsiteY59" fmla="*/ 1831222 h 3484138"/>
                <a:gd name="connsiteX60" fmla="*/ 30177 w 1554821"/>
                <a:gd name="connsiteY60" fmla="*/ 1802464 h 3484138"/>
                <a:gd name="connsiteX61" fmla="*/ 0 w 1554821"/>
                <a:gd name="connsiteY61" fmla="*/ 1802827 h 3484138"/>
                <a:gd name="connsiteX62" fmla="*/ 0 w 1554821"/>
                <a:gd name="connsiteY62" fmla="*/ 1719062 h 3484138"/>
                <a:gd name="connsiteX63" fmla="*/ 36648 w 1554821"/>
                <a:gd name="connsiteY63" fmla="*/ 1719062 h 3484138"/>
                <a:gd name="connsiteX64" fmla="*/ 38086 w 1554821"/>
                <a:gd name="connsiteY64" fmla="*/ 1716186 h 3484138"/>
                <a:gd name="connsiteX65" fmla="*/ 61812 w 1554821"/>
                <a:gd name="connsiteY65" fmla="*/ 1651478 h 3484138"/>
                <a:gd name="connsiteX66" fmla="*/ 801634 w 1554821"/>
                <a:gd name="connsiteY66" fmla="*/ 468770 h 3484138"/>
                <a:gd name="connsiteX67" fmla="*/ 803792 w 1554821"/>
                <a:gd name="connsiteY67" fmla="*/ 445044 h 3484138"/>
                <a:gd name="connsiteX68" fmla="*/ 772157 w 1554821"/>
                <a:gd name="connsiteY68" fmla="*/ 170397 h 3484138"/>
                <a:gd name="connsiteX69" fmla="*/ 915232 w 1554821"/>
                <a:gd name="connsiteY69" fmla="*/ 19412 h 3484138"/>
                <a:gd name="connsiteX70" fmla="*/ 979220 w 1554821"/>
                <a:gd name="connsiteY70" fmla="*/ 0 h 3484138"/>
                <a:gd name="connsiteX0" fmla="*/ 868498 w 1554821"/>
                <a:gd name="connsiteY0" fmla="*/ 574460 h 3484138"/>
                <a:gd name="connsiteX1" fmla="*/ 149528 w 1554821"/>
                <a:gd name="connsiteY1" fmla="*/ 1723377 h 3484138"/>
                <a:gd name="connsiteX2" fmla="*/ 257294 w 1554821"/>
                <a:gd name="connsiteY2" fmla="*/ 1726080 h 3484138"/>
                <a:gd name="connsiteX3" fmla="*/ 257294 w 1554821"/>
                <a:gd name="connsiteY3" fmla="*/ 1808934 h 3484138"/>
                <a:gd name="connsiteX4" fmla="*/ 162469 w 1554821"/>
                <a:gd name="connsiteY4" fmla="*/ 1808934 h 3484138"/>
                <a:gd name="connsiteX5" fmla="*/ 808824 w 1554821"/>
                <a:gd name="connsiteY5" fmla="*/ 2910399 h 3484138"/>
                <a:gd name="connsiteX6" fmla="*/ 897976 w 1554821"/>
                <a:gd name="connsiteY6" fmla="*/ 2798959 h 3484138"/>
                <a:gd name="connsiteX7" fmla="*/ 1118700 w 1554821"/>
                <a:gd name="connsiteY7" fmla="*/ 2519998 h 3484138"/>
                <a:gd name="connsiteX8" fmla="*/ 1250992 w 1554821"/>
                <a:gd name="connsiteY8" fmla="*/ 2194303 h 3484138"/>
                <a:gd name="connsiteX9" fmla="*/ 1221513 w 1554821"/>
                <a:gd name="connsiteY9" fmla="*/ 2005214 h 3484138"/>
                <a:gd name="connsiteX10" fmla="*/ 1199225 w 1554821"/>
                <a:gd name="connsiteY10" fmla="*/ 1987238 h 3484138"/>
                <a:gd name="connsiteX11" fmla="*/ 1046084 w 1554821"/>
                <a:gd name="connsiteY11" fmla="*/ 1841287 h 3484138"/>
                <a:gd name="connsiteX12" fmla="*/ 1028830 w 1554821"/>
                <a:gd name="connsiteY12" fmla="*/ 1828346 h 3484138"/>
                <a:gd name="connsiteX13" fmla="*/ 941471 w 1554821"/>
                <a:gd name="connsiteY13" fmla="*/ 1826141 h 3484138"/>
                <a:gd name="connsiteX14" fmla="*/ 941471 w 1554821"/>
                <a:gd name="connsiteY14" fmla="*/ 1743239 h 3484138"/>
                <a:gd name="connsiteX15" fmla="*/ 1038175 w 1554821"/>
                <a:gd name="connsiteY15" fmla="*/ 1745665 h 3484138"/>
                <a:gd name="connsiteX16" fmla="*/ 1203539 w 1554821"/>
                <a:gd name="connsiteY16" fmla="*/ 1574549 h 3484138"/>
                <a:gd name="connsiteX17" fmla="*/ 1211448 w 1554821"/>
                <a:gd name="connsiteY17" fmla="*/ 1553699 h 3484138"/>
                <a:gd name="connsiteX18" fmla="*/ 1271842 w 1554821"/>
                <a:gd name="connsiteY18" fmla="*/ 1373237 h 3484138"/>
                <a:gd name="connsiteX19" fmla="*/ 1242363 w 1554821"/>
                <a:gd name="connsiteY19" fmla="*/ 1174081 h 3484138"/>
                <a:gd name="connsiteX20" fmla="*/ 1068373 w 1554821"/>
                <a:gd name="connsiteY20" fmla="*/ 868518 h 3484138"/>
                <a:gd name="connsiteX21" fmla="*/ 1008698 w 1554821"/>
                <a:gd name="connsiteY21" fmla="*/ 796622 h 3484138"/>
                <a:gd name="connsiteX22" fmla="*/ 880721 w 1554821"/>
                <a:gd name="connsiteY22" fmla="*/ 594589 h 3484138"/>
                <a:gd name="connsiteX23" fmla="*/ 868498 w 1554821"/>
                <a:gd name="connsiteY23" fmla="*/ 574460 h 3484138"/>
                <a:gd name="connsiteX24" fmla="*/ 979220 w 1554821"/>
                <a:gd name="connsiteY24" fmla="*/ 0 h 3484138"/>
                <a:gd name="connsiteX25" fmla="*/ 1018045 w 1554821"/>
                <a:gd name="connsiteY25" fmla="*/ 0 h 3484138"/>
                <a:gd name="connsiteX26" fmla="*/ 1206416 w 1554821"/>
                <a:gd name="connsiteY26" fmla="*/ 189089 h 3484138"/>
                <a:gd name="connsiteX27" fmla="*/ 1146022 w 1554821"/>
                <a:gd name="connsiteY27" fmla="*/ 378898 h 3484138"/>
                <a:gd name="connsiteX28" fmla="*/ 1036019 w 1554821"/>
                <a:gd name="connsiteY28" fmla="*/ 405500 h 3484138"/>
                <a:gd name="connsiteX29" fmla="*/ 998633 w 1554821"/>
                <a:gd name="connsiteY29" fmla="*/ 405500 h 3484138"/>
                <a:gd name="connsiteX30" fmla="*/ 1011574 w 1554821"/>
                <a:gd name="connsiteY30" fmla="*/ 468770 h 3484138"/>
                <a:gd name="connsiteX31" fmla="*/ 1123014 w 1554821"/>
                <a:gd name="connsiteY31" fmla="*/ 631257 h 3484138"/>
                <a:gd name="connsiteX32" fmla="*/ 1237331 w 1554821"/>
                <a:gd name="connsiteY32" fmla="*/ 741979 h 3484138"/>
                <a:gd name="connsiteX33" fmla="*/ 1432172 w 1554821"/>
                <a:gd name="connsiteY33" fmla="*/ 972051 h 3484138"/>
                <a:gd name="connsiteX34" fmla="*/ 1477468 w 1554821"/>
                <a:gd name="connsiteY34" fmla="*/ 1023098 h 3484138"/>
                <a:gd name="connsiteX35" fmla="*/ 1554397 w 1554821"/>
                <a:gd name="connsiteY35" fmla="*/ 1244542 h 3484138"/>
                <a:gd name="connsiteX36" fmla="*/ 1491127 w 1554821"/>
                <a:gd name="connsiteY36" fmla="*/ 1440101 h 3484138"/>
                <a:gd name="connsiteX37" fmla="*/ 1359555 w 1554821"/>
                <a:gd name="connsiteY37" fmla="*/ 1600432 h 3484138"/>
                <a:gd name="connsiteX38" fmla="*/ 1460212 w 1554821"/>
                <a:gd name="connsiteY38" fmla="*/ 1755730 h 3484138"/>
                <a:gd name="connsiteX39" fmla="*/ 1450145 w 1554821"/>
                <a:gd name="connsiteY39" fmla="*/ 1849196 h 3484138"/>
                <a:gd name="connsiteX40" fmla="*/ 1378249 w 1554821"/>
                <a:gd name="connsiteY40" fmla="*/ 1949853 h 3484138"/>
                <a:gd name="connsiteX41" fmla="*/ 1390472 w 1554821"/>
                <a:gd name="connsiteY41" fmla="*/ 1962794 h 3484138"/>
                <a:gd name="connsiteX42" fmla="*/ 1506945 w 1554821"/>
                <a:gd name="connsiteY42" fmla="*/ 2166982 h 3484138"/>
                <a:gd name="connsiteX43" fmla="*/ 1442957 w 1554821"/>
                <a:gd name="connsiteY43" fmla="*/ 2467513 h 3484138"/>
                <a:gd name="connsiteX44" fmla="*/ 1360275 w 1554821"/>
                <a:gd name="connsiteY44" fmla="*/ 2552351 h 3484138"/>
                <a:gd name="connsiteX45" fmla="*/ 985690 w 1554821"/>
                <a:gd name="connsiteY45" fmla="*/ 2969354 h 3484138"/>
                <a:gd name="connsiteX46" fmla="*/ 875688 w 1554821"/>
                <a:gd name="connsiteY46" fmla="*/ 3118902 h 3484138"/>
                <a:gd name="connsiteX47" fmla="*/ 868498 w 1554821"/>
                <a:gd name="connsiteY47" fmla="*/ 3130405 h 3484138"/>
                <a:gd name="connsiteX48" fmla="*/ 920264 w 1554821"/>
                <a:gd name="connsiteY48" fmla="*/ 3108835 h 3484138"/>
                <a:gd name="connsiteX49" fmla="*/ 1006540 w 1554821"/>
                <a:gd name="connsiteY49" fmla="*/ 3093017 h 3484138"/>
                <a:gd name="connsiteX50" fmla="*/ 1103603 w 1554821"/>
                <a:gd name="connsiteY50" fmla="*/ 3154849 h 3484138"/>
                <a:gd name="connsiteX51" fmla="*/ 1109353 w 1554821"/>
                <a:gd name="connsiteY51" fmla="*/ 3348972 h 3484138"/>
                <a:gd name="connsiteX52" fmla="*/ 954775 w 1554821"/>
                <a:gd name="connsiteY52" fmla="*/ 3474074 h 3484138"/>
                <a:gd name="connsiteX53" fmla="*/ 918108 w 1554821"/>
                <a:gd name="connsiteY53" fmla="*/ 3482700 h 3484138"/>
                <a:gd name="connsiteX54" fmla="*/ 877845 w 1554821"/>
                <a:gd name="connsiteY54" fmla="*/ 3484138 h 3484138"/>
                <a:gd name="connsiteX55" fmla="*/ 804510 w 1554821"/>
                <a:gd name="connsiteY55" fmla="*/ 3458974 h 3484138"/>
                <a:gd name="connsiteX56" fmla="*/ 704573 w 1554821"/>
                <a:gd name="connsiteY56" fmla="*/ 3316617 h 3484138"/>
                <a:gd name="connsiteX57" fmla="*/ 739084 w 1554821"/>
                <a:gd name="connsiteY57" fmla="*/ 3041971 h 3484138"/>
                <a:gd name="connsiteX58" fmla="*/ 737646 w 1554821"/>
                <a:gd name="connsiteY58" fmla="*/ 3011774 h 3484138"/>
                <a:gd name="connsiteX59" fmla="*/ 43118 w 1554821"/>
                <a:gd name="connsiteY59" fmla="*/ 1831222 h 3484138"/>
                <a:gd name="connsiteX60" fmla="*/ 30177 w 1554821"/>
                <a:gd name="connsiteY60" fmla="*/ 1802464 h 3484138"/>
                <a:gd name="connsiteX61" fmla="*/ 0 w 1554821"/>
                <a:gd name="connsiteY61" fmla="*/ 1802827 h 3484138"/>
                <a:gd name="connsiteX62" fmla="*/ 0 w 1554821"/>
                <a:gd name="connsiteY62" fmla="*/ 1719062 h 3484138"/>
                <a:gd name="connsiteX63" fmla="*/ 36648 w 1554821"/>
                <a:gd name="connsiteY63" fmla="*/ 1719062 h 3484138"/>
                <a:gd name="connsiteX64" fmla="*/ 38086 w 1554821"/>
                <a:gd name="connsiteY64" fmla="*/ 1716186 h 3484138"/>
                <a:gd name="connsiteX65" fmla="*/ 61812 w 1554821"/>
                <a:gd name="connsiteY65" fmla="*/ 1651478 h 3484138"/>
                <a:gd name="connsiteX66" fmla="*/ 801634 w 1554821"/>
                <a:gd name="connsiteY66" fmla="*/ 468770 h 3484138"/>
                <a:gd name="connsiteX67" fmla="*/ 803792 w 1554821"/>
                <a:gd name="connsiteY67" fmla="*/ 445044 h 3484138"/>
                <a:gd name="connsiteX68" fmla="*/ 772157 w 1554821"/>
                <a:gd name="connsiteY68" fmla="*/ 170397 h 3484138"/>
                <a:gd name="connsiteX69" fmla="*/ 915232 w 1554821"/>
                <a:gd name="connsiteY69" fmla="*/ 19412 h 3484138"/>
                <a:gd name="connsiteX70" fmla="*/ 979220 w 1554821"/>
                <a:gd name="connsiteY70" fmla="*/ 0 h 3484138"/>
                <a:gd name="connsiteX0" fmla="*/ 868498 w 1554821"/>
                <a:gd name="connsiteY0" fmla="*/ 574460 h 3484138"/>
                <a:gd name="connsiteX1" fmla="*/ 149528 w 1554821"/>
                <a:gd name="connsiteY1" fmla="*/ 1723377 h 3484138"/>
                <a:gd name="connsiteX2" fmla="*/ 257294 w 1554821"/>
                <a:gd name="connsiteY2" fmla="*/ 1726080 h 3484138"/>
                <a:gd name="connsiteX3" fmla="*/ 257294 w 1554821"/>
                <a:gd name="connsiteY3" fmla="*/ 1808934 h 3484138"/>
                <a:gd name="connsiteX4" fmla="*/ 162469 w 1554821"/>
                <a:gd name="connsiteY4" fmla="*/ 1808934 h 3484138"/>
                <a:gd name="connsiteX5" fmla="*/ 808824 w 1554821"/>
                <a:gd name="connsiteY5" fmla="*/ 2910399 h 3484138"/>
                <a:gd name="connsiteX6" fmla="*/ 897976 w 1554821"/>
                <a:gd name="connsiteY6" fmla="*/ 2798959 h 3484138"/>
                <a:gd name="connsiteX7" fmla="*/ 1118700 w 1554821"/>
                <a:gd name="connsiteY7" fmla="*/ 2519998 h 3484138"/>
                <a:gd name="connsiteX8" fmla="*/ 1250992 w 1554821"/>
                <a:gd name="connsiteY8" fmla="*/ 2194303 h 3484138"/>
                <a:gd name="connsiteX9" fmla="*/ 1221513 w 1554821"/>
                <a:gd name="connsiteY9" fmla="*/ 2005214 h 3484138"/>
                <a:gd name="connsiteX10" fmla="*/ 1199225 w 1554821"/>
                <a:gd name="connsiteY10" fmla="*/ 1987238 h 3484138"/>
                <a:gd name="connsiteX11" fmla="*/ 1046084 w 1554821"/>
                <a:gd name="connsiteY11" fmla="*/ 1841287 h 3484138"/>
                <a:gd name="connsiteX12" fmla="*/ 1028830 w 1554821"/>
                <a:gd name="connsiteY12" fmla="*/ 1828346 h 3484138"/>
                <a:gd name="connsiteX13" fmla="*/ 941471 w 1554821"/>
                <a:gd name="connsiteY13" fmla="*/ 1826141 h 3484138"/>
                <a:gd name="connsiteX14" fmla="*/ 941471 w 1554821"/>
                <a:gd name="connsiteY14" fmla="*/ 1743239 h 3484138"/>
                <a:gd name="connsiteX15" fmla="*/ 1038175 w 1554821"/>
                <a:gd name="connsiteY15" fmla="*/ 1745665 h 3484138"/>
                <a:gd name="connsiteX16" fmla="*/ 1203539 w 1554821"/>
                <a:gd name="connsiteY16" fmla="*/ 1574549 h 3484138"/>
                <a:gd name="connsiteX17" fmla="*/ 1211448 w 1554821"/>
                <a:gd name="connsiteY17" fmla="*/ 1553699 h 3484138"/>
                <a:gd name="connsiteX18" fmla="*/ 1271842 w 1554821"/>
                <a:gd name="connsiteY18" fmla="*/ 1373237 h 3484138"/>
                <a:gd name="connsiteX19" fmla="*/ 1242363 w 1554821"/>
                <a:gd name="connsiteY19" fmla="*/ 1174081 h 3484138"/>
                <a:gd name="connsiteX20" fmla="*/ 1068373 w 1554821"/>
                <a:gd name="connsiteY20" fmla="*/ 868518 h 3484138"/>
                <a:gd name="connsiteX21" fmla="*/ 1008698 w 1554821"/>
                <a:gd name="connsiteY21" fmla="*/ 796622 h 3484138"/>
                <a:gd name="connsiteX22" fmla="*/ 880721 w 1554821"/>
                <a:gd name="connsiteY22" fmla="*/ 594589 h 3484138"/>
                <a:gd name="connsiteX23" fmla="*/ 868498 w 1554821"/>
                <a:gd name="connsiteY23" fmla="*/ 574460 h 3484138"/>
                <a:gd name="connsiteX24" fmla="*/ 979220 w 1554821"/>
                <a:gd name="connsiteY24" fmla="*/ 0 h 3484138"/>
                <a:gd name="connsiteX25" fmla="*/ 1018045 w 1554821"/>
                <a:gd name="connsiteY25" fmla="*/ 0 h 3484138"/>
                <a:gd name="connsiteX26" fmla="*/ 1206416 w 1554821"/>
                <a:gd name="connsiteY26" fmla="*/ 189089 h 3484138"/>
                <a:gd name="connsiteX27" fmla="*/ 1146022 w 1554821"/>
                <a:gd name="connsiteY27" fmla="*/ 378898 h 3484138"/>
                <a:gd name="connsiteX28" fmla="*/ 1036019 w 1554821"/>
                <a:gd name="connsiteY28" fmla="*/ 405500 h 3484138"/>
                <a:gd name="connsiteX29" fmla="*/ 998633 w 1554821"/>
                <a:gd name="connsiteY29" fmla="*/ 405500 h 3484138"/>
                <a:gd name="connsiteX30" fmla="*/ 1011574 w 1554821"/>
                <a:gd name="connsiteY30" fmla="*/ 468770 h 3484138"/>
                <a:gd name="connsiteX31" fmla="*/ 1123014 w 1554821"/>
                <a:gd name="connsiteY31" fmla="*/ 631257 h 3484138"/>
                <a:gd name="connsiteX32" fmla="*/ 1237331 w 1554821"/>
                <a:gd name="connsiteY32" fmla="*/ 741979 h 3484138"/>
                <a:gd name="connsiteX33" fmla="*/ 1432172 w 1554821"/>
                <a:gd name="connsiteY33" fmla="*/ 972051 h 3484138"/>
                <a:gd name="connsiteX34" fmla="*/ 1477468 w 1554821"/>
                <a:gd name="connsiteY34" fmla="*/ 1023098 h 3484138"/>
                <a:gd name="connsiteX35" fmla="*/ 1554397 w 1554821"/>
                <a:gd name="connsiteY35" fmla="*/ 1244542 h 3484138"/>
                <a:gd name="connsiteX36" fmla="*/ 1491127 w 1554821"/>
                <a:gd name="connsiteY36" fmla="*/ 1440101 h 3484138"/>
                <a:gd name="connsiteX37" fmla="*/ 1359555 w 1554821"/>
                <a:gd name="connsiteY37" fmla="*/ 1600432 h 3484138"/>
                <a:gd name="connsiteX38" fmla="*/ 1460212 w 1554821"/>
                <a:gd name="connsiteY38" fmla="*/ 1755730 h 3484138"/>
                <a:gd name="connsiteX39" fmla="*/ 1450145 w 1554821"/>
                <a:gd name="connsiteY39" fmla="*/ 1849196 h 3484138"/>
                <a:gd name="connsiteX40" fmla="*/ 1378249 w 1554821"/>
                <a:gd name="connsiteY40" fmla="*/ 1949853 h 3484138"/>
                <a:gd name="connsiteX41" fmla="*/ 1390472 w 1554821"/>
                <a:gd name="connsiteY41" fmla="*/ 1962794 h 3484138"/>
                <a:gd name="connsiteX42" fmla="*/ 1506945 w 1554821"/>
                <a:gd name="connsiteY42" fmla="*/ 2166982 h 3484138"/>
                <a:gd name="connsiteX43" fmla="*/ 1442957 w 1554821"/>
                <a:gd name="connsiteY43" fmla="*/ 2467513 h 3484138"/>
                <a:gd name="connsiteX44" fmla="*/ 1360275 w 1554821"/>
                <a:gd name="connsiteY44" fmla="*/ 2552351 h 3484138"/>
                <a:gd name="connsiteX45" fmla="*/ 985690 w 1554821"/>
                <a:gd name="connsiteY45" fmla="*/ 2969354 h 3484138"/>
                <a:gd name="connsiteX46" fmla="*/ 875688 w 1554821"/>
                <a:gd name="connsiteY46" fmla="*/ 3118902 h 3484138"/>
                <a:gd name="connsiteX47" fmla="*/ 868498 w 1554821"/>
                <a:gd name="connsiteY47" fmla="*/ 3130405 h 3484138"/>
                <a:gd name="connsiteX48" fmla="*/ 920264 w 1554821"/>
                <a:gd name="connsiteY48" fmla="*/ 3108835 h 3484138"/>
                <a:gd name="connsiteX49" fmla="*/ 1006540 w 1554821"/>
                <a:gd name="connsiteY49" fmla="*/ 3093017 h 3484138"/>
                <a:gd name="connsiteX50" fmla="*/ 1103603 w 1554821"/>
                <a:gd name="connsiteY50" fmla="*/ 3154849 h 3484138"/>
                <a:gd name="connsiteX51" fmla="*/ 1109353 w 1554821"/>
                <a:gd name="connsiteY51" fmla="*/ 3348972 h 3484138"/>
                <a:gd name="connsiteX52" fmla="*/ 954775 w 1554821"/>
                <a:gd name="connsiteY52" fmla="*/ 3474074 h 3484138"/>
                <a:gd name="connsiteX53" fmla="*/ 918108 w 1554821"/>
                <a:gd name="connsiteY53" fmla="*/ 3482700 h 3484138"/>
                <a:gd name="connsiteX54" fmla="*/ 877845 w 1554821"/>
                <a:gd name="connsiteY54" fmla="*/ 3484138 h 3484138"/>
                <a:gd name="connsiteX55" fmla="*/ 804510 w 1554821"/>
                <a:gd name="connsiteY55" fmla="*/ 3458974 h 3484138"/>
                <a:gd name="connsiteX56" fmla="*/ 704573 w 1554821"/>
                <a:gd name="connsiteY56" fmla="*/ 3316617 h 3484138"/>
                <a:gd name="connsiteX57" fmla="*/ 739084 w 1554821"/>
                <a:gd name="connsiteY57" fmla="*/ 3041971 h 3484138"/>
                <a:gd name="connsiteX58" fmla="*/ 737646 w 1554821"/>
                <a:gd name="connsiteY58" fmla="*/ 3011774 h 3484138"/>
                <a:gd name="connsiteX59" fmla="*/ 43118 w 1554821"/>
                <a:gd name="connsiteY59" fmla="*/ 1831222 h 3484138"/>
                <a:gd name="connsiteX60" fmla="*/ 30177 w 1554821"/>
                <a:gd name="connsiteY60" fmla="*/ 1802464 h 3484138"/>
                <a:gd name="connsiteX61" fmla="*/ 0 w 1554821"/>
                <a:gd name="connsiteY61" fmla="*/ 1802827 h 3484138"/>
                <a:gd name="connsiteX62" fmla="*/ 0 w 1554821"/>
                <a:gd name="connsiteY62" fmla="*/ 1719062 h 3484138"/>
                <a:gd name="connsiteX63" fmla="*/ 36648 w 1554821"/>
                <a:gd name="connsiteY63" fmla="*/ 1719062 h 3484138"/>
                <a:gd name="connsiteX64" fmla="*/ 38086 w 1554821"/>
                <a:gd name="connsiteY64" fmla="*/ 1716186 h 3484138"/>
                <a:gd name="connsiteX65" fmla="*/ 61812 w 1554821"/>
                <a:gd name="connsiteY65" fmla="*/ 1651478 h 3484138"/>
                <a:gd name="connsiteX66" fmla="*/ 801634 w 1554821"/>
                <a:gd name="connsiteY66" fmla="*/ 468770 h 3484138"/>
                <a:gd name="connsiteX67" fmla="*/ 803792 w 1554821"/>
                <a:gd name="connsiteY67" fmla="*/ 445044 h 3484138"/>
                <a:gd name="connsiteX68" fmla="*/ 772157 w 1554821"/>
                <a:gd name="connsiteY68" fmla="*/ 170397 h 3484138"/>
                <a:gd name="connsiteX69" fmla="*/ 915232 w 1554821"/>
                <a:gd name="connsiteY69" fmla="*/ 19412 h 3484138"/>
                <a:gd name="connsiteX70" fmla="*/ 979220 w 1554821"/>
                <a:gd name="connsiteY70" fmla="*/ 0 h 3484138"/>
                <a:gd name="connsiteX0" fmla="*/ 868498 w 1554821"/>
                <a:gd name="connsiteY0" fmla="*/ 574460 h 3484138"/>
                <a:gd name="connsiteX1" fmla="*/ 149528 w 1554821"/>
                <a:gd name="connsiteY1" fmla="*/ 1723377 h 3484138"/>
                <a:gd name="connsiteX2" fmla="*/ 257294 w 1554821"/>
                <a:gd name="connsiteY2" fmla="*/ 1726080 h 3484138"/>
                <a:gd name="connsiteX3" fmla="*/ 257294 w 1554821"/>
                <a:gd name="connsiteY3" fmla="*/ 1808934 h 3484138"/>
                <a:gd name="connsiteX4" fmla="*/ 162469 w 1554821"/>
                <a:gd name="connsiteY4" fmla="*/ 1808934 h 3484138"/>
                <a:gd name="connsiteX5" fmla="*/ 808824 w 1554821"/>
                <a:gd name="connsiteY5" fmla="*/ 2910399 h 3484138"/>
                <a:gd name="connsiteX6" fmla="*/ 897976 w 1554821"/>
                <a:gd name="connsiteY6" fmla="*/ 2798959 h 3484138"/>
                <a:gd name="connsiteX7" fmla="*/ 1118700 w 1554821"/>
                <a:gd name="connsiteY7" fmla="*/ 2519998 h 3484138"/>
                <a:gd name="connsiteX8" fmla="*/ 1250992 w 1554821"/>
                <a:gd name="connsiteY8" fmla="*/ 2194303 h 3484138"/>
                <a:gd name="connsiteX9" fmla="*/ 1221513 w 1554821"/>
                <a:gd name="connsiteY9" fmla="*/ 2005214 h 3484138"/>
                <a:gd name="connsiteX10" fmla="*/ 1199225 w 1554821"/>
                <a:gd name="connsiteY10" fmla="*/ 1987238 h 3484138"/>
                <a:gd name="connsiteX11" fmla="*/ 1046084 w 1554821"/>
                <a:gd name="connsiteY11" fmla="*/ 1841287 h 3484138"/>
                <a:gd name="connsiteX12" fmla="*/ 1028830 w 1554821"/>
                <a:gd name="connsiteY12" fmla="*/ 1828346 h 3484138"/>
                <a:gd name="connsiteX13" fmla="*/ 941471 w 1554821"/>
                <a:gd name="connsiteY13" fmla="*/ 1743239 h 3484138"/>
                <a:gd name="connsiteX14" fmla="*/ 1038175 w 1554821"/>
                <a:gd name="connsiteY14" fmla="*/ 1745665 h 3484138"/>
                <a:gd name="connsiteX15" fmla="*/ 1203539 w 1554821"/>
                <a:gd name="connsiteY15" fmla="*/ 1574549 h 3484138"/>
                <a:gd name="connsiteX16" fmla="*/ 1211448 w 1554821"/>
                <a:gd name="connsiteY16" fmla="*/ 1553699 h 3484138"/>
                <a:gd name="connsiteX17" fmla="*/ 1271842 w 1554821"/>
                <a:gd name="connsiteY17" fmla="*/ 1373237 h 3484138"/>
                <a:gd name="connsiteX18" fmla="*/ 1242363 w 1554821"/>
                <a:gd name="connsiteY18" fmla="*/ 1174081 h 3484138"/>
                <a:gd name="connsiteX19" fmla="*/ 1068373 w 1554821"/>
                <a:gd name="connsiteY19" fmla="*/ 868518 h 3484138"/>
                <a:gd name="connsiteX20" fmla="*/ 1008698 w 1554821"/>
                <a:gd name="connsiteY20" fmla="*/ 796622 h 3484138"/>
                <a:gd name="connsiteX21" fmla="*/ 880721 w 1554821"/>
                <a:gd name="connsiteY21" fmla="*/ 594589 h 3484138"/>
                <a:gd name="connsiteX22" fmla="*/ 868498 w 1554821"/>
                <a:gd name="connsiteY22" fmla="*/ 574460 h 3484138"/>
                <a:gd name="connsiteX23" fmla="*/ 979220 w 1554821"/>
                <a:gd name="connsiteY23" fmla="*/ 0 h 3484138"/>
                <a:gd name="connsiteX24" fmla="*/ 1018045 w 1554821"/>
                <a:gd name="connsiteY24" fmla="*/ 0 h 3484138"/>
                <a:gd name="connsiteX25" fmla="*/ 1206416 w 1554821"/>
                <a:gd name="connsiteY25" fmla="*/ 189089 h 3484138"/>
                <a:gd name="connsiteX26" fmla="*/ 1146022 w 1554821"/>
                <a:gd name="connsiteY26" fmla="*/ 378898 h 3484138"/>
                <a:gd name="connsiteX27" fmla="*/ 1036019 w 1554821"/>
                <a:gd name="connsiteY27" fmla="*/ 405500 h 3484138"/>
                <a:gd name="connsiteX28" fmla="*/ 998633 w 1554821"/>
                <a:gd name="connsiteY28" fmla="*/ 405500 h 3484138"/>
                <a:gd name="connsiteX29" fmla="*/ 1011574 w 1554821"/>
                <a:gd name="connsiteY29" fmla="*/ 468770 h 3484138"/>
                <a:gd name="connsiteX30" fmla="*/ 1123014 w 1554821"/>
                <a:gd name="connsiteY30" fmla="*/ 631257 h 3484138"/>
                <a:gd name="connsiteX31" fmla="*/ 1237331 w 1554821"/>
                <a:gd name="connsiteY31" fmla="*/ 741979 h 3484138"/>
                <a:gd name="connsiteX32" fmla="*/ 1432172 w 1554821"/>
                <a:gd name="connsiteY32" fmla="*/ 972051 h 3484138"/>
                <a:gd name="connsiteX33" fmla="*/ 1477468 w 1554821"/>
                <a:gd name="connsiteY33" fmla="*/ 1023098 h 3484138"/>
                <a:gd name="connsiteX34" fmla="*/ 1554397 w 1554821"/>
                <a:gd name="connsiteY34" fmla="*/ 1244542 h 3484138"/>
                <a:gd name="connsiteX35" fmla="*/ 1491127 w 1554821"/>
                <a:gd name="connsiteY35" fmla="*/ 1440101 h 3484138"/>
                <a:gd name="connsiteX36" fmla="*/ 1359555 w 1554821"/>
                <a:gd name="connsiteY36" fmla="*/ 1600432 h 3484138"/>
                <a:gd name="connsiteX37" fmla="*/ 1460212 w 1554821"/>
                <a:gd name="connsiteY37" fmla="*/ 1755730 h 3484138"/>
                <a:gd name="connsiteX38" fmla="*/ 1450145 w 1554821"/>
                <a:gd name="connsiteY38" fmla="*/ 1849196 h 3484138"/>
                <a:gd name="connsiteX39" fmla="*/ 1378249 w 1554821"/>
                <a:gd name="connsiteY39" fmla="*/ 1949853 h 3484138"/>
                <a:gd name="connsiteX40" fmla="*/ 1390472 w 1554821"/>
                <a:gd name="connsiteY40" fmla="*/ 1962794 h 3484138"/>
                <a:gd name="connsiteX41" fmla="*/ 1506945 w 1554821"/>
                <a:gd name="connsiteY41" fmla="*/ 2166982 h 3484138"/>
                <a:gd name="connsiteX42" fmla="*/ 1442957 w 1554821"/>
                <a:gd name="connsiteY42" fmla="*/ 2467513 h 3484138"/>
                <a:gd name="connsiteX43" fmla="*/ 1360275 w 1554821"/>
                <a:gd name="connsiteY43" fmla="*/ 2552351 h 3484138"/>
                <a:gd name="connsiteX44" fmla="*/ 985690 w 1554821"/>
                <a:gd name="connsiteY44" fmla="*/ 2969354 h 3484138"/>
                <a:gd name="connsiteX45" fmla="*/ 875688 w 1554821"/>
                <a:gd name="connsiteY45" fmla="*/ 3118902 h 3484138"/>
                <a:gd name="connsiteX46" fmla="*/ 868498 w 1554821"/>
                <a:gd name="connsiteY46" fmla="*/ 3130405 h 3484138"/>
                <a:gd name="connsiteX47" fmla="*/ 920264 w 1554821"/>
                <a:gd name="connsiteY47" fmla="*/ 3108835 h 3484138"/>
                <a:gd name="connsiteX48" fmla="*/ 1006540 w 1554821"/>
                <a:gd name="connsiteY48" fmla="*/ 3093017 h 3484138"/>
                <a:gd name="connsiteX49" fmla="*/ 1103603 w 1554821"/>
                <a:gd name="connsiteY49" fmla="*/ 3154849 h 3484138"/>
                <a:gd name="connsiteX50" fmla="*/ 1109353 w 1554821"/>
                <a:gd name="connsiteY50" fmla="*/ 3348972 h 3484138"/>
                <a:gd name="connsiteX51" fmla="*/ 954775 w 1554821"/>
                <a:gd name="connsiteY51" fmla="*/ 3474074 h 3484138"/>
                <a:gd name="connsiteX52" fmla="*/ 918108 w 1554821"/>
                <a:gd name="connsiteY52" fmla="*/ 3482700 h 3484138"/>
                <a:gd name="connsiteX53" fmla="*/ 877845 w 1554821"/>
                <a:gd name="connsiteY53" fmla="*/ 3484138 h 3484138"/>
                <a:gd name="connsiteX54" fmla="*/ 804510 w 1554821"/>
                <a:gd name="connsiteY54" fmla="*/ 3458974 h 3484138"/>
                <a:gd name="connsiteX55" fmla="*/ 704573 w 1554821"/>
                <a:gd name="connsiteY55" fmla="*/ 3316617 h 3484138"/>
                <a:gd name="connsiteX56" fmla="*/ 739084 w 1554821"/>
                <a:gd name="connsiteY56" fmla="*/ 3041971 h 3484138"/>
                <a:gd name="connsiteX57" fmla="*/ 737646 w 1554821"/>
                <a:gd name="connsiteY57" fmla="*/ 3011774 h 3484138"/>
                <a:gd name="connsiteX58" fmla="*/ 43118 w 1554821"/>
                <a:gd name="connsiteY58" fmla="*/ 1831222 h 3484138"/>
                <a:gd name="connsiteX59" fmla="*/ 30177 w 1554821"/>
                <a:gd name="connsiteY59" fmla="*/ 1802464 h 3484138"/>
                <a:gd name="connsiteX60" fmla="*/ 0 w 1554821"/>
                <a:gd name="connsiteY60" fmla="*/ 1802827 h 3484138"/>
                <a:gd name="connsiteX61" fmla="*/ 0 w 1554821"/>
                <a:gd name="connsiteY61" fmla="*/ 1719062 h 3484138"/>
                <a:gd name="connsiteX62" fmla="*/ 36648 w 1554821"/>
                <a:gd name="connsiteY62" fmla="*/ 1719062 h 3484138"/>
                <a:gd name="connsiteX63" fmla="*/ 38086 w 1554821"/>
                <a:gd name="connsiteY63" fmla="*/ 1716186 h 3484138"/>
                <a:gd name="connsiteX64" fmla="*/ 61812 w 1554821"/>
                <a:gd name="connsiteY64" fmla="*/ 1651478 h 3484138"/>
                <a:gd name="connsiteX65" fmla="*/ 801634 w 1554821"/>
                <a:gd name="connsiteY65" fmla="*/ 468770 h 3484138"/>
                <a:gd name="connsiteX66" fmla="*/ 803792 w 1554821"/>
                <a:gd name="connsiteY66" fmla="*/ 445044 h 3484138"/>
                <a:gd name="connsiteX67" fmla="*/ 772157 w 1554821"/>
                <a:gd name="connsiteY67" fmla="*/ 170397 h 3484138"/>
                <a:gd name="connsiteX68" fmla="*/ 915232 w 1554821"/>
                <a:gd name="connsiteY68" fmla="*/ 19412 h 3484138"/>
                <a:gd name="connsiteX69" fmla="*/ 979220 w 1554821"/>
                <a:gd name="connsiteY69" fmla="*/ 0 h 3484138"/>
                <a:gd name="connsiteX0" fmla="*/ 868498 w 1554821"/>
                <a:gd name="connsiteY0" fmla="*/ 574460 h 3484138"/>
                <a:gd name="connsiteX1" fmla="*/ 149528 w 1554821"/>
                <a:gd name="connsiteY1" fmla="*/ 1723377 h 3484138"/>
                <a:gd name="connsiteX2" fmla="*/ 257294 w 1554821"/>
                <a:gd name="connsiteY2" fmla="*/ 1726080 h 3484138"/>
                <a:gd name="connsiteX3" fmla="*/ 257294 w 1554821"/>
                <a:gd name="connsiteY3" fmla="*/ 1808934 h 3484138"/>
                <a:gd name="connsiteX4" fmla="*/ 162469 w 1554821"/>
                <a:gd name="connsiteY4" fmla="*/ 1808934 h 3484138"/>
                <a:gd name="connsiteX5" fmla="*/ 808824 w 1554821"/>
                <a:gd name="connsiteY5" fmla="*/ 2910399 h 3484138"/>
                <a:gd name="connsiteX6" fmla="*/ 897976 w 1554821"/>
                <a:gd name="connsiteY6" fmla="*/ 2798959 h 3484138"/>
                <a:gd name="connsiteX7" fmla="*/ 1118700 w 1554821"/>
                <a:gd name="connsiteY7" fmla="*/ 2519998 h 3484138"/>
                <a:gd name="connsiteX8" fmla="*/ 1250992 w 1554821"/>
                <a:gd name="connsiteY8" fmla="*/ 2194303 h 3484138"/>
                <a:gd name="connsiteX9" fmla="*/ 1221513 w 1554821"/>
                <a:gd name="connsiteY9" fmla="*/ 2005214 h 3484138"/>
                <a:gd name="connsiteX10" fmla="*/ 1199225 w 1554821"/>
                <a:gd name="connsiteY10" fmla="*/ 1987238 h 3484138"/>
                <a:gd name="connsiteX11" fmla="*/ 1046084 w 1554821"/>
                <a:gd name="connsiteY11" fmla="*/ 1841287 h 3484138"/>
                <a:gd name="connsiteX12" fmla="*/ 1028830 w 1554821"/>
                <a:gd name="connsiteY12" fmla="*/ 1828346 h 3484138"/>
                <a:gd name="connsiteX13" fmla="*/ 1038175 w 1554821"/>
                <a:gd name="connsiteY13" fmla="*/ 1745665 h 3484138"/>
                <a:gd name="connsiteX14" fmla="*/ 1203539 w 1554821"/>
                <a:gd name="connsiteY14" fmla="*/ 1574549 h 3484138"/>
                <a:gd name="connsiteX15" fmla="*/ 1211448 w 1554821"/>
                <a:gd name="connsiteY15" fmla="*/ 1553699 h 3484138"/>
                <a:gd name="connsiteX16" fmla="*/ 1271842 w 1554821"/>
                <a:gd name="connsiteY16" fmla="*/ 1373237 h 3484138"/>
                <a:gd name="connsiteX17" fmla="*/ 1242363 w 1554821"/>
                <a:gd name="connsiteY17" fmla="*/ 1174081 h 3484138"/>
                <a:gd name="connsiteX18" fmla="*/ 1068373 w 1554821"/>
                <a:gd name="connsiteY18" fmla="*/ 868518 h 3484138"/>
                <a:gd name="connsiteX19" fmla="*/ 1008698 w 1554821"/>
                <a:gd name="connsiteY19" fmla="*/ 796622 h 3484138"/>
                <a:gd name="connsiteX20" fmla="*/ 880721 w 1554821"/>
                <a:gd name="connsiteY20" fmla="*/ 594589 h 3484138"/>
                <a:gd name="connsiteX21" fmla="*/ 868498 w 1554821"/>
                <a:gd name="connsiteY21" fmla="*/ 574460 h 3484138"/>
                <a:gd name="connsiteX22" fmla="*/ 979220 w 1554821"/>
                <a:gd name="connsiteY22" fmla="*/ 0 h 3484138"/>
                <a:gd name="connsiteX23" fmla="*/ 1018045 w 1554821"/>
                <a:gd name="connsiteY23" fmla="*/ 0 h 3484138"/>
                <a:gd name="connsiteX24" fmla="*/ 1206416 w 1554821"/>
                <a:gd name="connsiteY24" fmla="*/ 189089 h 3484138"/>
                <a:gd name="connsiteX25" fmla="*/ 1146022 w 1554821"/>
                <a:gd name="connsiteY25" fmla="*/ 378898 h 3484138"/>
                <a:gd name="connsiteX26" fmla="*/ 1036019 w 1554821"/>
                <a:gd name="connsiteY26" fmla="*/ 405500 h 3484138"/>
                <a:gd name="connsiteX27" fmla="*/ 998633 w 1554821"/>
                <a:gd name="connsiteY27" fmla="*/ 405500 h 3484138"/>
                <a:gd name="connsiteX28" fmla="*/ 1011574 w 1554821"/>
                <a:gd name="connsiteY28" fmla="*/ 468770 h 3484138"/>
                <a:gd name="connsiteX29" fmla="*/ 1123014 w 1554821"/>
                <a:gd name="connsiteY29" fmla="*/ 631257 h 3484138"/>
                <a:gd name="connsiteX30" fmla="*/ 1237331 w 1554821"/>
                <a:gd name="connsiteY30" fmla="*/ 741979 h 3484138"/>
                <a:gd name="connsiteX31" fmla="*/ 1432172 w 1554821"/>
                <a:gd name="connsiteY31" fmla="*/ 972051 h 3484138"/>
                <a:gd name="connsiteX32" fmla="*/ 1477468 w 1554821"/>
                <a:gd name="connsiteY32" fmla="*/ 1023098 h 3484138"/>
                <a:gd name="connsiteX33" fmla="*/ 1554397 w 1554821"/>
                <a:gd name="connsiteY33" fmla="*/ 1244542 h 3484138"/>
                <a:gd name="connsiteX34" fmla="*/ 1491127 w 1554821"/>
                <a:gd name="connsiteY34" fmla="*/ 1440101 h 3484138"/>
                <a:gd name="connsiteX35" fmla="*/ 1359555 w 1554821"/>
                <a:gd name="connsiteY35" fmla="*/ 1600432 h 3484138"/>
                <a:gd name="connsiteX36" fmla="*/ 1460212 w 1554821"/>
                <a:gd name="connsiteY36" fmla="*/ 1755730 h 3484138"/>
                <a:gd name="connsiteX37" fmla="*/ 1450145 w 1554821"/>
                <a:gd name="connsiteY37" fmla="*/ 1849196 h 3484138"/>
                <a:gd name="connsiteX38" fmla="*/ 1378249 w 1554821"/>
                <a:gd name="connsiteY38" fmla="*/ 1949853 h 3484138"/>
                <a:gd name="connsiteX39" fmla="*/ 1390472 w 1554821"/>
                <a:gd name="connsiteY39" fmla="*/ 1962794 h 3484138"/>
                <a:gd name="connsiteX40" fmla="*/ 1506945 w 1554821"/>
                <a:gd name="connsiteY40" fmla="*/ 2166982 h 3484138"/>
                <a:gd name="connsiteX41" fmla="*/ 1442957 w 1554821"/>
                <a:gd name="connsiteY41" fmla="*/ 2467513 h 3484138"/>
                <a:gd name="connsiteX42" fmla="*/ 1360275 w 1554821"/>
                <a:gd name="connsiteY42" fmla="*/ 2552351 h 3484138"/>
                <a:gd name="connsiteX43" fmla="*/ 985690 w 1554821"/>
                <a:gd name="connsiteY43" fmla="*/ 2969354 h 3484138"/>
                <a:gd name="connsiteX44" fmla="*/ 875688 w 1554821"/>
                <a:gd name="connsiteY44" fmla="*/ 3118902 h 3484138"/>
                <a:gd name="connsiteX45" fmla="*/ 868498 w 1554821"/>
                <a:gd name="connsiteY45" fmla="*/ 3130405 h 3484138"/>
                <a:gd name="connsiteX46" fmla="*/ 920264 w 1554821"/>
                <a:gd name="connsiteY46" fmla="*/ 3108835 h 3484138"/>
                <a:gd name="connsiteX47" fmla="*/ 1006540 w 1554821"/>
                <a:gd name="connsiteY47" fmla="*/ 3093017 h 3484138"/>
                <a:gd name="connsiteX48" fmla="*/ 1103603 w 1554821"/>
                <a:gd name="connsiteY48" fmla="*/ 3154849 h 3484138"/>
                <a:gd name="connsiteX49" fmla="*/ 1109353 w 1554821"/>
                <a:gd name="connsiteY49" fmla="*/ 3348972 h 3484138"/>
                <a:gd name="connsiteX50" fmla="*/ 954775 w 1554821"/>
                <a:gd name="connsiteY50" fmla="*/ 3474074 h 3484138"/>
                <a:gd name="connsiteX51" fmla="*/ 918108 w 1554821"/>
                <a:gd name="connsiteY51" fmla="*/ 3482700 h 3484138"/>
                <a:gd name="connsiteX52" fmla="*/ 877845 w 1554821"/>
                <a:gd name="connsiteY52" fmla="*/ 3484138 h 3484138"/>
                <a:gd name="connsiteX53" fmla="*/ 804510 w 1554821"/>
                <a:gd name="connsiteY53" fmla="*/ 3458974 h 3484138"/>
                <a:gd name="connsiteX54" fmla="*/ 704573 w 1554821"/>
                <a:gd name="connsiteY54" fmla="*/ 3316617 h 3484138"/>
                <a:gd name="connsiteX55" fmla="*/ 739084 w 1554821"/>
                <a:gd name="connsiteY55" fmla="*/ 3041971 h 3484138"/>
                <a:gd name="connsiteX56" fmla="*/ 737646 w 1554821"/>
                <a:gd name="connsiteY56" fmla="*/ 3011774 h 3484138"/>
                <a:gd name="connsiteX57" fmla="*/ 43118 w 1554821"/>
                <a:gd name="connsiteY57" fmla="*/ 1831222 h 3484138"/>
                <a:gd name="connsiteX58" fmla="*/ 30177 w 1554821"/>
                <a:gd name="connsiteY58" fmla="*/ 1802464 h 3484138"/>
                <a:gd name="connsiteX59" fmla="*/ 0 w 1554821"/>
                <a:gd name="connsiteY59" fmla="*/ 1802827 h 3484138"/>
                <a:gd name="connsiteX60" fmla="*/ 0 w 1554821"/>
                <a:gd name="connsiteY60" fmla="*/ 1719062 h 3484138"/>
                <a:gd name="connsiteX61" fmla="*/ 36648 w 1554821"/>
                <a:gd name="connsiteY61" fmla="*/ 1719062 h 3484138"/>
                <a:gd name="connsiteX62" fmla="*/ 38086 w 1554821"/>
                <a:gd name="connsiteY62" fmla="*/ 1716186 h 3484138"/>
                <a:gd name="connsiteX63" fmla="*/ 61812 w 1554821"/>
                <a:gd name="connsiteY63" fmla="*/ 1651478 h 3484138"/>
                <a:gd name="connsiteX64" fmla="*/ 801634 w 1554821"/>
                <a:gd name="connsiteY64" fmla="*/ 468770 h 3484138"/>
                <a:gd name="connsiteX65" fmla="*/ 803792 w 1554821"/>
                <a:gd name="connsiteY65" fmla="*/ 445044 h 3484138"/>
                <a:gd name="connsiteX66" fmla="*/ 772157 w 1554821"/>
                <a:gd name="connsiteY66" fmla="*/ 170397 h 3484138"/>
                <a:gd name="connsiteX67" fmla="*/ 915232 w 1554821"/>
                <a:gd name="connsiteY67" fmla="*/ 19412 h 3484138"/>
                <a:gd name="connsiteX68" fmla="*/ 979220 w 1554821"/>
                <a:gd name="connsiteY68" fmla="*/ 0 h 3484138"/>
                <a:gd name="connsiteX0" fmla="*/ 868498 w 1554821"/>
                <a:gd name="connsiteY0" fmla="*/ 574460 h 3484138"/>
                <a:gd name="connsiteX1" fmla="*/ 149528 w 1554821"/>
                <a:gd name="connsiteY1" fmla="*/ 1723377 h 3484138"/>
                <a:gd name="connsiteX2" fmla="*/ 257294 w 1554821"/>
                <a:gd name="connsiteY2" fmla="*/ 1726080 h 3484138"/>
                <a:gd name="connsiteX3" fmla="*/ 257294 w 1554821"/>
                <a:gd name="connsiteY3" fmla="*/ 1808934 h 3484138"/>
                <a:gd name="connsiteX4" fmla="*/ 162469 w 1554821"/>
                <a:gd name="connsiteY4" fmla="*/ 1808934 h 3484138"/>
                <a:gd name="connsiteX5" fmla="*/ 808824 w 1554821"/>
                <a:gd name="connsiteY5" fmla="*/ 2910399 h 3484138"/>
                <a:gd name="connsiteX6" fmla="*/ 897976 w 1554821"/>
                <a:gd name="connsiteY6" fmla="*/ 2798959 h 3484138"/>
                <a:gd name="connsiteX7" fmla="*/ 1118700 w 1554821"/>
                <a:gd name="connsiteY7" fmla="*/ 2519998 h 3484138"/>
                <a:gd name="connsiteX8" fmla="*/ 1250992 w 1554821"/>
                <a:gd name="connsiteY8" fmla="*/ 2194303 h 3484138"/>
                <a:gd name="connsiteX9" fmla="*/ 1221513 w 1554821"/>
                <a:gd name="connsiteY9" fmla="*/ 2005214 h 3484138"/>
                <a:gd name="connsiteX10" fmla="*/ 1199225 w 1554821"/>
                <a:gd name="connsiteY10" fmla="*/ 1987238 h 3484138"/>
                <a:gd name="connsiteX11" fmla="*/ 1046084 w 1554821"/>
                <a:gd name="connsiteY11" fmla="*/ 1841287 h 3484138"/>
                <a:gd name="connsiteX12" fmla="*/ 1038175 w 1554821"/>
                <a:gd name="connsiteY12" fmla="*/ 1745665 h 3484138"/>
                <a:gd name="connsiteX13" fmla="*/ 1203539 w 1554821"/>
                <a:gd name="connsiteY13" fmla="*/ 1574549 h 3484138"/>
                <a:gd name="connsiteX14" fmla="*/ 1211448 w 1554821"/>
                <a:gd name="connsiteY14" fmla="*/ 1553699 h 3484138"/>
                <a:gd name="connsiteX15" fmla="*/ 1271842 w 1554821"/>
                <a:gd name="connsiteY15" fmla="*/ 1373237 h 3484138"/>
                <a:gd name="connsiteX16" fmla="*/ 1242363 w 1554821"/>
                <a:gd name="connsiteY16" fmla="*/ 1174081 h 3484138"/>
                <a:gd name="connsiteX17" fmla="*/ 1068373 w 1554821"/>
                <a:gd name="connsiteY17" fmla="*/ 868518 h 3484138"/>
                <a:gd name="connsiteX18" fmla="*/ 1008698 w 1554821"/>
                <a:gd name="connsiteY18" fmla="*/ 796622 h 3484138"/>
                <a:gd name="connsiteX19" fmla="*/ 880721 w 1554821"/>
                <a:gd name="connsiteY19" fmla="*/ 594589 h 3484138"/>
                <a:gd name="connsiteX20" fmla="*/ 868498 w 1554821"/>
                <a:gd name="connsiteY20" fmla="*/ 574460 h 3484138"/>
                <a:gd name="connsiteX21" fmla="*/ 979220 w 1554821"/>
                <a:gd name="connsiteY21" fmla="*/ 0 h 3484138"/>
                <a:gd name="connsiteX22" fmla="*/ 1018045 w 1554821"/>
                <a:gd name="connsiteY22" fmla="*/ 0 h 3484138"/>
                <a:gd name="connsiteX23" fmla="*/ 1206416 w 1554821"/>
                <a:gd name="connsiteY23" fmla="*/ 189089 h 3484138"/>
                <a:gd name="connsiteX24" fmla="*/ 1146022 w 1554821"/>
                <a:gd name="connsiteY24" fmla="*/ 378898 h 3484138"/>
                <a:gd name="connsiteX25" fmla="*/ 1036019 w 1554821"/>
                <a:gd name="connsiteY25" fmla="*/ 405500 h 3484138"/>
                <a:gd name="connsiteX26" fmla="*/ 998633 w 1554821"/>
                <a:gd name="connsiteY26" fmla="*/ 405500 h 3484138"/>
                <a:gd name="connsiteX27" fmla="*/ 1011574 w 1554821"/>
                <a:gd name="connsiteY27" fmla="*/ 468770 h 3484138"/>
                <a:gd name="connsiteX28" fmla="*/ 1123014 w 1554821"/>
                <a:gd name="connsiteY28" fmla="*/ 631257 h 3484138"/>
                <a:gd name="connsiteX29" fmla="*/ 1237331 w 1554821"/>
                <a:gd name="connsiteY29" fmla="*/ 741979 h 3484138"/>
                <a:gd name="connsiteX30" fmla="*/ 1432172 w 1554821"/>
                <a:gd name="connsiteY30" fmla="*/ 972051 h 3484138"/>
                <a:gd name="connsiteX31" fmla="*/ 1477468 w 1554821"/>
                <a:gd name="connsiteY31" fmla="*/ 1023098 h 3484138"/>
                <a:gd name="connsiteX32" fmla="*/ 1554397 w 1554821"/>
                <a:gd name="connsiteY32" fmla="*/ 1244542 h 3484138"/>
                <a:gd name="connsiteX33" fmla="*/ 1491127 w 1554821"/>
                <a:gd name="connsiteY33" fmla="*/ 1440101 h 3484138"/>
                <a:gd name="connsiteX34" fmla="*/ 1359555 w 1554821"/>
                <a:gd name="connsiteY34" fmla="*/ 1600432 h 3484138"/>
                <a:gd name="connsiteX35" fmla="*/ 1460212 w 1554821"/>
                <a:gd name="connsiteY35" fmla="*/ 1755730 h 3484138"/>
                <a:gd name="connsiteX36" fmla="*/ 1450145 w 1554821"/>
                <a:gd name="connsiteY36" fmla="*/ 1849196 h 3484138"/>
                <a:gd name="connsiteX37" fmla="*/ 1378249 w 1554821"/>
                <a:gd name="connsiteY37" fmla="*/ 1949853 h 3484138"/>
                <a:gd name="connsiteX38" fmla="*/ 1390472 w 1554821"/>
                <a:gd name="connsiteY38" fmla="*/ 1962794 h 3484138"/>
                <a:gd name="connsiteX39" fmla="*/ 1506945 w 1554821"/>
                <a:gd name="connsiteY39" fmla="*/ 2166982 h 3484138"/>
                <a:gd name="connsiteX40" fmla="*/ 1442957 w 1554821"/>
                <a:gd name="connsiteY40" fmla="*/ 2467513 h 3484138"/>
                <a:gd name="connsiteX41" fmla="*/ 1360275 w 1554821"/>
                <a:gd name="connsiteY41" fmla="*/ 2552351 h 3484138"/>
                <a:gd name="connsiteX42" fmla="*/ 985690 w 1554821"/>
                <a:gd name="connsiteY42" fmla="*/ 2969354 h 3484138"/>
                <a:gd name="connsiteX43" fmla="*/ 875688 w 1554821"/>
                <a:gd name="connsiteY43" fmla="*/ 3118902 h 3484138"/>
                <a:gd name="connsiteX44" fmla="*/ 868498 w 1554821"/>
                <a:gd name="connsiteY44" fmla="*/ 3130405 h 3484138"/>
                <a:gd name="connsiteX45" fmla="*/ 920264 w 1554821"/>
                <a:gd name="connsiteY45" fmla="*/ 3108835 h 3484138"/>
                <a:gd name="connsiteX46" fmla="*/ 1006540 w 1554821"/>
                <a:gd name="connsiteY46" fmla="*/ 3093017 h 3484138"/>
                <a:gd name="connsiteX47" fmla="*/ 1103603 w 1554821"/>
                <a:gd name="connsiteY47" fmla="*/ 3154849 h 3484138"/>
                <a:gd name="connsiteX48" fmla="*/ 1109353 w 1554821"/>
                <a:gd name="connsiteY48" fmla="*/ 3348972 h 3484138"/>
                <a:gd name="connsiteX49" fmla="*/ 954775 w 1554821"/>
                <a:gd name="connsiteY49" fmla="*/ 3474074 h 3484138"/>
                <a:gd name="connsiteX50" fmla="*/ 918108 w 1554821"/>
                <a:gd name="connsiteY50" fmla="*/ 3482700 h 3484138"/>
                <a:gd name="connsiteX51" fmla="*/ 877845 w 1554821"/>
                <a:gd name="connsiteY51" fmla="*/ 3484138 h 3484138"/>
                <a:gd name="connsiteX52" fmla="*/ 804510 w 1554821"/>
                <a:gd name="connsiteY52" fmla="*/ 3458974 h 3484138"/>
                <a:gd name="connsiteX53" fmla="*/ 704573 w 1554821"/>
                <a:gd name="connsiteY53" fmla="*/ 3316617 h 3484138"/>
                <a:gd name="connsiteX54" fmla="*/ 739084 w 1554821"/>
                <a:gd name="connsiteY54" fmla="*/ 3041971 h 3484138"/>
                <a:gd name="connsiteX55" fmla="*/ 737646 w 1554821"/>
                <a:gd name="connsiteY55" fmla="*/ 3011774 h 3484138"/>
                <a:gd name="connsiteX56" fmla="*/ 43118 w 1554821"/>
                <a:gd name="connsiteY56" fmla="*/ 1831222 h 3484138"/>
                <a:gd name="connsiteX57" fmla="*/ 30177 w 1554821"/>
                <a:gd name="connsiteY57" fmla="*/ 1802464 h 3484138"/>
                <a:gd name="connsiteX58" fmla="*/ 0 w 1554821"/>
                <a:gd name="connsiteY58" fmla="*/ 1802827 h 3484138"/>
                <a:gd name="connsiteX59" fmla="*/ 0 w 1554821"/>
                <a:gd name="connsiteY59" fmla="*/ 1719062 h 3484138"/>
                <a:gd name="connsiteX60" fmla="*/ 36648 w 1554821"/>
                <a:gd name="connsiteY60" fmla="*/ 1719062 h 3484138"/>
                <a:gd name="connsiteX61" fmla="*/ 38086 w 1554821"/>
                <a:gd name="connsiteY61" fmla="*/ 1716186 h 3484138"/>
                <a:gd name="connsiteX62" fmla="*/ 61812 w 1554821"/>
                <a:gd name="connsiteY62" fmla="*/ 1651478 h 3484138"/>
                <a:gd name="connsiteX63" fmla="*/ 801634 w 1554821"/>
                <a:gd name="connsiteY63" fmla="*/ 468770 h 3484138"/>
                <a:gd name="connsiteX64" fmla="*/ 803792 w 1554821"/>
                <a:gd name="connsiteY64" fmla="*/ 445044 h 3484138"/>
                <a:gd name="connsiteX65" fmla="*/ 772157 w 1554821"/>
                <a:gd name="connsiteY65" fmla="*/ 170397 h 3484138"/>
                <a:gd name="connsiteX66" fmla="*/ 915232 w 1554821"/>
                <a:gd name="connsiteY66" fmla="*/ 19412 h 3484138"/>
                <a:gd name="connsiteX67" fmla="*/ 979220 w 1554821"/>
                <a:gd name="connsiteY67" fmla="*/ 0 h 3484138"/>
                <a:gd name="connsiteX0" fmla="*/ 868498 w 1554821"/>
                <a:gd name="connsiteY0" fmla="*/ 574460 h 3484138"/>
                <a:gd name="connsiteX1" fmla="*/ 149528 w 1554821"/>
                <a:gd name="connsiteY1" fmla="*/ 1723377 h 3484138"/>
                <a:gd name="connsiteX2" fmla="*/ 257294 w 1554821"/>
                <a:gd name="connsiteY2" fmla="*/ 1726080 h 3484138"/>
                <a:gd name="connsiteX3" fmla="*/ 257294 w 1554821"/>
                <a:gd name="connsiteY3" fmla="*/ 1808934 h 3484138"/>
                <a:gd name="connsiteX4" fmla="*/ 162469 w 1554821"/>
                <a:gd name="connsiteY4" fmla="*/ 1808934 h 3484138"/>
                <a:gd name="connsiteX5" fmla="*/ 808824 w 1554821"/>
                <a:gd name="connsiteY5" fmla="*/ 2910399 h 3484138"/>
                <a:gd name="connsiteX6" fmla="*/ 897976 w 1554821"/>
                <a:gd name="connsiteY6" fmla="*/ 2798959 h 3484138"/>
                <a:gd name="connsiteX7" fmla="*/ 1118700 w 1554821"/>
                <a:gd name="connsiteY7" fmla="*/ 2519998 h 3484138"/>
                <a:gd name="connsiteX8" fmla="*/ 1250992 w 1554821"/>
                <a:gd name="connsiteY8" fmla="*/ 2194303 h 3484138"/>
                <a:gd name="connsiteX9" fmla="*/ 1221513 w 1554821"/>
                <a:gd name="connsiteY9" fmla="*/ 2005214 h 3484138"/>
                <a:gd name="connsiteX10" fmla="*/ 1199225 w 1554821"/>
                <a:gd name="connsiteY10" fmla="*/ 1987238 h 3484138"/>
                <a:gd name="connsiteX11" fmla="*/ 1046084 w 1554821"/>
                <a:gd name="connsiteY11" fmla="*/ 1841287 h 3484138"/>
                <a:gd name="connsiteX12" fmla="*/ 1038175 w 1554821"/>
                <a:gd name="connsiteY12" fmla="*/ 1745665 h 3484138"/>
                <a:gd name="connsiteX13" fmla="*/ 1203539 w 1554821"/>
                <a:gd name="connsiteY13" fmla="*/ 1574549 h 3484138"/>
                <a:gd name="connsiteX14" fmla="*/ 1211448 w 1554821"/>
                <a:gd name="connsiteY14" fmla="*/ 1553699 h 3484138"/>
                <a:gd name="connsiteX15" fmla="*/ 1271842 w 1554821"/>
                <a:gd name="connsiteY15" fmla="*/ 1373237 h 3484138"/>
                <a:gd name="connsiteX16" fmla="*/ 1242363 w 1554821"/>
                <a:gd name="connsiteY16" fmla="*/ 1174081 h 3484138"/>
                <a:gd name="connsiteX17" fmla="*/ 1068373 w 1554821"/>
                <a:gd name="connsiteY17" fmla="*/ 868518 h 3484138"/>
                <a:gd name="connsiteX18" fmla="*/ 1008698 w 1554821"/>
                <a:gd name="connsiteY18" fmla="*/ 796622 h 3484138"/>
                <a:gd name="connsiteX19" fmla="*/ 880721 w 1554821"/>
                <a:gd name="connsiteY19" fmla="*/ 594589 h 3484138"/>
                <a:gd name="connsiteX20" fmla="*/ 868498 w 1554821"/>
                <a:gd name="connsiteY20" fmla="*/ 574460 h 3484138"/>
                <a:gd name="connsiteX21" fmla="*/ 979220 w 1554821"/>
                <a:gd name="connsiteY21" fmla="*/ 0 h 3484138"/>
                <a:gd name="connsiteX22" fmla="*/ 1018045 w 1554821"/>
                <a:gd name="connsiteY22" fmla="*/ 0 h 3484138"/>
                <a:gd name="connsiteX23" fmla="*/ 1206416 w 1554821"/>
                <a:gd name="connsiteY23" fmla="*/ 189089 h 3484138"/>
                <a:gd name="connsiteX24" fmla="*/ 1146022 w 1554821"/>
                <a:gd name="connsiteY24" fmla="*/ 378898 h 3484138"/>
                <a:gd name="connsiteX25" fmla="*/ 1036019 w 1554821"/>
                <a:gd name="connsiteY25" fmla="*/ 405500 h 3484138"/>
                <a:gd name="connsiteX26" fmla="*/ 998633 w 1554821"/>
                <a:gd name="connsiteY26" fmla="*/ 405500 h 3484138"/>
                <a:gd name="connsiteX27" fmla="*/ 1011574 w 1554821"/>
                <a:gd name="connsiteY27" fmla="*/ 468770 h 3484138"/>
                <a:gd name="connsiteX28" fmla="*/ 1123014 w 1554821"/>
                <a:gd name="connsiteY28" fmla="*/ 631257 h 3484138"/>
                <a:gd name="connsiteX29" fmla="*/ 1237331 w 1554821"/>
                <a:gd name="connsiteY29" fmla="*/ 741979 h 3484138"/>
                <a:gd name="connsiteX30" fmla="*/ 1432172 w 1554821"/>
                <a:gd name="connsiteY30" fmla="*/ 972051 h 3484138"/>
                <a:gd name="connsiteX31" fmla="*/ 1477468 w 1554821"/>
                <a:gd name="connsiteY31" fmla="*/ 1023098 h 3484138"/>
                <a:gd name="connsiteX32" fmla="*/ 1554397 w 1554821"/>
                <a:gd name="connsiteY32" fmla="*/ 1244542 h 3484138"/>
                <a:gd name="connsiteX33" fmla="*/ 1491127 w 1554821"/>
                <a:gd name="connsiteY33" fmla="*/ 1440101 h 3484138"/>
                <a:gd name="connsiteX34" fmla="*/ 1359555 w 1554821"/>
                <a:gd name="connsiteY34" fmla="*/ 1600432 h 3484138"/>
                <a:gd name="connsiteX35" fmla="*/ 1460212 w 1554821"/>
                <a:gd name="connsiteY35" fmla="*/ 1755730 h 3484138"/>
                <a:gd name="connsiteX36" fmla="*/ 1450145 w 1554821"/>
                <a:gd name="connsiteY36" fmla="*/ 1849196 h 3484138"/>
                <a:gd name="connsiteX37" fmla="*/ 1378249 w 1554821"/>
                <a:gd name="connsiteY37" fmla="*/ 1949853 h 3484138"/>
                <a:gd name="connsiteX38" fmla="*/ 1390472 w 1554821"/>
                <a:gd name="connsiteY38" fmla="*/ 1962794 h 3484138"/>
                <a:gd name="connsiteX39" fmla="*/ 1506945 w 1554821"/>
                <a:gd name="connsiteY39" fmla="*/ 2166982 h 3484138"/>
                <a:gd name="connsiteX40" fmla="*/ 1442957 w 1554821"/>
                <a:gd name="connsiteY40" fmla="*/ 2467513 h 3484138"/>
                <a:gd name="connsiteX41" fmla="*/ 1360275 w 1554821"/>
                <a:gd name="connsiteY41" fmla="*/ 2552351 h 3484138"/>
                <a:gd name="connsiteX42" fmla="*/ 985690 w 1554821"/>
                <a:gd name="connsiteY42" fmla="*/ 2969354 h 3484138"/>
                <a:gd name="connsiteX43" fmla="*/ 875688 w 1554821"/>
                <a:gd name="connsiteY43" fmla="*/ 3118902 h 3484138"/>
                <a:gd name="connsiteX44" fmla="*/ 868498 w 1554821"/>
                <a:gd name="connsiteY44" fmla="*/ 3130405 h 3484138"/>
                <a:gd name="connsiteX45" fmla="*/ 920264 w 1554821"/>
                <a:gd name="connsiteY45" fmla="*/ 3108835 h 3484138"/>
                <a:gd name="connsiteX46" fmla="*/ 1006540 w 1554821"/>
                <a:gd name="connsiteY46" fmla="*/ 3093017 h 3484138"/>
                <a:gd name="connsiteX47" fmla="*/ 1103603 w 1554821"/>
                <a:gd name="connsiteY47" fmla="*/ 3154849 h 3484138"/>
                <a:gd name="connsiteX48" fmla="*/ 1109353 w 1554821"/>
                <a:gd name="connsiteY48" fmla="*/ 3348972 h 3484138"/>
                <a:gd name="connsiteX49" fmla="*/ 954775 w 1554821"/>
                <a:gd name="connsiteY49" fmla="*/ 3474074 h 3484138"/>
                <a:gd name="connsiteX50" fmla="*/ 918108 w 1554821"/>
                <a:gd name="connsiteY50" fmla="*/ 3482700 h 3484138"/>
                <a:gd name="connsiteX51" fmla="*/ 877845 w 1554821"/>
                <a:gd name="connsiteY51" fmla="*/ 3484138 h 3484138"/>
                <a:gd name="connsiteX52" fmla="*/ 804510 w 1554821"/>
                <a:gd name="connsiteY52" fmla="*/ 3458974 h 3484138"/>
                <a:gd name="connsiteX53" fmla="*/ 704573 w 1554821"/>
                <a:gd name="connsiteY53" fmla="*/ 3316617 h 3484138"/>
                <a:gd name="connsiteX54" fmla="*/ 739084 w 1554821"/>
                <a:gd name="connsiteY54" fmla="*/ 3041971 h 3484138"/>
                <a:gd name="connsiteX55" fmla="*/ 737646 w 1554821"/>
                <a:gd name="connsiteY55" fmla="*/ 3011774 h 3484138"/>
                <a:gd name="connsiteX56" fmla="*/ 43118 w 1554821"/>
                <a:gd name="connsiteY56" fmla="*/ 1831222 h 3484138"/>
                <a:gd name="connsiteX57" fmla="*/ 30177 w 1554821"/>
                <a:gd name="connsiteY57" fmla="*/ 1802464 h 3484138"/>
                <a:gd name="connsiteX58" fmla="*/ 0 w 1554821"/>
                <a:gd name="connsiteY58" fmla="*/ 1802827 h 3484138"/>
                <a:gd name="connsiteX59" fmla="*/ 0 w 1554821"/>
                <a:gd name="connsiteY59" fmla="*/ 1719062 h 3484138"/>
                <a:gd name="connsiteX60" fmla="*/ 36648 w 1554821"/>
                <a:gd name="connsiteY60" fmla="*/ 1719062 h 3484138"/>
                <a:gd name="connsiteX61" fmla="*/ 38086 w 1554821"/>
                <a:gd name="connsiteY61" fmla="*/ 1716186 h 3484138"/>
                <a:gd name="connsiteX62" fmla="*/ 61812 w 1554821"/>
                <a:gd name="connsiteY62" fmla="*/ 1651478 h 3484138"/>
                <a:gd name="connsiteX63" fmla="*/ 801634 w 1554821"/>
                <a:gd name="connsiteY63" fmla="*/ 468770 h 3484138"/>
                <a:gd name="connsiteX64" fmla="*/ 803792 w 1554821"/>
                <a:gd name="connsiteY64" fmla="*/ 445044 h 3484138"/>
                <a:gd name="connsiteX65" fmla="*/ 772157 w 1554821"/>
                <a:gd name="connsiteY65" fmla="*/ 170397 h 3484138"/>
                <a:gd name="connsiteX66" fmla="*/ 915232 w 1554821"/>
                <a:gd name="connsiteY66" fmla="*/ 19412 h 3484138"/>
                <a:gd name="connsiteX67" fmla="*/ 979220 w 1554821"/>
                <a:gd name="connsiteY67" fmla="*/ 0 h 3484138"/>
                <a:gd name="connsiteX0" fmla="*/ 868498 w 1554821"/>
                <a:gd name="connsiteY0" fmla="*/ 574460 h 3484138"/>
                <a:gd name="connsiteX1" fmla="*/ 149528 w 1554821"/>
                <a:gd name="connsiteY1" fmla="*/ 1723377 h 3484138"/>
                <a:gd name="connsiteX2" fmla="*/ 257294 w 1554821"/>
                <a:gd name="connsiteY2" fmla="*/ 1726080 h 3484138"/>
                <a:gd name="connsiteX3" fmla="*/ 257294 w 1554821"/>
                <a:gd name="connsiteY3" fmla="*/ 1808934 h 3484138"/>
                <a:gd name="connsiteX4" fmla="*/ 162469 w 1554821"/>
                <a:gd name="connsiteY4" fmla="*/ 1808934 h 3484138"/>
                <a:gd name="connsiteX5" fmla="*/ 808824 w 1554821"/>
                <a:gd name="connsiteY5" fmla="*/ 2910399 h 3484138"/>
                <a:gd name="connsiteX6" fmla="*/ 897976 w 1554821"/>
                <a:gd name="connsiteY6" fmla="*/ 2798959 h 3484138"/>
                <a:gd name="connsiteX7" fmla="*/ 1118700 w 1554821"/>
                <a:gd name="connsiteY7" fmla="*/ 2519998 h 3484138"/>
                <a:gd name="connsiteX8" fmla="*/ 1250992 w 1554821"/>
                <a:gd name="connsiteY8" fmla="*/ 2194303 h 3484138"/>
                <a:gd name="connsiteX9" fmla="*/ 1221513 w 1554821"/>
                <a:gd name="connsiteY9" fmla="*/ 2005214 h 3484138"/>
                <a:gd name="connsiteX10" fmla="*/ 1199225 w 1554821"/>
                <a:gd name="connsiteY10" fmla="*/ 1987238 h 3484138"/>
                <a:gd name="connsiteX11" fmla="*/ 1046084 w 1554821"/>
                <a:gd name="connsiteY11" fmla="*/ 1841287 h 3484138"/>
                <a:gd name="connsiteX12" fmla="*/ 1038175 w 1554821"/>
                <a:gd name="connsiteY12" fmla="*/ 1745665 h 3484138"/>
                <a:gd name="connsiteX13" fmla="*/ 1203539 w 1554821"/>
                <a:gd name="connsiteY13" fmla="*/ 1574549 h 3484138"/>
                <a:gd name="connsiteX14" fmla="*/ 1211448 w 1554821"/>
                <a:gd name="connsiteY14" fmla="*/ 1553699 h 3484138"/>
                <a:gd name="connsiteX15" fmla="*/ 1271842 w 1554821"/>
                <a:gd name="connsiteY15" fmla="*/ 1373237 h 3484138"/>
                <a:gd name="connsiteX16" fmla="*/ 1242363 w 1554821"/>
                <a:gd name="connsiteY16" fmla="*/ 1174081 h 3484138"/>
                <a:gd name="connsiteX17" fmla="*/ 1068373 w 1554821"/>
                <a:gd name="connsiteY17" fmla="*/ 868518 h 3484138"/>
                <a:gd name="connsiteX18" fmla="*/ 1008698 w 1554821"/>
                <a:gd name="connsiteY18" fmla="*/ 796622 h 3484138"/>
                <a:gd name="connsiteX19" fmla="*/ 880721 w 1554821"/>
                <a:gd name="connsiteY19" fmla="*/ 594589 h 3484138"/>
                <a:gd name="connsiteX20" fmla="*/ 868498 w 1554821"/>
                <a:gd name="connsiteY20" fmla="*/ 574460 h 3484138"/>
                <a:gd name="connsiteX21" fmla="*/ 979220 w 1554821"/>
                <a:gd name="connsiteY21" fmla="*/ 0 h 3484138"/>
                <a:gd name="connsiteX22" fmla="*/ 1018045 w 1554821"/>
                <a:gd name="connsiteY22" fmla="*/ 0 h 3484138"/>
                <a:gd name="connsiteX23" fmla="*/ 1206416 w 1554821"/>
                <a:gd name="connsiteY23" fmla="*/ 189089 h 3484138"/>
                <a:gd name="connsiteX24" fmla="*/ 1146022 w 1554821"/>
                <a:gd name="connsiteY24" fmla="*/ 378898 h 3484138"/>
                <a:gd name="connsiteX25" fmla="*/ 1036019 w 1554821"/>
                <a:gd name="connsiteY25" fmla="*/ 405500 h 3484138"/>
                <a:gd name="connsiteX26" fmla="*/ 998633 w 1554821"/>
                <a:gd name="connsiteY26" fmla="*/ 405500 h 3484138"/>
                <a:gd name="connsiteX27" fmla="*/ 1011574 w 1554821"/>
                <a:gd name="connsiteY27" fmla="*/ 468770 h 3484138"/>
                <a:gd name="connsiteX28" fmla="*/ 1123014 w 1554821"/>
                <a:gd name="connsiteY28" fmla="*/ 631257 h 3484138"/>
                <a:gd name="connsiteX29" fmla="*/ 1237331 w 1554821"/>
                <a:gd name="connsiteY29" fmla="*/ 741979 h 3484138"/>
                <a:gd name="connsiteX30" fmla="*/ 1432172 w 1554821"/>
                <a:gd name="connsiteY30" fmla="*/ 972051 h 3484138"/>
                <a:gd name="connsiteX31" fmla="*/ 1477468 w 1554821"/>
                <a:gd name="connsiteY31" fmla="*/ 1023098 h 3484138"/>
                <a:gd name="connsiteX32" fmla="*/ 1554397 w 1554821"/>
                <a:gd name="connsiteY32" fmla="*/ 1244542 h 3484138"/>
                <a:gd name="connsiteX33" fmla="*/ 1491127 w 1554821"/>
                <a:gd name="connsiteY33" fmla="*/ 1440101 h 3484138"/>
                <a:gd name="connsiteX34" fmla="*/ 1359555 w 1554821"/>
                <a:gd name="connsiteY34" fmla="*/ 1600432 h 3484138"/>
                <a:gd name="connsiteX35" fmla="*/ 1460212 w 1554821"/>
                <a:gd name="connsiteY35" fmla="*/ 1755730 h 3484138"/>
                <a:gd name="connsiteX36" fmla="*/ 1450145 w 1554821"/>
                <a:gd name="connsiteY36" fmla="*/ 1849196 h 3484138"/>
                <a:gd name="connsiteX37" fmla="*/ 1378249 w 1554821"/>
                <a:gd name="connsiteY37" fmla="*/ 1949853 h 3484138"/>
                <a:gd name="connsiteX38" fmla="*/ 1390472 w 1554821"/>
                <a:gd name="connsiteY38" fmla="*/ 1962794 h 3484138"/>
                <a:gd name="connsiteX39" fmla="*/ 1506945 w 1554821"/>
                <a:gd name="connsiteY39" fmla="*/ 2166982 h 3484138"/>
                <a:gd name="connsiteX40" fmla="*/ 1442957 w 1554821"/>
                <a:gd name="connsiteY40" fmla="*/ 2467513 h 3484138"/>
                <a:gd name="connsiteX41" fmla="*/ 1360275 w 1554821"/>
                <a:gd name="connsiteY41" fmla="*/ 2552351 h 3484138"/>
                <a:gd name="connsiteX42" fmla="*/ 985690 w 1554821"/>
                <a:gd name="connsiteY42" fmla="*/ 2969354 h 3484138"/>
                <a:gd name="connsiteX43" fmla="*/ 875688 w 1554821"/>
                <a:gd name="connsiteY43" fmla="*/ 3118902 h 3484138"/>
                <a:gd name="connsiteX44" fmla="*/ 868498 w 1554821"/>
                <a:gd name="connsiteY44" fmla="*/ 3130405 h 3484138"/>
                <a:gd name="connsiteX45" fmla="*/ 920264 w 1554821"/>
                <a:gd name="connsiteY45" fmla="*/ 3108835 h 3484138"/>
                <a:gd name="connsiteX46" fmla="*/ 1006540 w 1554821"/>
                <a:gd name="connsiteY46" fmla="*/ 3093017 h 3484138"/>
                <a:gd name="connsiteX47" fmla="*/ 1103603 w 1554821"/>
                <a:gd name="connsiteY47" fmla="*/ 3154849 h 3484138"/>
                <a:gd name="connsiteX48" fmla="*/ 1109353 w 1554821"/>
                <a:gd name="connsiteY48" fmla="*/ 3348972 h 3484138"/>
                <a:gd name="connsiteX49" fmla="*/ 954775 w 1554821"/>
                <a:gd name="connsiteY49" fmla="*/ 3474074 h 3484138"/>
                <a:gd name="connsiteX50" fmla="*/ 918108 w 1554821"/>
                <a:gd name="connsiteY50" fmla="*/ 3482700 h 3484138"/>
                <a:gd name="connsiteX51" fmla="*/ 877845 w 1554821"/>
                <a:gd name="connsiteY51" fmla="*/ 3484138 h 3484138"/>
                <a:gd name="connsiteX52" fmla="*/ 804510 w 1554821"/>
                <a:gd name="connsiteY52" fmla="*/ 3458974 h 3484138"/>
                <a:gd name="connsiteX53" fmla="*/ 704573 w 1554821"/>
                <a:gd name="connsiteY53" fmla="*/ 3316617 h 3484138"/>
                <a:gd name="connsiteX54" fmla="*/ 739084 w 1554821"/>
                <a:gd name="connsiteY54" fmla="*/ 3041971 h 3484138"/>
                <a:gd name="connsiteX55" fmla="*/ 737646 w 1554821"/>
                <a:gd name="connsiteY55" fmla="*/ 3011774 h 3484138"/>
                <a:gd name="connsiteX56" fmla="*/ 43118 w 1554821"/>
                <a:gd name="connsiteY56" fmla="*/ 1831222 h 3484138"/>
                <a:gd name="connsiteX57" fmla="*/ 30177 w 1554821"/>
                <a:gd name="connsiteY57" fmla="*/ 1802464 h 3484138"/>
                <a:gd name="connsiteX58" fmla="*/ 0 w 1554821"/>
                <a:gd name="connsiteY58" fmla="*/ 1802827 h 3484138"/>
                <a:gd name="connsiteX59" fmla="*/ 0 w 1554821"/>
                <a:gd name="connsiteY59" fmla="*/ 1719062 h 3484138"/>
                <a:gd name="connsiteX60" fmla="*/ 36648 w 1554821"/>
                <a:gd name="connsiteY60" fmla="*/ 1719062 h 3484138"/>
                <a:gd name="connsiteX61" fmla="*/ 38086 w 1554821"/>
                <a:gd name="connsiteY61" fmla="*/ 1716186 h 3484138"/>
                <a:gd name="connsiteX62" fmla="*/ 61812 w 1554821"/>
                <a:gd name="connsiteY62" fmla="*/ 1651478 h 3484138"/>
                <a:gd name="connsiteX63" fmla="*/ 801634 w 1554821"/>
                <a:gd name="connsiteY63" fmla="*/ 468770 h 3484138"/>
                <a:gd name="connsiteX64" fmla="*/ 803792 w 1554821"/>
                <a:gd name="connsiteY64" fmla="*/ 445044 h 3484138"/>
                <a:gd name="connsiteX65" fmla="*/ 772157 w 1554821"/>
                <a:gd name="connsiteY65" fmla="*/ 170397 h 3484138"/>
                <a:gd name="connsiteX66" fmla="*/ 915232 w 1554821"/>
                <a:gd name="connsiteY66" fmla="*/ 19412 h 3484138"/>
                <a:gd name="connsiteX67" fmla="*/ 979220 w 1554821"/>
                <a:gd name="connsiteY67" fmla="*/ 0 h 3484138"/>
                <a:gd name="connsiteX0" fmla="*/ 868498 w 1554821"/>
                <a:gd name="connsiteY0" fmla="*/ 574460 h 3484138"/>
                <a:gd name="connsiteX1" fmla="*/ 149528 w 1554821"/>
                <a:gd name="connsiteY1" fmla="*/ 1723377 h 3484138"/>
                <a:gd name="connsiteX2" fmla="*/ 257294 w 1554821"/>
                <a:gd name="connsiteY2" fmla="*/ 1726080 h 3484138"/>
                <a:gd name="connsiteX3" fmla="*/ 257294 w 1554821"/>
                <a:gd name="connsiteY3" fmla="*/ 1808934 h 3484138"/>
                <a:gd name="connsiteX4" fmla="*/ 162469 w 1554821"/>
                <a:gd name="connsiteY4" fmla="*/ 1808934 h 3484138"/>
                <a:gd name="connsiteX5" fmla="*/ 808824 w 1554821"/>
                <a:gd name="connsiteY5" fmla="*/ 2910399 h 3484138"/>
                <a:gd name="connsiteX6" fmla="*/ 897976 w 1554821"/>
                <a:gd name="connsiteY6" fmla="*/ 2798959 h 3484138"/>
                <a:gd name="connsiteX7" fmla="*/ 1118700 w 1554821"/>
                <a:gd name="connsiteY7" fmla="*/ 2519998 h 3484138"/>
                <a:gd name="connsiteX8" fmla="*/ 1250992 w 1554821"/>
                <a:gd name="connsiteY8" fmla="*/ 2194303 h 3484138"/>
                <a:gd name="connsiteX9" fmla="*/ 1221513 w 1554821"/>
                <a:gd name="connsiteY9" fmla="*/ 2005214 h 3484138"/>
                <a:gd name="connsiteX10" fmla="*/ 1199225 w 1554821"/>
                <a:gd name="connsiteY10" fmla="*/ 1987238 h 3484138"/>
                <a:gd name="connsiteX11" fmla="*/ 1046084 w 1554821"/>
                <a:gd name="connsiteY11" fmla="*/ 1841287 h 3484138"/>
                <a:gd name="connsiteX12" fmla="*/ 1038175 w 1554821"/>
                <a:gd name="connsiteY12" fmla="*/ 1745665 h 3484138"/>
                <a:gd name="connsiteX13" fmla="*/ 1203539 w 1554821"/>
                <a:gd name="connsiteY13" fmla="*/ 1574549 h 3484138"/>
                <a:gd name="connsiteX14" fmla="*/ 1211448 w 1554821"/>
                <a:gd name="connsiteY14" fmla="*/ 1553699 h 3484138"/>
                <a:gd name="connsiteX15" fmla="*/ 1271842 w 1554821"/>
                <a:gd name="connsiteY15" fmla="*/ 1373237 h 3484138"/>
                <a:gd name="connsiteX16" fmla="*/ 1242363 w 1554821"/>
                <a:gd name="connsiteY16" fmla="*/ 1174081 h 3484138"/>
                <a:gd name="connsiteX17" fmla="*/ 1068373 w 1554821"/>
                <a:gd name="connsiteY17" fmla="*/ 868518 h 3484138"/>
                <a:gd name="connsiteX18" fmla="*/ 1008698 w 1554821"/>
                <a:gd name="connsiteY18" fmla="*/ 796622 h 3484138"/>
                <a:gd name="connsiteX19" fmla="*/ 880721 w 1554821"/>
                <a:gd name="connsiteY19" fmla="*/ 594589 h 3484138"/>
                <a:gd name="connsiteX20" fmla="*/ 868498 w 1554821"/>
                <a:gd name="connsiteY20" fmla="*/ 574460 h 3484138"/>
                <a:gd name="connsiteX21" fmla="*/ 979220 w 1554821"/>
                <a:gd name="connsiteY21" fmla="*/ 0 h 3484138"/>
                <a:gd name="connsiteX22" fmla="*/ 1018045 w 1554821"/>
                <a:gd name="connsiteY22" fmla="*/ 0 h 3484138"/>
                <a:gd name="connsiteX23" fmla="*/ 1206416 w 1554821"/>
                <a:gd name="connsiteY23" fmla="*/ 189089 h 3484138"/>
                <a:gd name="connsiteX24" fmla="*/ 1146022 w 1554821"/>
                <a:gd name="connsiteY24" fmla="*/ 378898 h 3484138"/>
                <a:gd name="connsiteX25" fmla="*/ 1036019 w 1554821"/>
                <a:gd name="connsiteY25" fmla="*/ 405500 h 3484138"/>
                <a:gd name="connsiteX26" fmla="*/ 998633 w 1554821"/>
                <a:gd name="connsiteY26" fmla="*/ 405500 h 3484138"/>
                <a:gd name="connsiteX27" fmla="*/ 1011574 w 1554821"/>
                <a:gd name="connsiteY27" fmla="*/ 468770 h 3484138"/>
                <a:gd name="connsiteX28" fmla="*/ 1123014 w 1554821"/>
                <a:gd name="connsiteY28" fmla="*/ 631257 h 3484138"/>
                <a:gd name="connsiteX29" fmla="*/ 1237331 w 1554821"/>
                <a:gd name="connsiteY29" fmla="*/ 741979 h 3484138"/>
                <a:gd name="connsiteX30" fmla="*/ 1432172 w 1554821"/>
                <a:gd name="connsiteY30" fmla="*/ 972051 h 3484138"/>
                <a:gd name="connsiteX31" fmla="*/ 1477468 w 1554821"/>
                <a:gd name="connsiteY31" fmla="*/ 1023098 h 3484138"/>
                <a:gd name="connsiteX32" fmla="*/ 1554397 w 1554821"/>
                <a:gd name="connsiteY32" fmla="*/ 1244542 h 3484138"/>
                <a:gd name="connsiteX33" fmla="*/ 1491127 w 1554821"/>
                <a:gd name="connsiteY33" fmla="*/ 1440101 h 3484138"/>
                <a:gd name="connsiteX34" fmla="*/ 1359555 w 1554821"/>
                <a:gd name="connsiteY34" fmla="*/ 1600432 h 3484138"/>
                <a:gd name="connsiteX35" fmla="*/ 1460212 w 1554821"/>
                <a:gd name="connsiteY35" fmla="*/ 1755730 h 3484138"/>
                <a:gd name="connsiteX36" fmla="*/ 1450145 w 1554821"/>
                <a:gd name="connsiteY36" fmla="*/ 1849196 h 3484138"/>
                <a:gd name="connsiteX37" fmla="*/ 1378249 w 1554821"/>
                <a:gd name="connsiteY37" fmla="*/ 1949853 h 3484138"/>
                <a:gd name="connsiteX38" fmla="*/ 1390472 w 1554821"/>
                <a:gd name="connsiteY38" fmla="*/ 1962794 h 3484138"/>
                <a:gd name="connsiteX39" fmla="*/ 1506945 w 1554821"/>
                <a:gd name="connsiteY39" fmla="*/ 2166982 h 3484138"/>
                <a:gd name="connsiteX40" fmla="*/ 1442957 w 1554821"/>
                <a:gd name="connsiteY40" fmla="*/ 2467513 h 3484138"/>
                <a:gd name="connsiteX41" fmla="*/ 1360275 w 1554821"/>
                <a:gd name="connsiteY41" fmla="*/ 2552351 h 3484138"/>
                <a:gd name="connsiteX42" fmla="*/ 985690 w 1554821"/>
                <a:gd name="connsiteY42" fmla="*/ 2969354 h 3484138"/>
                <a:gd name="connsiteX43" fmla="*/ 875688 w 1554821"/>
                <a:gd name="connsiteY43" fmla="*/ 3118902 h 3484138"/>
                <a:gd name="connsiteX44" fmla="*/ 868498 w 1554821"/>
                <a:gd name="connsiteY44" fmla="*/ 3130405 h 3484138"/>
                <a:gd name="connsiteX45" fmla="*/ 920264 w 1554821"/>
                <a:gd name="connsiteY45" fmla="*/ 3108835 h 3484138"/>
                <a:gd name="connsiteX46" fmla="*/ 1006540 w 1554821"/>
                <a:gd name="connsiteY46" fmla="*/ 3093017 h 3484138"/>
                <a:gd name="connsiteX47" fmla="*/ 1103603 w 1554821"/>
                <a:gd name="connsiteY47" fmla="*/ 3154849 h 3484138"/>
                <a:gd name="connsiteX48" fmla="*/ 1109353 w 1554821"/>
                <a:gd name="connsiteY48" fmla="*/ 3348972 h 3484138"/>
                <a:gd name="connsiteX49" fmla="*/ 954775 w 1554821"/>
                <a:gd name="connsiteY49" fmla="*/ 3474074 h 3484138"/>
                <a:gd name="connsiteX50" fmla="*/ 918108 w 1554821"/>
                <a:gd name="connsiteY50" fmla="*/ 3482700 h 3484138"/>
                <a:gd name="connsiteX51" fmla="*/ 877845 w 1554821"/>
                <a:gd name="connsiteY51" fmla="*/ 3484138 h 3484138"/>
                <a:gd name="connsiteX52" fmla="*/ 804510 w 1554821"/>
                <a:gd name="connsiteY52" fmla="*/ 3458974 h 3484138"/>
                <a:gd name="connsiteX53" fmla="*/ 704573 w 1554821"/>
                <a:gd name="connsiteY53" fmla="*/ 3316617 h 3484138"/>
                <a:gd name="connsiteX54" fmla="*/ 739084 w 1554821"/>
                <a:gd name="connsiteY54" fmla="*/ 3041971 h 3484138"/>
                <a:gd name="connsiteX55" fmla="*/ 737646 w 1554821"/>
                <a:gd name="connsiteY55" fmla="*/ 3011774 h 3484138"/>
                <a:gd name="connsiteX56" fmla="*/ 43118 w 1554821"/>
                <a:gd name="connsiteY56" fmla="*/ 1831222 h 3484138"/>
                <a:gd name="connsiteX57" fmla="*/ 30177 w 1554821"/>
                <a:gd name="connsiteY57" fmla="*/ 1802464 h 3484138"/>
                <a:gd name="connsiteX58" fmla="*/ 0 w 1554821"/>
                <a:gd name="connsiteY58" fmla="*/ 1719062 h 3484138"/>
                <a:gd name="connsiteX59" fmla="*/ 36648 w 1554821"/>
                <a:gd name="connsiteY59" fmla="*/ 1719062 h 3484138"/>
                <a:gd name="connsiteX60" fmla="*/ 38086 w 1554821"/>
                <a:gd name="connsiteY60" fmla="*/ 1716186 h 3484138"/>
                <a:gd name="connsiteX61" fmla="*/ 61812 w 1554821"/>
                <a:gd name="connsiteY61" fmla="*/ 1651478 h 3484138"/>
                <a:gd name="connsiteX62" fmla="*/ 801634 w 1554821"/>
                <a:gd name="connsiteY62" fmla="*/ 468770 h 3484138"/>
                <a:gd name="connsiteX63" fmla="*/ 803792 w 1554821"/>
                <a:gd name="connsiteY63" fmla="*/ 445044 h 3484138"/>
                <a:gd name="connsiteX64" fmla="*/ 772157 w 1554821"/>
                <a:gd name="connsiteY64" fmla="*/ 170397 h 3484138"/>
                <a:gd name="connsiteX65" fmla="*/ 915232 w 1554821"/>
                <a:gd name="connsiteY65" fmla="*/ 19412 h 3484138"/>
                <a:gd name="connsiteX66" fmla="*/ 979220 w 1554821"/>
                <a:gd name="connsiteY66" fmla="*/ 0 h 3484138"/>
                <a:gd name="connsiteX0" fmla="*/ 868498 w 1554821"/>
                <a:gd name="connsiteY0" fmla="*/ 574460 h 3484138"/>
                <a:gd name="connsiteX1" fmla="*/ 149528 w 1554821"/>
                <a:gd name="connsiteY1" fmla="*/ 1723377 h 3484138"/>
                <a:gd name="connsiteX2" fmla="*/ 257294 w 1554821"/>
                <a:gd name="connsiteY2" fmla="*/ 1726080 h 3484138"/>
                <a:gd name="connsiteX3" fmla="*/ 257294 w 1554821"/>
                <a:gd name="connsiteY3" fmla="*/ 1808934 h 3484138"/>
                <a:gd name="connsiteX4" fmla="*/ 162469 w 1554821"/>
                <a:gd name="connsiteY4" fmla="*/ 1808934 h 3484138"/>
                <a:gd name="connsiteX5" fmla="*/ 808824 w 1554821"/>
                <a:gd name="connsiteY5" fmla="*/ 2910399 h 3484138"/>
                <a:gd name="connsiteX6" fmla="*/ 897976 w 1554821"/>
                <a:gd name="connsiteY6" fmla="*/ 2798959 h 3484138"/>
                <a:gd name="connsiteX7" fmla="*/ 1118700 w 1554821"/>
                <a:gd name="connsiteY7" fmla="*/ 2519998 h 3484138"/>
                <a:gd name="connsiteX8" fmla="*/ 1250992 w 1554821"/>
                <a:gd name="connsiteY8" fmla="*/ 2194303 h 3484138"/>
                <a:gd name="connsiteX9" fmla="*/ 1221513 w 1554821"/>
                <a:gd name="connsiteY9" fmla="*/ 2005214 h 3484138"/>
                <a:gd name="connsiteX10" fmla="*/ 1199225 w 1554821"/>
                <a:gd name="connsiteY10" fmla="*/ 1987238 h 3484138"/>
                <a:gd name="connsiteX11" fmla="*/ 1046084 w 1554821"/>
                <a:gd name="connsiteY11" fmla="*/ 1841287 h 3484138"/>
                <a:gd name="connsiteX12" fmla="*/ 1038175 w 1554821"/>
                <a:gd name="connsiteY12" fmla="*/ 1745665 h 3484138"/>
                <a:gd name="connsiteX13" fmla="*/ 1203539 w 1554821"/>
                <a:gd name="connsiteY13" fmla="*/ 1574549 h 3484138"/>
                <a:gd name="connsiteX14" fmla="*/ 1211448 w 1554821"/>
                <a:gd name="connsiteY14" fmla="*/ 1553699 h 3484138"/>
                <a:gd name="connsiteX15" fmla="*/ 1271842 w 1554821"/>
                <a:gd name="connsiteY15" fmla="*/ 1373237 h 3484138"/>
                <a:gd name="connsiteX16" fmla="*/ 1242363 w 1554821"/>
                <a:gd name="connsiteY16" fmla="*/ 1174081 h 3484138"/>
                <a:gd name="connsiteX17" fmla="*/ 1068373 w 1554821"/>
                <a:gd name="connsiteY17" fmla="*/ 868518 h 3484138"/>
                <a:gd name="connsiteX18" fmla="*/ 1008698 w 1554821"/>
                <a:gd name="connsiteY18" fmla="*/ 796622 h 3484138"/>
                <a:gd name="connsiteX19" fmla="*/ 880721 w 1554821"/>
                <a:gd name="connsiteY19" fmla="*/ 594589 h 3484138"/>
                <a:gd name="connsiteX20" fmla="*/ 868498 w 1554821"/>
                <a:gd name="connsiteY20" fmla="*/ 574460 h 3484138"/>
                <a:gd name="connsiteX21" fmla="*/ 979220 w 1554821"/>
                <a:gd name="connsiteY21" fmla="*/ 0 h 3484138"/>
                <a:gd name="connsiteX22" fmla="*/ 1018045 w 1554821"/>
                <a:gd name="connsiteY22" fmla="*/ 0 h 3484138"/>
                <a:gd name="connsiteX23" fmla="*/ 1206416 w 1554821"/>
                <a:gd name="connsiteY23" fmla="*/ 189089 h 3484138"/>
                <a:gd name="connsiteX24" fmla="*/ 1146022 w 1554821"/>
                <a:gd name="connsiteY24" fmla="*/ 378898 h 3484138"/>
                <a:gd name="connsiteX25" fmla="*/ 1036019 w 1554821"/>
                <a:gd name="connsiteY25" fmla="*/ 405500 h 3484138"/>
                <a:gd name="connsiteX26" fmla="*/ 998633 w 1554821"/>
                <a:gd name="connsiteY26" fmla="*/ 405500 h 3484138"/>
                <a:gd name="connsiteX27" fmla="*/ 1011574 w 1554821"/>
                <a:gd name="connsiteY27" fmla="*/ 468770 h 3484138"/>
                <a:gd name="connsiteX28" fmla="*/ 1123014 w 1554821"/>
                <a:gd name="connsiteY28" fmla="*/ 631257 h 3484138"/>
                <a:gd name="connsiteX29" fmla="*/ 1237331 w 1554821"/>
                <a:gd name="connsiteY29" fmla="*/ 741979 h 3484138"/>
                <a:gd name="connsiteX30" fmla="*/ 1432172 w 1554821"/>
                <a:gd name="connsiteY30" fmla="*/ 972051 h 3484138"/>
                <a:gd name="connsiteX31" fmla="*/ 1477468 w 1554821"/>
                <a:gd name="connsiteY31" fmla="*/ 1023098 h 3484138"/>
                <a:gd name="connsiteX32" fmla="*/ 1554397 w 1554821"/>
                <a:gd name="connsiteY32" fmla="*/ 1244542 h 3484138"/>
                <a:gd name="connsiteX33" fmla="*/ 1491127 w 1554821"/>
                <a:gd name="connsiteY33" fmla="*/ 1440101 h 3484138"/>
                <a:gd name="connsiteX34" fmla="*/ 1359555 w 1554821"/>
                <a:gd name="connsiteY34" fmla="*/ 1600432 h 3484138"/>
                <a:gd name="connsiteX35" fmla="*/ 1460212 w 1554821"/>
                <a:gd name="connsiteY35" fmla="*/ 1755730 h 3484138"/>
                <a:gd name="connsiteX36" fmla="*/ 1450145 w 1554821"/>
                <a:gd name="connsiteY36" fmla="*/ 1849196 h 3484138"/>
                <a:gd name="connsiteX37" fmla="*/ 1378249 w 1554821"/>
                <a:gd name="connsiteY37" fmla="*/ 1949853 h 3484138"/>
                <a:gd name="connsiteX38" fmla="*/ 1390472 w 1554821"/>
                <a:gd name="connsiteY38" fmla="*/ 1962794 h 3484138"/>
                <a:gd name="connsiteX39" fmla="*/ 1506945 w 1554821"/>
                <a:gd name="connsiteY39" fmla="*/ 2166982 h 3484138"/>
                <a:gd name="connsiteX40" fmla="*/ 1442957 w 1554821"/>
                <a:gd name="connsiteY40" fmla="*/ 2467513 h 3484138"/>
                <a:gd name="connsiteX41" fmla="*/ 1360275 w 1554821"/>
                <a:gd name="connsiteY41" fmla="*/ 2552351 h 3484138"/>
                <a:gd name="connsiteX42" fmla="*/ 985690 w 1554821"/>
                <a:gd name="connsiteY42" fmla="*/ 2969354 h 3484138"/>
                <a:gd name="connsiteX43" fmla="*/ 875688 w 1554821"/>
                <a:gd name="connsiteY43" fmla="*/ 3118902 h 3484138"/>
                <a:gd name="connsiteX44" fmla="*/ 868498 w 1554821"/>
                <a:gd name="connsiteY44" fmla="*/ 3130405 h 3484138"/>
                <a:gd name="connsiteX45" fmla="*/ 920264 w 1554821"/>
                <a:gd name="connsiteY45" fmla="*/ 3108835 h 3484138"/>
                <a:gd name="connsiteX46" fmla="*/ 1006540 w 1554821"/>
                <a:gd name="connsiteY46" fmla="*/ 3093017 h 3484138"/>
                <a:gd name="connsiteX47" fmla="*/ 1103603 w 1554821"/>
                <a:gd name="connsiteY47" fmla="*/ 3154849 h 3484138"/>
                <a:gd name="connsiteX48" fmla="*/ 1109353 w 1554821"/>
                <a:gd name="connsiteY48" fmla="*/ 3348972 h 3484138"/>
                <a:gd name="connsiteX49" fmla="*/ 954775 w 1554821"/>
                <a:gd name="connsiteY49" fmla="*/ 3474074 h 3484138"/>
                <a:gd name="connsiteX50" fmla="*/ 918108 w 1554821"/>
                <a:gd name="connsiteY50" fmla="*/ 3482700 h 3484138"/>
                <a:gd name="connsiteX51" fmla="*/ 877845 w 1554821"/>
                <a:gd name="connsiteY51" fmla="*/ 3484138 h 3484138"/>
                <a:gd name="connsiteX52" fmla="*/ 804510 w 1554821"/>
                <a:gd name="connsiteY52" fmla="*/ 3458974 h 3484138"/>
                <a:gd name="connsiteX53" fmla="*/ 704573 w 1554821"/>
                <a:gd name="connsiteY53" fmla="*/ 3316617 h 3484138"/>
                <a:gd name="connsiteX54" fmla="*/ 739084 w 1554821"/>
                <a:gd name="connsiteY54" fmla="*/ 3041971 h 3484138"/>
                <a:gd name="connsiteX55" fmla="*/ 737646 w 1554821"/>
                <a:gd name="connsiteY55" fmla="*/ 3011774 h 3484138"/>
                <a:gd name="connsiteX56" fmla="*/ 43118 w 1554821"/>
                <a:gd name="connsiteY56" fmla="*/ 1831222 h 3484138"/>
                <a:gd name="connsiteX57" fmla="*/ 30177 w 1554821"/>
                <a:gd name="connsiteY57" fmla="*/ 1802464 h 3484138"/>
                <a:gd name="connsiteX58" fmla="*/ 0 w 1554821"/>
                <a:gd name="connsiteY58" fmla="*/ 1719062 h 3484138"/>
                <a:gd name="connsiteX59" fmla="*/ 36648 w 1554821"/>
                <a:gd name="connsiteY59" fmla="*/ 1719062 h 3484138"/>
                <a:gd name="connsiteX60" fmla="*/ 61812 w 1554821"/>
                <a:gd name="connsiteY60" fmla="*/ 1651478 h 3484138"/>
                <a:gd name="connsiteX61" fmla="*/ 801634 w 1554821"/>
                <a:gd name="connsiteY61" fmla="*/ 468770 h 3484138"/>
                <a:gd name="connsiteX62" fmla="*/ 803792 w 1554821"/>
                <a:gd name="connsiteY62" fmla="*/ 445044 h 3484138"/>
                <a:gd name="connsiteX63" fmla="*/ 772157 w 1554821"/>
                <a:gd name="connsiteY63" fmla="*/ 170397 h 3484138"/>
                <a:gd name="connsiteX64" fmla="*/ 915232 w 1554821"/>
                <a:gd name="connsiteY64" fmla="*/ 19412 h 3484138"/>
                <a:gd name="connsiteX65" fmla="*/ 979220 w 1554821"/>
                <a:gd name="connsiteY65" fmla="*/ 0 h 3484138"/>
                <a:gd name="connsiteX0" fmla="*/ 867979 w 1554302"/>
                <a:gd name="connsiteY0" fmla="*/ 574460 h 3484138"/>
                <a:gd name="connsiteX1" fmla="*/ 149009 w 1554302"/>
                <a:gd name="connsiteY1" fmla="*/ 1723377 h 3484138"/>
                <a:gd name="connsiteX2" fmla="*/ 256775 w 1554302"/>
                <a:gd name="connsiteY2" fmla="*/ 1726080 h 3484138"/>
                <a:gd name="connsiteX3" fmla="*/ 256775 w 1554302"/>
                <a:gd name="connsiteY3" fmla="*/ 1808934 h 3484138"/>
                <a:gd name="connsiteX4" fmla="*/ 161950 w 1554302"/>
                <a:gd name="connsiteY4" fmla="*/ 1808934 h 3484138"/>
                <a:gd name="connsiteX5" fmla="*/ 808305 w 1554302"/>
                <a:gd name="connsiteY5" fmla="*/ 2910399 h 3484138"/>
                <a:gd name="connsiteX6" fmla="*/ 897457 w 1554302"/>
                <a:gd name="connsiteY6" fmla="*/ 2798959 h 3484138"/>
                <a:gd name="connsiteX7" fmla="*/ 1118181 w 1554302"/>
                <a:gd name="connsiteY7" fmla="*/ 2519998 h 3484138"/>
                <a:gd name="connsiteX8" fmla="*/ 1250473 w 1554302"/>
                <a:gd name="connsiteY8" fmla="*/ 2194303 h 3484138"/>
                <a:gd name="connsiteX9" fmla="*/ 1220994 w 1554302"/>
                <a:gd name="connsiteY9" fmla="*/ 2005214 h 3484138"/>
                <a:gd name="connsiteX10" fmla="*/ 1198706 w 1554302"/>
                <a:gd name="connsiteY10" fmla="*/ 1987238 h 3484138"/>
                <a:gd name="connsiteX11" fmla="*/ 1045565 w 1554302"/>
                <a:gd name="connsiteY11" fmla="*/ 1841287 h 3484138"/>
                <a:gd name="connsiteX12" fmla="*/ 1037656 w 1554302"/>
                <a:gd name="connsiteY12" fmla="*/ 1745665 h 3484138"/>
                <a:gd name="connsiteX13" fmla="*/ 1203020 w 1554302"/>
                <a:gd name="connsiteY13" fmla="*/ 1574549 h 3484138"/>
                <a:gd name="connsiteX14" fmla="*/ 1210929 w 1554302"/>
                <a:gd name="connsiteY14" fmla="*/ 1553699 h 3484138"/>
                <a:gd name="connsiteX15" fmla="*/ 1271323 w 1554302"/>
                <a:gd name="connsiteY15" fmla="*/ 1373237 h 3484138"/>
                <a:gd name="connsiteX16" fmla="*/ 1241844 w 1554302"/>
                <a:gd name="connsiteY16" fmla="*/ 1174081 h 3484138"/>
                <a:gd name="connsiteX17" fmla="*/ 1067854 w 1554302"/>
                <a:gd name="connsiteY17" fmla="*/ 868518 h 3484138"/>
                <a:gd name="connsiteX18" fmla="*/ 1008179 w 1554302"/>
                <a:gd name="connsiteY18" fmla="*/ 796622 h 3484138"/>
                <a:gd name="connsiteX19" fmla="*/ 880202 w 1554302"/>
                <a:gd name="connsiteY19" fmla="*/ 594589 h 3484138"/>
                <a:gd name="connsiteX20" fmla="*/ 867979 w 1554302"/>
                <a:gd name="connsiteY20" fmla="*/ 574460 h 3484138"/>
                <a:gd name="connsiteX21" fmla="*/ 978701 w 1554302"/>
                <a:gd name="connsiteY21" fmla="*/ 0 h 3484138"/>
                <a:gd name="connsiteX22" fmla="*/ 1017526 w 1554302"/>
                <a:gd name="connsiteY22" fmla="*/ 0 h 3484138"/>
                <a:gd name="connsiteX23" fmla="*/ 1205897 w 1554302"/>
                <a:gd name="connsiteY23" fmla="*/ 189089 h 3484138"/>
                <a:gd name="connsiteX24" fmla="*/ 1145503 w 1554302"/>
                <a:gd name="connsiteY24" fmla="*/ 378898 h 3484138"/>
                <a:gd name="connsiteX25" fmla="*/ 1035500 w 1554302"/>
                <a:gd name="connsiteY25" fmla="*/ 405500 h 3484138"/>
                <a:gd name="connsiteX26" fmla="*/ 998114 w 1554302"/>
                <a:gd name="connsiteY26" fmla="*/ 405500 h 3484138"/>
                <a:gd name="connsiteX27" fmla="*/ 1011055 w 1554302"/>
                <a:gd name="connsiteY27" fmla="*/ 468770 h 3484138"/>
                <a:gd name="connsiteX28" fmla="*/ 1122495 w 1554302"/>
                <a:gd name="connsiteY28" fmla="*/ 631257 h 3484138"/>
                <a:gd name="connsiteX29" fmla="*/ 1236812 w 1554302"/>
                <a:gd name="connsiteY29" fmla="*/ 741979 h 3484138"/>
                <a:gd name="connsiteX30" fmla="*/ 1431653 w 1554302"/>
                <a:gd name="connsiteY30" fmla="*/ 972051 h 3484138"/>
                <a:gd name="connsiteX31" fmla="*/ 1476949 w 1554302"/>
                <a:gd name="connsiteY31" fmla="*/ 1023098 h 3484138"/>
                <a:gd name="connsiteX32" fmla="*/ 1553878 w 1554302"/>
                <a:gd name="connsiteY32" fmla="*/ 1244542 h 3484138"/>
                <a:gd name="connsiteX33" fmla="*/ 1490608 w 1554302"/>
                <a:gd name="connsiteY33" fmla="*/ 1440101 h 3484138"/>
                <a:gd name="connsiteX34" fmla="*/ 1359036 w 1554302"/>
                <a:gd name="connsiteY34" fmla="*/ 1600432 h 3484138"/>
                <a:gd name="connsiteX35" fmla="*/ 1459693 w 1554302"/>
                <a:gd name="connsiteY35" fmla="*/ 1755730 h 3484138"/>
                <a:gd name="connsiteX36" fmla="*/ 1449626 w 1554302"/>
                <a:gd name="connsiteY36" fmla="*/ 1849196 h 3484138"/>
                <a:gd name="connsiteX37" fmla="*/ 1377730 w 1554302"/>
                <a:gd name="connsiteY37" fmla="*/ 1949853 h 3484138"/>
                <a:gd name="connsiteX38" fmla="*/ 1389953 w 1554302"/>
                <a:gd name="connsiteY38" fmla="*/ 1962794 h 3484138"/>
                <a:gd name="connsiteX39" fmla="*/ 1506426 w 1554302"/>
                <a:gd name="connsiteY39" fmla="*/ 2166982 h 3484138"/>
                <a:gd name="connsiteX40" fmla="*/ 1442438 w 1554302"/>
                <a:gd name="connsiteY40" fmla="*/ 2467513 h 3484138"/>
                <a:gd name="connsiteX41" fmla="*/ 1359756 w 1554302"/>
                <a:gd name="connsiteY41" fmla="*/ 2552351 h 3484138"/>
                <a:gd name="connsiteX42" fmla="*/ 985171 w 1554302"/>
                <a:gd name="connsiteY42" fmla="*/ 2969354 h 3484138"/>
                <a:gd name="connsiteX43" fmla="*/ 875169 w 1554302"/>
                <a:gd name="connsiteY43" fmla="*/ 3118902 h 3484138"/>
                <a:gd name="connsiteX44" fmla="*/ 867979 w 1554302"/>
                <a:gd name="connsiteY44" fmla="*/ 3130405 h 3484138"/>
                <a:gd name="connsiteX45" fmla="*/ 919745 w 1554302"/>
                <a:gd name="connsiteY45" fmla="*/ 3108835 h 3484138"/>
                <a:gd name="connsiteX46" fmla="*/ 1006021 w 1554302"/>
                <a:gd name="connsiteY46" fmla="*/ 3093017 h 3484138"/>
                <a:gd name="connsiteX47" fmla="*/ 1103084 w 1554302"/>
                <a:gd name="connsiteY47" fmla="*/ 3154849 h 3484138"/>
                <a:gd name="connsiteX48" fmla="*/ 1108834 w 1554302"/>
                <a:gd name="connsiteY48" fmla="*/ 3348972 h 3484138"/>
                <a:gd name="connsiteX49" fmla="*/ 954256 w 1554302"/>
                <a:gd name="connsiteY49" fmla="*/ 3474074 h 3484138"/>
                <a:gd name="connsiteX50" fmla="*/ 917589 w 1554302"/>
                <a:gd name="connsiteY50" fmla="*/ 3482700 h 3484138"/>
                <a:gd name="connsiteX51" fmla="*/ 877326 w 1554302"/>
                <a:gd name="connsiteY51" fmla="*/ 3484138 h 3484138"/>
                <a:gd name="connsiteX52" fmla="*/ 803991 w 1554302"/>
                <a:gd name="connsiteY52" fmla="*/ 3458974 h 3484138"/>
                <a:gd name="connsiteX53" fmla="*/ 704054 w 1554302"/>
                <a:gd name="connsiteY53" fmla="*/ 3316617 h 3484138"/>
                <a:gd name="connsiteX54" fmla="*/ 738565 w 1554302"/>
                <a:gd name="connsiteY54" fmla="*/ 3041971 h 3484138"/>
                <a:gd name="connsiteX55" fmla="*/ 737127 w 1554302"/>
                <a:gd name="connsiteY55" fmla="*/ 3011774 h 3484138"/>
                <a:gd name="connsiteX56" fmla="*/ 42599 w 1554302"/>
                <a:gd name="connsiteY56" fmla="*/ 1831222 h 3484138"/>
                <a:gd name="connsiteX57" fmla="*/ 29658 w 1554302"/>
                <a:gd name="connsiteY57" fmla="*/ 1802464 h 3484138"/>
                <a:gd name="connsiteX58" fmla="*/ 36129 w 1554302"/>
                <a:gd name="connsiteY58" fmla="*/ 1719062 h 3484138"/>
                <a:gd name="connsiteX59" fmla="*/ 61293 w 1554302"/>
                <a:gd name="connsiteY59" fmla="*/ 1651478 h 3484138"/>
                <a:gd name="connsiteX60" fmla="*/ 801115 w 1554302"/>
                <a:gd name="connsiteY60" fmla="*/ 468770 h 3484138"/>
                <a:gd name="connsiteX61" fmla="*/ 803273 w 1554302"/>
                <a:gd name="connsiteY61" fmla="*/ 445044 h 3484138"/>
                <a:gd name="connsiteX62" fmla="*/ 771638 w 1554302"/>
                <a:gd name="connsiteY62" fmla="*/ 170397 h 3484138"/>
                <a:gd name="connsiteX63" fmla="*/ 914713 w 1554302"/>
                <a:gd name="connsiteY63" fmla="*/ 19412 h 3484138"/>
                <a:gd name="connsiteX64" fmla="*/ 978701 w 1554302"/>
                <a:gd name="connsiteY64" fmla="*/ 0 h 3484138"/>
                <a:gd name="connsiteX0" fmla="*/ 838321 w 1524644"/>
                <a:gd name="connsiteY0" fmla="*/ 574460 h 3484138"/>
                <a:gd name="connsiteX1" fmla="*/ 119351 w 1524644"/>
                <a:gd name="connsiteY1" fmla="*/ 1723377 h 3484138"/>
                <a:gd name="connsiteX2" fmla="*/ 227117 w 1524644"/>
                <a:gd name="connsiteY2" fmla="*/ 1726080 h 3484138"/>
                <a:gd name="connsiteX3" fmla="*/ 227117 w 1524644"/>
                <a:gd name="connsiteY3" fmla="*/ 1808934 h 3484138"/>
                <a:gd name="connsiteX4" fmla="*/ 132292 w 1524644"/>
                <a:gd name="connsiteY4" fmla="*/ 1808934 h 3484138"/>
                <a:gd name="connsiteX5" fmla="*/ 778647 w 1524644"/>
                <a:gd name="connsiteY5" fmla="*/ 2910399 h 3484138"/>
                <a:gd name="connsiteX6" fmla="*/ 867799 w 1524644"/>
                <a:gd name="connsiteY6" fmla="*/ 2798959 h 3484138"/>
                <a:gd name="connsiteX7" fmla="*/ 1088523 w 1524644"/>
                <a:gd name="connsiteY7" fmla="*/ 2519998 h 3484138"/>
                <a:gd name="connsiteX8" fmla="*/ 1220815 w 1524644"/>
                <a:gd name="connsiteY8" fmla="*/ 2194303 h 3484138"/>
                <a:gd name="connsiteX9" fmla="*/ 1191336 w 1524644"/>
                <a:gd name="connsiteY9" fmla="*/ 2005214 h 3484138"/>
                <a:gd name="connsiteX10" fmla="*/ 1169048 w 1524644"/>
                <a:gd name="connsiteY10" fmla="*/ 1987238 h 3484138"/>
                <a:gd name="connsiteX11" fmla="*/ 1015907 w 1524644"/>
                <a:gd name="connsiteY11" fmla="*/ 1841287 h 3484138"/>
                <a:gd name="connsiteX12" fmla="*/ 1007998 w 1524644"/>
                <a:gd name="connsiteY12" fmla="*/ 1745665 h 3484138"/>
                <a:gd name="connsiteX13" fmla="*/ 1173362 w 1524644"/>
                <a:gd name="connsiteY13" fmla="*/ 1574549 h 3484138"/>
                <a:gd name="connsiteX14" fmla="*/ 1181271 w 1524644"/>
                <a:gd name="connsiteY14" fmla="*/ 1553699 h 3484138"/>
                <a:gd name="connsiteX15" fmla="*/ 1241665 w 1524644"/>
                <a:gd name="connsiteY15" fmla="*/ 1373237 h 3484138"/>
                <a:gd name="connsiteX16" fmla="*/ 1212186 w 1524644"/>
                <a:gd name="connsiteY16" fmla="*/ 1174081 h 3484138"/>
                <a:gd name="connsiteX17" fmla="*/ 1038196 w 1524644"/>
                <a:gd name="connsiteY17" fmla="*/ 868518 h 3484138"/>
                <a:gd name="connsiteX18" fmla="*/ 978521 w 1524644"/>
                <a:gd name="connsiteY18" fmla="*/ 796622 h 3484138"/>
                <a:gd name="connsiteX19" fmla="*/ 850544 w 1524644"/>
                <a:gd name="connsiteY19" fmla="*/ 594589 h 3484138"/>
                <a:gd name="connsiteX20" fmla="*/ 838321 w 1524644"/>
                <a:gd name="connsiteY20" fmla="*/ 574460 h 3484138"/>
                <a:gd name="connsiteX21" fmla="*/ 949043 w 1524644"/>
                <a:gd name="connsiteY21" fmla="*/ 0 h 3484138"/>
                <a:gd name="connsiteX22" fmla="*/ 987868 w 1524644"/>
                <a:gd name="connsiteY22" fmla="*/ 0 h 3484138"/>
                <a:gd name="connsiteX23" fmla="*/ 1176239 w 1524644"/>
                <a:gd name="connsiteY23" fmla="*/ 189089 h 3484138"/>
                <a:gd name="connsiteX24" fmla="*/ 1115845 w 1524644"/>
                <a:gd name="connsiteY24" fmla="*/ 378898 h 3484138"/>
                <a:gd name="connsiteX25" fmla="*/ 1005842 w 1524644"/>
                <a:gd name="connsiteY25" fmla="*/ 405500 h 3484138"/>
                <a:gd name="connsiteX26" fmla="*/ 968456 w 1524644"/>
                <a:gd name="connsiteY26" fmla="*/ 405500 h 3484138"/>
                <a:gd name="connsiteX27" fmla="*/ 981397 w 1524644"/>
                <a:gd name="connsiteY27" fmla="*/ 468770 h 3484138"/>
                <a:gd name="connsiteX28" fmla="*/ 1092837 w 1524644"/>
                <a:gd name="connsiteY28" fmla="*/ 631257 h 3484138"/>
                <a:gd name="connsiteX29" fmla="*/ 1207154 w 1524644"/>
                <a:gd name="connsiteY29" fmla="*/ 741979 h 3484138"/>
                <a:gd name="connsiteX30" fmla="*/ 1401995 w 1524644"/>
                <a:gd name="connsiteY30" fmla="*/ 972051 h 3484138"/>
                <a:gd name="connsiteX31" fmla="*/ 1447291 w 1524644"/>
                <a:gd name="connsiteY31" fmla="*/ 1023098 h 3484138"/>
                <a:gd name="connsiteX32" fmla="*/ 1524220 w 1524644"/>
                <a:gd name="connsiteY32" fmla="*/ 1244542 h 3484138"/>
                <a:gd name="connsiteX33" fmla="*/ 1460950 w 1524644"/>
                <a:gd name="connsiteY33" fmla="*/ 1440101 h 3484138"/>
                <a:gd name="connsiteX34" fmla="*/ 1329378 w 1524644"/>
                <a:gd name="connsiteY34" fmla="*/ 1600432 h 3484138"/>
                <a:gd name="connsiteX35" fmla="*/ 1430035 w 1524644"/>
                <a:gd name="connsiteY35" fmla="*/ 1755730 h 3484138"/>
                <a:gd name="connsiteX36" fmla="*/ 1419968 w 1524644"/>
                <a:gd name="connsiteY36" fmla="*/ 1849196 h 3484138"/>
                <a:gd name="connsiteX37" fmla="*/ 1348072 w 1524644"/>
                <a:gd name="connsiteY37" fmla="*/ 1949853 h 3484138"/>
                <a:gd name="connsiteX38" fmla="*/ 1360295 w 1524644"/>
                <a:gd name="connsiteY38" fmla="*/ 1962794 h 3484138"/>
                <a:gd name="connsiteX39" fmla="*/ 1476768 w 1524644"/>
                <a:gd name="connsiteY39" fmla="*/ 2166982 h 3484138"/>
                <a:gd name="connsiteX40" fmla="*/ 1412780 w 1524644"/>
                <a:gd name="connsiteY40" fmla="*/ 2467513 h 3484138"/>
                <a:gd name="connsiteX41" fmla="*/ 1330098 w 1524644"/>
                <a:gd name="connsiteY41" fmla="*/ 2552351 h 3484138"/>
                <a:gd name="connsiteX42" fmla="*/ 955513 w 1524644"/>
                <a:gd name="connsiteY42" fmla="*/ 2969354 h 3484138"/>
                <a:gd name="connsiteX43" fmla="*/ 845511 w 1524644"/>
                <a:gd name="connsiteY43" fmla="*/ 3118902 h 3484138"/>
                <a:gd name="connsiteX44" fmla="*/ 838321 w 1524644"/>
                <a:gd name="connsiteY44" fmla="*/ 3130405 h 3484138"/>
                <a:gd name="connsiteX45" fmla="*/ 890087 w 1524644"/>
                <a:gd name="connsiteY45" fmla="*/ 3108835 h 3484138"/>
                <a:gd name="connsiteX46" fmla="*/ 976363 w 1524644"/>
                <a:gd name="connsiteY46" fmla="*/ 3093017 h 3484138"/>
                <a:gd name="connsiteX47" fmla="*/ 1073426 w 1524644"/>
                <a:gd name="connsiteY47" fmla="*/ 3154849 h 3484138"/>
                <a:gd name="connsiteX48" fmla="*/ 1079176 w 1524644"/>
                <a:gd name="connsiteY48" fmla="*/ 3348972 h 3484138"/>
                <a:gd name="connsiteX49" fmla="*/ 924598 w 1524644"/>
                <a:gd name="connsiteY49" fmla="*/ 3474074 h 3484138"/>
                <a:gd name="connsiteX50" fmla="*/ 887931 w 1524644"/>
                <a:gd name="connsiteY50" fmla="*/ 3482700 h 3484138"/>
                <a:gd name="connsiteX51" fmla="*/ 847668 w 1524644"/>
                <a:gd name="connsiteY51" fmla="*/ 3484138 h 3484138"/>
                <a:gd name="connsiteX52" fmla="*/ 774333 w 1524644"/>
                <a:gd name="connsiteY52" fmla="*/ 3458974 h 3484138"/>
                <a:gd name="connsiteX53" fmla="*/ 674396 w 1524644"/>
                <a:gd name="connsiteY53" fmla="*/ 3316617 h 3484138"/>
                <a:gd name="connsiteX54" fmla="*/ 708907 w 1524644"/>
                <a:gd name="connsiteY54" fmla="*/ 3041971 h 3484138"/>
                <a:gd name="connsiteX55" fmla="*/ 707469 w 1524644"/>
                <a:gd name="connsiteY55" fmla="*/ 3011774 h 3484138"/>
                <a:gd name="connsiteX56" fmla="*/ 12941 w 1524644"/>
                <a:gd name="connsiteY56" fmla="*/ 1831222 h 3484138"/>
                <a:gd name="connsiteX57" fmla="*/ 0 w 1524644"/>
                <a:gd name="connsiteY57" fmla="*/ 1802464 h 3484138"/>
                <a:gd name="connsiteX58" fmla="*/ 31635 w 1524644"/>
                <a:gd name="connsiteY58" fmla="*/ 1651478 h 3484138"/>
                <a:gd name="connsiteX59" fmla="*/ 771457 w 1524644"/>
                <a:gd name="connsiteY59" fmla="*/ 468770 h 3484138"/>
                <a:gd name="connsiteX60" fmla="*/ 773615 w 1524644"/>
                <a:gd name="connsiteY60" fmla="*/ 445044 h 3484138"/>
                <a:gd name="connsiteX61" fmla="*/ 741980 w 1524644"/>
                <a:gd name="connsiteY61" fmla="*/ 170397 h 3484138"/>
                <a:gd name="connsiteX62" fmla="*/ 885055 w 1524644"/>
                <a:gd name="connsiteY62" fmla="*/ 19412 h 3484138"/>
                <a:gd name="connsiteX63" fmla="*/ 949043 w 1524644"/>
                <a:gd name="connsiteY63" fmla="*/ 0 h 3484138"/>
                <a:gd name="connsiteX0" fmla="*/ 905898 w 1592221"/>
                <a:gd name="connsiteY0" fmla="*/ 574460 h 3484138"/>
                <a:gd name="connsiteX1" fmla="*/ 186928 w 1592221"/>
                <a:gd name="connsiteY1" fmla="*/ 1723377 h 3484138"/>
                <a:gd name="connsiteX2" fmla="*/ 294694 w 1592221"/>
                <a:gd name="connsiteY2" fmla="*/ 1726080 h 3484138"/>
                <a:gd name="connsiteX3" fmla="*/ 294694 w 1592221"/>
                <a:gd name="connsiteY3" fmla="*/ 1808934 h 3484138"/>
                <a:gd name="connsiteX4" fmla="*/ 199869 w 1592221"/>
                <a:gd name="connsiteY4" fmla="*/ 1808934 h 3484138"/>
                <a:gd name="connsiteX5" fmla="*/ 846224 w 1592221"/>
                <a:gd name="connsiteY5" fmla="*/ 2910399 h 3484138"/>
                <a:gd name="connsiteX6" fmla="*/ 935376 w 1592221"/>
                <a:gd name="connsiteY6" fmla="*/ 2798959 h 3484138"/>
                <a:gd name="connsiteX7" fmla="*/ 1156100 w 1592221"/>
                <a:gd name="connsiteY7" fmla="*/ 2519998 h 3484138"/>
                <a:gd name="connsiteX8" fmla="*/ 1288392 w 1592221"/>
                <a:gd name="connsiteY8" fmla="*/ 2194303 h 3484138"/>
                <a:gd name="connsiteX9" fmla="*/ 1258913 w 1592221"/>
                <a:gd name="connsiteY9" fmla="*/ 2005214 h 3484138"/>
                <a:gd name="connsiteX10" fmla="*/ 1236625 w 1592221"/>
                <a:gd name="connsiteY10" fmla="*/ 1987238 h 3484138"/>
                <a:gd name="connsiteX11" fmla="*/ 1083484 w 1592221"/>
                <a:gd name="connsiteY11" fmla="*/ 1841287 h 3484138"/>
                <a:gd name="connsiteX12" fmla="*/ 1075575 w 1592221"/>
                <a:gd name="connsiteY12" fmla="*/ 1745665 h 3484138"/>
                <a:gd name="connsiteX13" fmla="*/ 1240939 w 1592221"/>
                <a:gd name="connsiteY13" fmla="*/ 1574549 h 3484138"/>
                <a:gd name="connsiteX14" fmla="*/ 1248848 w 1592221"/>
                <a:gd name="connsiteY14" fmla="*/ 1553699 h 3484138"/>
                <a:gd name="connsiteX15" fmla="*/ 1309242 w 1592221"/>
                <a:gd name="connsiteY15" fmla="*/ 1373237 h 3484138"/>
                <a:gd name="connsiteX16" fmla="*/ 1279763 w 1592221"/>
                <a:gd name="connsiteY16" fmla="*/ 1174081 h 3484138"/>
                <a:gd name="connsiteX17" fmla="*/ 1105773 w 1592221"/>
                <a:gd name="connsiteY17" fmla="*/ 868518 h 3484138"/>
                <a:gd name="connsiteX18" fmla="*/ 1046098 w 1592221"/>
                <a:gd name="connsiteY18" fmla="*/ 796622 h 3484138"/>
                <a:gd name="connsiteX19" fmla="*/ 918121 w 1592221"/>
                <a:gd name="connsiteY19" fmla="*/ 594589 h 3484138"/>
                <a:gd name="connsiteX20" fmla="*/ 905898 w 1592221"/>
                <a:gd name="connsiteY20" fmla="*/ 574460 h 3484138"/>
                <a:gd name="connsiteX21" fmla="*/ 1016620 w 1592221"/>
                <a:gd name="connsiteY21" fmla="*/ 0 h 3484138"/>
                <a:gd name="connsiteX22" fmla="*/ 1055445 w 1592221"/>
                <a:gd name="connsiteY22" fmla="*/ 0 h 3484138"/>
                <a:gd name="connsiteX23" fmla="*/ 1243816 w 1592221"/>
                <a:gd name="connsiteY23" fmla="*/ 189089 h 3484138"/>
                <a:gd name="connsiteX24" fmla="*/ 1183422 w 1592221"/>
                <a:gd name="connsiteY24" fmla="*/ 378898 h 3484138"/>
                <a:gd name="connsiteX25" fmla="*/ 1073419 w 1592221"/>
                <a:gd name="connsiteY25" fmla="*/ 405500 h 3484138"/>
                <a:gd name="connsiteX26" fmla="*/ 1036033 w 1592221"/>
                <a:gd name="connsiteY26" fmla="*/ 405500 h 3484138"/>
                <a:gd name="connsiteX27" fmla="*/ 1048974 w 1592221"/>
                <a:gd name="connsiteY27" fmla="*/ 468770 h 3484138"/>
                <a:gd name="connsiteX28" fmla="*/ 1160414 w 1592221"/>
                <a:gd name="connsiteY28" fmla="*/ 631257 h 3484138"/>
                <a:gd name="connsiteX29" fmla="*/ 1274731 w 1592221"/>
                <a:gd name="connsiteY29" fmla="*/ 741979 h 3484138"/>
                <a:gd name="connsiteX30" fmla="*/ 1469572 w 1592221"/>
                <a:gd name="connsiteY30" fmla="*/ 972051 h 3484138"/>
                <a:gd name="connsiteX31" fmla="*/ 1514868 w 1592221"/>
                <a:gd name="connsiteY31" fmla="*/ 1023098 h 3484138"/>
                <a:gd name="connsiteX32" fmla="*/ 1591797 w 1592221"/>
                <a:gd name="connsiteY32" fmla="*/ 1244542 h 3484138"/>
                <a:gd name="connsiteX33" fmla="*/ 1528527 w 1592221"/>
                <a:gd name="connsiteY33" fmla="*/ 1440101 h 3484138"/>
                <a:gd name="connsiteX34" fmla="*/ 1396955 w 1592221"/>
                <a:gd name="connsiteY34" fmla="*/ 1600432 h 3484138"/>
                <a:gd name="connsiteX35" fmla="*/ 1497612 w 1592221"/>
                <a:gd name="connsiteY35" fmla="*/ 1755730 h 3484138"/>
                <a:gd name="connsiteX36" fmla="*/ 1487545 w 1592221"/>
                <a:gd name="connsiteY36" fmla="*/ 1849196 h 3484138"/>
                <a:gd name="connsiteX37" fmla="*/ 1415649 w 1592221"/>
                <a:gd name="connsiteY37" fmla="*/ 1949853 h 3484138"/>
                <a:gd name="connsiteX38" fmla="*/ 1427872 w 1592221"/>
                <a:gd name="connsiteY38" fmla="*/ 1962794 h 3484138"/>
                <a:gd name="connsiteX39" fmla="*/ 1544345 w 1592221"/>
                <a:gd name="connsiteY39" fmla="*/ 2166982 h 3484138"/>
                <a:gd name="connsiteX40" fmla="*/ 1480357 w 1592221"/>
                <a:gd name="connsiteY40" fmla="*/ 2467513 h 3484138"/>
                <a:gd name="connsiteX41" fmla="*/ 1397675 w 1592221"/>
                <a:gd name="connsiteY41" fmla="*/ 2552351 h 3484138"/>
                <a:gd name="connsiteX42" fmla="*/ 1023090 w 1592221"/>
                <a:gd name="connsiteY42" fmla="*/ 2969354 h 3484138"/>
                <a:gd name="connsiteX43" fmla="*/ 913088 w 1592221"/>
                <a:gd name="connsiteY43" fmla="*/ 3118902 h 3484138"/>
                <a:gd name="connsiteX44" fmla="*/ 905898 w 1592221"/>
                <a:gd name="connsiteY44" fmla="*/ 3130405 h 3484138"/>
                <a:gd name="connsiteX45" fmla="*/ 957664 w 1592221"/>
                <a:gd name="connsiteY45" fmla="*/ 3108835 h 3484138"/>
                <a:gd name="connsiteX46" fmla="*/ 1043940 w 1592221"/>
                <a:gd name="connsiteY46" fmla="*/ 3093017 h 3484138"/>
                <a:gd name="connsiteX47" fmla="*/ 1141003 w 1592221"/>
                <a:gd name="connsiteY47" fmla="*/ 3154849 h 3484138"/>
                <a:gd name="connsiteX48" fmla="*/ 1146753 w 1592221"/>
                <a:gd name="connsiteY48" fmla="*/ 3348972 h 3484138"/>
                <a:gd name="connsiteX49" fmla="*/ 992175 w 1592221"/>
                <a:gd name="connsiteY49" fmla="*/ 3474074 h 3484138"/>
                <a:gd name="connsiteX50" fmla="*/ 955508 w 1592221"/>
                <a:gd name="connsiteY50" fmla="*/ 3482700 h 3484138"/>
                <a:gd name="connsiteX51" fmla="*/ 915245 w 1592221"/>
                <a:gd name="connsiteY51" fmla="*/ 3484138 h 3484138"/>
                <a:gd name="connsiteX52" fmla="*/ 841910 w 1592221"/>
                <a:gd name="connsiteY52" fmla="*/ 3458974 h 3484138"/>
                <a:gd name="connsiteX53" fmla="*/ 741973 w 1592221"/>
                <a:gd name="connsiteY53" fmla="*/ 3316617 h 3484138"/>
                <a:gd name="connsiteX54" fmla="*/ 776484 w 1592221"/>
                <a:gd name="connsiteY54" fmla="*/ 3041971 h 3484138"/>
                <a:gd name="connsiteX55" fmla="*/ 775046 w 1592221"/>
                <a:gd name="connsiteY55" fmla="*/ 3011774 h 3484138"/>
                <a:gd name="connsiteX56" fmla="*/ 80518 w 1592221"/>
                <a:gd name="connsiteY56" fmla="*/ 1831222 h 3484138"/>
                <a:gd name="connsiteX57" fmla="*/ 99212 w 1592221"/>
                <a:gd name="connsiteY57" fmla="*/ 1651478 h 3484138"/>
                <a:gd name="connsiteX58" fmla="*/ 839034 w 1592221"/>
                <a:gd name="connsiteY58" fmla="*/ 468770 h 3484138"/>
                <a:gd name="connsiteX59" fmla="*/ 841192 w 1592221"/>
                <a:gd name="connsiteY59" fmla="*/ 445044 h 3484138"/>
                <a:gd name="connsiteX60" fmla="*/ 809557 w 1592221"/>
                <a:gd name="connsiteY60" fmla="*/ 170397 h 3484138"/>
                <a:gd name="connsiteX61" fmla="*/ 952632 w 1592221"/>
                <a:gd name="connsiteY61" fmla="*/ 19412 h 3484138"/>
                <a:gd name="connsiteX62" fmla="*/ 1016620 w 1592221"/>
                <a:gd name="connsiteY62" fmla="*/ 0 h 3484138"/>
                <a:gd name="connsiteX0" fmla="*/ 883842 w 1570165"/>
                <a:gd name="connsiteY0" fmla="*/ 574460 h 3484138"/>
                <a:gd name="connsiteX1" fmla="*/ 164872 w 1570165"/>
                <a:gd name="connsiteY1" fmla="*/ 1723377 h 3484138"/>
                <a:gd name="connsiteX2" fmla="*/ 272638 w 1570165"/>
                <a:gd name="connsiteY2" fmla="*/ 1726080 h 3484138"/>
                <a:gd name="connsiteX3" fmla="*/ 272638 w 1570165"/>
                <a:gd name="connsiteY3" fmla="*/ 1808934 h 3484138"/>
                <a:gd name="connsiteX4" fmla="*/ 177813 w 1570165"/>
                <a:gd name="connsiteY4" fmla="*/ 1808934 h 3484138"/>
                <a:gd name="connsiteX5" fmla="*/ 824168 w 1570165"/>
                <a:gd name="connsiteY5" fmla="*/ 2910399 h 3484138"/>
                <a:gd name="connsiteX6" fmla="*/ 913320 w 1570165"/>
                <a:gd name="connsiteY6" fmla="*/ 2798959 h 3484138"/>
                <a:gd name="connsiteX7" fmla="*/ 1134044 w 1570165"/>
                <a:gd name="connsiteY7" fmla="*/ 2519998 h 3484138"/>
                <a:gd name="connsiteX8" fmla="*/ 1266336 w 1570165"/>
                <a:gd name="connsiteY8" fmla="*/ 2194303 h 3484138"/>
                <a:gd name="connsiteX9" fmla="*/ 1236857 w 1570165"/>
                <a:gd name="connsiteY9" fmla="*/ 2005214 h 3484138"/>
                <a:gd name="connsiteX10" fmla="*/ 1214569 w 1570165"/>
                <a:gd name="connsiteY10" fmla="*/ 1987238 h 3484138"/>
                <a:gd name="connsiteX11" fmla="*/ 1061428 w 1570165"/>
                <a:gd name="connsiteY11" fmla="*/ 1841287 h 3484138"/>
                <a:gd name="connsiteX12" fmla="*/ 1053519 w 1570165"/>
                <a:gd name="connsiteY12" fmla="*/ 1745665 h 3484138"/>
                <a:gd name="connsiteX13" fmla="*/ 1218883 w 1570165"/>
                <a:gd name="connsiteY13" fmla="*/ 1574549 h 3484138"/>
                <a:gd name="connsiteX14" fmla="*/ 1226792 w 1570165"/>
                <a:gd name="connsiteY14" fmla="*/ 1553699 h 3484138"/>
                <a:gd name="connsiteX15" fmla="*/ 1287186 w 1570165"/>
                <a:gd name="connsiteY15" fmla="*/ 1373237 h 3484138"/>
                <a:gd name="connsiteX16" fmla="*/ 1257707 w 1570165"/>
                <a:gd name="connsiteY16" fmla="*/ 1174081 h 3484138"/>
                <a:gd name="connsiteX17" fmla="*/ 1083717 w 1570165"/>
                <a:gd name="connsiteY17" fmla="*/ 868518 h 3484138"/>
                <a:gd name="connsiteX18" fmla="*/ 1024042 w 1570165"/>
                <a:gd name="connsiteY18" fmla="*/ 796622 h 3484138"/>
                <a:gd name="connsiteX19" fmla="*/ 896065 w 1570165"/>
                <a:gd name="connsiteY19" fmla="*/ 594589 h 3484138"/>
                <a:gd name="connsiteX20" fmla="*/ 883842 w 1570165"/>
                <a:gd name="connsiteY20" fmla="*/ 574460 h 3484138"/>
                <a:gd name="connsiteX21" fmla="*/ 994564 w 1570165"/>
                <a:gd name="connsiteY21" fmla="*/ 0 h 3484138"/>
                <a:gd name="connsiteX22" fmla="*/ 1033389 w 1570165"/>
                <a:gd name="connsiteY22" fmla="*/ 0 h 3484138"/>
                <a:gd name="connsiteX23" fmla="*/ 1221760 w 1570165"/>
                <a:gd name="connsiteY23" fmla="*/ 189089 h 3484138"/>
                <a:gd name="connsiteX24" fmla="*/ 1161366 w 1570165"/>
                <a:gd name="connsiteY24" fmla="*/ 378898 h 3484138"/>
                <a:gd name="connsiteX25" fmla="*/ 1051363 w 1570165"/>
                <a:gd name="connsiteY25" fmla="*/ 405500 h 3484138"/>
                <a:gd name="connsiteX26" fmla="*/ 1013977 w 1570165"/>
                <a:gd name="connsiteY26" fmla="*/ 405500 h 3484138"/>
                <a:gd name="connsiteX27" fmla="*/ 1026918 w 1570165"/>
                <a:gd name="connsiteY27" fmla="*/ 468770 h 3484138"/>
                <a:gd name="connsiteX28" fmla="*/ 1138358 w 1570165"/>
                <a:gd name="connsiteY28" fmla="*/ 631257 h 3484138"/>
                <a:gd name="connsiteX29" fmla="*/ 1252675 w 1570165"/>
                <a:gd name="connsiteY29" fmla="*/ 741979 h 3484138"/>
                <a:gd name="connsiteX30" fmla="*/ 1447516 w 1570165"/>
                <a:gd name="connsiteY30" fmla="*/ 972051 h 3484138"/>
                <a:gd name="connsiteX31" fmla="*/ 1492812 w 1570165"/>
                <a:gd name="connsiteY31" fmla="*/ 1023098 h 3484138"/>
                <a:gd name="connsiteX32" fmla="*/ 1569741 w 1570165"/>
                <a:gd name="connsiteY32" fmla="*/ 1244542 h 3484138"/>
                <a:gd name="connsiteX33" fmla="*/ 1506471 w 1570165"/>
                <a:gd name="connsiteY33" fmla="*/ 1440101 h 3484138"/>
                <a:gd name="connsiteX34" fmla="*/ 1374899 w 1570165"/>
                <a:gd name="connsiteY34" fmla="*/ 1600432 h 3484138"/>
                <a:gd name="connsiteX35" fmla="*/ 1475556 w 1570165"/>
                <a:gd name="connsiteY35" fmla="*/ 1755730 h 3484138"/>
                <a:gd name="connsiteX36" fmla="*/ 1465489 w 1570165"/>
                <a:gd name="connsiteY36" fmla="*/ 1849196 h 3484138"/>
                <a:gd name="connsiteX37" fmla="*/ 1393593 w 1570165"/>
                <a:gd name="connsiteY37" fmla="*/ 1949853 h 3484138"/>
                <a:gd name="connsiteX38" fmla="*/ 1405816 w 1570165"/>
                <a:gd name="connsiteY38" fmla="*/ 1962794 h 3484138"/>
                <a:gd name="connsiteX39" fmla="*/ 1522289 w 1570165"/>
                <a:gd name="connsiteY39" fmla="*/ 2166982 h 3484138"/>
                <a:gd name="connsiteX40" fmla="*/ 1458301 w 1570165"/>
                <a:gd name="connsiteY40" fmla="*/ 2467513 h 3484138"/>
                <a:gd name="connsiteX41" fmla="*/ 1375619 w 1570165"/>
                <a:gd name="connsiteY41" fmla="*/ 2552351 h 3484138"/>
                <a:gd name="connsiteX42" fmla="*/ 1001034 w 1570165"/>
                <a:gd name="connsiteY42" fmla="*/ 2969354 h 3484138"/>
                <a:gd name="connsiteX43" fmla="*/ 891032 w 1570165"/>
                <a:gd name="connsiteY43" fmla="*/ 3118902 h 3484138"/>
                <a:gd name="connsiteX44" fmla="*/ 883842 w 1570165"/>
                <a:gd name="connsiteY44" fmla="*/ 3130405 h 3484138"/>
                <a:gd name="connsiteX45" fmla="*/ 935608 w 1570165"/>
                <a:gd name="connsiteY45" fmla="*/ 3108835 h 3484138"/>
                <a:gd name="connsiteX46" fmla="*/ 1021884 w 1570165"/>
                <a:gd name="connsiteY46" fmla="*/ 3093017 h 3484138"/>
                <a:gd name="connsiteX47" fmla="*/ 1118947 w 1570165"/>
                <a:gd name="connsiteY47" fmla="*/ 3154849 h 3484138"/>
                <a:gd name="connsiteX48" fmla="*/ 1124697 w 1570165"/>
                <a:gd name="connsiteY48" fmla="*/ 3348972 h 3484138"/>
                <a:gd name="connsiteX49" fmla="*/ 970119 w 1570165"/>
                <a:gd name="connsiteY49" fmla="*/ 3474074 h 3484138"/>
                <a:gd name="connsiteX50" fmla="*/ 933452 w 1570165"/>
                <a:gd name="connsiteY50" fmla="*/ 3482700 h 3484138"/>
                <a:gd name="connsiteX51" fmla="*/ 893189 w 1570165"/>
                <a:gd name="connsiteY51" fmla="*/ 3484138 h 3484138"/>
                <a:gd name="connsiteX52" fmla="*/ 819854 w 1570165"/>
                <a:gd name="connsiteY52" fmla="*/ 3458974 h 3484138"/>
                <a:gd name="connsiteX53" fmla="*/ 719917 w 1570165"/>
                <a:gd name="connsiteY53" fmla="*/ 3316617 h 3484138"/>
                <a:gd name="connsiteX54" fmla="*/ 754428 w 1570165"/>
                <a:gd name="connsiteY54" fmla="*/ 3041971 h 3484138"/>
                <a:gd name="connsiteX55" fmla="*/ 752990 w 1570165"/>
                <a:gd name="connsiteY55" fmla="*/ 3011774 h 3484138"/>
                <a:gd name="connsiteX56" fmla="*/ 58462 w 1570165"/>
                <a:gd name="connsiteY56" fmla="*/ 1831222 h 3484138"/>
                <a:gd name="connsiteX57" fmla="*/ 77156 w 1570165"/>
                <a:gd name="connsiteY57" fmla="*/ 1651478 h 3484138"/>
                <a:gd name="connsiteX58" fmla="*/ 816978 w 1570165"/>
                <a:gd name="connsiteY58" fmla="*/ 468770 h 3484138"/>
                <a:gd name="connsiteX59" fmla="*/ 819136 w 1570165"/>
                <a:gd name="connsiteY59" fmla="*/ 445044 h 3484138"/>
                <a:gd name="connsiteX60" fmla="*/ 787501 w 1570165"/>
                <a:gd name="connsiteY60" fmla="*/ 170397 h 3484138"/>
                <a:gd name="connsiteX61" fmla="*/ 930576 w 1570165"/>
                <a:gd name="connsiteY61" fmla="*/ 19412 h 3484138"/>
                <a:gd name="connsiteX62" fmla="*/ 994564 w 1570165"/>
                <a:gd name="connsiteY62" fmla="*/ 0 h 3484138"/>
                <a:gd name="connsiteX0" fmla="*/ 853693 w 1540016"/>
                <a:gd name="connsiteY0" fmla="*/ 574460 h 3484138"/>
                <a:gd name="connsiteX1" fmla="*/ 134723 w 1540016"/>
                <a:gd name="connsiteY1" fmla="*/ 1723377 h 3484138"/>
                <a:gd name="connsiteX2" fmla="*/ 242489 w 1540016"/>
                <a:gd name="connsiteY2" fmla="*/ 1726080 h 3484138"/>
                <a:gd name="connsiteX3" fmla="*/ 242489 w 1540016"/>
                <a:gd name="connsiteY3" fmla="*/ 1808934 h 3484138"/>
                <a:gd name="connsiteX4" fmla="*/ 147664 w 1540016"/>
                <a:gd name="connsiteY4" fmla="*/ 1808934 h 3484138"/>
                <a:gd name="connsiteX5" fmla="*/ 794019 w 1540016"/>
                <a:gd name="connsiteY5" fmla="*/ 2910399 h 3484138"/>
                <a:gd name="connsiteX6" fmla="*/ 883171 w 1540016"/>
                <a:gd name="connsiteY6" fmla="*/ 2798959 h 3484138"/>
                <a:gd name="connsiteX7" fmla="*/ 1103895 w 1540016"/>
                <a:gd name="connsiteY7" fmla="*/ 2519998 h 3484138"/>
                <a:gd name="connsiteX8" fmla="*/ 1236187 w 1540016"/>
                <a:gd name="connsiteY8" fmla="*/ 2194303 h 3484138"/>
                <a:gd name="connsiteX9" fmla="*/ 1206708 w 1540016"/>
                <a:gd name="connsiteY9" fmla="*/ 2005214 h 3484138"/>
                <a:gd name="connsiteX10" fmla="*/ 1184420 w 1540016"/>
                <a:gd name="connsiteY10" fmla="*/ 1987238 h 3484138"/>
                <a:gd name="connsiteX11" fmla="*/ 1031279 w 1540016"/>
                <a:gd name="connsiteY11" fmla="*/ 1841287 h 3484138"/>
                <a:gd name="connsiteX12" fmla="*/ 1023370 w 1540016"/>
                <a:gd name="connsiteY12" fmla="*/ 1745665 h 3484138"/>
                <a:gd name="connsiteX13" fmla="*/ 1188734 w 1540016"/>
                <a:gd name="connsiteY13" fmla="*/ 1574549 h 3484138"/>
                <a:gd name="connsiteX14" fmla="*/ 1196643 w 1540016"/>
                <a:gd name="connsiteY14" fmla="*/ 1553699 h 3484138"/>
                <a:gd name="connsiteX15" fmla="*/ 1257037 w 1540016"/>
                <a:gd name="connsiteY15" fmla="*/ 1373237 h 3484138"/>
                <a:gd name="connsiteX16" fmla="*/ 1227558 w 1540016"/>
                <a:gd name="connsiteY16" fmla="*/ 1174081 h 3484138"/>
                <a:gd name="connsiteX17" fmla="*/ 1053568 w 1540016"/>
                <a:gd name="connsiteY17" fmla="*/ 868518 h 3484138"/>
                <a:gd name="connsiteX18" fmla="*/ 993893 w 1540016"/>
                <a:gd name="connsiteY18" fmla="*/ 796622 h 3484138"/>
                <a:gd name="connsiteX19" fmla="*/ 865916 w 1540016"/>
                <a:gd name="connsiteY19" fmla="*/ 594589 h 3484138"/>
                <a:gd name="connsiteX20" fmla="*/ 853693 w 1540016"/>
                <a:gd name="connsiteY20" fmla="*/ 574460 h 3484138"/>
                <a:gd name="connsiteX21" fmla="*/ 964415 w 1540016"/>
                <a:gd name="connsiteY21" fmla="*/ 0 h 3484138"/>
                <a:gd name="connsiteX22" fmla="*/ 1003240 w 1540016"/>
                <a:gd name="connsiteY22" fmla="*/ 0 h 3484138"/>
                <a:gd name="connsiteX23" fmla="*/ 1191611 w 1540016"/>
                <a:gd name="connsiteY23" fmla="*/ 189089 h 3484138"/>
                <a:gd name="connsiteX24" fmla="*/ 1131217 w 1540016"/>
                <a:gd name="connsiteY24" fmla="*/ 378898 h 3484138"/>
                <a:gd name="connsiteX25" fmla="*/ 1021214 w 1540016"/>
                <a:gd name="connsiteY25" fmla="*/ 405500 h 3484138"/>
                <a:gd name="connsiteX26" fmla="*/ 983828 w 1540016"/>
                <a:gd name="connsiteY26" fmla="*/ 405500 h 3484138"/>
                <a:gd name="connsiteX27" fmla="*/ 996769 w 1540016"/>
                <a:gd name="connsiteY27" fmla="*/ 468770 h 3484138"/>
                <a:gd name="connsiteX28" fmla="*/ 1108209 w 1540016"/>
                <a:gd name="connsiteY28" fmla="*/ 631257 h 3484138"/>
                <a:gd name="connsiteX29" fmla="*/ 1222526 w 1540016"/>
                <a:gd name="connsiteY29" fmla="*/ 741979 h 3484138"/>
                <a:gd name="connsiteX30" fmla="*/ 1417367 w 1540016"/>
                <a:gd name="connsiteY30" fmla="*/ 972051 h 3484138"/>
                <a:gd name="connsiteX31" fmla="*/ 1462663 w 1540016"/>
                <a:gd name="connsiteY31" fmla="*/ 1023098 h 3484138"/>
                <a:gd name="connsiteX32" fmla="*/ 1539592 w 1540016"/>
                <a:gd name="connsiteY32" fmla="*/ 1244542 h 3484138"/>
                <a:gd name="connsiteX33" fmla="*/ 1476322 w 1540016"/>
                <a:gd name="connsiteY33" fmla="*/ 1440101 h 3484138"/>
                <a:gd name="connsiteX34" fmla="*/ 1344750 w 1540016"/>
                <a:gd name="connsiteY34" fmla="*/ 1600432 h 3484138"/>
                <a:gd name="connsiteX35" fmla="*/ 1445407 w 1540016"/>
                <a:gd name="connsiteY35" fmla="*/ 1755730 h 3484138"/>
                <a:gd name="connsiteX36" fmla="*/ 1435340 w 1540016"/>
                <a:gd name="connsiteY36" fmla="*/ 1849196 h 3484138"/>
                <a:gd name="connsiteX37" fmla="*/ 1363444 w 1540016"/>
                <a:gd name="connsiteY37" fmla="*/ 1949853 h 3484138"/>
                <a:gd name="connsiteX38" fmla="*/ 1375667 w 1540016"/>
                <a:gd name="connsiteY38" fmla="*/ 1962794 h 3484138"/>
                <a:gd name="connsiteX39" fmla="*/ 1492140 w 1540016"/>
                <a:gd name="connsiteY39" fmla="*/ 2166982 h 3484138"/>
                <a:gd name="connsiteX40" fmla="*/ 1428152 w 1540016"/>
                <a:gd name="connsiteY40" fmla="*/ 2467513 h 3484138"/>
                <a:gd name="connsiteX41" fmla="*/ 1345470 w 1540016"/>
                <a:gd name="connsiteY41" fmla="*/ 2552351 h 3484138"/>
                <a:gd name="connsiteX42" fmla="*/ 970885 w 1540016"/>
                <a:gd name="connsiteY42" fmla="*/ 2969354 h 3484138"/>
                <a:gd name="connsiteX43" fmla="*/ 860883 w 1540016"/>
                <a:gd name="connsiteY43" fmla="*/ 3118902 h 3484138"/>
                <a:gd name="connsiteX44" fmla="*/ 853693 w 1540016"/>
                <a:gd name="connsiteY44" fmla="*/ 3130405 h 3484138"/>
                <a:gd name="connsiteX45" fmla="*/ 905459 w 1540016"/>
                <a:gd name="connsiteY45" fmla="*/ 3108835 h 3484138"/>
                <a:gd name="connsiteX46" fmla="*/ 991735 w 1540016"/>
                <a:gd name="connsiteY46" fmla="*/ 3093017 h 3484138"/>
                <a:gd name="connsiteX47" fmla="*/ 1088798 w 1540016"/>
                <a:gd name="connsiteY47" fmla="*/ 3154849 h 3484138"/>
                <a:gd name="connsiteX48" fmla="*/ 1094548 w 1540016"/>
                <a:gd name="connsiteY48" fmla="*/ 3348972 h 3484138"/>
                <a:gd name="connsiteX49" fmla="*/ 939970 w 1540016"/>
                <a:gd name="connsiteY49" fmla="*/ 3474074 h 3484138"/>
                <a:gd name="connsiteX50" fmla="*/ 903303 w 1540016"/>
                <a:gd name="connsiteY50" fmla="*/ 3482700 h 3484138"/>
                <a:gd name="connsiteX51" fmla="*/ 863040 w 1540016"/>
                <a:gd name="connsiteY51" fmla="*/ 3484138 h 3484138"/>
                <a:gd name="connsiteX52" fmla="*/ 789705 w 1540016"/>
                <a:gd name="connsiteY52" fmla="*/ 3458974 h 3484138"/>
                <a:gd name="connsiteX53" fmla="*/ 689768 w 1540016"/>
                <a:gd name="connsiteY53" fmla="*/ 3316617 h 3484138"/>
                <a:gd name="connsiteX54" fmla="*/ 724279 w 1540016"/>
                <a:gd name="connsiteY54" fmla="*/ 3041971 h 3484138"/>
                <a:gd name="connsiteX55" fmla="*/ 722841 w 1540016"/>
                <a:gd name="connsiteY55" fmla="*/ 3011774 h 3484138"/>
                <a:gd name="connsiteX56" fmla="*/ 28313 w 1540016"/>
                <a:gd name="connsiteY56" fmla="*/ 1831222 h 3484138"/>
                <a:gd name="connsiteX57" fmla="*/ 47007 w 1540016"/>
                <a:gd name="connsiteY57" fmla="*/ 1651478 h 3484138"/>
                <a:gd name="connsiteX58" fmla="*/ 786829 w 1540016"/>
                <a:gd name="connsiteY58" fmla="*/ 468770 h 3484138"/>
                <a:gd name="connsiteX59" fmla="*/ 788987 w 1540016"/>
                <a:gd name="connsiteY59" fmla="*/ 445044 h 3484138"/>
                <a:gd name="connsiteX60" fmla="*/ 757352 w 1540016"/>
                <a:gd name="connsiteY60" fmla="*/ 170397 h 3484138"/>
                <a:gd name="connsiteX61" fmla="*/ 900427 w 1540016"/>
                <a:gd name="connsiteY61" fmla="*/ 19412 h 3484138"/>
                <a:gd name="connsiteX62" fmla="*/ 964415 w 1540016"/>
                <a:gd name="connsiteY62" fmla="*/ 0 h 3484138"/>
                <a:gd name="connsiteX0" fmla="*/ 853693 w 1540016"/>
                <a:gd name="connsiteY0" fmla="*/ 574460 h 3484138"/>
                <a:gd name="connsiteX1" fmla="*/ 134723 w 1540016"/>
                <a:gd name="connsiteY1" fmla="*/ 1723377 h 3484138"/>
                <a:gd name="connsiteX2" fmla="*/ 242489 w 1540016"/>
                <a:gd name="connsiteY2" fmla="*/ 1808934 h 3484138"/>
                <a:gd name="connsiteX3" fmla="*/ 147664 w 1540016"/>
                <a:gd name="connsiteY3" fmla="*/ 1808934 h 3484138"/>
                <a:gd name="connsiteX4" fmla="*/ 794019 w 1540016"/>
                <a:gd name="connsiteY4" fmla="*/ 2910399 h 3484138"/>
                <a:gd name="connsiteX5" fmla="*/ 883171 w 1540016"/>
                <a:gd name="connsiteY5" fmla="*/ 2798959 h 3484138"/>
                <a:gd name="connsiteX6" fmla="*/ 1103895 w 1540016"/>
                <a:gd name="connsiteY6" fmla="*/ 2519998 h 3484138"/>
                <a:gd name="connsiteX7" fmla="*/ 1236187 w 1540016"/>
                <a:gd name="connsiteY7" fmla="*/ 2194303 h 3484138"/>
                <a:gd name="connsiteX8" fmla="*/ 1206708 w 1540016"/>
                <a:gd name="connsiteY8" fmla="*/ 2005214 h 3484138"/>
                <a:gd name="connsiteX9" fmla="*/ 1184420 w 1540016"/>
                <a:gd name="connsiteY9" fmla="*/ 1987238 h 3484138"/>
                <a:gd name="connsiteX10" fmla="*/ 1031279 w 1540016"/>
                <a:gd name="connsiteY10" fmla="*/ 1841287 h 3484138"/>
                <a:gd name="connsiteX11" fmla="*/ 1023370 w 1540016"/>
                <a:gd name="connsiteY11" fmla="*/ 1745665 h 3484138"/>
                <a:gd name="connsiteX12" fmla="*/ 1188734 w 1540016"/>
                <a:gd name="connsiteY12" fmla="*/ 1574549 h 3484138"/>
                <a:gd name="connsiteX13" fmla="*/ 1196643 w 1540016"/>
                <a:gd name="connsiteY13" fmla="*/ 1553699 h 3484138"/>
                <a:gd name="connsiteX14" fmla="*/ 1257037 w 1540016"/>
                <a:gd name="connsiteY14" fmla="*/ 1373237 h 3484138"/>
                <a:gd name="connsiteX15" fmla="*/ 1227558 w 1540016"/>
                <a:gd name="connsiteY15" fmla="*/ 1174081 h 3484138"/>
                <a:gd name="connsiteX16" fmla="*/ 1053568 w 1540016"/>
                <a:gd name="connsiteY16" fmla="*/ 868518 h 3484138"/>
                <a:gd name="connsiteX17" fmla="*/ 993893 w 1540016"/>
                <a:gd name="connsiteY17" fmla="*/ 796622 h 3484138"/>
                <a:gd name="connsiteX18" fmla="*/ 865916 w 1540016"/>
                <a:gd name="connsiteY18" fmla="*/ 594589 h 3484138"/>
                <a:gd name="connsiteX19" fmla="*/ 853693 w 1540016"/>
                <a:gd name="connsiteY19" fmla="*/ 574460 h 3484138"/>
                <a:gd name="connsiteX20" fmla="*/ 964415 w 1540016"/>
                <a:gd name="connsiteY20" fmla="*/ 0 h 3484138"/>
                <a:gd name="connsiteX21" fmla="*/ 1003240 w 1540016"/>
                <a:gd name="connsiteY21" fmla="*/ 0 h 3484138"/>
                <a:gd name="connsiteX22" fmla="*/ 1191611 w 1540016"/>
                <a:gd name="connsiteY22" fmla="*/ 189089 h 3484138"/>
                <a:gd name="connsiteX23" fmla="*/ 1131217 w 1540016"/>
                <a:gd name="connsiteY23" fmla="*/ 378898 h 3484138"/>
                <a:gd name="connsiteX24" fmla="*/ 1021214 w 1540016"/>
                <a:gd name="connsiteY24" fmla="*/ 405500 h 3484138"/>
                <a:gd name="connsiteX25" fmla="*/ 983828 w 1540016"/>
                <a:gd name="connsiteY25" fmla="*/ 405500 h 3484138"/>
                <a:gd name="connsiteX26" fmla="*/ 996769 w 1540016"/>
                <a:gd name="connsiteY26" fmla="*/ 468770 h 3484138"/>
                <a:gd name="connsiteX27" fmla="*/ 1108209 w 1540016"/>
                <a:gd name="connsiteY27" fmla="*/ 631257 h 3484138"/>
                <a:gd name="connsiteX28" fmla="*/ 1222526 w 1540016"/>
                <a:gd name="connsiteY28" fmla="*/ 741979 h 3484138"/>
                <a:gd name="connsiteX29" fmla="*/ 1417367 w 1540016"/>
                <a:gd name="connsiteY29" fmla="*/ 972051 h 3484138"/>
                <a:gd name="connsiteX30" fmla="*/ 1462663 w 1540016"/>
                <a:gd name="connsiteY30" fmla="*/ 1023098 h 3484138"/>
                <a:gd name="connsiteX31" fmla="*/ 1539592 w 1540016"/>
                <a:gd name="connsiteY31" fmla="*/ 1244542 h 3484138"/>
                <a:gd name="connsiteX32" fmla="*/ 1476322 w 1540016"/>
                <a:gd name="connsiteY32" fmla="*/ 1440101 h 3484138"/>
                <a:gd name="connsiteX33" fmla="*/ 1344750 w 1540016"/>
                <a:gd name="connsiteY33" fmla="*/ 1600432 h 3484138"/>
                <a:gd name="connsiteX34" fmla="*/ 1445407 w 1540016"/>
                <a:gd name="connsiteY34" fmla="*/ 1755730 h 3484138"/>
                <a:gd name="connsiteX35" fmla="*/ 1435340 w 1540016"/>
                <a:gd name="connsiteY35" fmla="*/ 1849196 h 3484138"/>
                <a:gd name="connsiteX36" fmla="*/ 1363444 w 1540016"/>
                <a:gd name="connsiteY36" fmla="*/ 1949853 h 3484138"/>
                <a:gd name="connsiteX37" fmla="*/ 1375667 w 1540016"/>
                <a:gd name="connsiteY37" fmla="*/ 1962794 h 3484138"/>
                <a:gd name="connsiteX38" fmla="*/ 1492140 w 1540016"/>
                <a:gd name="connsiteY38" fmla="*/ 2166982 h 3484138"/>
                <a:gd name="connsiteX39" fmla="*/ 1428152 w 1540016"/>
                <a:gd name="connsiteY39" fmla="*/ 2467513 h 3484138"/>
                <a:gd name="connsiteX40" fmla="*/ 1345470 w 1540016"/>
                <a:gd name="connsiteY40" fmla="*/ 2552351 h 3484138"/>
                <a:gd name="connsiteX41" fmla="*/ 970885 w 1540016"/>
                <a:gd name="connsiteY41" fmla="*/ 2969354 h 3484138"/>
                <a:gd name="connsiteX42" fmla="*/ 860883 w 1540016"/>
                <a:gd name="connsiteY42" fmla="*/ 3118902 h 3484138"/>
                <a:gd name="connsiteX43" fmla="*/ 853693 w 1540016"/>
                <a:gd name="connsiteY43" fmla="*/ 3130405 h 3484138"/>
                <a:gd name="connsiteX44" fmla="*/ 905459 w 1540016"/>
                <a:gd name="connsiteY44" fmla="*/ 3108835 h 3484138"/>
                <a:gd name="connsiteX45" fmla="*/ 991735 w 1540016"/>
                <a:gd name="connsiteY45" fmla="*/ 3093017 h 3484138"/>
                <a:gd name="connsiteX46" fmla="*/ 1088798 w 1540016"/>
                <a:gd name="connsiteY46" fmla="*/ 3154849 h 3484138"/>
                <a:gd name="connsiteX47" fmla="*/ 1094548 w 1540016"/>
                <a:gd name="connsiteY47" fmla="*/ 3348972 h 3484138"/>
                <a:gd name="connsiteX48" fmla="*/ 939970 w 1540016"/>
                <a:gd name="connsiteY48" fmla="*/ 3474074 h 3484138"/>
                <a:gd name="connsiteX49" fmla="*/ 903303 w 1540016"/>
                <a:gd name="connsiteY49" fmla="*/ 3482700 h 3484138"/>
                <a:gd name="connsiteX50" fmla="*/ 863040 w 1540016"/>
                <a:gd name="connsiteY50" fmla="*/ 3484138 h 3484138"/>
                <a:gd name="connsiteX51" fmla="*/ 789705 w 1540016"/>
                <a:gd name="connsiteY51" fmla="*/ 3458974 h 3484138"/>
                <a:gd name="connsiteX52" fmla="*/ 689768 w 1540016"/>
                <a:gd name="connsiteY52" fmla="*/ 3316617 h 3484138"/>
                <a:gd name="connsiteX53" fmla="*/ 724279 w 1540016"/>
                <a:gd name="connsiteY53" fmla="*/ 3041971 h 3484138"/>
                <a:gd name="connsiteX54" fmla="*/ 722841 w 1540016"/>
                <a:gd name="connsiteY54" fmla="*/ 3011774 h 3484138"/>
                <a:gd name="connsiteX55" fmla="*/ 28313 w 1540016"/>
                <a:gd name="connsiteY55" fmla="*/ 1831222 h 3484138"/>
                <a:gd name="connsiteX56" fmla="*/ 47007 w 1540016"/>
                <a:gd name="connsiteY56" fmla="*/ 1651478 h 3484138"/>
                <a:gd name="connsiteX57" fmla="*/ 786829 w 1540016"/>
                <a:gd name="connsiteY57" fmla="*/ 468770 h 3484138"/>
                <a:gd name="connsiteX58" fmla="*/ 788987 w 1540016"/>
                <a:gd name="connsiteY58" fmla="*/ 445044 h 3484138"/>
                <a:gd name="connsiteX59" fmla="*/ 757352 w 1540016"/>
                <a:gd name="connsiteY59" fmla="*/ 170397 h 3484138"/>
                <a:gd name="connsiteX60" fmla="*/ 900427 w 1540016"/>
                <a:gd name="connsiteY60" fmla="*/ 19412 h 3484138"/>
                <a:gd name="connsiteX61" fmla="*/ 964415 w 1540016"/>
                <a:gd name="connsiteY61" fmla="*/ 0 h 3484138"/>
                <a:gd name="connsiteX0" fmla="*/ 853693 w 1540016"/>
                <a:gd name="connsiteY0" fmla="*/ 574460 h 3484138"/>
                <a:gd name="connsiteX1" fmla="*/ 134723 w 1540016"/>
                <a:gd name="connsiteY1" fmla="*/ 1723377 h 3484138"/>
                <a:gd name="connsiteX2" fmla="*/ 147664 w 1540016"/>
                <a:gd name="connsiteY2" fmla="*/ 1808934 h 3484138"/>
                <a:gd name="connsiteX3" fmla="*/ 794019 w 1540016"/>
                <a:gd name="connsiteY3" fmla="*/ 2910399 h 3484138"/>
                <a:gd name="connsiteX4" fmla="*/ 883171 w 1540016"/>
                <a:gd name="connsiteY4" fmla="*/ 2798959 h 3484138"/>
                <a:gd name="connsiteX5" fmla="*/ 1103895 w 1540016"/>
                <a:gd name="connsiteY5" fmla="*/ 2519998 h 3484138"/>
                <a:gd name="connsiteX6" fmla="*/ 1236187 w 1540016"/>
                <a:gd name="connsiteY6" fmla="*/ 2194303 h 3484138"/>
                <a:gd name="connsiteX7" fmla="*/ 1206708 w 1540016"/>
                <a:gd name="connsiteY7" fmla="*/ 2005214 h 3484138"/>
                <a:gd name="connsiteX8" fmla="*/ 1184420 w 1540016"/>
                <a:gd name="connsiteY8" fmla="*/ 1987238 h 3484138"/>
                <a:gd name="connsiteX9" fmla="*/ 1031279 w 1540016"/>
                <a:gd name="connsiteY9" fmla="*/ 1841287 h 3484138"/>
                <a:gd name="connsiteX10" fmla="*/ 1023370 w 1540016"/>
                <a:gd name="connsiteY10" fmla="*/ 1745665 h 3484138"/>
                <a:gd name="connsiteX11" fmla="*/ 1188734 w 1540016"/>
                <a:gd name="connsiteY11" fmla="*/ 1574549 h 3484138"/>
                <a:gd name="connsiteX12" fmla="*/ 1196643 w 1540016"/>
                <a:gd name="connsiteY12" fmla="*/ 1553699 h 3484138"/>
                <a:gd name="connsiteX13" fmla="*/ 1257037 w 1540016"/>
                <a:gd name="connsiteY13" fmla="*/ 1373237 h 3484138"/>
                <a:gd name="connsiteX14" fmla="*/ 1227558 w 1540016"/>
                <a:gd name="connsiteY14" fmla="*/ 1174081 h 3484138"/>
                <a:gd name="connsiteX15" fmla="*/ 1053568 w 1540016"/>
                <a:gd name="connsiteY15" fmla="*/ 868518 h 3484138"/>
                <a:gd name="connsiteX16" fmla="*/ 993893 w 1540016"/>
                <a:gd name="connsiteY16" fmla="*/ 796622 h 3484138"/>
                <a:gd name="connsiteX17" fmla="*/ 865916 w 1540016"/>
                <a:gd name="connsiteY17" fmla="*/ 594589 h 3484138"/>
                <a:gd name="connsiteX18" fmla="*/ 853693 w 1540016"/>
                <a:gd name="connsiteY18" fmla="*/ 574460 h 3484138"/>
                <a:gd name="connsiteX19" fmla="*/ 964415 w 1540016"/>
                <a:gd name="connsiteY19" fmla="*/ 0 h 3484138"/>
                <a:gd name="connsiteX20" fmla="*/ 1003240 w 1540016"/>
                <a:gd name="connsiteY20" fmla="*/ 0 h 3484138"/>
                <a:gd name="connsiteX21" fmla="*/ 1191611 w 1540016"/>
                <a:gd name="connsiteY21" fmla="*/ 189089 h 3484138"/>
                <a:gd name="connsiteX22" fmla="*/ 1131217 w 1540016"/>
                <a:gd name="connsiteY22" fmla="*/ 378898 h 3484138"/>
                <a:gd name="connsiteX23" fmla="*/ 1021214 w 1540016"/>
                <a:gd name="connsiteY23" fmla="*/ 405500 h 3484138"/>
                <a:gd name="connsiteX24" fmla="*/ 983828 w 1540016"/>
                <a:gd name="connsiteY24" fmla="*/ 405500 h 3484138"/>
                <a:gd name="connsiteX25" fmla="*/ 996769 w 1540016"/>
                <a:gd name="connsiteY25" fmla="*/ 468770 h 3484138"/>
                <a:gd name="connsiteX26" fmla="*/ 1108209 w 1540016"/>
                <a:gd name="connsiteY26" fmla="*/ 631257 h 3484138"/>
                <a:gd name="connsiteX27" fmla="*/ 1222526 w 1540016"/>
                <a:gd name="connsiteY27" fmla="*/ 741979 h 3484138"/>
                <a:gd name="connsiteX28" fmla="*/ 1417367 w 1540016"/>
                <a:gd name="connsiteY28" fmla="*/ 972051 h 3484138"/>
                <a:gd name="connsiteX29" fmla="*/ 1462663 w 1540016"/>
                <a:gd name="connsiteY29" fmla="*/ 1023098 h 3484138"/>
                <a:gd name="connsiteX30" fmla="*/ 1539592 w 1540016"/>
                <a:gd name="connsiteY30" fmla="*/ 1244542 h 3484138"/>
                <a:gd name="connsiteX31" fmla="*/ 1476322 w 1540016"/>
                <a:gd name="connsiteY31" fmla="*/ 1440101 h 3484138"/>
                <a:gd name="connsiteX32" fmla="*/ 1344750 w 1540016"/>
                <a:gd name="connsiteY32" fmla="*/ 1600432 h 3484138"/>
                <a:gd name="connsiteX33" fmla="*/ 1445407 w 1540016"/>
                <a:gd name="connsiteY33" fmla="*/ 1755730 h 3484138"/>
                <a:gd name="connsiteX34" fmla="*/ 1435340 w 1540016"/>
                <a:gd name="connsiteY34" fmla="*/ 1849196 h 3484138"/>
                <a:gd name="connsiteX35" fmla="*/ 1363444 w 1540016"/>
                <a:gd name="connsiteY35" fmla="*/ 1949853 h 3484138"/>
                <a:gd name="connsiteX36" fmla="*/ 1375667 w 1540016"/>
                <a:gd name="connsiteY36" fmla="*/ 1962794 h 3484138"/>
                <a:gd name="connsiteX37" fmla="*/ 1492140 w 1540016"/>
                <a:gd name="connsiteY37" fmla="*/ 2166982 h 3484138"/>
                <a:gd name="connsiteX38" fmla="*/ 1428152 w 1540016"/>
                <a:gd name="connsiteY38" fmla="*/ 2467513 h 3484138"/>
                <a:gd name="connsiteX39" fmla="*/ 1345470 w 1540016"/>
                <a:gd name="connsiteY39" fmla="*/ 2552351 h 3484138"/>
                <a:gd name="connsiteX40" fmla="*/ 970885 w 1540016"/>
                <a:gd name="connsiteY40" fmla="*/ 2969354 h 3484138"/>
                <a:gd name="connsiteX41" fmla="*/ 860883 w 1540016"/>
                <a:gd name="connsiteY41" fmla="*/ 3118902 h 3484138"/>
                <a:gd name="connsiteX42" fmla="*/ 853693 w 1540016"/>
                <a:gd name="connsiteY42" fmla="*/ 3130405 h 3484138"/>
                <a:gd name="connsiteX43" fmla="*/ 905459 w 1540016"/>
                <a:gd name="connsiteY43" fmla="*/ 3108835 h 3484138"/>
                <a:gd name="connsiteX44" fmla="*/ 991735 w 1540016"/>
                <a:gd name="connsiteY44" fmla="*/ 3093017 h 3484138"/>
                <a:gd name="connsiteX45" fmla="*/ 1088798 w 1540016"/>
                <a:gd name="connsiteY45" fmla="*/ 3154849 h 3484138"/>
                <a:gd name="connsiteX46" fmla="*/ 1094548 w 1540016"/>
                <a:gd name="connsiteY46" fmla="*/ 3348972 h 3484138"/>
                <a:gd name="connsiteX47" fmla="*/ 939970 w 1540016"/>
                <a:gd name="connsiteY47" fmla="*/ 3474074 h 3484138"/>
                <a:gd name="connsiteX48" fmla="*/ 903303 w 1540016"/>
                <a:gd name="connsiteY48" fmla="*/ 3482700 h 3484138"/>
                <a:gd name="connsiteX49" fmla="*/ 863040 w 1540016"/>
                <a:gd name="connsiteY49" fmla="*/ 3484138 h 3484138"/>
                <a:gd name="connsiteX50" fmla="*/ 789705 w 1540016"/>
                <a:gd name="connsiteY50" fmla="*/ 3458974 h 3484138"/>
                <a:gd name="connsiteX51" fmla="*/ 689768 w 1540016"/>
                <a:gd name="connsiteY51" fmla="*/ 3316617 h 3484138"/>
                <a:gd name="connsiteX52" fmla="*/ 724279 w 1540016"/>
                <a:gd name="connsiteY52" fmla="*/ 3041971 h 3484138"/>
                <a:gd name="connsiteX53" fmla="*/ 722841 w 1540016"/>
                <a:gd name="connsiteY53" fmla="*/ 3011774 h 3484138"/>
                <a:gd name="connsiteX54" fmla="*/ 28313 w 1540016"/>
                <a:gd name="connsiteY54" fmla="*/ 1831222 h 3484138"/>
                <a:gd name="connsiteX55" fmla="*/ 47007 w 1540016"/>
                <a:gd name="connsiteY55" fmla="*/ 1651478 h 3484138"/>
                <a:gd name="connsiteX56" fmla="*/ 786829 w 1540016"/>
                <a:gd name="connsiteY56" fmla="*/ 468770 h 3484138"/>
                <a:gd name="connsiteX57" fmla="*/ 788987 w 1540016"/>
                <a:gd name="connsiteY57" fmla="*/ 445044 h 3484138"/>
                <a:gd name="connsiteX58" fmla="*/ 757352 w 1540016"/>
                <a:gd name="connsiteY58" fmla="*/ 170397 h 3484138"/>
                <a:gd name="connsiteX59" fmla="*/ 900427 w 1540016"/>
                <a:gd name="connsiteY59" fmla="*/ 19412 h 3484138"/>
                <a:gd name="connsiteX60" fmla="*/ 964415 w 1540016"/>
                <a:gd name="connsiteY60" fmla="*/ 0 h 3484138"/>
                <a:gd name="connsiteX0" fmla="*/ 853693 w 1540016"/>
                <a:gd name="connsiteY0" fmla="*/ 574460 h 3484138"/>
                <a:gd name="connsiteX1" fmla="*/ 134723 w 1540016"/>
                <a:gd name="connsiteY1" fmla="*/ 1723377 h 3484138"/>
                <a:gd name="connsiteX2" fmla="*/ 147664 w 1540016"/>
                <a:gd name="connsiteY2" fmla="*/ 1808934 h 3484138"/>
                <a:gd name="connsiteX3" fmla="*/ 794019 w 1540016"/>
                <a:gd name="connsiteY3" fmla="*/ 2910399 h 3484138"/>
                <a:gd name="connsiteX4" fmla="*/ 883171 w 1540016"/>
                <a:gd name="connsiteY4" fmla="*/ 2798959 h 3484138"/>
                <a:gd name="connsiteX5" fmla="*/ 1103895 w 1540016"/>
                <a:gd name="connsiteY5" fmla="*/ 2519998 h 3484138"/>
                <a:gd name="connsiteX6" fmla="*/ 1236187 w 1540016"/>
                <a:gd name="connsiteY6" fmla="*/ 2194303 h 3484138"/>
                <a:gd name="connsiteX7" fmla="*/ 1206708 w 1540016"/>
                <a:gd name="connsiteY7" fmla="*/ 2005214 h 3484138"/>
                <a:gd name="connsiteX8" fmla="*/ 1184420 w 1540016"/>
                <a:gd name="connsiteY8" fmla="*/ 1987238 h 3484138"/>
                <a:gd name="connsiteX9" fmla="*/ 1031279 w 1540016"/>
                <a:gd name="connsiteY9" fmla="*/ 1841287 h 3484138"/>
                <a:gd name="connsiteX10" fmla="*/ 1023370 w 1540016"/>
                <a:gd name="connsiteY10" fmla="*/ 1745665 h 3484138"/>
                <a:gd name="connsiteX11" fmla="*/ 1188734 w 1540016"/>
                <a:gd name="connsiteY11" fmla="*/ 1574549 h 3484138"/>
                <a:gd name="connsiteX12" fmla="*/ 1196643 w 1540016"/>
                <a:gd name="connsiteY12" fmla="*/ 1553699 h 3484138"/>
                <a:gd name="connsiteX13" fmla="*/ 1257037 w 1540016"/>
                <a:gd name="connsiteY13" fmla="*/ 1373237 h 3484138"/>
                <a:gd name="connsiteX14" fmla="*/ 1227558 w 1540016"/>
                <a:gd name="connsiteY14" fmla="*/ 1174081 h 3484138"/>
                <a:gd name="connsiteX15" fmla="*/ 1053568 w 1540016"/>
                <a:gd name="connsiteY15" fmla="*/ 868518 h 3484138"/>
                <a:gd name="connsiteX16" fmla="*/ 993893 w 1540016"/>
                <a:gd name="connsiteY16" fmla="*/ 796622 h 3484138"/>
                <a:gd name="connsiteX17" fmla="*/ 865916 w 1540016"/>
                <a:gd name="connsiteY17" fmla="*/ 594589 h 3484138"/>
                <a:gd name="connsiteX18" fmla="*/ 853693 w 1540016"/>
                <a:gd name="connsiteY18" fmla="*/ 574460 h 3484138"/>
                <a:gd name="connsiteX19" fmla="*/ 964415 w 1540016"/>
                <a:gd name="connsiteY19" fmla="*/ 0 h 3484138"/>
                <a:gd name="connsiteX20" fmla="*/ 1003240 w 1540016"/>
                <a:gd name="connsiteY20" fmla="*/ 0 h 3484138"/>
                <a:gd name="connsiteX21" fmla="*/ 1191611 w 1540016"/>
                <a:gd name="connsiteY21" fmla="*/ 189089 h 3484138"/>
                <a:gd name="connsiteX22" fmla="*/ 1131217 w 1540016"/>
                <a:gd name="connsiteY22" fmla="*/ 378898 h 3484138"/>
                <a:gd name="connsiteX23" fmla="*/ 1021214 w 1540016"/>
                <a:gd name="connsiteY23" fmla="*/ 405500 h 3484138"/>
                <a:gd name="connsiteX24" fmla="*/ 983828 w 1540016"/>
                <a:gd name="connsiteY24" fmla="*/ 405500 h 3484138"/>
                <a:gd name="connsiteX25" fmla="*/ 996769 w 1540016"/>
                <a:gd name="connsiteY25" fmla="*/ 468770 h 3484138"/>
                <a:gd name="connsiteX26" fmla="*/ 1108209 w 1540016"/>
                <a:gd name="connsiteY26" fmla="*/ 631257 h 3484138"/>
                <a:gd name="connsiteX27" fmla="*/ 1222526 w 1540016"/>
                <a:gd name="connsiteY27" fmla="*/ 741979 h 3484138"/>
                <a:gd name="connsiteX28" fmla="*/ 1417367 w 1540016"/>
                <a:gd name="connsiteY28" fmla="*/ 972051 h 3484138"/>
                <a:gd name="connsiteX29" fmla="*/ 1462663 w 1540016"/>
                <a:gd name="connsiteY29" fmla="*/ 1023098 h 3484138"/>
                <a:gd name="connsiteX30" fmla="*/ 1539592 w 1540016"/>
                <a:gd name="connsiteY30" fmla="*/ 1244542 h 3484138"/>
                <a:gd name="connsiteX31" fmla="*/ 1476322 w 1540016"/>
                <a:gd name="connsiteY31" fmla="*/ 1440101 h 3484138"/>
                <a:gd name="connsiteX32" fmla="*/ 1344750 w 1540016"/>
                <a:gd name="connsiteY32" fmla="*/ 1600432 h 3484138"/>
                <a:gd name="connsiteX33" fmla="*/ 1445407 w 1540016"/>
                <a:gd name="connsiteY33" fmla="*/ 1755730 h 3484138"/>
                <a:gd name="connsiteX34" fmla="*/ 1435340 w 1540016"/>
                <a:gd name="connsiteY34" fmla="*/ 1849196 h 3484138"/>
                <a:gd name="connsiteX35" fmla="*/ 1363444 w 1540016"/>
                <a:gd name="connsiteY35" fmla="*/ 1949853 h 3484138"/>
                <a:gd name="connsiteX36" fmla="*/ 1375667 w 1540016"/>
                <a:gd name="connsiteY36" fmla="*/ 1962794 h 3484138"/>
                <a:gd name="connsiteX37" fmla="*/ 1492140 w 1540016"/>
                <a:gd name="connsiteY37" fmla="*/ 2166982 h 3484138"/>
                <a:gd name="connsiteX38" fmla="*/ 1428152 w 1540016"/>
                <a:gd name="connsiteY38" fmla="*/ 2467513 h 3484138"/>
                <a:gd name="connsiteX39" fmla="*/ 1345470 w 1540016"/>
                <a:gd name="connsiteY39" fmla="*/ 2552351 h 3484138"/>
                <a:gd name="connsiteX40" fmla="*/ 970885 w 1540016"/>
                <a:gd name="connsiteY40" fmla="*/ 2969354 h 3484138"/>
                <a:gd name="connsiteX41" fmla="*/ 860883 w 1540016"/>
                <a:gd name="connsiteY41" fmla="*/ 3118902 h 3484138"/>
                <a:gd name="connsiteX42" fmla="*/ 853693 w 1540016"/>
                <a:gd name="connsiteY42" fmla="*/ 3130405 h 3484138"/>
                <a:gd name="connsiteX43" fmla="*/ 905459 w 1540016"/>
                <a:gd name="connsiteY43" fmla="*/ 3108835 h 3484138"/>
                <a:gd name="connsiteX44" fmla="*/ 991735 w 1540016"/>
                <a:gd name="connsiteY44" fmla="*/ 3093017 h 3484138"/>
                <a:gd name="connsiteX45" fmla="*/ 1088798 w 1540016"/>
                <a:gd name="connsiteY45" fmla="*/ 3154849 h 3484138"/>
                <a:gd name="connsiteX46" fmla="*/ 1094548 w 1540016"/>
                <a:gd name="connsiteY46" fmla="*/ 3348972 h 3484138"/>
                <a:gd name="connsiteX47" fmla="*/ 939970 w 1540016"/>
                <a:gd name="connsiteY47" fmla="*/ 3474074 h 3484138"/>
                <a:gd name="connsiteX48" fmla="*/ 903303 w 1540016"/>
                <a:gd name="connsiteY48" fmla="*/ 3482700 h 3484138"/>
                <a:gd name="connsiteX49" fmla="*/ 863040 w 1540016"/>
                <a:gd name="connsiteY49" fmla="*/ 3484138 h 3484138"/>
                <a:gd name="connsiteX50" fmla="*/ 789705 w 1540016"/>
                <a:gd name="connsiteY50" fmla="*/ 3458974 h 3484138"/>
                <a:gd name="connsiteX51" fmla="*/ 689768 w 1540016"/>
                <a:gd name="connsiteY51" fmla="*/ 3316617 h 3484138"/>
                <a:gd name="connsiteX52" fmla="*/ 724279 w 1540016"/>
                <a:gd name="connsiteY52" fmla="*/ 3041971 h 3484138"/>
                <a:gd name="connsiteX53" fmla="*/ 722841 w 1540016"/>
                <a:gd name="connsiteY53" fmla="*/ 3011774 h 3484138"/>
                <a:gd name="connsiteX54" fmla="*/ 28313 w 1540016"/>
                <a:gd name="connsiteY54" fmla="*/ 1831222 h 3484138"/>
                <a:gd name="connsiteX55" fmla="*/ 47007 w 1540016"/>
                <a:gd name="connsiteY55" fmla="*/ 1651478 h 3484138"/>
                <a:gd name="connsiteX56" fmla="*/ 786829 w 1540016"/>
                <a:gd name="connsiteY56" fmla="*/ 468770 h 3484138"/>
                <a:gd name="connsiteX57" fmla="*/ 788987 w 1540016"/>
                <a:gd name="connsiteY57" fmla="*/ 445044 h 3484138"/>
                <a:gd name="connsiteX58" fmla="*/ 757352 w 1540016"/>
                <a:gd name="connsiteY58" fmla="*/ 170397 h 3484138"/>
                <a:gd name="connsiteX59" fmla="*/ 900427 w 1540016"/>
                <a:gd name="connsiteY59" fmla="*/ 19412 h 3484138"/>
                <a:gd name="connsiteX60" fmla="*/ 964415 w 1540016"/>
                <a:gd name="connsiteY60" fmla="*/ 0 h 3484138"/>
                <a:gd name="connsiteX0" fmla="*/ 853693 w 1540016"/>
                <a:gd name="connsiteY0" fmla="*/ 574460 h 3484138"/>
                <a:gd name="connsiteX1" fmla="*/ 134723 w 1540016"/>
                <a:gd name="connsiteY1" fmla="*/ 1723377 h 3484138"/>
                <a:gd name="connsiteX2" fmla="*/ 147664 w 1540016"/>
                <a:gd name="connsiteY2" fmla="*/ 1808934 h 3484138"/>
                <a:gd name="connsiteX3" fmla="*/ 794019 w 1540016"/>
                <a:gd name="connsiteY3" fmla="*/ 2910399 h 3484138"/>
                <a:gd name="connsiteX4" fmla="*/ 883171 w 1540016"/>
                <a:gd name="connsiteY4" fmla="*/ 2798959 h 3484138"/>
                <a:gd name="connsiteX5" fmla="*/ 1103895 w 1540016"/>
                <a:gd name="connsiteY5" fmla="*/ 2519998 h 3484138"/>
                <a:gd name="connsiteX6" fmla="*/ 1236187 w 1540016"/>
                <a:gd name="connsiteY6" fmla="*/ 2194303 h 3484138"/>
                <a:gd name="connsiteX7" fmla="*/ 1206708 w 1540016"/>
                <a:gd name="connsiteY7" fmla="*/ 2005214 h 3484138"/>
                <a:gd name="connsiteX8" fmla="*/ 1184420 w 1540016"/>
                <a:gd name="connsiteY8" fmla="*/ 1987238 h 3484138"/>
                <a:gd name="connsiteX9" fmla="*/ 1031279 w 1540016"/>
                <a:gd name="connsiteY9" fmla="*/ 1841287 h 3484138"/>
                <a:gd name="connsiteX10" fmla="*/ 1023370 w 1540016"/>
                <a:gd name="connsiteY10" fmla="*/ 1745665 h 3484138"/>
                <a:gd name="connsiteX11" fmla="*/ 1188734 w 1540016"/>
                <a:gd name="connsiteY11" fmla="*/ 1574549 h 3484138"/>
                <a:gd name="connsiteX12" fmla="*/ 1196643 w 1540016"/>
                <a:gd name="connsiteY12" fmla="*/ 1553699 h 3484138"/>
                <a:gd name="connsiteX13" fmla="*/ 1257037 w 1540016"/>
                <a:gd name="connsiteY13" fmla="*/ 1373237 h 3484138"/>
                <a:gd name="connsiteX14" fmla="*/ 1227558 w 1540016"/>
                <a:gd name="connsiteY14" fmla="*/ 1174081 h 3484138"/>
                <a:gd name="connsiteX15" fmla="*/ 1053568 w 1540016"/>
                <a:gd name="connsiteY15" fmla="*/ 868518 h 3484138"/>
                <a:gd name="connsiteX16" fmla="*/ 993893 w 1540016"/>
                <a:gd name="connsiteY16" fmla="*/ 796622 h 3484138"/>
                <a:gd name="connsiteX17" fmla="*/ 865916 w 1540016"/>
                <a:gd name="connsiteY17" fmla="*/ 594589 h 3484138"/>
                <a:gd name="connsiteX18" fmla="*/ 853693 w 1540016"/>
                <a:gd name="connsiteY18" fmla="*/ 574460 h 3484138"/>
                <a:gd name="connsiteX19" fmla="*/ 964415 w 1540016"/>
                <a:gd name="connsiteY19" fmla="*/ 0 h 3484138"/>
                <a:gd name="connsiteX20" fmla="*/ 1003240 w 1540016"/>
                <a:gd name="connsiteY20" fmla="*/ 0 h 3484138"/>
                <a:gd name="connsiteX21" fmla="*/ 1191611 w 1540016"/>
                <a:gd name="connsiteY21" fmla="*/ 189089 h 3484138"/>
                <a:gd name="connsiteX22" fmla="*/ 1131217 w 1540016"/>
                <a:gd name="connsiteY22" fmla="*/ 378898 h 3484138"/>
                <a:gd name="connsiteX23" fmla="*/ 1021214 w 1540016"/>
                <a:gd name="connsiteY23" fmla="*/ 405500 h 3484138"/>
                <a:gd name="connsiteX24" fmla="*/ 983828 w 1540016"/>
                <a:gd name="connsiteY24" fmla="*/ 405500 h 3484138"/>
                <a:gd name="connsiteX25" fmla="*/ 996769 w 1540016"/>
                <a:gd name="connsiteY25" fmla="*/ 468770 h 3484138"/>
                <a:gd name="connsiteX26" fmla="*/ 1108209 w 1540016"/>
                <a:gd name="connsiteY26" fmla="*/ 631257 h 3484138"/>
                <a:gd name="connsiteX27" fmla="*/ 1222526 w 1540016"/>
                <a:gd name="connsiteY27" fmla="*/ 741979 h 3484138"/>
                <a:gd name="connsiteX28" fmla="*/ 1417367 w 1540016"/>
                <a:gd name="connsiteY28" fmla="*/ 972051 h 3484138"/>
                <a:gd name="connsiteX29" fmla="*/ 1462663 w 1540016"/>
                <a:gd name="connsiteY29" fmla="*/ 1023098 h 3484138"/>
                <a:gd name="connsiteX30" fmla="*/ 1539592 w 1540016"/>
                <a:gd name="connsiteY30" fmla="*/ 1244542 h 3484138"/>
                <a:gd name="connsiteX31" fmla="*/ 1476322 w 1540016"/>
                <a:gd name="connsiteY31" fmla="*/ 1440101 h 3484138"/>
                <a:gd name="connsiteX32" fmla="*/ 1344750 w 1540016"/>
                <a:gd name="connsiteY32" fmla="*/ 1600432 h 3484138"/>
                <a:gd name="connsiteX33" fmla="*/ 1445407 w 1540016"/>
                <a:gd name="connsiteY33" fmla="*/ 1755730 h 3484138"/>
                <a:gd name="connsiteX34" fmla="*/ 1435340 w 1540016"/>
                <a:gd name="connsiteY34" fmla="*/ 1849196 h 3484138"/>
                <a:gd name="connsiteX35" fmla="*/ 1363444 w 1540016"/>
                <a:gd name="connsiteY35" fmla="*/ 1949853 h 3484138"/>
                <a:gd name="connsiteX36" fmla="*/ 1375667 w 1540016"/>
                <a:gd name="connsiteY36" fmla="*/ 1962794 h 3484138"/>
                <a:gd name="connsiteX37" fmla="*/ 1492140 w 1540016"/>
                <a:gd name="connsiteY37" fmla="*/ 2166982 h 3484138"/>
                <a:gd name="connsiteX38" fmla="*/ 1428152 w 1540016"/>
                <a:gd name="connsiteY38" fmla="*/ 2467513 h 3484138"/>
                <a:gd name="connsiteX39" fmla="*/ 1345470 w 1540016"/>
                <a:gd name="connsiteY39" fmla="*/ 2552351 h 3484138"/>
                <a:gd name="connsiteX40" fmla="*/ 970885 w 1540016"/>
                <a:gd name="connsiteY40" fmla="*/ 2969354 h 3484138"/>
                <a:gd name="connsiteX41" fmla="*/ 860883 w 1540016"/>
                <a:gd name="connsiteY41" fmla="*/ 3118902 h 3484138"/>
                <a:gd name="connsiteX42" fmla="*/ 853693 w 1540016"/>
                <a:gd name="connsiteY42" fmla="*/ 3130405 h 3484138"/>
                <a:gd name="connsiteX43" fmla="*/ 905459 w 1540016"/>
                <a:gd name="connsiteY43" fmla="*/ 3108835 h 3484138"/>
                <a:gd name="connsiteX44" fmla="*/ 991735 w 1540016"/>
                <a:gd name="connsiteY44" fmla="*/ 3093017 h 3484138"/>
                <a:gd name="connsiteX45" fmla="*/ 1088798 w 1540016"/>
                <a:gd name="connsiteY45" fmla="*/ 3154849 h 3484138"/>
                <a:gd name="connsiteX46" fmla="*/ 1094548 w 1540016"/>
                <a:gd name="connsiteY46" fmla="*/ 3348972 h 3484138"/>
                <a:gd name="connsiteX47" fmla="*/ 939970 w 1540016"/>
                <a:gd name="connsiteY47" fmla="*/ 3474074 h 3484138"/>
                <a:gd name="connsiteX48" fmla="*/ 903303 w 1540016"/>
                <a:gd name="connsiteY48" fmla="*/ 3482700 h 3484138"/>
                <a:gd name="connsiteX49" fmla="*/ 863040 w 1540016"/>
                <a:gd name="connsiteY49" fmla="*/ 3484138 h 3484138"/>
                <a:gd name="connsiteX50" fmla="*/ 789705 w 1540016"/>
                <a:gd name="connsiteY50" fmla="*/ 3458974 h 3484138"/>
                <a:gd name="connsiteX51" fmla="*/ 689768 w 1540016"/>
                <a:gd name="connsiteY51" fmla="*/ 3316617 h 3484138"/>
                <a:gd name="connsiteX52" fmla="*/ 724279 w 1540016"/>
                <a:gd name="connsiteY52" fmla="*/ 3041971 h 3484138"/>
                <a:gd name="connsiteX53" fmla="*/ 722841 w 1540016"/>
                <a:gd name="connsiteY53" fmla="*/ 3011774 h 3484138"/>
                <a:gd name="connsiteX54" fmla="*/ 28313 w 1540016"/>
                <a:gd name="connsiteY54" fmla="*/ 1831222 h 3484138"/>
                <a:gd name="connsiteX55" fmla="*/ 47007 w 1540016"/>
                <a:gd name="connsiteY55" fmla="*/ 1651478 h 3484138"/>
                <a:gd name="connsiteX56" fmla="*/ 786829 w 1540016"/>
                <a:gd name="connsiteY56" fmla="*/ 468770 h 3484138"/>
                <a:gd name="connsiteX57" fmla="*/ 788987 w 1540016"/>
                <a:gd name="connsiteY57" fmla="*/ 445044 h 3484138"/>
                <a:gd name="connsiteX58" fmla="*/ 757352 w 1540016"/>
                <a:gd name="connsiteY58" fmla="*/ 170397 h 3484138"/>
                <a:gd name="connsiteX59" fmla="*/ 900427 w 1540016"/>
                <a:gd name="connsiteY59" fmla="*/ 19412 h 3484138"/>
                <a:gd name="connsiteX60" fmla="*/ 964415 w 1540016"/>
                <a:gd name="connsiteY60" fmla="*/ 0 h 3484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540016" h="3484138">
                  <a:moveTo>
                    <a:pt x="853693" y="574460"/>
                  </a:moveTo>
                  <a:lnTo>
                    <a:pt x="134723" y="1723377"/>
                  </a:lnTo>
                  <a:cubicBezTo>
                    <a:pt x="110205" y="1756015"/>
                    <a:pt x="122756" y="1763939"/>
                    <a:pt x="147664" y="1808934"/>
                  </a:cubicBezTo>
                  <a:lnTo>
                    <a:pt x="794019" y="2910399"/>
                  </a:lnTo>
                  <a:cubicBezTo>
                    <a:pt x="824216" y="2872294"/>
                    <a:pt x="850818" y="2833470"/>
                    <a:pt x="883171" y="2798959"/>
                  </a:cubicBezTo>
                  <a:cubicBezTo>
                    <a:pt x="964415" y="2711963"/>
                    <a:pt x="1039907" y="2620653"/>
                    <a:pt x="1103895" y="2519998"/>
                  </a:cubicBezTo>
                  <a:cubicBezTo>
                    <a:pt x="1167885" y="2419341"/>
                    <a:pt x="1221087" y="2314372"/>
                    <a:pt x="1236187" y="2194303"/>
                  </a:cubicBezTo>
                  <a:cubicBezTo>
                    <a:pt x="1244095" y="2128877"/>
                    <a:pt x="1236187" y="2065607"/>
                    <a:pt x="1206708" y="2005214"/>
                  </a:cubicBezTo>
                  <a:cubicBezTo>
                    <a:pt x="1201676" y="1995147"/>
                    <a:pt x="1195205" y="1990115"/>
                    <a:pt x="1184420" y="1987238"/>
                  </a:cubicBezTo>
                  <a:cubicBezTo>
                    <a:pt x="1106771" y="1967109"/>
                    <a:pt x="1055725" y="1918218"/>
                    <a:pt x="1031279" y="1841287"/>
                  </a:cubicBezTo>
                  <a:cubicBezTo>
                    <a:pt x="1016794" y="1805144"/>
                    <a:pt x="1017723" y="1794240"/>
                    <a:pt x="1023370" y="1745665"/>
                  </a:cubicBezTo>
                  <a:cubicBezTo>
                    <a:pt x="1045658" y="1653636"/>
                    <a:pt x="1101019" y="1596837"/>
                    <a:pt x="1188734" y="1574549"/>
                  </a:cubicBezTo>
                  <a:cubicBezTo>
                    <a:pt x="1192329" y="1565921"/>
                    <a:pt x="1193049" y="1558732"/>
                    <a:pt x="1196643" y="1553699"/>
                  </a:cubicBezTo>
                  <a:cubicBezTo>
                    <a:pt x="1232590" y="1499057"/>
                    <a:pt x="1252722" y="1438663"/>
                    <a:pt x="1257037" y="1373237"/>
                  </a:cubicBezTo>
                  <a:cubicBezTo>
                    <a:pt x="1261351" y="1304935"/>
                    <a:pt x="1249128" y="1238789"/>
                    <a:pt x="1227558" y="1174081"/>
                  </a:cubicBezTo>
                  <a:cubicBezTo>
                    <a:pt x="1189453" y="1061203"/>
                    <a:pt x="1126903" y="961984"/>
                    <a:pt x="1053568" y="868518"/>
                  </a:cubicBezTo>
                  <a:cubicBezTo>
                    <a:pt x="1034155" y="844074"/>
                    <a:pt x="1011149" y="822504"/>
                    <a:pt x="993893" y="796622"/>
                  </a:cubicBezTo>
                  <a:cubicBezTo>
                    <a:pt x="950035" y="730476"/>
                    <a:pt x="908336" y="662174"/>
                    <a:pt x="865916" y="594589"/>
                  </a:cubicBezTo>
                  <a:cubicBezTo>
                    <a:pt x="862321" y="588119"/>
                    <a:pt x="858727" y="582368"/>
                    <a:pt x="853693" y="574460"/>
                  </a:cubicBezTo>
                  <a:close/>
                  <a:moveTo>
                    <a:pt x="964415" y="0"/>
                  </a:moveTo>
                  <a:lnTo>
                    <a:pt x="1003240" y="0"/>
                  </a:lnTo>
                  <a:cubicBezTo>
                    <a:pt x="1105333" y="23726"/>
                    <a:pt x="1159256" y="99219"/>
                    <a:pt x="1191611" y="189089"/>
                  </a:cubicBezTo>
                  <a:cubicBezTo>
                    <a:pt x="1215337" y="255235"/>
                    <a:pt x="1203114" y="339355"/>
                    <a:pt x="1131217" y="378898"/>
                  </a:cubicBezTo>
                  <a:cubicBezTo>
                    <a:pt x="1096706" y="397592"/>
                    <a:pt x="1060039" y="404782"/>
                    <a:pt x="1021214" y="405500"/>
                  </a:cubicBezTo>
                  <a:lnTo>
                    <a:pt x="983828" y="405500"/>
                  </a:lnTo>
                  <a:cubicBezTo>
                    <a:pt x="980952" y="427788"/>
                    <a:pt x="988141" y="448638"/>
                    <a:pt x="996769" y="468770"/>
                  </a:cubicBezTo>
                  <a:cubicBezTo>
                    <a:pt x="1022652" y="530602"/>
                    <a:pt x="1062913" y="583086"/>
                    <a:pt x="1108209" y="631257"/>
                  </a:cubicBezTo>
                  <a:cubicBezTo>
                    <a:pt x="1144877" y="670082"/>
                    <a:pt x="1185140" y="704593"/>
                    <a:pt x="1222526" y="741979"/>
                  </a:cubicBezTo>
                  <a:cubicBezTo>
                    <a:pt x="1293704" y="813157"/>
                    <a:pt x="1362006" y="887212"/>
                    <a:pt x="1417367" y="972051"/>
                  </a:cubicBezTo>
                  <a:cubicBezTo>
                    <a:pt x="1429590" y="990743"/>
                    <a:pt x="1448284" y="1005842"/>
                    <a:pt x="1462663" y="1023098"/>
                  </a:cubicBezTo>
                  <a:cubicBezTo>
                    <a:pt x="1515147" y="1087806"/>
                    <a:pt x="1543906" y="1160420"/>
                    <a:pt x="1539592" y="1244542"/>
                  </a:cubicBezTo>
                  <a:cubicBezTo>
                    <a:pt x="1535997" y="1315000"/>
                    <a:pt x="1512271" y="1379708"/>
                    <a:pt x="1476322" y="1440101"/>
                  </a:cubicBezTo>
                  <a:cubicBezTo>
                    <a:pt x="1441093" y="1499777"/>
                    <a:pt x="1397955" y="1552979"/>
                    <a:pt x="1344750" y="1600432"/>
                  </a:cubicBezTo>
                  <a:cubicBezTo>
                    <a:pt x="1402988" y="1635661"/>
                    <a:pt x="1435340" y="1688147"/>
                    <a:pt x="1445407" y="1755730"/>
                  </a:cubicBezTo>
                  <a:cubicBezTo>
                    <a:pt x="1454408" y="1786885"/>
                    <a:pt x="1455171" y="1822160"/>
                    <a:pt x="1435340" y="1849196"/>
                  </a:cubicBezTo>
                  <a:cubicBezTo>
                    <a:pt x="1422399" y="1889460"/>
                    <a:pt x="1399393" y="1923251"/>
                    <a:pt x="1363444" y="1949853"/>
                  </a:cubicBezTo>
                  <a:cubicBezTo>
                    <a:pt x="1367758" y="1954165"/>
                    <a:pt x="1371353" y="1958480"/>
                    <a:pt x="1375667" y="1962794"/>
                  </a:cubicBezTo>
                  <a:cubicBezTo>
                    <a:pt x="1429590" y="2022469"/>
                    <a:pt x="1472010" y="2088613"/>
                    <a:pt x="1492140" y="2166982"/>
                  </a:cubicBezTo>
                  <a:cubicBezTo>
                    <a:pt x="1520180" y="2277704"/>
                    <a:pt x="1493578" y="2377641"/>
                    <a:pt x="1428152" y="2467513"/>
                  </a:cubicBezTo>
                  <a:cubicBezTo>
                    <a:pt x="1405144" y="2499148"/>
                    <a:pt x="1372791" y="2524310"/>
                    <a:pt x="1345470" y="2552351"/>
                  </a:cubicBezTo>
                  <a:cubicBezTo>
                    <a:pt x="1215337" y="2686081"/>
                    <a:pt x="1087359" y="2822685"/>
                    <a:pt x="970885" y="2969354"/>
                  </a:cubicBezTo>
                  <a:cubicBezTo>
                    <a:pt x="932062" y="3017527"/>
                    <a:pt x="897551" y="3069291"/>
                    <a:pt x="860883" y="3118902"/>
                  </a:cubicBezTo>
                  <a:cubicBezTo>
                    <a:pt x="858727" y="3121778"/>
                    <a:pt x="857289" y="3124652"/>
                    <a:pt x="853693" y="3130405"/>
                  </a:cubicBezTo>
                  <a:cubicBezTo>
                    <a:pt x="872386" y="3122496"/>
                    <a:pt x="888924" y="3114587"/>
                    <a:pt x="905459" y="3108835"/>
                  </a:cubicBezTo>
                  <a:cubicBezTo>
                    <a:pt x="932780" y="3098770"/>
                    <a:pt x="961538" y="3092299"/>
                    <a:pt x="991735" y="3093017"/>
                  </a:cubicBezTo>
                  <a:cubicBezTo>
                    <a:pt x="1036313" y="3094456"/>
                    <a:pt x="1070822" y="3113869"/>
                    <a:pt x="1088798" y="3154849"/>
                  </a:cubicBezTo>
                  <a:cubicBezTo>
                    <a:pt x="1116836" y="3218119"/>
                    <a:pt x="1121871" y="3283546"/>
                    <a:pt x="1094548" y="3348972"/>
                  </a:cubicBezTo>
                  <a:cubicBezTo>
                    <a:pt x="1065790" y="3417993"/>
                    <a:pt x="1009711" y="3455380"/>
                    <a:pt x="939970" y="3474074"/>
                  </a:cubicBezTo>
                  <a:lnTo>
                    <a:pt x="903303" y="3482700"/>
                  </a:lnTo>
                  <a:cubicBezTo>
                    <a:pt x="888924" y="3484138"/>
                    <a:pt x="875981" y="3484138"/>
                    <a:pt x="863040" y="3484138"/>
                  </a:cubicBezTo>
                  <a:cubicBezTo>
                    <a:pt x="838595" y="3476230"/>
                    <a:pt x="812713" y="3470479"/>
                    <a:pt x="789705" y="3458974"/>
                  </a:cubicBezTo>
                  <a:cubicBezTo>
                    <a:pt x="732188" y="3429498"/>
                    <a:pt x="703429" y="3377731"/>
                    <a:pt x="689768" y="3316617"/>
                  </a:cubicBezTo>
                  <a:cubicBezTo>
                    <a:pt x="668198" y="3220995"/>
                    <a:pt x="684736" y="3129685"/>
                    <a:pt x="724279" y="3041971"/>
                  </a:cubicBezTo>
                  <a:cubicBezTo>
                    <a:pt x="729312" y="3030468"/>
                    <a:pt x="729312" y="3022559"/>
                    <a:pt x="722841" y="3011774"/>
                  </a:cubicBezTo>
                  <a:lnTo>
                    <a:pt x="28313" y="1831222"/>
                  </a:lnTo>
                  <a:cubicBezTo>
                    <a:pt x="-14305" y="1744549"/>
                    <a:pt x="-9391" y="1750867"/>
                    <a:pt x="47007" y="1651478"/>
                  </a:cubicBezTo>
                  <a:cubicBezTo>
                    <a:pt x="175271" y="1425440"/>
                    <a:pt x="540222" y="863006"/>
                    <a:pt x="786829" y="468770"/>
                  </a:cubicBezTo>
                  <a:cubicBezTo>
                    <a:pt x="791861" y="460141"/>
                    <a:pt x="792581" y="454391"/>
                    <a:pt x="788987" y="445044"/>
                  </a:cubicBezTo>
                  <a:cubicBezTo>
                    <a:pt x="755194" y="355892"/>
                    <a:pt x="737220" y="264582"/>
                    <a:pt x="757352" y="170397"/>
                  </a:cubicBezTo>
                  <a:cubicBezTo>
                    <a:pt x="773888" y="92028"/>
                    <a:pt x="819902" y="39544"/>
                    <a:pt x="900427" y="19412"/>
                  </a:cubicBezTo>
                  <a:cubicBezTo>
                    <a:pt x="921995" y="13661"/>
                    <a:pt x="942847" y="6471"/>
                    <a:pt x="964415" y="0"/>
                  </a:cubicBezTo>
                  <a:close/>
                </a:path>
              </a:pathLst>
            </a:custGeom>
            <a:solidFill>
              <a:schemeClr val="accent2"/>
            </a:solidFill>
            <a:ln w="3737" cap="flat">
              <a:noFill/>
              <a:prstDash val="solid"/>
              <a:miter/>
            </a:ln>
          </p:spPr>
          <p:txBody>
            <a:bodyPr wrap="square" rtlCol="0" anchor="ctr">
              <a:noAutofit/>
            </a:bodyPr>
            <a:lstStyle/>
            <a:p>
              <a:endParaRPr lang="en-US" dirty="0"/>
            </a:p>
          </p:txBody>
        </p:sp>
      </p:grpSp>
    </p:spTree>
    <p:extLst>
      <p:ext uri="{BB962C8B-B14F-4D97-AF65-F5344CB8AC3E}">
        <p14:creationId xmlns:p14="http://schemas.microsoft.com/office/powerpoint/2010/main" val="19565001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9" y="501545"/>
            <a:ext cx="11573197" cy="724247"/>
          </a:xfrm>
        </p:spPr>
        <p:txBody>
          <a:bodyPr>
            <a:normAutofit fontScale="92500" lnSpcReduction="10000"/>
          </a:bodyPr>
          <a:lstStyle/>
          <a:p>
            <a:r>
              <a:rPr lang="en-US" dirty="0"/>
              <a:t>Fully Editable Shapes And PNG</a:t>
            </a:r>
          </a:p>
        </p:txBody>
      </p:sp>
      <p:pic>
        <p:nvPicPr>
          <p:cNvPr id="3" name="Picture 2" descr="A person wearing a suit and tie&#10;&#10;Description automatically generated">
            <a:extLst>
              <a:ext uri="{FF2B5EF4-FFF2-40B4-BE49-F238E27FC236}">
                <a16:creationId xmlns:a16="http://schemas.microsoft.com/office/drawing/2014/main" id="{F9F177CA-A8A4-4ACB-9D45-C2E7836D39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225491" y="1507252"/>
            <a:ext cx="2767215" cy="5379815"/>
          </a:xfrm>
          <a:prstGeom prst="rect">
            <a:avLst/>
          </a:prstGeom>
        </p:spPr>
      </p:pic>
      <p:grpSp>
        <p:nvGrpSpPr>
          <p:cNvPr id="70" name="Group 69">
            <a:extLst>
              <a:ext uri="{FF2B5EF4-FFF2-40B4-BE49-F238E27FC236}">
                <a16:creationId xmlns:a16="http://schemas.microsoft.com/office/drawing/2014/main" id="{C9922D52-A686-4C95-90D5-F1DFCF297EF7}"/>
              </a:ext>
            </a:extLst>
          </p:cNvPr>
          <p:cNvGrpSpPr/>
          <p:nvPr/>
        </p:nvGrpSpPr>
        <p:grpSpPr>
          <a:xfrm>
            <a:off x="160079" y="4107645"/>
            <a:ext cx="3756758" cy="2670678"/>
            <a:chOff x="-336425" y="3327333"/>
            <a:chExt cx="4786723" cy="3402880"/>
          </a:xfrm>
        </p:grpSpPr>
        <p:grpSp>
          <p:nvGrpSpPr>
            <p:cNvPr id="4" name="Group 3">
              <a:extLst>
                <a:ext uri="{FF2B5EF4-FFF2-40B4-BE49-F238E27FC236}">
                  <a16:creationId xmlns:a16="http://schemas.microsoft.com/office/drawing/2014/main" id="{E89BC5EB-0B4B-4091-A48C-DD6FB3EE80E1}"/>
                </a:ext>
              </a:extLst>
            </p:cNvPr>
            <p:cNvGrpSpPr/>
            <p:nvPr/>
          </p:nvGrpSpPr>
          <p:grpSpPr>
            <a:xfrm>
              <a:off x="-336425" y="3327333"/>
              <a:ext cx="3809139" cy="3402880"/>
              <a:chOff x="-218628" y="1563638"/>
              <a:chExt cx="2943711" cy="2629754"/>
            </a:xfrm>
          </p:grpSpPr>
          <p:sp>
            <p:nvSpPr>
              <p:cNvPr id="5" name="Oval 4">
                <a:extLst>
                  <a:ext uri="{FF2B5EF4-FFF2-40B4-BE49-F238E27FC236}">
                    <a16:creationId xmlns:a16="http://schemas.microsoft.com/office/drawing/2014/main" id="{DF9B2C50-858F-498C-86D2-4DA32EB6BDBC}"/>
                  </a:ext>
                </a:extLst>
              </p:cNvPr>
              <p:cNvSpPr/>
              <p:nvPr/>
            </p:nvSpPr>
            <p:spPr>
              <a:xfrm>
                <a:off x="-218628" y="3808671"/>
                <a:ext cx="2232248" cy="384721"/>
              </a:xfrm>
              <a:prstGeom prst="ellipse">
                <a:avLst/>
              </a:prstGeom>
              <a:solidFill>
                <a:schemeClr val="tx1">
                  <a:lumMod val="50000"/>
                  <a:lumOff val="5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6" name="Group 5">
                <a:extLst>
                  <a:ext uri="{FF2B5EF4-FFF2-40B4-BE49-F238E27FC236}">
                    <a16:creationId xmlns:a16="http://schemas.microsoft.com/office/drawing/2014/main" id="{6A026AD2-52D9-40BC-B704-B24527376F85}"/>
                  </a:ext>
                </a:extLst>
              </p:cNvPr>
              <p:cNvGrpSpPr/>
              <p:nvPr/>
            </p:nvGrpSpPr>
            <p:grpSpPr>
              <a:xfrm>
                <a:off x="276811" y="1563638"/>
                <a:ext cx="2448272" cy="2448272"/>
                <a:chOff x="276810" y="1563636"/>
                <a:chExt cx="2448271" cy="2448270"/>
              </a:xfrm>
              <a:scene3d>
                <a:camera prst="perspectiveRight">
                  <a:rot lat="0" lon="18299991" rev="900000"/>
                </a:camera>
                <a:lightRig rig="threePt" dir="t"/>
              </a:scene3d>
            </p:grpSpPr>
            <p:sp>
              <p:nvSpPr>
                <p:cNvPr id="7" name="Oval 6">
                  <a:extLst>
                    <a:ext uri="{FF2B5EF4-FFF2-40B4-BE49-F238E27FC236}">
                      <a16:creationId xmlns:a16="http://schemas.microsoft.com/office/drawing/2014/main" id="{3D640132-EB9C-475D-80D9-DA6D5BAF5FC5}"/>
                    </a:ext>
                  </a:extLst>
                </p:cNvPr>
                <p:cNvSpPr/>
                <p:nvPr/>
              </p:nvSpPr>
              <p:spPr>
                <a:xfrm>
                  <a:off x="276810" y="1563636"/>
                  <a:ext cx="2448271" cy="2448270"/>
                </a:xfrm>
                <a:prstGeom prst="ellipse">
                  <a:avLst/>
                </a:prstGeom>
                <a:solidFill>
                  <a:schemeClr val="accent2"/>
                </a:solidFill>
                <a:ln>
                  <a:no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8" name="Oval 7">
                  <a:extLst>
                    <a:ext uri="{FF2B5EF4-FFF2-40B4-BE49-F238E27FC236}">
                      <a16:creationId xmlns:a16="http://schemas.microsoft.com/office/drawing/2014/main" id="{69B17615-AD6B-463C-A809-2B3915E781B7}"/>
                    </a:ext>
                  </a:extLst>
                </p:cNvPr>
                <p:cNvSpPr/>
                <p:nvPr/>
              </p:nvSpPr>
              <p:spPr>
                <a:xfrm>
                  <a:off x="492834" y="1779660"/>
                  <a:ext cx="2016223" cy="2016222"/>
                </a:xfrm>
                <a:prstGeom prst="ellipse">
                  <a:avLst/>
                </a:prstGeom>
                <a:noFill/>
                <a:ln>
                  <a:solidFill>
                    <a:schemeClr val="bg1"/>
                  </a:solid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 name="Oval 8">
                  <a:extLst>
                    <a:ext uri="{FF2B5EF4-FFF2-40B4-BE49-F238E27FC236}">
                      <a16:creationId xmlns:a16="http://schemas.microsoft.com/office/drawing/2014/main" id="{73277E87-C197-418E-8884-95A302EA9352}"/>
                    </a:ext>
                  </a:extLst>
                </p:cNvPr>
                <p:cNvSpPr/>
                <p:nvPr/>
              </p:nvSpPr>
              <p:spPr>
                <a:xfrm>
                  <a:off x="677046" y="1963872"/>
                  <a:ext cx="1647799" cy="1647799"/>
                </a:xfrm>
                <a:prstGeom prst="ellipse">
                  <a:avLst/>
                </a:prstGeom>
                <a:noFill/>
                <a:ln>
                  <a:solidFill>
                    <a:schemeClr val="bg1"/>
                  </a:solid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 name="Oval 9">
                  <a:extLst>
                    <a:ext uri="{FF2B5EF4-FFF2-40B4-BE49-F238E27FC236}">
                      <a16:creationId xmlns:a16="http://schemas.microsoft.com/office/drawing/2014/main" id="{9915AE8E-22C9-4B11-B030-58355B5D9DAB}"/>
                    </a:ext>
                  </a:extLst>
                </p:cNvPr>
                <p:cNvSpPr/>
                <p:nvPr/>
              </p:nvSpPr>
              <p:spPr>
                <a:xfrm>
                  <a:off x="861258" y="2148084"/>
                  <a:ext cx="1279376" cy="1279375"/>
                </a:xfrm>
                <a:prstGeom prst="ellipse">
                  <a:avLst/>
                </a:prstGeom>
                <a:noFill/>
                <a:ln>
                  <a:solidFill>
                    <a:schemeClr val="bg1"/>
                  </a:solid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 name="Oval 10">
                  <a:extLst>
                    <a:ext uri="{FF2B5EF4-FFF2-40B4-BE49-F238E27FC236}">
                      <a16:creationId xmlns:a16="http://schemas.microsoft.com/office/drawing/2014/main" id="{A0825F65-440A-470B-A438-7216B2EF6C26}"/>
                    </a:ext>
                  </a:extLst>
                </p:cNvPr>
                <p:cNvSpPr/>
                <p:nvPr/>
              </p:nvSpPr>
              <p:spPr>
                <a:xfrm>
                  <a:off x="1045471" y="2332297"/>
                  <a:ext cx="910952" cy="910951"/>
                </a:xfrm>
                <a:prstGeom prst="ellipse">
                  <a:avLst/>
                </a:prstGeom>
                <a:noFill/>
                <a:ln>
                  <a:solidFill>
                    <a:schemeClr val="bg1"/>
                  </a:solid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 name="Oval 11">
                  <a:extLst>
                    <a:ext uri="{FF2B5EF4-FFF2-40B4-BE49-F238E27FC236}">
                      <a16:creationId xmlns:a16="http://schemas.microsoft.com/office/drawing/2014/main" id="{B1EAFAD4-6F6D-45CC-9852-D6A9FC7EDBAE}"/>
                    </a:ext>
                  </a:extLst>
                </p:cNvPr>
                <p:cNvSpPr/>
                <p:nvPr/>
              </p:nvSpPr>
              <p:spPr>
                <a:xfrm>
                  <a:off x="1229522" y="2516348"/>
                  <a:ext cx="542851" cy="542851"/>
                </a:xfrm>
                <a:prstGeom prst="ellipse">
                  <a:avLst/>
                </a:prstGeom>
                <a:noFill/>
                <a:ln>
                  <a:solidFill>
                    <a:schemeClr val="bg1"/>
                  </a:solid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 name="Oval 12">
                  <a:extLst>
                    <a:ext uri="{FF2B5EF4-FFF2-40B4-BE49-F238E27FC236}">
                      <a16:creationId xmlns:a16="http://schemas.microsoft.com/office/drawing/2014/main" id="{532E2C12-51C7-409B-96DC-671EF619077C}"/>
                    </a:ext>
                  </a:extLst>
                </p:cNvPr>
                <p:cNvSpPr/>
                <p:nvPr/>
              </p:nvSpPr>
              <p:spPr>
                <a:xfrm>
                  <a:off x="1377891" y="2664718"/>
                  <a:ext cx="246112" cy="246112"/>
                </a:xfrm>
                <a:prstGeom prst="ellipse">
                  <a:avLst/>
                </a:prstGeom>
                <a:solidFill>
                  <a:schemeClr val="accent1"/>
                </a:solidFill>
                <a:ln>
                  <a:solidFill>
                    <a:schemeClr val="bg1"/>
                  </a:solid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grpSp>
          <p:nvGrpSpPr>
            <p:cNvPr id="14" name="Group 13">
              <a:extLst>
                <a:ext uri="{FF2B5EF4-FFF2-40B4-BE49-F238E27FC236}">
                  <a16:creationId xmlns:a16="http://schemas.microsoft.com/office/drawing/2014/main" id="{B10FFD23-9B88-43FC-AFC6-49C92D10A646}"/>
                </a:ext>
              </a:extLst>
            </p:cNvPr>
            <p:cNvGrpSpPr/>
            <p:nvPr/>
          </p:nvGrpSpPr>
          <p:grpSpPr>
            <a:xfrm>
              <a:off x="1848811" y="3519495"/>
              <a:ext cx="2601487" cy="1234585"/>
              <a:chOff x="1719925" y="2675941"/>
              <a:chExt cx="2010435" cy="954090"/>
            </a:xfrm>
          </p:grpSpPr>
          <p:sp>
            <p:nvSpPr>
              <p:cNvPr id="15" name="Parallelogram 14">
                <a:extLst>
                  <a:ext uri="{FF2B5EF4-FFF2-40B4-BE49-F238E27FC236}">
                    <a16:creationId xmlns:a16="http://schemas.microsoft.com/office/drawing/2014/main" id="{EF752F64-C641-4487-9557-BF04A2265942}"/>
                  </a:ext>
                </a:extLst>
              </p:cNvPr>
              <p:cNvSpPr/>
              <p:nvPr/>
            </p:nvSpPr>
            <p:spPr>
              <a:xfrm rot="8894940">
                <a:off x="2608993" y="2707412"/>
                <a:ext cx="1054848" cy="208549"/>
              </a:xfrm>
              <a:prstGeom prst="parallelogram">
                <a:avLst>
                  <a:gd name="adj" fmla="val 192227"/>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6" name="Rectangle 34">
                <a:extLst>
                  <a:ext uri="{FF2B5EF4-FFF2-40B4-BE49-F238E27FC236}">
                    <a16:creationId xmlns:a16="http://schemas.microsoft.com/office/drawing/2014/main" id="{A977F7FB-339B-4389-BDE8-D6E29CAAB0D5}"/>
                  </a:ext>
                </a:extLst>
              </p:cNvPr>
              <p:cNvSpPr/>
              <p:nvPr/>
            </p:nvSpPr>
            <p:spPr>
              <a:xfrm rot="19800000">
                <a:off x="1719925" y="3606561"/>
                <a:ext cx="459118" cy="23470"/>
              </a:xfrm>
              <a:custGeom>
                <a:avLst/>
                <a:gdLst/>
                <a:ahLst/>
                <a:cxnLst/>
                <a:rect l="l" t="t" r="r" b="b"/>
                <a:pathLst>
                  <a:path w="704227" h="36000">
                    <a:moveTo>
                      <a:pt x="0" y="0"/>
                    </a:moveTo>
                    <a:lnTo>
                      <a:pt x="704227" y="0"/>
                    </a:lnTo>
                    <a:lnTo>
                      <a:pt x="704227" y="36000"/>
                    </a:lnTo>
                    <a:lnTo>
                      <a:pt x="0" y="3600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grpSp>
            <p:nvGrpSpPr>
              <p:cNvPr id="17" name="Group 16">
                <a:extLst>
                  <a:ext uri="{FF2B5EF4-FFF2-40B4-BE49-F238E27FC236}">
                    <a16:creationId xmlns:a16="http://schemas.microsoft.com/office/drawing/2014/main" id="{BAD90E1A-23B6-4EFE-B578-DA44F878FC16}"/>
                  </a:ext>
                </a:extLst>
              </p:cNvPr>
              <p:cNvGrpSpPr/>
              <p:nvPr/>
            </p:nvGrpSpPr>
            <p:grpSpPr>
              <a:xfrm rot="19800000">
                <a:off x="1953619" y="2675941"/>
                <a:ext cx="1776741" cy="850143"/>
                <a:chOff x="1475656" y="3331348"/>
                <a:chExt cx="2725289" cy="1304008"/>
              </a:xfrm>
            </p:grpSpPr>
            <p:sp>
              <p:nvSpPr>
                <p:cNvPr id="18" name="Parallelogram 17">
                  <a:extLst>
                    <a:ext uri="{FF2B5EF4-FFF2-40B4-BE49-F238E27FC236}">
                      <a16:creationId xmlns:a16="http://schemas.microsoft.com/office/drawing/2014/main" id="{07FA29F6-6FB9-4603-A597-92D5423C317C}"/>
                    </a:ext>
                  </a:extLst>
                </p:cNvPr>
                <p:cNvSpPr/>
                <p:nvPr/>
              </p:nvSpPr>
              <p:spPr>
                <a:xfrm rot="10680000" flipH="1">
                  <a:off x="2793781" y="4038221"/>
                  <a:ext cx="1201834" cy="597135"/>
                </a:xfrm>
                <a:prstGeom prst="parallelogram">
                  <a:avLst>
                    <a:gd name="adj" fmla="val 62269"/>
                  </a:avLst>
                </a:prstGeom>
                <a:gradFill>
                  <a:gsLst>
                    <a:gs pos="0">
                      <a:schemeClr val="accent1">
                        <a:lumMod val="60000"/>
                      </a:schemeClr>
                    </a:gs>
                    <a:gs pos="100000">
                      <a:schemeClr val="accent1">
                        <a:lumMod val="6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9" name="Parallelogram 18">
                  <a:extLst>
                    <a:ext uri="{FF2B5EF4-FFF2-40B4-BE49-F238E27FC236}">
                      <a16:creationId xmlns:a16="http://schemas.microsoft.com/office/drawing/2014/main" id="{79698924-9083-4456-B31B-6ECF7A0E507E}"/>
                    </a:ext>
                  </a:extLst>
                </p:cNvPr>
                <p:cNvSpPr/>
                <p:nvPr/>
              </p:nvSpPr>
              <p:spPr>
                <a:xfrm rot="10920000">
                  <a:off x="2793780" y="3331348"/>
                  <a:ext cx="1201834" cy="597136"/>
                </a:xfrm>
                <a:prstGeom prst="parallelogram">
                  <a:avLst>
                    <a:gd name="adj" fmla="val 62269"/>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grpSp>
              <p:nvGrpSpPr>
                <p:cNvPr id="20" name="Group 19">
                  <a:extLst>
                    <a:ext uri="{FF2B5EF4-FFF2-40B4-BE49-F238E27FC236}">
                      <a16:creationId xmlns:a16="http://schemas.microsoft.com/office/drawing/2014/main" id="{12DA4DCE-C388-4952-8194-CF36273247F2}"/>
                    </a:ext>
                  </a:extLst>
                </p:cNvPr>
                <p:cNvGrpSpPr/>
                <p:nvPr/>
              </p:nvGrpSpPr>
              <p:grpSpPr>
                <a:xfrm>
                  <a:off x="1475656" y="3862964"/>
                  <a:ext cx="2152334" cy="246090"/>
                  <a:chOff x="1688158" y="3440846"/>
                  <a:chExt cx="1659706" cy="379529"/>
                </a:xfrm>
              </p:grpSpPr>
              <p:sp>
                <p:nvSpPr>
                  <p:cNvPr id="22" name="Trapezoid 33">
                    <a:extLst>
                      <a:ext uri="{FF2B5EF4-FFF2-40B4-BE49-F238E27FC236}">
                        <a16:creationId xmlns:a16="http://schemas.microsoft.com/office/drawing/2014/main" id="{3A7513BB-6A92-4579-BDAC-01D1808D48B4}"/>
                      </a:ext>
                    </a:extLst>
                  </p:cNvPr>
                  <p:cNvSpPr/>
                  <p:nvPr/>
                </p:nvSpPr>
                <p:spPr>
                  <a:xfrm rot="5400000" flipH="1">
                    <a:off x="2653493" y="3090551"/>
                    <a:ext cx="308621" cy="1080120"/>
                  </a:xfrm>
                  <a:custGeom>
                    <a:avLst/>
                    <a:gdLst/>
                    <a:ahLst/>
                    <a:cxnLst/>
                    <a:rect l="l" t="t" r="r" b="b"/>
                    <a:pathLst>
                      <a:path w="308621" h="1080120">
                        <a:moveTo>
                          <a:pt x="308621" y="1080120"/>
                        </a:moveTo>
                        <a:lnTo>
                          <a:pt x="232649" y="0"/>
                        </a:lnTo>
                        <a:lnTo>
                          <a:pt x="75972" y="0"/>
                        </a:lnTo>
                        <a:lnTo>
                          <a:pt x="0" y="108012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23" name="Chord 22">
                    <a:extLst>
                      <a:ext uri="{FF2B5EF4-FFF2-40B4-BE49-F238E27FC236}">
                        <a16:creationId xmlns:a16="http://schemas.microsoft.com/office/drawing/2014/main" id="{4A74D0ED-F557-42A5-9734-629192FE1596}"/>
                      </a:ext>
                    </a:extLst>
                  </p:cNvPr>
                  <p:cNvSpPr/>
                  <p:nvPr/>
                </p:nvSpPr>
                <p:spPr>
                  <a:xfrm>
                    <a:off x="1688158" y="3454556"/>
                    <a:ext cx="155575" cy="352111"/>
                  </a:xfrm>
                  <a:prstGeom prst="chord">
                    <a:avLst>
                      <a:gd name="adj1" fmla="val 5391179"/>
                      <a:gd name="adj2" fmla="val 162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24" name="Trapezoid 37">
                    <a:extLst>
                      <a:ext uri="{FF2B5EF4-FFF2-40B4-BE49-F238E27FC236}">
                        <a16:creationId xmlns:a16="http://schemas.microsoft.com/office/drawing/2014/main" id="{28D46719-C00B-4BCC-8552-4BC492FBFCF3}"/>
                      </a:ext>
                    </a:extLst>
                  </p:cNvPr>
                  <p:cNvSpPr/>
                  <p:nvPr/>
                </p:nvSpPr>
                <p:spPr>
                  <a:xfrm rot="5400000" flipH="1">
                    <a:off x="1825951" y="3378583"/>
                    <a:ext cx="379529" cy="504056"/>
                  </a:xfrm>
                  <a:custGeom>
                    <a:avLst/>
                    <a:gdLst/>
                    <a:ahLst/>
                    <a:cxnLst/>
                    <a:rect l="l" t="t" r="r" b="b"/>
                    <a:pathLst>
                      <a:path w="379529" h="504056">
                        <a:moveTo>
                          <a:pt x="379529" y="504056"/>
                        </a:moveTo>
                        <a:lnTo>
                          <a:pt x="344075" y="0"/>
                        </a:lnTo>
                        <a:lnTo>
                          <a:pt x="35454" y="0"/>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grpSp>
            <p:sp>
              <p:nvSpPr>
                <p:cNvPr id="21" name="Parallelogram 20">
                  <a:extLst>
                    <a:ext uri="{FF2B5EF4-FFF2-40B4-BE49-F238E27FC236}">
                      <a16:creationId xmlns:a16="http://schemas.microsoft.com/office/drawing/2014/main" id="{5384A2D3-AE84-46CD-83EF-20A909C74700}"/>
                    </a:ext>
                  </a:extLst>
                </p:cNvPr>
                <p:cNvSpPr/>
                <p:nvPr/>
              </p:nvSpPr>
              <p:spPr>
                <a:xfrm rot="10800000" flipH="1">
                  <a:off x="2788579" y="3979133"/>
                  <a:ext cx="1412366" cy="268133"/>
                </a:xfrm>
                <a:prstGeom prst="parallelogram">
                  <a:avLst>
                    <a:gd name="adj" fmla="val 205867"/>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grpSp>
        </p:grpSp>
      </p:grpSp>
      <p:grpSp>
        <p:nvGrpSpPr>
          <p:cNvPr id="25" name="Group 24">
            <a:extLst>
              <a:ext uri="{FF2B5EF4-FFF2-40B4-BE49-F238E27FC236}">
                <a16:creationId xmlns:a16="http://schemas.microsoft.com/office/drawing/2014/main" id="{89E519F7-BD59-4C38-87C1-67D1C03F5455}"/>
              </a:ext>
            </a:extLst>
          </p:cNvPr>
          <p:cNvGrpSpPr/>
          <p:nvPr/>
        </p:nvGrpSpPr>
        <p:grpSpPr>
          <a:xfrm>
            <a:off x="871416" y="1581162"/>
            <a:ext cx="3521248" cy="2120522"/>
            <a:chOff x="4098364" y="1571764"/>
            <a:chExt cx="7301609" cy="4397082"/>
          </a:xfrm>
        </p:grpSpPr>
        <p:grpSp>
          <p:nvGrpSpPr>
            <p:cNvPr id="26" name="Graphic 55">
              <a:extLst>
                <a:ext uri="{FF2B5EF4-FFF2-40B4-BE49-F238E27FC236}">
                  <a16:creationId xmlns:a16="http://schemas.microsoft.com/office/drawing/2014/main" id="{3912FD24-71DD-4F92-B6B0-A45A22460545}"/>
                </a:ext>
              </a:extLst>
            </p:cNvPr>
            <p:cNvGrpSpPr/>
            <p:nvPr/>
          </p:nvGrpSpPr>
          <p:grpSpPr>
            <a:xfrm>
              <a:off x="4910815" y="1571764"/>
              <a:ext cx="5616422" cy="3644404"/>
              <a:chOff x="5769768" y="3217068"/>
              <a:chExt cx="651510" cy="422754"/>
            </a:xfrm>
          </p:grpSpPr>
          <p:sp>
            <p:nvSpPr>
              <p:cNvPr id="51" name="Freeform: Shape 50">
                <a:extLst>
                  <a:ext uri="{FF2B5EF4-FFF2-40B4-BE49-F238E27FC236}">
                    <a16:creationId xmlns:a16="http://schemas.microsoft.com/office/drawing/2014/main" id="{7602B84E-156D-4CC8-B07B-C2CBB570A50E}"/>
                  </a:ext>
                </a:extLst>
              </p:cNvPr>
              <p:cNvSpPr/>
              <p:nvPr/>
            </p:nvSpPr>
            <p:spPr>
              <a:xfrm>
                <a:off x="5769768" y="3217068"/>
                <a:ext cx="647700" cy="419100"/>
              </a:xfrm>
              <a:custGeom>
                <a:avLst/>
                <a:gdLst>
                  <a:gd name="connsiteX0" fmla="*/ 639604 w 647700"/>
                  <a:gd name="connsiteY0" fmla="*/ 417671 h 419100"/>
                  <a:gd name="connsiteX1" fmla="*/ 14764 w 647700"/>
                  <a:gd name="connsiteY1" fmla="*/ 417671 h 419100"/>
                  <a:gd name="connsiteX2" fmla="*/ 7144 w 647700"/>
                  <a:gd name="connsiteY2" fmla="*/ 410051 h 419100"/>
                  <a:gd name="connsiteX3" fmla="*/ 7144 w 647700"/>
                  <a:gd name="connsiteY3" fmla="*/ 38576 h 419100"/>
                  <a:gd name="connsiteX4" fmla="*/ 37624 w 647700"/>
                  <a:gd name="connsiteY4" fmla="*/ 7144 h 419100"/>
                  <a:gd name="connsiteX5" fmla="*/ 616744 w 647700"/>
                  <a:gd name="connsiteY5" fmla="*/ 7144 h 419100"/>
                  <a:gd name="connsiteX6" fmla="*/ 647224 w 647700"/>
                  <a:gd name="connsiteY6" fmla="*/ 37624 h 419100"/>
                  <a:gd name="connsiteX7" fmla="*/ 647224 w 647700"/>
                  <a:gd name="connsiteY7" fmla="*/ 409099 h 419100"/>
                  <a:gd name="connsiteX8" fmla="*/ 639604 w 647700"/>
                  <a:gd name="connsiteY8" fmla="*/ 417671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419100">
                    <a:moveTo>
                      <a:pt x="639604" y="417671"/>
                    </a:moveTo>
                    <a:lnTo>
                      <a:pt x="14764" y="417671"/>
                    </a:lnTo>
                    <a:cubicBezTo>
                      <a:pt x="10954" y="417671"/>
                      <a:pt x="7144" y="413861"/>
                      <a:pt x="7144" y="410051"/>
                    </a:cubicBezTo>
                    <a:lnTo>
                      <a:pt x="7144" y="38576"/>
                    </a:lnTo>
                    <a:cubicBezTo>
                      <a:pt x="7144" y="20479"/>
                      <a:pt x="20479" y="7144"/>
                      <a:pt x="37624" y="7144"/>
                    </a:cubicBezTo>
                    <a:lnTo>
                      <a:pt x="616744" y="7144"/>
                    </a:lnTo>
                    <a:cubicBezTo>
                      <a:pt x="633889" y="7144"/>
                      <a:pt x="647224" y="20479"/>
                      <a:pt x="647224" y="37624"/>
                    </a:cubicBezTo>
                    <a:lnTo>
                      <a:pt x="647224" y="409099"/>
                    </a:lnTo>
                    <a:cubicBezTo>
                      <a:pt x="647224" y="413861"/>
                      <a:pt x="643414" y="417671"/>
                      <a:pt x="639604" y="417671"/>
                    </a:cubicBezTo>
                    <a:close/>
                  </a:path>
                </a:pathLst>
              </a:custGeom>
              <a:solidFill>
                <a:srgbClr val="808080"/>
              </a:solidFill>
              <a:ln w="9525" cap="flat">
                <a:noFill/>
                <a:prstDash val="solid"/>
                <a:miter/>
              </a:ln>
            </p:spPr>
            <p:txBody>
              <a:bodyPr rtlCol="0" anchor="ctr"/>
              <a:lstStyle/>
              <a:p>
                <a:endParaRPr lang="en-US" b="1"/>
              </a:p>
            </p:txBody>
          </p:sp>
          <p:sp>
            <p:nvSpPr>
              <p:cNvPr id="52" name="Freeform: Shape 51">
                <a:extLst>
                  <a:ext uri="{FF2B5EF4-FFF2-40B4-BE49-F238E27FC236}">
                    <a16:creationId xmlns:a16="http://schemas.microsoft.com/office/drawing/2014/main" id="{97ED0744-9430-4B36-80EB-DA23D83FFB5F}"/>
                  </a:ext>
                </a:extLst>
              </p:cNvPr>
              <p:cNvSpPr/>
              <p:nvPr/>
            </p:nvSpPr>
            <p:spPr>
              <a:xfrm>
                <a:off x="5773578" y="3220722"/>
                <a:ext cx="647700" cy="419100"/>
              </a:xfrm>
              <a:custGeom>
                <a:avLst/>
                <a:gdLst>
                  <a:gd name="connsiteX0" fmla="*/ 631984 w 647700"/>
                  <a:gd name="connsiteY0" fmla="*/ 412909 h 419100"/>
                  <a:gd name="connsiteX1" fmla="*/ 14764 w 647700"/>
                  <a:gd name="connsiteY1" fmla="*/ 412909 h 419100"/>
                  <a:gd name="connsiteX2" fmla="*/ 7144 w 647700"/>
                  <a:gd name="connsiteY2" fmla="*/ 405289 h 419100"/>
                  <a:gd name="connsiteX3" fmla="*/ 7144 w 647700"/>
                  <a:gd name="connsiteY3" fmla="*/ 34766 h 419100"/>
                  <a:gd name="connsiteX4" fmla="*/ 34766 w 647700"/>
                  <a:gd name="connsiteY4" fmla="*/ 7144 h 419100"/>
                  <a:gd name="connsiteX5" fmla="*/ 612934 w 647700"/>
                  <a:gd name="connsiteY5" fmla="*/ 7144 h 419100"/>
                  <a:gd name="connsiteX6" fmla="*/ 640556 w 647700"/>
                  <a:gd name="connsiteY6" fmla="*/ 34766 h 419100"/>
                  <a:gd name="connsiteX7" fmla="*/ 640556 w 647700"/>
                  <a:gd name="connsiteY7" fmla="*/ 405289 h 419100"/>
                  <a:gd name="connsiteX8" fmla="*/ 631984 w 647700"/>
                  <a:gd name="connsiteY8" fmla="*/ 412909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419100">
                    <a:moveTo>
                      <a:pt x="631984" y="412909"/>
                    </a:moveTo>
                    <a:lnTo>
                      <a:pt x="14764" y="412909"/>
                    </a:lnTo>
                    <a:cubicBezTo>
                      <a:pt x="10954" y="412909"/>
                      <a:pt x="7144" y="409099"/>
                      <a:pt x="7144" y="405289"/>
                    </a:cubicBezTo>
                    <a:lnTo>
                      <a:pt x="7144" y="34766"/>
                    </a:lnTo>
                    <a:cubicBezTo>
                      <a:pt x="7144" y="19526"/>
                      <a:pt x="19526" y="7144"/>
                      <a:pt x="34766" y="7144"/>
                    </a:cubicBezTo>
                    <a:lnTo>
                      <a:pt x="612934" y="7144"/>
                    </a:lnTo>
                    <a:cubicBezTo>
                      <a:pt x="628174" y="7144"/>
                      <a:pt x="640556" y="19526"/>
                      <a:pt x="640556" y="34766"/>
                    </a:cubicBezTo>
                    <a:lnTo>
                      <a:pt x="640556" y="405289"/>
                    </a:lnTo>
                    <a:cubicBezTo>
                      <a:pt x="639604" y="410051"/>
                      <a:pt x="635794" y="412909"/>
                      <a:pt x="631984" y="412909"/>
                    </a:cubicBezTo>
                    <a:close/>
                  </a:path>
                </a:pathLst>
              </a:custGeom>
              <a:solidFill>
                <a:srgbClr val="333333"/>
              </a:solidFill>
              <a:ln w="9525" cap="flat">
                <a:noFill/>
                <a:prstDash val="solid"/>
                <a:miter/>
              </a:ln>
            </p:spPr>
            <p:txBody>
              <a:bodyPr rtlCol="0" anchor="ctr"/>
              <a:lstStyle/>
              <a:p>
                <a:endParaRPr lang="en-US" b="1"/>
              </a:p>
            </p:txBody>
          </p:sp>
        </p:grpSp>
        <p:sp>
          <p:nvSpPr>
            <p:cNvPr id="27" name="Freeform: Shape 26">
              <a:extLst>
                <a:ext uri="{FF2B5EF4-FFF2-40B4-BE49-F238E27FC236}">
                  <a16:creationId xmlns:a16="http://schemas.microsoft.com/office/drawing/2014/main" id="{DFA00E11-2480-4667-AA78-0AE19F927893}"/>
                </a:ext>
              </a:extLst>
            </p:cNvPr>
            <p:cNvSpPr/>
            <p:nvPr/>
          </p:nvSpPr>
          <p:spPr>
            <a:xfrm>
              <a:off x="5130280" y="1781416"/>
              <a:ext cx="5163280" cy="3278273"/>
            </a:xfrm>
            <a:custGeom>
              <a:avLst/>
              <a:gdLst>
                <a:gd name="connsiteX0" fmla="*/ 7144 w 600075"/>
                <a:gd name="connsiteY0" fmla="*/ 7144 h 381000"/>
                <a:gd name="connsiteX1" fmla="*/ 597694 w 600075"/>
                <a:gd name="connsiteY1" fmla="*/ 7144 h 381000"/>
                <a:gd name="connsiteX2" fmla="*/ 597694 w 600075"/>
                <a:gd name="connsiteY2" fmla="*/ 376714 h 381000"/>
                <a:gd name="connsiteX3" fmla="*/ 7144 w 600075"/>
                <a:gd name="connsiteY3" fmla="*/ 376714 h 381000"/>
              </a:gdLst>
              <a:ahLst/>
              <a:cxnLst>
                <a:cxn ang="0">
                  <a:pos x="connsiteX0" y="connsiteY0"/>
                </a:cxn>
                <a:cxn ang="0">
                  <a:pos x="connsiteX1" y="connsiteY1"/>
                </a:cxn>
                <a:cxn ang="0">
                  <a:pos x="connsiteX2" y="connsiteY2"/>
                </a:cxn>
                <a:cxn ang="0">
                  <a:pos x="connsiteX3" y="connsiteY3"/>
                </a:cxn>
              </a:cxnLst>
              <a:rect l="l" t="t" r="r" b="b"/>
              <a:pathLst>
                <a:path w="600075" h="381000">
                  <a:moveTo>
                    <a:pt x="7144" y="7144"/>
                  </a:moveTo>
                  <a:lnTo>
                    <a:pt x="597694" y="7144"/>
                  </a:lnTo>
                  <a:lnTo>
                    <a:pt x="597694" y="376714"/>
                  </a:lnTo>
                  <a:lnTo>
                    <a:pt x="7144" y="376714"/>
                  </a:lnTo>
                  <a:close/>
                </a:path>
              </a:pathLst>
            </a:custGeom>
            <a:solidFill>
              <a:srgbClr val="F2F2F2"/>
            </a:solidFill>
            <a:ln w="9525" cap="flat">
              <a:noFill/>
              <a:prstDash val="solid"/>
              <a:miter/>
            </a:ln>
          </p:spPr>
          <p:txBody>
            <a:bodyPr rtlCol="0" anchor="ctr"/>
            <a:lstStyle/>
            <a:p>
              <a:endParaRPr lang="en-US" b="1"/>
            </a:p>
          </p:txBody>
        </p:sp>
        <p:sp>
          <p:nvSpPr>
            <p:cNvPr id="28" name="Freeform: Shape 27">
              <a:extLst>
                <a:ext uri="{FF2B5EF4-FFF2-40B4-BE49-F238E27FC236}">
                  <a16:creationId xmlns:a16="http://schemas.microsoft.com/office/drawing/2014/main" id="{694B43FC-8650-4B92-A17C-DED989C1B6E7}"/>
                </a:ext>
              </a:extLst>
            </p:cNvPr>
            <p:cNvSpPr/>
            <p:nvPr/>
          </p:nvSpPr>
          <p:spPr>
            <a:xfrm>
              <a:off x="5210103" y="5108863"/>
              <a:ext cx="4999367" cy="245870"/>
            </a:xfrm>
            <a:custGeom>
              <a:avLst/>
              <a:gdLst>
                <a:gd name="connsiteX0" fmla="*/ 553174 w 581025"/>
                <a:gd name="connsiteY0" fmla="*/ 7144 h 28575"/>
                <a:gd name="connsiteX1" fmla="*/ 574129 w 581025"/>
                <a:gd name="connsiteY1" fmla="*/ 23336 h 28575"/>
                <a:gd name="connsiteX2" fmla="*/ 574129 w 581025"/>
                <a:gd name="connsiteY2" fmla="*/ 30004 h 28575"/>
                <a:gd name="connsiteX3" fmla="*/ 19774 w 581025"/>
                <a:gd name="connsiteY3" fmla="*/ 30004 h 28575"/>
                <a:gd name="connsiteX4" fmla="*/ 8344 w 581025"/>
                <a:gd name="connsiteY4" fmla="*/ 26194 h 28575"/>
                <a:gd name="connsiteX5" fmla="*/ 35014 w 581025"/>
                <a:gd name="connsiteY5" fmla="*/ 7144 h 28575"/>
                <a:gd name="connsiteX6" fmla="*/ 553174 w 58102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1025" h="28575">
                  <a:moveTo>
                    <a:pt x="553174" y="7144"/>
                  </a:moveTo>
                  <a:cubicBezTo>
                    <a:pt x="553174" y="7144"/>
                    <a:pt x="566509" y="16669"/>
                    <a:pt x="574129" y="23336"/>
                  </a:cubicBezTo>
                  <a:cubicBezTo>
                    <a:pt x="581749" y="30004"/>
                    <a:pt x="574129" y="30004"/>
                    <a:pt x="574129" y="30004"/>
                  </a:cubicBezTo>
                  <a:cubicBezTo>
                    <a:pt x="574129" y="30004"/>
                    <a:pt x="37871" y="30004"/>
                    <a:pt x="19774" y="30004"/>
                  </a:cubicBezTo>
                  <a:cubicBezTo>
                    <a:pt x="1676" y="30004"/>
                    <a:pt x="8344" y="26194"/>
                    <a:pt x="8344" y="26194"/>
                  </a:cubicBezTo>
                  <a:lnTo>
                    <a:pt x="35014" y="7144"/>
                  </a:lnTo>
                  <a:lnTo>
                    <a:pt x="553174" y="7144"/>
                  </a:lnTo>
                  <a:close/>
                </a:path>
              </a:pathLst>
            </a:custGeom>
            <a:solidFill>
              <a:srgbClr val="323334"/>
            </a:solidFill>
            <a:ln w="9525" cap="flat">
              <a:noFill/>
              <a:prstDash val="solid"/>
              <a:miter/>
            </a:ln>
          </p:spPr>
          <p:txBody>
            <a:bodyPr rtlCol="0" anchor="ctr"/>
            <a:lstStyle/>
            <a:p>
              <a:endParaRPr lang="en-US" b="1"/>
            </a:p>
          </p:txBody>
        </p:sp>
        <p:sp>
          <p:nvSpPr>
            <p:cNvPr id="29" name="Freeform: Shape 28">
              <a:extLst>
                <a:ext uri="{FF2B5EF4-FFF2-40B4-BE49-F238E27FC236}">
                  <a16:creationId xmlns:a16="http://schemas.microsoft.com/office/drawing/2014/main" id="{DCF958BB-58C4-4AB6-9EB9-FD5B52960719}"/>
                </a:ext>
              </a:extLst>
            </p:cNvPr>
            <p:cNvSpPr/>
            <p:nvPr/>
          </p:nvSpPr>
          <p:spPr>
            <a:xfrm>
              <a:off x="5403495" y="5242756"/>
              <a:ext cx="4589582" cy="81957"/>
            </a:xfrm>
            <a:custGeom>
              <a:avLst/>
              <a:gdLst>
                <a:gd name="connsiteX0" fmla="*/ 538318 w 533400"/>
                <a:gd name="connsiteY0" fmla="*/ 3965 h 0"/>
                <a:gd name="connsiteX1" fmla="*/ 3965 w 533400"/>
                <a:gd name="connsiteY1" fmla="*/ 3965 h 0"/>
              </a:gdLst>
              <a:ahLst/>
              <a:cxnLst>
                <a:cxn ang="0">
                  <a:pos x="connsiteX0" y="connsiteY0"/>
                </a:cxn>
                <a:cxn ang="0">
                  <a:pos x="connsiteX1" y="connsiteY1"/>
                </a:cxn>
              </a:cxnLst>
              <a:rect l="l" t="t" r="r" b="b"/>
              <a:pathLst>
                <a:path w="533400">
                  <a:moveTo>
                    <a:pt x="538318" y="3965"/>
                  </a:moveTo>
                  <a:lnTo>
                    <a:pt x="3965" y="3965"/>
                  </a:lnTo>
                </a:path>
              </a:pathLst>
            </a:custGeom>
            <a:ln w="5287" cap="rnd">
              <a:solidFill>
                <a:srgbClr val="FFFFFF"/>
              </a:solidFill>
              <a:prstDash val="solid"/>
              <a:miter/>
            </a:ln>
          </p:spPr>
          <p:txBody>
            <a:bodyPr rtlCol="0" anchor="ctr"/>
            <a:lstStyle/>
            <a:p>
              <a:endParaRPr lang="en-US" b="1"/>
            </a:p>
          </p:txBody>
        </p:sp>
        <p:sp>
          <p:nvSpPr>
            <p:cNvPr id="30" name="Freeform: Shape 29">
              <a:extLst>
                <a:ext uri="{FF2B5EF4-FFF2-40B4-BE49-F238E27FC236}">
                  <a16:creationId xmlns:a16="http://schemas.microsoft.com/office/drawing/2014/main" id="{2CF19A16-D38B-40B2-9239-21379B6B5B6C}"/>
                </a:ext>
              </a:extLst>
            </p:cNvPr>
            <p:cNvSpPr/>
            <p:nvPr/>
          </p:nvSpPr>
          <p:spPr>
            <a:xfrm>
              <a:off x="5469061" y="5201782"/>
              <a:ext cx="4507626" cy="81957"/>
            </a:xfrm>
            <a:custGeom>
              <a:avLst/>
              <a:gdLst>
                <a:gd name="connsiteX0" fmla="*/ 3965 w 523875"/>
                <a:gd name="connsiteY0" fmla="*/ 3965 h 0"/>
                <a:gd name="connsiteX1" fmla="*/ 524031 w 523875"/>
                <a:gd name="connsiteY1" fmla="*/ 3965 h 0"/>
              </a:gdLst>
              <a:ahLst/>
              <a:cxnLst>
                <a:cxn ang="0">
                  <a:pos x="connsiteX0" y="connsiteY0"/>
                </a:cxn>
                <a:cxn ang="0">
                  <a:pos x="connsiteX1" y="connsiteY1"/>
                </a:cxn>
              </a:cxnLst>
              <a:rect l="l" t="t" r="r" b="b"/>
              <a:pathLst>
                <a:path w="523875">
                  <a:moveTo>
                    <a:pt x="3965" y="3965"/>
                  </a:moveTo>
                  <a:lnTo>
                    <a:pt x="524031" y="3965"/>
                  </a:lnTo>
                </a:path>
              </a:pathLst>
            </a:custGeom>
            <a:ln w="5287" cap="rnd">
              <a:solidFill>
                <a:srgbClr val="FFFFFF"/>
              </a:solidFill>
              <a:prstDash val="solid"/>
              <a:miter/>
            </a:ln>
          </p:spPr>
          <p:txBody>
            <a:bodyPr rtlCol="0" anchor="ctr"/>
            <a:lstStyle/>
            <a:p>
              <a:endParaRPr lang="en-US" b="1"/>
            </a:p>
          </p:txBody>
        </p:sp>
        <p:sp>
          <p:nvSpPr>
            <p:cNvPr id="31" name="Freeform: Shape 30">
              <a:extLst>
                <a:ext uri="{FF2B5EF4-FFF2-40B4-BE49-F238E27FC236}">
                  <a16:creationId xmlns:a16="http://schemas.microsoft.com/office/drawing/2014/main" id="{E7296989-EDC3-4BD0-8A06-F1927016AC67}"/>
                </a:ext>
              </a:extLst>
            </p:cNvPr>
            <p:cNvSpPr/>
            <p:nvPr/>
          </p:nvSpPr>
          <p:spPr>
            <a:xfrm>
              <a:off x="5354321" y="5291930"/>
              <a:ext cx="4753496" cy="81957"/>
            </a:xfrm>
            <a:custGeom>
              <a:avLst/>
              <a:gdLst>
                <a:gd name="connsiteX0" fmla="*/ 550701 w 552450"/>
                <a:gd name="connsiteY0" fmla="*/ 3965 h 0"/>
                <a:gd name="connsiteX1" fmla="*/ 3965 w 552450"/>
                <a:gd name="connsiteY1" fmla="*/ 3965 h 0"/>
              </a:gdLst>
              <a:ahLst/>
              <a:cxnLst>
                <a:cxn ang="0">
                  <a:pos x="connsiteX0" y="connsiteY0"/>
                </a:cxn>
                <a:cxn ang="0">
                  <a:pos x="connsiteX1" y="connsiteY1"/>
                </a:cxn>
              </a:cxnLst>
              <a:rect l="l" t="t" r="r" b="b"/>
              <a:pathLst>
                <a:path w="552450">
                  <a:moveTo>
                    <a:pt x="550701" y="3965"/>
                  </a:moveTo>
                  <a:lnTo>
                    <a:pt x="3965" y="3965"/>
                  </a:lnTo>
                </a:path>
              </a:pathLst>
            </a:custGeom>
            <a:ln w="5287" cap="rnd">
              <a:solidFill>
                <a:srgbClr val="FFFFFF"/>
              </a:solidFill>
              <a:prstDash val="solid"/>
              <a:miter/>
            </a:ln>
          </p:spPr>
          <p:txBody>
            <a:bodyPr rtlCol="0" anchor="ctr"/>
            <a:lstStyle/>
            <a:p>
              <a:endParaRPr lang="en-US" b="1"/>
            </a:p>
          </p:txBody>
        </p:sp>
        <p:sp>
          <p:nvSpPr>
            <p:cNvPr id="32" name="Freeform: Shape 31">
              <a:extLst>
                <a:ext uri="{FF2B5EF4-FFF2-40B4-BE49-F238E27FC236}">
                  <a16:creationId xmlns:a16="http://schemas.microsoft.com/office/drawing/2014/main" id="{FB5F6D8A-E850-42C0-9A0F-96F4140C96E1}"/>
                </a:ext>
              </a:extLst>
            </p:cNvPr>
            <p:cNvSpPr/>
            <p:nvPr/>
          </p:nvSpPr>
          <p:spPr>
            <a:xfrm>
              <a:off x="5424729" y="5180579"/>
              <a:ext cx="4343712" cy="81957"/>
            </a:xfrm>
            <a:custGeom>
              <a:avLst/>
              <a:gdLst>
                <a:gd name="connsiteX0" fmla="*/ 1586 w 504825"/>
                <a:gd name="connsiteY0" fmla="*/ 1586 h 0"/>
                <a:gd name="connsiteX1" fmla="*/ 511173 w 504825"/>
                <a:gd name="connsiteY1" fmla="*/ 1586 h 0"/>
              </a:gdLst>
              <a:ahLst/>
              <a:cxnLst>
                <a:cxn ang="0">
                  <a:pos x="connsiteX0" y="connsiteY0"/>
                </a:cxn>
                <a:cxn ang="0">
                  <a:pos x="connsiteX1" y="connsiteY1"/>
                </a:cxn>
              </a:cxnLst>
              <a:rect l="l" t="t" r="r" b="b"/>
              <a:pathLst>
                <a:path w="504825">
                  <a:moveTo>
                    <a:pt x="1586" y="1586"/>
                  </a:moveTo>
                  <a:lnTo>
                    <a:pt x="511173" y="1586"/>
                  </a:lnTo>
                </a:path>
              </a:pathLst>
            </a:custGeom>
            <a:ln w="2115" cap="rnd">
              <a:solidFill>
                <a:srgbClr val="FFFFFF"/>
              </a:solidFill>
              <a:prstDash val="solid"/>
              <a:miter/>
            </a:ln>
          </p:spPr>
          <p:txBody>
            <a:bodyPr rtlCol="0" anchor="ctr"/>
            <a:lstStyle/>
            <a:p>
              <a:endParaRPr lang="en-US" b="1"/>
            </a:p>
          </p:txBody>
        </p:sp>
        <p:sp>
          <p:nvSpPr>
            <p:cNvPr id="33" name="Freeform: Shape 32">
              <a:extLst>
                <a:ext uri="{FF2B5EF4-FFF2-40B4-BE49-F238E27FC236}">
                  <a16:creationId xmlns:a16="http://schemas.microsoft.com/office/drawing/2014/main" id="{4F2570F0-6DEE-4E51-AAE4-FB4E47FC347F}"/>
                </a:ext>
              </a:extLst>
            </p:cNvPr>
            <p:cNvSpPr/>
            <p:nvPr/>
          </p:nvSpPr>
          <p:spPr>
            <a:xfrm>
              <a:off x="5269602" y="5117063"/>
              <a:ext cx="4917410" cy="245870"/>
            </a:xfrm>
            <a:custGeom>
              <a:avLst/>
              <a:gdLst>
                <a:gd name="connsiteX0" fmla="*/ 32861 w 571500"/>
                <a:gd name="connsiteY0" fmla="*/ 7144 h 28575"/>
                <a:gd name="connsiteX1" fmla="*/ 7144 w 571500"/>
                <a:gd name="connsiteY1" fmla="*/ 26194 h 28575"/>
                <a:gd name="connsiteX2" fmla="*/ 566261 w 571500"/>
                <a:gd name="connsiteY2" fmla="*/ 26194 h 28575"/>
                <a:gd name="connsiteX3" fmla="*/ 541496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32861" y="7144"/>
                  </a:moveTo>
                  <a:lnTo>
                    <a:pt x="7144" y="26194"/>
                  </a:lnTo>
                  <a:lnTo>
                    <a:pt x="566261" y="26194"/>
                  </a:lnTo>
                  <a:lnTo>
                    <a:pt x="541496" y="7144"/>
                  </a:lnTo>
                  <a:close/>
                </a:path>
              </a:pathLst>
            </a:custGeom>
            <a:solidFill>
              <a:srgbClr val="323334">
                <a:alpha val="56000"/>
              </a:srgbClr>
            </a:solidFill>
            <a:ln w="9525" cap="flat">
              <a:noFill/>
              <a:prstDash val="solid"/>
              <a:miter/>
            </a:ln>
          </p:spPr>
          <p:txBody>
            <a:bodyPr rtlCol="0" anchor="ctr"/>
            <a:lstStyle/>
            <a:p>
              <a:endParaRPr lang="en-US" b="1"/>
            </a:p>
          </p:txBody>
        </p:sp>
        <p:sp>
          <p:nvSpPr>
            <p:cNvPr id="34" name="Freeform: Shape 33">
              <a:extLst>
                <a:ext uri="{FF2B5EF4-FFF2-40B4-BE49-F238E27FC236}">
                  <a16:creationId xmlns:a16="http://schemas.microsoft.com/office/drawing/2014/main" id="{B715183A-DB33-4171-884D-6E97E3D3C182}"/>
                </a:ext>
              </a:extLst>
            </p:cNvPr>
            <p:cNvSpPr/>
            <p:nvPr/>
          </p:nvSpPr>
          <p:spPr>
            <a:xfrm>
              <a:off x="4105815" y="5559062"/>
              <a:ext cx="7294158" cy="409784"/>
            </a:xfrm>
            <a:custGeom>
              <a:avLst/>
              <a:gdLst>
                <a:gd name="connsiteX0" fmla="*/ 842486 w 847725"/>
                <a:gd name="connsiteY0" fmla="*/ 30069 h 47625"/>
                <a:gd name="connsiteX1" fmla="*/ 830104 w 847725"/>
                <a:gd name="connsiteY1" fmla="*/ 44357 h 47625"/>
                <a:gd name="connsiteX2" fmla="*/ 41434 w 847725"/>
                <a:gd name="connsiteY2" fmla="*/ 44357 h 47625"/>
                <a:gd name="connsiteX3" fmla="*/ 20479 w 847725"/>
                <a:gd name="connsiteY3" fmla="*/ 43404 h 47625"/>
                <a:gd name="connsiteX4" fmla="*/ 7144 w 847725"/>
                <a:gd name="connsiteY4" fmla="*/ 29117 h 47625"/>
                <a:gd name="connsiteX5" fmla="*/ 7144 w 847725"/>
                <a:gd name="connsiteY5" fmla="*/ 9114 h 47625"/>
                <a:gd name="connsiteX6" fmla="*/ 9049 w 847725"/>
                <a:gd name="connsiteY6" fmla="*/ 9114 h 47625"/>
                <a:gd name="connsiteX7" fmla="*/ 27146 w 847725"/>
                <a:gd name="connsiteY7" fmla="*/ 9114 h 47625"/>
                <a:gd name="connsiteX8" fmla="*/ 752951 w 847725"/>
                <a:gd name="connsiteY8" fmla="*/ 7209 h 47625"/>
                <a:gd name="connsiteX9" fmla="*/ 842486 w 847725"/>
                <a:gd name="connsiteY9" fmla="*/ 7209 h 47625"/>
                <a:gd name="connsiteX10" fmla="*/ 842486 w 847725"/>
                <a:gd name="connsiteY10" fmla="*/ 7209 h 47625"/>
                <a:gd name="connsiteX11" fmla="*/ 842486 w 847725"/>
                <a:gd name="connsiteY11" fmla="*/ 3006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47625">
                  <a:moveTo>
                    <a:pt x="842486" y="30069"/>
                  </a:moveTo>
                  <a:cubicBezTo>
                    <a:pt x="842486" y="44357"/>
                    <a:pt x="830104" y="44357"/>
                    <a:pt x="830104" y="44357"/>
                  </a:cubicBezTo>
                  <a:cubicBezTo>
                    <a:pt x="830104" y="44357"/>
                    <a:pt x="71914" y="44357"/>
                    <a:pt x="41434" y="44357"/>
                  </a:cubicBezTo>
                  <a:cubicBezTo>
                    <a:pt x="31909" y="44357"/>
                    <a:pt x="25241" y="44357"/>
                    <a:pt x="20479" y="43404"/>
                  </a:cubicBezTo>
                  <a:cubicBezTo>
                    <a:pt x="12859" y="42452"/>
                    <a:pt x="7144" y="36737"/>
                    <a:pt x="7144" y="29117"/>
                  </a:cubicBezTo>
                  <a:lnTo>
                    <a:pt x="7144" y="9114"/>
                  </a:lnTo>
                  <a:lnTo>
                    <a:pt x="9049" y="9114"/>
                  </a:lnTo>
                  <a:lnTo>
                    <a:pt x="27146" y="9114"/>
                  </a:lnTo>
                  <a:lnTo>
                    <a:pt x="752951" y="7209"/>
                  </a:lnTo>
                  <a:lnTo>
                    <a:pt x="842486" y="7209"/>
                  </a:lnTo>
                  <a:lnTo>
                    <a:pt x="842486" y="7209"/>
                  </a:lnTo>
                  <a:cubicBezTo>
                    <a:pt x="841534" y="6257"/>
                    <a:pt x="842486" y="15782"/>
                    <a:pt x="842486" y="30069"/>
                  </a:cubicBezTo>
                  <a:close/>
                </a:path>
              </a:pathLst>
            </a:custGeom>
            <a:solidFill>
              <a:srgbClr val="666666"/>
            </a:solidFill>
            <a:ln w="9525" cap="flat">
              <a:noFill/>
              <a:prstDash val="solid"/>
              <a:miter/>
            </a:ln>
          </p:spPr>
          <p:txBody>
            <a:bodyPr rtlCol="0" anchor="ctr"/>
            <a:lstStyle/>
            <a:p>
              <a:endParaRPr lang="en-US" b="1"/>
            </a:p>
          </p:txBody>
        </p:sp>
        <p:sp>
          <p:nvSpPr>
            <p:cNvPr id="35" name="Freeform: Shape 34">
              <a:extLst>
                <a:ext uri="{FF2B5EF4-FFF2-40B4-BE49-F238E27FC236}">
                  <a16:creationId xmlns:a16="http://schemas.microsoft.com/office/drawing/2014/main" id="{1DE35401-315D-48F1-BA6D-893CC1C6E584}"/>
                </a:ext>
              </a:extLst>
            </p:cNvPr>
            <p:cNvSpPr/>
            <p:nvPr/>
          </p:nvSpPr>
          <p:spPr>
            <a:xfrm>
              <a:off x="4098364" y="5051498"/>
              <a:ext cx="7294158" cy="655655"/>
            </a:xfrm>
            <a:custGeom>
              <a:avLst/>
              <a:gdLst>
                <a:gd name="connsiteX0" fmla="*/ 827161 w 847725"/>
                <a:gd name="connsiteY0" fmla="*/ 70009 h 76200"/>
                <a:gd name="connsiteX1" fmla="*/ 753818 w 847725"/>
                <a:gd name="connsiteY1" fmla="*/ 70009 h 76200"/>
                <a:gd name="connsiteX2" fmla="*/ 24203 w 847725"/>
                <a:gd name="connsiteY2" fmla="*/ 70009 h 76200"/>
                <a:gd name="connsiteX3" fmla="*/ 17535 w 847725"/>
                <a:gd name="connsiteY3" fmla="*/ 70009 h 76200"/>
                <a:gd name="connsiteX4" fmla="*/ 8010 w 847725"/>
                <a:gd name="connsiteY4" fmla="*/ 67151 h 76200"/>
                <a:gd name="connsiteX5" fmla="*/ 13725 w 847725"/>
                <a:gd name="connsiteY5" fmla="*/ 58579 h 76200"/>
                <a:gd name="connsiteX6" fmla="*/ 97545 w 847725"/>
                <a:gd name="connsiteY6" fmla="*/ 9049 h 76200"/>
                <a:gd name="connsiteX7" fmla="*/ 101355 w 847725"/>
                <a:gd name="connsiteY7" fmla="*/ 7144 h 76200"/>
                <a:gd name="connsiteX8" fmla="*/ 739531 w 847725"/>
                <a:gd name="connsiteY8" fmla="*/ 7144 h 76200"/>
                <a:gd name="connsiteX9" fmla="*/ 742388 w 847725"/>
                <a:gd name="connsiteY9" fmla="*/ 8096 h 76200"/>
                <a:gd name="connsiteX10" fmla="*/ 746198 w 847725"/>
                <a:gd name="connsiteY10" fmla="*/ 9049 h 76200"/>
                <a:gd name="connsiteX11" fmla="*/ 747150 w 847725"/>
                <a:gd name="connsiteY11" fmla="*/ 9049 h 76200"/>
                <a:gd name="connsiteX12" fmla="*/ 757628 w 847725"/>
                <a:gd name="connsiteY12" fmla="*/ 14764 h 76200"/>
                <a:gd name="connsiteX13" fmla="*/ 840496 w 847725"/>
                <a:gd name="connsiteY13" fmla="*/ 62389 h 76200"/>
                <a:gd name="connsiteX14" fmla="*/ 842400 w 847725"/>
                <a:gd name="connsiteY14" fmla="*/ 65246 h 76200"/>
                <a:gd name="connsiteX15" fmla="*/ 827161 w 847725"/>
                <a:gd name="connsiteY15" fmla="*/ 70009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47725" h="76200">
                  <a:moveTo>
                    <a:pt x="827161" y="70009"/>
                  </a:moveTo>
                  <a:cubicBezTo>
                    <a:pt x="823350" y="70009"/>
                    <a:pt x="795728" y="70009"/>
                    <a:pt x="753818" y="70009"/>
                  </a:cubicBezTo>
                  <a:cubicBezTo>
                    <a:pt x="566175" y="70009"/>
                    <a:pt x="85163" y="70009"/>
                    <a:pt x="24203" y="70009"/>
                  </a:cubicBezTo>
                  <a:cubicBezTo>
                    <a:pt x="20393" y="70009"/>
                    <a:pt x="17535" y="70009"/>
                    <a:pt x="17535" y="70009"/>
                  </a:cubicBezTo>
                  <a:cubicBezTo>
                    <a:pt x="17535" y="70009"/>
                    <a:pt x="10868" y="70009"/>
                    <a:pt x="8010" y="67151"/>
                  </a:cubicBezTo>
                  <a:cubicBezTo>
                    <a:pt x="6105" y="65246"/>
                    <a:pt x="7058" y="63341"/>
                    <a:pt x="13725" y="58579"/>
                  </a:cubicBezTo>
                  <a:cubicBezTo>
                    <a:pt x="27060" y="49054"/>
                    <a:pt x="82305" y="17621"/>
                    <a:pt x="97545" y="9049"/>
                  </a:cubicBezTo>
                  <a:cubicBezTo>
                    <a:pt x="100403" y="8096"/>
                    <a:pt x="101355" y="7144"/>
                    <a:pt x="101355" y="7144"/>
                  </a:cubicBezTo>
                  <a:lnTo>
                    <a:pt x="739531" y="7144"/>
                  </a:lnTo>
                  <a:cubicBezTo>
                    <a:pt x="739531" y="7144"/>
                    <a:pt x="740483" y="7144"/>
                    <a:pt x="742388" y="8096"/>
                  </a:cubicBezTo>
                  <a:cubicBezTo>
                    <a:pt x="743340" y="8096"/>
                    <a:pt x="744293" y="9049"/>
                    <a:pt x="746198" y="9049"/>
                  </a:cubicBezTo>
                  <a:cubicBezTo>
                    <a:pt x="746198" y="9049"/>
                    <a:pt x="746198" y="9049"/>
                    <a:pt x="747150" y="9049"/>
                  </a:cubicBezTo>
                  <a:cubicBezTo>
                    <a:pt x="750008" y="10001"/>
                    <a:pt x="753818" y="11906"/>
                    <a:pt x="757628" y="14764"/>
                  </a:cubicBezTo>
                  <a:cubicBezTo>
                    <a:pt x="770963" y="23336"/>
                    <a:pt x="840496" y="62389"/>
                    <a:pt x="840496" y="62389"/>
                  </a:cubicBezTo>
                  <a:cubicBezTo>
                    <a:pt x="840496" y="62389"/>
                    <a:pt x="842400" y="63341"/>
                    <a:pt x="842400" y="65246"/>
                  </a:cubicBezTo>
                  <a:cubicBezTo>
                    <a:pt x="844306" y="67151"/>
                    <a:pt x="842400" y="70009"/>
                    <a:pt x="827161" y="70009"/>
                  </a:cubicBezTo>
                  <a:close/>
                </a:path>
              </a:pathLst>
            </a:custGeom>
            <a:solidFill>
              <a:srgbClr val="9DA4AA"/>
            </a:solidFill>
            <a:ln w="9525" cap="flat">
              <a:noFill/>
              <a:prstDash val="solid"/>
              <a:miter/>
            </a:ln>
          </p:spPr>
          <p:txBody>
            <a:bodyPr rtlCol="0" anchor="ctr"/>
            <a:lstStyle/>
            <a:p>
              <a:endParaRPr lang="en-US" b="1"/>
            </a:p>
          </p:txBody>
        </p:sp>
        <p:sp>
          <p:nvSpPr>
            <p:cNvPr id="36" name="Freeform: Shape 35">
              <a:extLst>
                <a:ext uri="{FF2B5EF4-FFF2-40B4-BE49-F238E27FC236}">
                  <a16:creationId xmlns:a16="http://schemas.microsoft.com/office/drawing/2014/main" id="{EF41E6A8-DA35-4068-9A5D-EF3EBFFC3A32}"/>
                </a:ext>
              </a:extLst>
            </p:cNvPr>
            <p:cNvSpPr/>
            <p:nvPr/>
          </p:nvSpPr>
          <p:spPr>
            <a:xfrm>
              <a:off x="6803481" y="5354734"/>
              <a:ext cx="1868616" cy="245870"/>
            </a:xfrm>
            <a:custGeom>
              <a:avLst/>
              <a:gdLst>
                <a:gd name="connsiteX0" fmla="*/ 23187 w 209550"/>
                <a:gd name="connsiteY0" fmla="*/ 7144 h 28575"/>
                <a:gd name="connsiteX1" fmla="*/ 12710 w 209550"/>
                <a:gd name="connsiteY1" fmla="*/ 12859 h 28575"/>
                <a:gd name="connsiteX2" fmla="*/ 7947 w 209550"/>
                <a:gd name="connsiteY2" fmla="*/ 19526 h 28575"/>
                <a:gd name="connsiteX3" fmla="*/ 21282 w 209550"/>
                <a:gd name="connsiteY3" fmla="*/ 25241 h 28575"/>
                <a:gd name="connsiteX4" fmla="*/ 111770 w 209550"/>
                <a:gd name="connsiteY4" fmla="*/ 25241 h 28575"/>
                <a:gd name="connsiteX5" fmla="*/ 111770 w 209550"/>
                <a:gd name="connsiteY5" fmla="*/ 25241 h 28575"/>
                <a:gd name="connsiteX6" fmla="*/ 195590 w 209550"/>
                <a:gd name="connsiteY6" fmla="*/ 25241 h 28575"/>
                <a:gd name="connsiteX7" fmla="*/ 208925 w 209550"/>
                <a:gd name="connsiteY7" fmla="*/ 19526 h 28575"/>
                <a:gd name="connsiteX8" fmla="*/ 204162 w 209550"/>
                <a:gd name="connsiteY8" fmla="*/ 12859 h 28575"/>
                <a:gd name="connsiteX9" fmla="*/ 193685 w 209550"/>
                <a:gd name="connsiteY9"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550" h="28575">
                  <a:moveTo>
                    <a:pt x="23187" y="7144"/>
                  </a:moveTo>
                  <a:cubicBezTo>
                    <a:pt x="19377" y="7144"/>
                    <a:pt x="15567" y="9049"/>
                    <a:pt x="12710" y="12859"/>
                  </a:cubicBezTo>
                  <a:lnTo>
                    <a:pt x="7947" y="19526"/>
                  </a:lnTo>
                  <a:cubicBezTo>
                    <a:pt x="7947" y="19526"/>
                    <a:pt x="2232" y="26194"/>
                    <a:pt x="21282" y="25241"/>
                  </a:cubicBezTo>
                  <a:cubicBezTo>
                    <a:pt x="30807" y="25241"/>
                    <a:pt x="72717" y="25241"/>
                    <a:pt x="111770" y="25241"/>
                  </a:cubicBezTo>
                  <a:lnTo>
                    <a:pt x="111770" y="25241"/>
                  </a:lnTo>
                  <a:cubicBezTo>
                    <a:pt x="148917" y="25241"/>
                    <a:pt x="187017" y="25241"/>
                    <a:pt x="195590" y="25241"/>
                  </a:cubicBezTo>
                  <a:cubicBezTo>
                    <a:pt x="213687" y="26194"/>
                    <a:pt x="208925" y="19526"/>
                    <a:pt x="208925" y="19526"/>
                  </a:cubicBezTo>
                  <a:lnTo>
                    <a:pt x="204162" y="12859"/>
                  </a:lnTo>
                  <a:cubicBezTo>
                    <a:pt x="202257" y="9049"/>
                    <a:pt x="198447" y="7144"/>
                    <a:pt x="193685" y="7144"/>
                  </a:cubicBezTo>
                </a:path>
              </a:pathLst>
            </a:custGeom>
            <a:solidFill>
              <a:srgbClr val="70757B"/>
            </a:solidFill>
            <a:ln w="9525" cap="flat">
              <a:noFill/>
              <a:prstDash val="solid"/>
              <a:miter/>
            </a:ln>
          </p:spPr>
          <p:txBody>
            <a:bodyPr rtlCol="0" anchor="ctr"/>
            <a:lstStyle/>
            <a:p>
              <a:endParaRPr lang="en-US" b="1"/>
            </a:p>
          </p:txBody>
        </p:sp>
        <p:sp>
          <p:nvSpPr>
            <p:cNvPr id="37" name="Freeform: Shape 36">
              <a:extLst>
                <a:ext uri="{FF2B5EF4-FFF2-40B4-BE49-F238E27FC236}">
                  <a16:creationId xmlns:a16="http://schemas.microsoft.com/office/drawing/2014/main" id="{93B85335-8B4B-4130-9575-EA2D04F95847}"/>
                </a:ext>
              </a:extLst>
            </p:cNvPr>
            <p:cNvSpPr/>
            <p:nvPr/>
          </p:nvSpPr>
          <p:spPr>
            <a:xfrm>
              <a:off x="5179454" y="5125255"/>
              <a:ext cx="4917410" cy="245870"/>
            </a:xfrm>
            <a:custGeom>
              <a:avLst/>
              <a:gdLst>
                <a:gd name="connsiteX0" fmla="*/ 566261 w 571500"/>
                <a:gd name="connsiteY0" fmla="*/ 30004 h 28575"/>
                <a:gd name="connsiteX1" fmla="*/ 7144 w 571500"/>
                <a:gd name="connsiteY1" fmla="*/ 30004 h 28575"/>
                <a:gd name="connsiteX2" fmla="*/ 28099 w 571500"/>
                <a:gd name="connsiteY2" fmla="*/ 7144 h 28575"/>
                <a:gd name="connsiteX3" fmla="*/ 543401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566261" y="30004"/>
                  </a:moveTo>
                  <a:lnTo>
                    <a:pt x="7144" y="30004"/>
                  </a:lnTo>
                  <a:lnTo>
                    <a:pt x="28099" y="7144"/>
                  </a:lnTo>
                  <a:lnTo>
                    <a:pt x="543401" y="7144"/>
                  </a:lnTo>
                  <a:close/>
                </a:path>
              </a:pathLst>
            </a:custGeom>
            <a:solidFill>
              <a:srgbClr val="575A5A"/>
            </a:solidFill>
            <a:ln w="9525" cap="flat">
              <a:noFill/>
              <a:prstDash val="solid"/>
              <a:miter/>
            </a:ln>
          </p:spPr>
          <p:txBody>
            <a:bodyPr rtlCol="0" anchor="ctr"/>
            <a:lstStyle/>
            <a:p>
              <a:endParaRPr lang="en-US" b="1"/>
            </a:p>
          </p:txBody>
        </p:sp>
        <p:sp>
          <p:nvSpPr>
            <p:cNvPr id="38" name="Freeform: Shape 37">
              <a:extLst>
                <a:ext uri="{FF2B5EF4-FFF2-40B4-BE49-F238E27FC236}">
                  <a16:creationId xmlns:a16="http://schemas.microsoft.com/office/drawing/2014/main" id="{F25AF999-7C95-4B3C-A042-A1EADB45E9BA}"/>
                </a:ext>
              </a:extLst>
            </p:cNvPr>
            <p:cNvSpPr/>
            <p:nvPr/>
          </p:nvSpPr>
          <p:spPr>
            <a:xfrm>
              <a:off x="5146671" y="5125255"/>
              <a:ext cx="4917410" cy="245870"/>
            </a:xfrm>
            <a:custGeom>
              <a:avLst/>
              <a:gdLst>
                <a:gd name="connsiteX0" fmla="*/ 571024 w 571500"/>
                <a:gd name="connsiteY0" fmla="*/ 30004 h 28575"/>
                <a:gd name="connsiteX1" fmla="*/ 7144 w 571500"/>
                <a:gd name="connsiteY1" fmla="*/ 30004 h 28575"/>
                <a:gd name="connsiteX2" fmla="*/ 28099 w 571500"/>
                <a:gd name="connsiteY2" fmla="*/ 7144 h 28575"/>
                <a:gd name="connsiteX3" fmla="*/ 548164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571024" y="30004"/>
                  </a:moveTo>
                  <a:lnTo>
                    <a:pt x="7144" y="30004"/>
                  </a:lnTo>
                  <a:lnTo>
                    <a:pt x="28099" y="7144"/>
                  </a:lnTo>
                  <a:lnTo>
                    <a:pt x="548164" y="7144"/>
                  </a:lnTo>
                  <a:close/>
                </a:path>
              </a:pathLst>
            </a:custGeom>
            <a:solidFill>
              <a:srgbClr val="575A5A"/>
            </a:solidFill>
            <a:ln w="9525" cap="flat">
              <a:noFill/>
              <a:prstDash val="solid"/>
              <a:miter/>
            </a:ln>
          </p:spPr>
          <p:txBody>
            <a:bodyPr rtlCol="0" anchor="ctr"/>
            <a:lstStyle/>
            <a:p>
              <a:endParaRPr lang="en-US" b="1"/>
            </a:p>
          </p:txBody>
        </p:sp>
        <p:sp>
          <p:nvSpPr>
            <p:cNvPr id="39" name="Freeform: Shape 38">
              <a:extLst>
                <a:ext uri="{FF2B5EF4-FFF2-40B4-BE49-F238E27FC236}">
                  <a16:creationId xmlns:a16="http://schemas.microsoft.com/office/drawing/2014/main" id="{B68B84C3-7B6F-4670-BE1A-A94109236730}"/>
                </a:ext>
              </a:extLst>
            </p:cNvPr>
            <p:cNvSpPr/>
            <p:nvPr/>
          </p:nvSpPr>
          <p:spPr>
            <a:xfrm>
              <a:off x="7022398" y="1844838"/>
              <a:ext cx="3271162" cy="3198464"/>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b="1" dirty="0"/>
            </a:p>
          </p:txBody>
        </p:sp>
        <p:grpSp>
          <p:nvGrpSpPr>
            <p:cNvPr id="40" name="Group 39">
              <a:extLst>
                <a:ext uri="{FF2B5EF4-FFF2-40B4-BE49-F238E27FC236}">
                  <a16:creationId xmlns:a16="http://schemas.microsoft.com/office/drawing/2014/main" id="{014B3E5C-B7BB-4162-9105-843E6AC59D47}"/>
                </a:ext>
              </a:extLst>
            </p:cNvPr>
            <p:cNvGrpSpPr/>
            <p:nvPr/>
          </p:nvGrpSpPr>
          <p:grpSpPr>
            <a:xfrm>
              <a:off x="5370712" y="5206368"/>
              <a:ext cx="4572000" cy="149296"/>
              <a:chOff x="5370712" y="5206368"/>
              <a:chExt cx="4572000" cy="149296"/>
            </a:xfrm>
          </p:grpSpPr>
          <p:sp>
            <p:nvSpPr>
              <p:cNvPr id="47" name="Rectangle 46">
                <a:extLst>
                  <a:ext uri="{FF2B5EF4-FFF2-40B4-BE49-F238E27FC236}">
                    <a16:creationId xmlns:a16="http://schemas.microsoft.com/office/drawing/2014/main" id="{97EFC2B6-D336-4552-975F-48285DF29066}"/>
                  </a:ext>
                </a:extLst>
              </p:cNvPr>
              <p:cNvSpPr/>
              <p:nvPr/>
            </p:nvSpPr>
            <p:spPr>
              <a:xfrm>
                <a:off x="5370712" y="5337376"/>
                <a:ext cx="457200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8" name="Rectangle 47">
                <a:extLst>
                  <a:ext uri="{FF2B5EF4-FFF2-40B4-BE49-F238E27FC236}">
                    <a16:creationId xmlns:a16="http://schemas.microsoft.com/office/drawing/2014/main" id="{5545748B-6D2D-46A0-99B6-54172C928F3B}"/>
                  </a:ext>
                </a:extLst>
              </p:cNvPr>
              <p:cNvSpPr/>
              <p:nvPr/>
            </p:nvSpPr>
            <p:spPr>
              <a:xfrm>
                <a:off x="5416432" y="5293706"/>
                <a:ext cx="448056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9" name="Rectangle 48">
                <a:extLst>
                  <a:ext uri="{FF2B5EF4-FFF2-40B4-BE49-F238E27FC236}">
                    <a16:creationId xmlns:a16="http://schemas.microsoft.com/office/drawing/2014/main" id="{C71B192F-0536-494C-8960-766E9DFBD8E6}"/>
                  </a:ext>
                </a:extLst>
              </p:cNvPr>
              <p:cNvSpPr/>
              <p:nvPr/>
            </p:nvSpPr>
            <p:spPr>
              <a:xfrm>
                <a:off x="5462152" y="5250037"/>
                <a:ext cx="438912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0" name="Rectangle 49">
                <a:extLst>
                  <a:ext uri="{FF2B5EF4-FFF2-40B4-BE49-F238E27FC236}">
                    <a16:creationId xmlns:a16="http://schemas.microsoft.com/office/drawing/2014/main" id="{196E3AD7-99D6-4F6E-B346-923D5F50ADD2}"/>
                  </a:ext>
                </a:extLst>
              </p:cNvPr>
              <p:cNvSpPr/>
              <p:nvPr/>
            </p:nvSpPr>
            <p:spPr>
              <a:xfrm>
                <a:off x="5507872" y="5206368"/>
                <a:ext cx="429768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grpSp>
          <p:nvGrpSpPr>
            <p:cNvPr id="41" name="Group 40">
              <a:extLst>
                <a:ext uri="{FF2B5EF4-FFF2-40B4-BE49-F238E27FC236}">
                  <a16:creationId xmlns:a16="http://schemas.microsoft.com/office/drawing/2014/main" id="{A348088D-2431-4EF7-A93E-7E60C5D66F34}"/>
                </a:ext>
              </a:extLst>
            </p:cNvPr>
            <p:cNvGrpSpPr/>
            <p:nvPr/>
          </p:nvGrpSpPr>
          <p:grpSpPr>
            <a:xfrm>
              <a:off x="7661590" y="1698465"/>
              <a:ext cx="114873" cy="114873"/>
              <a:chOff x="7627525" y="1132589"/>
              <a:chExt cx="234846" cy="234846"/>
            </a:xfrm>
          </p:grpSpPr>
          <p:sp>
            <p:nvSpPr>
              <p:cNvPr id="44" name="Oval 43">
                <a:extLst>
                  <a:ext uri="{FF2B5EF4-FFF2-40B4-BE49-F238E27FC236}">
                    <a16:creationId xmlns:a16="http://schemas.microsoft.com/office/drawing/2014/main" id="{EA26BEC7-FF19-4159-AD3F-79810C0208F8}"/>
                  </a:ext>
                </a:extLst>
              </p:cNvPr>
              <p:cNvSpPr/>
              <p:nvPr/>
            </p:nvSpPr>
            <p:spPr>
              <a:xfrm>
                <a:off x="7627525" y="1132589"/>
                <a:ext cx="234846" cy="234846"/>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5" name="Oval 44">
                <a:extLst>
                  <a:ext uri="{FF2B5EF4-FFF2-40B4-BE49-F238E27FC236}">
                    <a16:creationId xmlns:a16="http://schemas.microsoft.com/office/drawing/2014/main" id="{F5DCE555-7EE3-4427-9CB3-C1013D9714C1}"/>
                  </a:ext>
                </a:extLst>
              </p:cNvPr>
              <p:cNvSpPr/>
              <p:nvPr/>
            </p:nvSpPr>
            <p:spPr>
              <a:xfrm>
                <a:off x="7656971" y="1162035"/>
                <a:ext cx="175955" cy="175955"/>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6" name="Oval 45">
                <a:extLst>
                  <a:ext uri="{FF2B5EF4-FFF2-40B4-BE49-F238E27FC236}">
                    <a16:creationId xmlns:a16="http://schemas.microsoft.com/office/drawing/2014/main" id="{AD486FDE-1C81-4FF9-A0D9-55918A5B1AD9}"/>
                  </a:ext>
                </a:extLst>
              </p:cNvPr>
              <p:cNvSpPr/>
              <p:nvPr/>
            </p:nvSpPr>
            <p:spPr>
              <a:xfrm>
                <a:off x="7683825" y="1188889"/>
                <a:ext cx="122247" cy="122247"/>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sp>
          <p:nvSpPr>
            <p:cNvPr id="42" name="Rectangle: Rounded Corners 41">
              <a:extLst>
                <a:ext uri="{FF2B5EF4-FFF2-40B4-BE49-F238E27FC236}">
                  <a16:creationId xmlns:a16="http://schemas.microsoft.com/office/drawing/2014/main" id="{FAA79ACB-FD61-47E0-B3DE-BF1962B55705}"/>
                </a:ext>
              </a:extLst>
            </p:cNvPr>
            <p:cNvSpPr/>
            <p:nvPr/>
          </p:nvSpPr>
          <p:spPr>
            <a:xfrm>
              <a:off x="7370377" y="5752599"/>
              <a:ext cx="748642" cy="8850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3" name="Oval 42">
              <a:extLst>
                <a:ext uri="{FF2B5EF4-FFF2-40B4-BE49-F238E27FC236}">
                  <a16:creationId xmlns:a16="http://schemas.microsoft.com/office/drawing/2014/main" id="{8224410D-4228-4FE1-B1CA-E9F53EB29BEE}"/>
                </a:ext>
              </a:extLst>
            </p:cNvPr>
            <p:cNvSpPr/>
            <p:nvPr/>
          </p:nvSpPr>
          <p:spPr>
            <a:xfrm>
              <a:off x="7133919" y="5752598"/>
              <a:ext cx="101303" cy="10130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grpSp>
        <p:nvGrpSpPr>
          <p:cNvPr id="53" name="Group 52">
            <a:extLst>
              <a:ext uri="{FF2B5EF4-FFF2-40B4-BE49-F238E27FC236}">
                <a16:creationId xmlns:a16="http://schemas.microsoft.com/office/drawing/2014/main" id="{1A2D7685-F928-4D72-A280-E28575ED50A4}"/>
              </a:ext>
            </a:extLst>
          </p:cNvPr>
          <p:cNvGrpSpPr/>
          <p:nvPr/>
        </p:nvGrpSpPr>
        <p:grpSpPr>
          <a:xfrm rot="10800000" flipH="1">
            <a:off x="4174652" y="4360364"/>
            <a:ext cx="2127533" cy="2127533"/>
            <a:chOff x="6876256" y="3063517"/>
            <a:chExt cx="1944216" cy="1944216"/>
          </a:xfrm>
          <a:scene3d>
            <a:camera prst="perspectiveLeft">
              <a:rot lat="0" lon="3900000" rev="0"/>
            </a:camera>
            <a:lightRig rig="threePt" dir="t"/>
          </a:scene3d>
        </p:grpSpPr>
        <p:sp>
          <p:nvSpPr>
            <p:cNvPr id="54" name="Oval 53">
              <a:extLst>
                <a:ext uri="{FF2B5EF4-FFF2-40B4-BE49-F238E27FC236}">
                  <a16:creationId xmlns:a16="http://schemas.microsoft.com/office/drawing/2014/main" id="{6DA8AD7C-8BD5-4B38-99CD-F32BCEF4B60F}"/>
                </a:ext>
              </a:extLst>
            </p:cNvPr>
            <p:cNvSpPr/>
            <p:nvPr/>
          </p:nvSpPr>
          <p:spPr>
            <a:xfrm>
              <a:off x="6876256" y="3063517"/>
              <a:ext cx="1944216" cy="1944216"/>
            </a:xfrm>
            <a:prstGeom prst="ellipse">
              <a:avLst/>
            </a:prstGeom>
            <a:solidFill>
              <a:schemeClr val="bg1"/>
            </a:solidFill>
            <a:ln w="165100">
              <a:solidFill>
                <a:schemeClr val="tx1">
                  <a:lumMod val="85000"/>
                  <a:lumOff val="15000"/>
                </a:schemeClr>
              </a:solidFill>
            </a:ln>
            <a:sp3d extrusionH="171450" contourW="12700">
              <a:extrusionClr>
                <a:schemeClr val="bg1"/>
              </a:extrusionClr>
              <a:contourClr>
                <a:schemeClr val="tx1">
                  <a:lumMod val="50000"/>
                  <a:lumOff val="5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 name="Oval 54">
              <a:extLst>
                <a:ext uri="{FF2B5EF4-FFF2-40B4-BE49-F238E27FC236}">
                  <a16:creationId xmlns:a16="http://schemas.microsoft.com/office/drawing/2014/main" id="{269EF8DB-EEEC-4E39-A57C-B669C853F8EB}"/>
                </a:ext>
              </a:extLst>
            </p:cNvPr>
            <p:cNvSpPr/>
            <p:nvPr/>
          </p:nvSpPr>
          <p:spPr>
            <a:xfrm>
              <a:off x="7165759" y="3353020"/>
              <a:ext cx="1365211" cy="1365211"/>
            </a:xfrm>
            <a:prstGeom prst="ellipse">
              <a:avLst/>
            </a:prstGeom>
            <a:solidFill>
              <a:schemeClr val="bg1"/>
            </a:solidFill>
            <a:ln w="165100">
              <a:solidFill>
                <a:schemeClr val="tx1">
                  <a:lumMod val="85000"/>
                  <a:lumOff val="15000"/>
                </a:schemeClr>
              </a:solidFill>
            </a:ln>
            <a:sp3d extrusionH="171450" contourW="12700">
              <a:extrusionClr>
                <a:schemeClr val="bg1"/>
              </a:extrusionClr>
              <a:contourClr>
                <a:schemeClr val="tx1">
                  <a:lumMod val="50000"/>
                  <a:lumOff val="5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 name="Oval 55">
              <a:extLst>
                <a:ext uri="{FF2B5EF4-FFF2-40B4-BE49-F238E27FC236}">
                  <a16:creationId xmlns:a16="http://schemas.microsoft.com/office/drawing/2014/main" id="{1220283F-935D-4F28-8E51-F2EC0D2199F4}"/>
                </a:ext>
              </a:extLst>
            </p:cNvPr>
            <p:cNvSpPr/>
            <p:nvPr/>
          </p:nvSpPr>
          <p:spPr>
            <a:xfrm>
              <a:off x="7487073" y="3674334"/>
              <a:ext cx="722583" cy="722583"/>
            </a:xfrm>
            <a:prstGeom prst="ellipse">
              <a:avLst/>
            </a:prstGeom>
            <a:solidFill>
              <a:schemeClr val="accent1"/>
            </a:solidFill>
            <a:ln w="165100">
              <a:solidFill>
                <a:schemeClr val="tx1">
                  <a:lumMod val="85000"/>
                  <a:lumOff val="15000"/>
                </a:schemeClr>
              </a:solidFill>
            </a:ln>
            <a:sp3d extrusionH="171450" contourW="12700">
              <a:extrusionClr>
                <a:schemeClr val="bg1"/>
              </a:extrusionClr>
              <a:contourClr>
                <a:schemeClr val="tx1">
                  <a:lumMod val="50000"/>
                  <a:lumOff val="5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57" name="Group 56">
            <a:extLst>
              <a:ext uri="{FF2B5EF4-FFF2-40B4-BE49-F238E27FC236}">
                <a16:creationId xmlns:a16="http://schemas.microsoft.com/office/drawing/2014/main" id="{9193F67A-B49D-431E-80E0-A02C5051520F}"/>
              </a:ext>
            </a:extLst>
          </p:cNvPr>
          <p:cNvGrpSpPr/>
          <p:nvPr/>
        </p:nvGrpSpPr>
        <p:grpSpPr>
          <a:xfrm>
            <a:off x="5238417" y="4774061"/>
            <a:ext cx="3404656" cy="1346565"/>
            <a:chOff x="903886" y="3331350"/>
            <a:chExt cx="3297058" cy="1304009"/>
          </a:xfrm>
        </p:grpSpPr>
        <p:sp>
          <p:nvSpPr>
            <p:cNvPr id="58" name="Rectangle 34">
              <a:extLst>
                <a:ext uri="{FF2B5EF4-FFF2-40B4-BE49-F238E27FC236}">
                  <a16:creationId xmlns:a16="http://schemas.microsoft.com/office/drawing/2014/main" id="{48B755B2-A9A6-4AD2-AAF9-C70E52782A1C}"/>
                </a:ext>
              </a:extLst>
            </p:cNvPr>
            <p:cNvSpPr/>
            <p:nvPr/>
          </p:nvSpPr>
          <p:spPr>
            <a:xfrm>
              <a:off x="903886" y="3968006"/>
              <a:ext cx="704227" cy="36000"/>
            </a:xfrm>
            <a:custGeom>
              <a:avLst/>
              <a:gdLst/>
              <a:ahLst/>
              <a:cxnLst/>
              <a:rect l="l" t="t" r="r" b="b"/>
              <a:pathLst>
                <a:path w="704227" h="36000">
                  <a:moveTo>
                    <a:pt x="0" y="0"/>
                  </a:moveTo>
                  <a:lnTo>
                    <a:pt x="704227" y="0"/>
                  </a:lnTo>
                  <a:lnTo>
                    <a:pt x="704227" y="36000"/>
                  </a:lnTo>
                  <a:lnTo>
                    <a:pt x="0" y="3600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59" name="Group 58">
              <a:extLst>
                <a:ext uri="{FF2B5EF4-FFF2-40B4-BE49-F238E27FC236}">
                  <a16:creationId xmlns:a16="http://schemas.microsoft.com/office/drawing/2014/main" id="{B7922706-02CE-416E-98F5-916AB80F9C08}"/>
                </a:ext>
              </a:extLst>
            </p:cNvPr>
            <p:cNvGrpSpPr/>
            <p:nvPr/>
          </p:nvGrpSpPr>
          <p:grpSpPr>
            <a:xfrm>
              <a:off x="1475656" y="3331350"/>
              <a:ext cx="2725288" cy="1304009"/>
              <a:chOff x="1475656" y="3331350"/>
              <a:chExt cx="2725288" cy="1304009"/>
            </a:xfrm>
          </p:grpSpPr>
          <p:sp>
            <p:nvSpPr>
              <p:cNvPr id="60" name="Parallelogram 59">
                <a:extLst>
                  <a:ext uri="{FF2B5EF4-FFF2-40B4-BE49-F238E27FC236}">
                    <a16:creationId xmlns:a16="http://schemas.microsoft.com/office/drawing/2014/main" id="{3EFA5E12-FC32-4237-8DAC-C726363A5163}"/>
                  </a:ext>
                </a:extLst>
              </p:cNvPr>
              <p:cNvSpPr/>
              <p:nvPr/>
            </p:nvSpPr>
            <p:spPr>
              <a:xfrm rot="10680000" flipH="1">
                <a:off x="2793780" y="4038224"/>
                <a:ext cx="1201835" cy="597135"/>
              </a:xfrm>
              <a:prstGeom prst="parallelogram">
                <a:avLst>
                  <a:gd name="adj" fmla="val 62269"/>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 name="Parallelogram 60">
                <a:extLst>
                  <a:ext uri="{FF2B5EF4-FFF2-40B4-BE49-F238E27FC236}">
                    <a16:creationId xmlns:a16="http://schemas.microsoft.com/office/drawing/2014/main" id="{BDDC31E8-12E2-4533-BA44-EB4BD28341E5}"/>
                  </a:ext>
                </a:extLst>
              </p:cNvPr>
              <p:cNvSpPr/>
              <p:nvPr/>
            </p:nvSpPr>
            <p:spPr>
              <a:xfrm rot="10920000">
                <a:off x="2793780" y="3331350"/>
                <a:ext cx="1201835" cy="597135"/>
              </a:xfrm>
              <a:prstGeom prst="parallelogram">
                <a:avLst>
                  <a:gd name="adj" fmla="val 6226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62" name="Group 61">
                <a:extLst>
                  <a:ext uri="{FF2B5EF4-FFF2-40B4-BE49-F238E27FC236}">
                    <a16:creationId xmlns:a16="http://schemas.microsoft.com/office/drawing/2014/main" id="{103EAEC7-06DC-4D28-A1DC-24292A1E01D1}"/>
                  </a:ext>
                </a:extLst>
              </p:cNvPr>
              <p:cNvGrpSpPr/>
              <p:nvPr/>
            </p:nvGrpSpPr>
            <p:grpSpPr>
              <a:xfrm>
                <a:off x="1475656" y="3862961"/>
                <a:ext cx="2152334" cy="246090"/>
                <a:chOff x="1688158" y="3440846"/>
                <a:chExt cx="1659706" cy="379529"/>
              </a:xfrm>
            </p:grpSpPr>
            <p:sp>
              <p:nvSpPr>
                <p:cNvPr id="64" name="Trapezoid 33">
                  <a:extLst>
                    <a:ext uri="{FF2B5EF4-FFF2-40B4-BE49-F238E27FC236}">
                      <a16:creationId xmlns:a16="http://schemas.microsoft.com/office/drawing/2014/main" id="{5A9096AB-93D8-4B58-AE14-480361384376}"/>
                    </a:ext>
                  </a:extLst>
                </p:cNvPr>
                <p:cNvSpPr/>
                <p:nvPr/>
              </p:nvSpPr>
              <p:spPr>
                <a:xfrm rot="5400000" flipH="1">
                  <a:off x="2653493" y="3090551"/>
                  <a:ext cx="308621" cy="1080120"/>
                </a:xfrm>
                <a:custGeom>
                  <a:avLst/>
                  <a:gdLst/>
                  <a:ahLst/>
                  <a:cxnLst/>
                  <a:rect l="l" t="t" r="r" b="b"/>
                  <a:pathLst>
                    <a:path w="308621" h="1080120">
                      <a:moveTo>
                        <a:pt x="308621" y="1080120"/>
                      </a:moveTo>
                      <a:lnTo>
                        <a:pt x="232649" y="0"/>
                      </a:lnTo>
                      <a:lnTo>
                        <a:pt x="75972" y="0"/>
                      </a:lnTo>
                      <a:lnTo>
                        <a:pt x="0" y="108012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 name="Chord 64">
                  <a:extLst>
                    <a:ext uri="{FF2B5EF4-FFF2-40B4-BE49-F238E27FC236}">
                      <a16:creationId xmlns:a16="http://schemas.microsoft.com/office/drawing/2014/main" id="{4853EA6F-E250-492B-8F76-D284A4320BE0}"/>
                    </a:ext>
                  </a:extLst>
                </p:cNvPr>
                <p:cNvSpPr/>
                <p:nvPr/>
              </p:nvSpPr>
              <p:spPr>
                <a:xfrm>
                  <a:off x="1688158" y="3454556"/>
                  <a:ext cx="155575" cy="352111"/>
                </a:xfrm>
                <a:prstGeom prst="chord">
                  <a:avLst>
                    <a:gd name="adj1" fmla="val 5391179"/>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 name="Trapezoid 37">
                  <a:extLst>
                    <a:ext uri="{FF2B5EF4-FFF2-40B4-BE49-F238E27FC236}">
                      <a16:creationId xmlns:a16="http://schemas.microsoft.com/office/drawing/2014/main" id="{193CEE33-58EB-4A69-A2A1-BEC0E7196BA7}"/>
                    </a:ext>
                  </a:extLst>
                </p:cNvPr>
                <p:cNvSpPr/>
                <p:nvPr/>
              </p:nvSpPr>
              <p:spPr>
                <a:xfrm rot="5400000" flipH="1">
                  <a:off x="1825951" y="3378583"/>
                  <a:ext cx="379529" cy="504056"/>
                </a:xfrm>
                <a:custGeom>
                  <a:avLst/>
                  <a:gdLst/>
                  <a:ahLst/>
                  <a:cxnLst/>
                  <a:rect l="l" t="t" r="r" b="b"/>
                  <a:pathLst>
                    <a:path w="379529" h="504056">
                      <a:moveTo>
                        <a:pt x="379529" y="504056"/>
                      </a:moveTo>
                      <a:lnTo>
                        <a:pt x="344075" y="0"/>
                      </a:lnTo>
                      <a:lnTo>
                        <a:pt x="35454" y="0"/>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sp>
            <p:nvSpPr>
              <p:cNvPr id="63" name="Parallelogram 62">
                <a:extLst>
                  <a:ext uri="{FF2B5EF4-FFF2-40B4-BE49-F238E27FC236}">
                    <a16:creationId xmlns:a16="http://schemas.microsoft.com/office/drawing/2014/main" id="{2339FCC6-557A-45D3-90D4-6205471BEACB}"/>
                  </a:ext>
                </a:extLst>
              </p:cNvPr>
              <p:cNvSpPr/>
              <p:nvPr/>
            </p:nvSpPr>
            <p:spPr>
              <a:xfrm rot="10800000" flipH="1">
                <a:off x="2788579" y="3979133"/>
                <a:ext cx="1412365" cy="268133"/>
              </a:xfrm>
              <a:prstGeom prst="parallelogram">
                <a:avLst>
                  <a:gd name="adj" fmla="val 2058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grpSp>
        <p:nvGrpSpPr>
          <p:cNvPr id="67" name="Group 66">
            <a:extLst>
              <a:ext uri="{FF2B5EF4-FFF2-40B4-BE49-F238E27FC236}">
                <a16:creationId xmlns:a16="http://schemas.microsoft.com/office/drawing/2014/main" id="{070AAD9D-2473-476C-BFD7-203B92A68694}"/>
              </a:ext>
            </a:extLst>
          </p:cNvPr>
          <p:cNvGrpSpPr/>
          <p:nvPr/>
        </p:nvGrpSpPr>
        <p:grpSpPr>
          <a:xfrm>
            <a:off x="5470384" y="1542591"/>
            <a:ext cx="2772432" cy="2771009"/>
            <a:chOff x="4574848" y="1897856"/>
            <a:chExt cx="3028217" cy="3026664"/>
          </a:xfrm>
        </p:grpSpPr>
        <p:sp>
          <p:nvSpPr>
            <p:cNvPr id="68" name="Freeform: Shape 67">
              <a:extLst>
                <a:ext uri="{FF2B5EF4-FFF2-40B4-BE49-F238E27FC236}">
                  <a16:creationId xmlns:a16="http://schemas.microsoft.com/office/drawing/2014/main" id="{F99FCE39-2DD7-44A1-A05E-4A573F1A91AF}"/>
                </a:ext>
              </a:extLst>
            </p:cNvPr>
            <p:cNvSpPr/>
            <p:nvPr/>
          </p:nvSpPr>
          <p:spPr>
            <a:xfrm>
              <a:off x="4575624" y="1897856"/>
              <a:ext cx="3026664" cy="3026664"/>
            </a:xfrm>
            <a:custGeom>
              <a:avLst/>
              <a:gdLst>
                <a:gd name="connsiteX0" fmla="*/ 3057049 w 3057525"/>
                <a:gd name="connsiteY0" fmla="*/ 1532096 h 3057525"/>
                <a:gd name="connsiteX1" fmla="*/ 1532096 w 3057525"/>
                <a:gd name="connsiteY1" fmla="*/ 3057049 h 3057525"/>
                <a:gd name="connsiteX2" fmla="*/ 7144 w 3057525"/>
                <a:gd name="connsiteY2" fmla="*/ 1532096 h 3057525"/>
                <a:gd name="connsiteX3" fmla="*/ 1532096 w 3057525"/>
                <a:gd name="connsiteY3" fmla="*/ 7144 h 3057525"/>
                <a:gd name="connsiteX4" fmla="*/ 3057049 w 3057525"/>
                <a:gd name="connsiteY4" fmla="*/ 1532096 h 305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525" h="3057525">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solidFill>
              <a:schemeClr val="accent3">
                <a:lumMod val="40000"/>
                <a:lumOff val="60000"/>
              </a:schemeClr>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a:p>
          </p:txBody>
        </p:sp>
        <p:sp>
          <p:nvSpPr>
            <p:cNvPr id="69" name="Freeform: Shape 68">
              <a:extLst>
                <a:ext uri="{FF2B5EF4-FFF2-40B4-BE49-F238E27FC236}">
                  <a16:creationId xmlns:a16="http://schemas.microsoft.com/office/drawing/2014/main" id="{687F2BB5-77A5-4A15-B07E-4FCEA181DF60}"/>
                </a:ext>
              </a:extLst>
            </p:cNvPr>
            <p:cNvSpPr/>
            <p:nvPr/>
          </p:nvSpPr>
          <p:spPr>
            <a:xfrm>
              <a:off x="4574848" y="1907000"/>
              <a:ext cx="3028217" cy="2962327"/>
            </a:xfrm>
            <a:custGeom>
              <a:avLst/>
              <a:gdLst>
                <a:gd name="connsiteX0" fmla="*/ 2863236 w 3028217"/>
                <a:gd name="connsiteY0" fmla="*/ 2049564 h 2962327"/>
                <a:gd name="connsiteX1" fmla="*/ 2844662 w 3028217"/>
                <a:gd name="connsiteY1" fmla="*/ 2065518 h 2962327"/>
                <a:gd name="connsiteX2" fmla="*/ 2847519 w 3028217"/>
                <a:gd name="connsiteY2" fmla="*/ 2116953 h 2962327"/>
                <a:gd name="connsiteX3" fmla="*/ 2887525 w 3028217"/>
                <a:gd name="connsiteY3" fmla="*/ 2084568 h 2962327"/>
                <a:gd name="connsiteX4" fmla="*/ 2890382 w 3028217"/>
                <a:gd name="connsiteY4" fmla="*/ 2078853 h 2962327"/>
                <a:gd name="connsiteX5" fmla="*/ 2890382 w 3028217"/>
                <a:gd name="connsiteY5" fmla="*/ 2057898 h 2962327"/>
                <a:gd name="connsiteX6" fmla="*/ 2863236 w 3028217"/>
                <a:gd name="connsiteY6" fmla="*/ 2049564 h 2962327"/>
                <a:gd name="connsiteX7" fmla="*/ 2453184 w 3028217"/>
                <a:gd name="connsiteY7" fmla="*/ 1703568 h 2962327"/>
                <a:gd name="connsiteX8" fmla="*/ 2444611 w 3028217"/>
                <a:gd name="connsiteY8" fmla="*/ 1714046 h 2962327"/>
                <a:gd name="connsiteX9" fmla="*/ 2467471 w 3028217"/>
                <a:gd name="connsiteY9" fmla="*/ 1740716 h 2962327"/>
                <a:gd name="connsiteX10" fmla="*/ 2482711 w 3028217"/>
                <a:gd name="connsiteY10" fmla="*/ 1728333 h 2962327"/>
                <a:gd name="connsiteX11" fmla="*/ 2453184 w 3028217"/>
                <a:gd name="connsiteY11" fmla="*/ 1703568 h 2962327"/>
                <a:gd name="connsiteX12" fmla="*/ 802501 w 3028217"/>
                <a:gd name="connsiteY12" fmla="*/ 1583553 h 2962327"/>
                <a:gd name="connsiteX13" fmla="*/ 812026 w 3028217"/>
                <a:gd name="connsiteY13" fmla="*/ 1589268 h 2962327"/>
                <a:gd name="connsiteX14" fmla="*/ 802501 w 3028217"/>
                <a:gd name="connsiteY14" fmla="*/ 1599745 h 2962327"/>
                <a:gd name="connsiteX15" fmla="*/ 792024 w 3028217"/>
                <a:gd name="connsiteY15" fmla="*/ 1594030 h 2962327"/>
                <a:gd name="connsiteX16" fmla="*/ 802501 w 3028217"/>
                <a:gd name="connsiteY16" fmla="*/ 1583553 h 2962327"/>
                <a:gd name="connsiteX17" fmla="*/ 573901 w 3028217"/>
                <a:gd name="connsiteY17" fmla="*/ 1577838 h 2962327"/>
                <a:gd name="connsiteX18" fmla="*/ 592951 w 3028217"/>
                <a:gd name="connsiteY18" fmla="*/ 1589268 h 2962327"/>
                <a:gd name="connsiteX19" fmla="*/ 584379 w 3028217"/>
                <a:gd name="connsiteY19" fmla="*/ 1596888 h 2962327"/>
                <a:gd name="connsiteX20" fmla="*/ 565329 w 3028217"/>
                <a:gd name="connsiteY20" fmla="*/ 1587363 h 2962327"/>
                <a:gd name="connsiteX21" fmla="*/ 573901 w 3028217"/>
                <a:gd name="connsiteY21" fmla="*/ 1577838 h 2962327"/>
                <a:gd name="connsiteX22" fmla="*/ 698678 w 3028217"/>
                <a:gd name="connsiteY22" fmla="*/ 1550216 h 2962327"/>
                <a:gd name="connsiteX23" fmla="*/ 763448 w 3028217"/>
                <a:gd name="connsiteY23" fmla="*/ 1592126 h 2962327"/>
                <a:gd name="connsiteX24" fmla="*/ 678676 w 3028217"/>
                <a:gd name="connsiteY24" fmla="*/ 1592126 h 2962327"/>
                <a:gd name="connsiteX25" fmla="*/ 698678 w 3028217"/>
                <a:gd name="connsiteY25" fmla="*/ 1550216 h 2962327"/>
                <a:gd name="connsiteX26" fmla="*/ 492939 w 3028217"/>
                <a:gd name="connsiteY26" fmla="*/ 1460681 h 2962327"/>
                <a:gd name="connsiteX27" fmla="*/ 562471 w 3028217"/>
                <a:gd name="connsiteY27" fmla="*/ 1479731 h 2962327"/>
                <a:gd name="connsiteX28" fmla="*/ 646291 w 3028217"/>
                <a:gd name="connsiteY28" fmla="*/ 1537833 h 2962327"/>
                <a:gd name="connsiteX29" fmla="*/ 577711 w 3028217"/>
                <a:gd name="connsiteY29" fmla="*/ 1525451 h 2962327"/>
                <a:gd name="connsiteX30" fmla="*/ 527229 w 3028217"/>
                <a:gd name="connsiteY30" fmla="*/ 1487351 h 2962327"/>
                <a:gd name="connsiteX31" fmla="*/ 525032 w 3028217"/>
                <a:gd name="connsiteY31" fmla="*/ 1486533 h 2962327"/>
                <a:gd name="connsiteX32" fmla="*/ 527229 w 3028217"/>
                <a:gd name="connsiteY32" fmla="*/ 1488303 h 2962327"/>
                <a:gd name="connsiteX33" fmla="*/ 451029 w 3028217"/>
                <a:gd name="connsiteY33" fmla="*/ 1494971 h 2962327"/>
                <a:gd name="connsiteX34" fmla="*/ 492939 w 3028217"/>
                <a:gd name="connsiteY34" fmla="*/ 1460681 h 2962327"/>
                <a:gd name="connsiteX35" fmla="*/ 592475 w 3028217"/>
                <a:gd name="connsiteY35" fmla="*/ 1413889 h 2962327"/>
                <a:gd name="connsiteX36" fmla="*/ 596761 w 3028217"/>
                <a:gd name="connsiteY36" fmla="*/ 1414961 h 2962327"/>
                <a:gd name="connsiteX37" fmla="*/ 595809 w 3028217"/>
                <a:gd name="connsiteY37" fmla="*/ 1447346 h 2962327"/>
                <a:gd name="connsiteX38" fmla="*/ 588189 w 3028217"/>
                <a:gd name="connsiteY38" fmla="*/ 1414961 h 2962327"/>
                <a:gd name="connsiteX39" fmla="*/ 592475 w 3028217"/>
                <a:gd name="connsiteY39" fmla="*/ 1413889 h 2962327"/>
                <a:gd name="connsiteX40" fmla="*/ 2633206 w 3028217"/>
                <a:gd name="connsiteY40" fmla="*/ 1174931 h 2962327"/>
                <a:gd name="connsiteX41" fmla="*/ 2673211 w 3028217"/>
                <a:gd name="connsiteY41" fmla="*/ 1180646 h 2962327"/>
                <a:gd name="connsiteX42" fmla="*/ 2633206 w 3028217"/>
                <a:gd name="connsiteY42" fmla="*/ 1174931 h 2962327"/>
                <a:gd name="connsiteX43" fmla="*/ 2477948 w 3028217"/>
                <a:gd name="connsiteY43" fmla="*/ 1095873 h 2962327"/>
                <a:gd name="connsiteX44" fmla="*/ 2484616 w 3028217"/>
                <a:gd name="connsiteY44" fmla="*/ 1110160 h 2962327"/>
                <a:gd name="connsiteX45" fmla="*/ 2464613 w 3028217"/>
                <a:gd name="connsiteY45" fmla="*/ 1135878 h 2962327"/>
                <a:gd name="connsiteX46" fmla="*/ 2444611 w 3028217"/>
                <a:gd name="connsiteY46" fmla="*/ 1144450 h 2962327"/>
                <a:gd name="connsiteX47" fmla="*/ 2415083 w 3028217"/>
                <a:gd name="connsiteY47" fmla="*/ 1119685 h 2962327"/>
                <a:gd name="connsiteX48" fmla="*/ 2446516 w 3028217"/>
                <a:gd name="connsiteY48" fmla="*/ 1114923 h 2962327"/>
                <a:gd name="connsiteX49" fmla="*/ 2477948 w 3028217"/>
                <a:gd name="connsiteY49" fmla="*/ 1095873 h 2962327"/>
                <a:gd name="connsiteX50" fmla="*/ 2344599 w 3028217"/>
                <a:gd name="connsiteY50" fmla="*/ 1039676 h 2962327"/>
                <a:gd name="connsiteX51" fmla="*/ 2355076 w 3028217"/>
                <a:gd name="connsiteY51" fmla="*/ 1066346 h 2962327"/>
                <a:gd name="connsiteX52" fmla="*/ 2341741 w 3028217"/>
                <a:gd name="connsiteY52" fmla="*/ 1092063 h 2962327"/>
                <a:gd name="connsiteX53" fmla="*/ 2328406 w 3028217"/>
                <a:gd name="connsiteY53" fmla="*/ 1065393 h 2962327"/>
                <a:gd name="connsiteX54" fmla="*/ 2344599 w 3028217"/>
                <a:gd name="connsiteY54" fmla="*/ 1039676 h 2962327"/>
                <a:gd name="connsiteX55" fmla="*/ 699631 w 3028217"/>
                <a:gd name="connsiteY55" fmla="*/ 966334 h 2962327"/>
                <a:gd name="connsiteX56" fmla="*/ 616764 w 3028217"/>
                <a:gd name="connsiteY56" fmla="*/ 992051 h 2962327"/>
                <a:gd name="connsiteX57" fmla="*/ 699631 w 3028217"/>
                <a:gd name="connsiteY57" fmla="*/ 966334 h 2962327"/>
                <a:gd name="connsiteX58" fmla="*/ 2786559 w 3028217"/>
                <a:gd name="connsiteY58" fmla="*/ 938711 h 2962327"/>
                <a:gd name="connsiteX59" fmla="*/ 2814181 w 3028217"/>
                <a:gd name="connsiteY59" fmla="*/ 938711 h 2962327"/>
                <a:gd name="connsiteX60" fmla="*/ 2814181 w 3028217"/>
                <a:gd name="connsiteY60" fmla="*/ 945378 h 2962327"/>
                <a:gd name="connsiteX61" fmla="*/ 2786559 w 3028217"/>
                <a:gd name="connsiteY61" fmla="*/ 938711 h 2962327"/>
                <a:gd name="connsiteX62" fmla="*/ 737731 w 3028217"/>
                <a:gd name="connsiteY62" fmla="*/ 935019 h 2962327"/>
                <a:gd name="connsiteX63" fmla="*/ 702489 w 3028217"/>
                <a:gd name="connsiteY63" fmla="*/ 951093 h 2962327"/>
                <a:gd name="connsiteX64" fmla="*/ 770116 w 3028217"/>
                <a:gd name="connsiteY64" fmla="*/ 936805 h 2962327"/>
                <a:gd name="connsiteX65" fmla="*/ 737731 w 3028217"/>
                <a:gd name="connsiteY65" fmla="*/ 935019 h 2962327"/>
                <a:gd name="connsiteX66" fmla="*/ 619383 w 3028217"/>
                <a:gd name="connsiteY66" fmla="*/ 880251 h 2962327"/>
                <a:gd name="connsiteX67" fmla="*/ 608191 w 3028217"/>
                <a:gd name="connsiteY67" fmla="*/ 882513 h 2962327"/>
                <a:gd name="connsiteX68" fmla="*/ 541516 w 3028217"/>
                <a:gd name="connsiteY68" fmla="*/ 968238 h 2962327"/>
                <a:gd name="connsiteX69" fmla="*/ 558661 w 3028217"/>
                <a:gd name="connsiteY69" fmla="*/ 975858 h 2962327"/>
                <a:gd name="connsiteX70" fmla="*/ 578664 w 3028217"/>
                <a:gd name="connsiteY70" fmla="*/ 949188 h 2962327"/>
                <a:gd name="connsiteX71" fmla="*/ 623431 w 3028217"/>
                <a:gd name="connsiteY71" fmla="*/ 890133 h 2962327"/>
                <a:gd name="connsiteX72" fmla="*/ 619383 w 3028217"/>
                <a:gd name="connsiteY72" fmla="*/ 880251 h 2962327"/>
                <a:gd name="connsiteX73" fmla="*/ 659626 w 3028217"/>
                <a:gd name="connsiteY73" fmla="*/ 872036 h 2962327"/>
                <a:gd name="connsiteX74" fmla="*/ 647244 w 3028217"/>
                <a:gd name="connsiteY74" fmla="*/ 879656 h 2962327"/>
                <a:gd name="connsiteX75" fmla="*/ 657721 w 3028217"/>
                <a:gd name="connsiteY75" fmla="*/ 950141 h 2962327"/>
                <a:gd name="connsiteX76" fmla="*/ 683439 w 3028217"/>
                <a:gd name="connsiteY76" fmla="*/ 913946 h 2962327"/>
                <a:gd name="connsiteX77" fmla="*/ 711061 w 3028217"/>
                <a:gd name="connsiteY77" fmla="*/ 910136 h 2962327"/>
                <a:gd name="connsiteX78" fmla="*/ 709156 w 3028217"/>
                <a:gd name="connsiteY78" fmla="*/ 891086 h 2962327"/>
                <a:gd name="connsiteX79" fmla="*/ 659626 w 3028217"/>
                <a:gd name="connsiteY79" fmla="*/ 872036 h 2962327"/>
                <a:gd name="connsiteX80" fmla="*/ 620410 w 3028217"/>
                <a:gd name="connsiteY80" fmla="*/ 803828 h 2962327"/>
                <a:gd name="connsiteX81" fmla="*/ 603429 w 3028217"/>
                <a:gd name="connsiteY81" fmla="*/ 807266 h 2962327"/>
                <a:gd name="connsiteX82" fmla="*/ 532944 w 3028217"/>
                <a:gd name="connsiteY82" fmla="*/ 841556 h 2962327"/>
                <a:gd name="connsiteX83" fmla="*/ 541516 w 3028217"/>
                <a:gd name="connsiteY83" fmla="*/ 855843 h 2962327"/>
                <a:gd name="connsiteX84" fmla="*/ 602476 w 3028217"/>
                <a:gd name="connsiteY84" fmla="*/ 859653 h 2962327"/>
                <a:gd name="connsiteX85" fmla="*/ 652959 w 3028217"/>
                <a:gd name="connsiteY85" fmla="*/ 835841 h 2962327"/>
                <a:gd name="connsiteX86" fmla="*/ 620410 w 3028217"/>
                <a:gd name="connsiteY86" fmla="*/ 803828 h 2962327"/>
                <a:gd name="connsiteX87" fmla="*/ 2051228 w 3028217"/>
                <a:gd name="connsiteY87" fmla="*/ 690108 h 2962327"/>
                <a:gd name="connsiteX88" fmla="*/ 2074088 w 3028217"/>
                <a:gd name="connsiteY88" fmla="*/ 722493 h 2962327"/>
                <a:gd name="connsiteX89" fmla="*/ 2021701 w 3028217"/>
                <a:gd name="connsiteY89" fmla="*/ 782500 h 2962327"/>
                <a:gd name="connsiteX90" fmla="*/ 2000746 w 3028217"/>
                <a:gd name="connsiteY90" fmla="*/ 772023 h 2962327"/>
                <a:gd name="connsiteX91" fmla="*/ 2036941 w 3028217"/>
                <a:gd name="connsiteY91" fmla="*/ 698680 h 2962327"/>
                <a:gd name="connsiteX92" fmla="*/ 2051228 w 3028217"/>
                <a:gd name="connsiteY92" fmla="*/ 690108 h 2962327"/>
                <a:gd name="connsiteX93" fmla="*/ 2111236 w 3028217"/>
                <a:gd name="connsiteY93" fmla="*/ 608669 h 2962327"/>
                <a:gd name="connsiteX94" fmla="*/ 2113141 w 3028217"/>
                <a:gd name="connsiteY94" fmla="*/ 623433 h 2962327"/>
                <a:gd name="connsiteX95" fmla="*/ 2111236 w 3028217"/>
                <a:gd name="connsiteY95" fmla="*/ 626290 h 2962327"/>
                <a:gd name="connsiteX96" fmla="*/ 2159814 w 3028217"/>
                <a:gd name="connsiteY96" fmla="*/ 711063 h 2962327"/>
                <a:gd name="connsiteX97" fmla="*/ 2199819 w 3028217"/>
                <a:gd name="connsiteY97" fmla="*/ 758688 h 2962327"/>
                <a:gd name="connsiteX98" fmla="*/ 2176959 w 3028217"/>
                <a:gd name="connsiteY98" fmla="*/ 800598 h 2962327"/>
                <a:gd name="connsiteX99" fmla="*/ 2092186 w 3028217"/>
                <a:gd name="connsiteY99" fmla="*/ 814885 h 2962327"/>
                <a:gd name="connsiteX100" fmla="*/ 2092186 w 3028217"/>
                <a:gd name="connsiteY100" fmla="*/ 777738 h 2962327"/>
                <a:gd name="connsiteX101" fmla="*/ 2111236 w 3028217"/>
                <a:gd name="connsiteY101" fmla="*/ 740590 h 2962327"/>
                <a:gd name="connsiteX102" fmla="*/ 2110284 w 3028217"/>
                <a:gd name="connsiteY102" fmla="*/ 710110 h 2962327"/>
                <a:gd name="connsiteX103" fmla="*/ 2076946 w 3028217"/>
                <a:gd name="connsiteY103" fmla="*/ 669153 h 2962327"/>
                <a:gd name="connsiteX104" fmla="*/ 2097901 w 3028217"/>
                <a:gd name="connsiteY104" fmla="*/ 611050 h 2962327"/>
                <a:gd name="connsiteX105" fmla="*/ 2111236 w 3028217"/>
                <a:gd name="connsiteY105" fmla="*/ 608669 h 2962327"/>
                <a:gd name="connsiteX106" fmla="*/ 927279 w 3028217"/>
                <a:gd name="connsiteY106" fmla="*/ 479605 h 2962327"/>
                <a:gd name="connsiteX107" fmla="*/ 933946 w 3028217"/>
                <a:gd name="connsiteY107" fmla="*/ 486273 h 2962327"/>
                <a:gd name="connsiteX108" fmla="*/ 929184 w 3028217"/>
                <a:gd name="connsiteY108" fmla="*/ 493893 h 2962327"/>
                <a:gd name="connsiteX109" fmla="*/ 919659 w 3028217"/>
                <a:gd name="connsiteY109" fmla="*/ 488178 h 2962327"/>
                <a:gd name="connsiteX110" fmla="*/ 927279 w 3028217"/>
                <a:gd name="connsiteY110" fmla="*/ 479605 h 2962327"/>
                <a:gd name="connsiteX111" fmla="*/ 1938089 w 3028217"/>
                <a:gd name="connsiteY111" fmla="*/ 417931 h 2962327"/>
                <a:gd name="connsiteX112" fmla="*/ 1959789 w 3028217"/>
                <a:gd name="connsiteY112" fmla="*/ 441505 h 2962327"/>
                <a:gd name="connsiteX113" fmla="*/ 1940739 w 3028217"/>
                <a:gd name="connsiteY113" fmla="*/ 466270 h 2962327"/>
                <a:gd name="connsiteX114" fmla="*/ 1842631 w 3028217"/>
                <a:gd name="connsiteY114" fmla="*/ 480558 h 2962327"/>
                <a:gd name="connsiteX115" fmla="*/ 1832154 w 3028217"/>
                <a:gd name="connsiteY115" fmla="*/ 458650 h 2962327"/>
                <a:gd name="connsiteX116" fmla="*/ 1833106 w 3028217"/>
                <a:gd name="connsiteY116" fmla="*/ 431980 h 2962327"/>
                <a:gd name="connsiteX117" fmla="*/ 1845489 w 3028217"/>
                <a:gd name="connsiteY117" fmla="*/ 423408 h 2962327"/>
                <a:gd name="connsiteX118" fmla="*/ 1857871 w 3028217"/>
                <a:gd name="connsiteY118" fmla="*/ 432933 h 2962327"/>
                <a:gd name="connsiteX119" fmla="*/ 1926451 w 3028217"/>
                <a:gd name="connsiteY119" fmla="*/ 418645 h 2962327"/>
                <a:gd name="connsiteX120" fmla="*/ 1938089 w 3028217"/>
                <a:gd name="connsiteY120" fmla="*/ 417931 h 2962327"/>
                <a:gd name="connsiteX121" fmla="*/ 904419 w 3028217"/>
                <a:gd name="connsiteY121" fmla="*/ 389118 h 2962327"/>
                <a:gd name="connsiteX122" fmla="*/ 938709 w 3028217"/>
                <a:gd name="connsiteY122" fmla="*/ 433886 h 2962327"/>
                <a:gd name="connsiteX123" fmla="*/ 942519 w 3028217"/>
                <a:gd name="connsiteY123" fmla="*/ 446268 h 2962327"/>
                <a:gd name="connsiteX124" fmla="*/ 931089 w 3028217"/>
                <a:gd name="connsiteY124" fmla="*/ 449125 h 2962327"/>
                <a:gd name="connsiteX125" fmla="*/ 878701 w 3028217"/>
                <a:gd name="connsiteY125" fmla="*/ 449125 h 2962327"/>
                <a:gd name="connsiteX126" fmla="*/ 856794 w 3028217"/>
                <a:gd name="connsiteY126" fmla="*/ 443411 h 2962327"/>
                <a:gd name="connsiteX127" fmla="*/ 867271 w 3028217"/>
                <a:gd name="connsiteY127" fmla="*/ 412930 h 2962327"/>
                <a:gd name="connsiteX128" fmla="*/ 904419 w 3028217"/>
                <a:gd name="connsiteY128" fmla="*/ 389118 h 2962327"/>
                <a:gd name="connsiteX129" fmla="*/ 1062534 w 3028217"/>
                <a:gd name="connsiteY129" fmla="*/ 340541 h 2962327"/>
                <a:gd name="connsiteX130" fmla="*/ 1083489 w 3028217"/>
                <a:gd name="connsiteY130" fmla="*/ 353876 h 2962327"/>
                <a:gd name="connsiteX131" fmla="*/ 1053961 w 3028217"/>
                <a:gd name="connsiteY131" fmla="*/ 360543 h 2962327"/>
                <a:gd name="connsiteX132" fmla="*/ 1062534 w 3028217"/>
                <a:gd name="connsiteY132" fmla="*/ 340541 h 2962327"/>
                <a:gd name="connsiteX133" fmla="*/ 2471113 w 3028217"/>
                <a:gd name="connsiteY133" fmla="*/ 336025 h 2962327"/>
                <a:gd name="connsiteX134" fmla="*/ 2521763 w 3028217"/>
                <a:gd name="connsiteY134" fmla="*/ 370068 h 2962327"/>
                <a:gd name="connsiteX135" fmla="*/ 2848471 w 3028217"/>
                <a:gd name="connsiteY135" fmla="*/ 785358 h 2962327"/>
                <a:gd name="connsiteX136" fmla="*/ 2920861 w 3028217"/>
                <a:gd name="connsiteY136" fmla="*/ 940616 h 2962327"/>
                <a:gd name="connsiteX137" fmla="*/ 2926576 w 3028217"/>
                <a:gd name="connsiteY137" fmla="*/ 977763 h 2962327"/>
                <a:gd name="connsiteX138" fmla="*/ 2847518 w 3028217"/>
                <a:gd name="connsiteY138" fmla="*/ 938711 h 2962327"/>
                <a:gd name="connsiteX139" fmla="*/ 2864663 w 3028217"/>
                <a:gd name="connsiteY139" fmla="*/ 890133 h 2962327"/>
                <a:gd name="connsiteX140" fmla="*/ 2810371 w 3028217"/>
                <a:gd name="connsiteY140" fmla="*/ 908231 h 2962327"/>
                <a:gd name="connsiteX141" fmla="*/ 2757031 w 3028217"/>
                <a:gd name="connsiteY141" fmla="*/ 904421 h 2962327"/>
                <a:gd name="connsiteX142" fmla="*/ 2728456 w 3028217"/>
                <a:gd name="connsiteY142" fmla="*/ 916803 h 2962327"/>
                <a:gd name="connsiteX143" fmla="*/ 2707501 w 3028217"/>
                <a:gd name="connsiteY143" fmla="*/ 971096 h 2962327"/>
                <a:gd name="connsiteX144" fmla="*/ 2706548 w 3028217"/>
                <a:gd name="connsiteY144" fmla="*/ 1011101 h 2962327"/>
                <a:gd name="connsiteX145" fmla="*/ 2712263 w 3028217"/>
                <a:gd name="connsiteY145" fmla="*/ 1044438 h 2962327"/>
                <a:gd name="connsiteX146" fmla="*/ 2750438 w 3028217"/>
                <a:gd name="connsiteY146" fmla="*/ 1026892 h 2962327"/>
                <a:gd name="connsiteX147" fmla="*/ 2757317 w 3028217"/>
                <a:gd name="connsiteY147" fmla="*/ 1029909 h 2962327"/>
                <a:gd name="connsiteX148" fmla="*/ 2760842 w 3028217"/>
                <a:gd name="connsiteY148" fmla="*/ 1028246 h 2962327"/>
                <a:gd name="connsiteX149" fmla="*/ 2785607 w 3028217"/>
                <a:gd name="connsiteY149" fmla="*/ 1010148 h 2962327"/>
                <a:gd name="connsiteX150" fmla="*/ 2804538 w 3028217"/>
                <a:gd name="connsiteY150" fmla="*/ 1006457 h 2962327"/>
                <a:gd name="connsiteX151" fmla="*/ 2822755 w 3028217"/>
                <a:gd name="connsiteY151" fmla="*/ 1009196 h 2962327"/>
                <a:gd name="connsiteX152" fmla="*/ 2938959 w 3028217"/>
                <a:gd name="connsiteY152" fmla="*/ 1031103 h 2962327"/>
                <a:gd name="connsiteX153" fmla="*/ 2959915 w 3028217"/>
                <a:gd name="connsiteY153" fmla="*/ 1058726 h 2962327"/>
                <a:gd name="connsiteX154" fmla="*/ 3021827 w 3028217"/>
                <a:gd name="connsiteY154" fmla="*/ 1368288 h 2962327"/>
                <a:gd name="connsiteX155" fmla="*/ 3027542 w 3028217"/>
                <a:gd name="connsiteY155" fmla="*/ 1562598 h 2962327"/>
                <a:gd name="connsiteX156" fmla="*/ 3020874 w 3028217"/>
                <a:gd name="connsiteY156" fmla="*/ 1594983 h 2962327"/>
                <a:gd name="connsiteX157" fmla="*/ 2958009 w 3028217"/>
                <a:gd name="connsiteY157" fmla="*/ 1512116 h 2962327"/>
                <a:gd name="connsiteX158" fmla="*/ 2918005 w 3028217"/>
                <a:gd name="connsiteY158" fmla="*/ 1446393 h 2962327"/>
                <a:gd name="connsiteX159" fmla="*/ 2860855 w 3028217"/>
                <a:gd name="connsiteY159" fmla="*/ 1371146 h 2962327"/>
                <a:gd name="connsiteX160" fmla="*/ 2831327 w 3028217"/>
                <a:gd name="connsiteY160" fmla="*/ 1343523 h 2962327"/>
                <a:gd name="connsiteX161" fmla="*/ 2856092 w 3028217"/>
                <a:gd name="connsiteY161" fmla="*/ 1380671 h 2962327"/>
                <a:gd name="connsiteX162" fmla="*/ 2930387 w 3028217"/>
                <a:gd name="connsiteY162" fmla="*/ 1514021 h 2962327"/>
                <a:gd name="connsiteX163" fmla="*/ 2939912 w 3028217"/>
                <a:gd name="connsiteY163" fmla="*/ 1546406 h 2962327"/>
                <a:gd name="connsiteX164" fmla="*/ 2962772 w 3028217"/>
                <a:gd name="connsiteY164" fmla="*/ 1597841 h 2962327"/>
                <a:gd name="connsiteX165" fmla="*/ 2999919 w 3028217"/>
                <a:gd name="connsiteY165" fmla="*/ 1683566 h 2962327"/>
                <a:gd name="connsiteX166" fmla="*/ 3012302 w 3028217"/>
                <a:gd name="connsiteY166" fmla="*/ 1740716 h 2962327"/>
                <a:gd name="connsiteX167" fmla="*/ 2886572 w 3028217"/>
                <a:gd name="connsiteY167" fmla="*/ 2158864 h 2962327"/>
                <a:gd name="connsiteX168" fmla="*/ 2841805 w 3028217"/>
                <a:gd name="connsiteY168" fmla="*/ 2246493 h 2962327"/>
                <a:gd name="connsiteX169" fmla="*/ 2821802 w 3028217"/>
                <a:gd name="connsiteY169" fmla="*/ 2266496 h 2962327"/>
                <a:gd name="connsiteX170" fmla="*/ 2808467 w 3028217"/>
                <a:gd name="connsiteY170" fmla="*/ 2240778 h 2962327"/>
                <a:gd name="connsiteX171" fmla="*/ 2785607 w 3028217"/>
                <a:gd name="connsiteY171" fmla="*/ 2172198 h 2962327"/>
                <a:gd name="connsiteX172" fmla="*/ 2805609 w 3028217"/>
                <a:gd name="connsiteY172" fmla="*/ 2234111 h 2962327"/>
                <a:gd name="connsiteX173" fmla="*/ 2821802 w 3028217"/>
                <a:gd name="connsiteY173" fmla="*/ 2273164 h 2962327"/>
                <a:gd name="connsiteX174" fmla="*/ 2708455 w 3028217"/>
                <a:gd name="connsiteY174" fmla="*/ 2451281 h 2962327"/>
                <a:gd name="connsiteX175" fmla="*/ 2551292 w 3028217"/>
                <a:gd name="connsiteY175" fmla="*/ 2622731 h 2962327"/>
                <a:gd name="connsiteX176" fmla="*/ 2476997 w 3028217"/>
                <a:gd name="connsiteY176" fmla="*/ 2687501 h 2962327"/>
                <a:gd name="connsiteX177" fmla="*/ 2463662 w 3028217"/>
                <a:gd name="connsiteY177" fmla="*/ 2655116 h 2962327"/>
                <a:gd name="connsiteX178" fmla="*/ 2425562 w 3028217"/>
                <a:gd name="connsiteY178" fmla="*/ 2533196 h 2962327"/>
                <a:gd name="connsiteX179" fmla="*/ 2439849 w 3028217"/>
                <a:gd name="connsiteY179" fmla="*/ 2375081 h 2962327"/>
                <a:gd name="connsiteX180" fmla="*/ 2449374 w 3028217"/>
                <a:gd name="connsiteY180" fmla="*/ 2301739 h 2962327"/>
                <a:gd name="connsiteX181" fmla="*/ 2430324 w 3028217"/>
                <a:gd name="connsiteY181" fmla="*/ 2210298 h 2962327"/>
                <a:gd name="connsiteX182" fmla="*/ 2396987 w 3028217"/>
                <a:gd name="connsiteY182" fmla="*/ 2144576 h 2962327"/>
                <a:gd name="connsiteX183" fmla="*/ 2370317 w 3028217"/>
                <a:gd name="connsiteY183" fmla="*/ 2012178 h 2962327"/>
                <a:gd name="connsiteX184" fmla="*/ 2374127 w 3028217"/>
                <a:gd name="connsiteY184" fmla="*/ 1992176 h 2962327"/>
                <a:gd name="connsiteX185" fmla="*/ 2319834 w 3028217"/>
                <a:gd name="connsiteY185" fmla="*/ 1944551 h 2962327"/>
                <a:gd name="connsiteX186" fmla="*/ 2282687 w 3028217"/>
                <a:gd name="connsiteY186" fmla="*/ 1931216 h 2962327"/>
                <a:gd name="connsiteX187" fmla="*/ 2200772 w 3028217"/>
                <a:gd name="connsiteY187" fmla="*/ 1905498 h 2962327"/>
                <a:gd name="connsiteX188" fmla="*/ 2157909 w 3028217"/>
                <a:gd name="connsiteY188" fmla="*/ 1926453 h 2962327"/>
                <a:gd name="connsiteX189" fmla="*/ 2106474 w 3028217"/>
                <a:gd name="connsiteY189" fmla="*/ 1931216 h 2962327"/>
                <a:gd name="connsiteX190" fmla="*/ 2040752 w 3028217"/>
                <a:gd name="connsiteY190" fmla="*/ 1937883 h 2962327"/>
                <a:gd name="connsiteX191" fmla="*/ 1974077 w 3028217"/>
                <a:gd name="connsiteY191" fmla="*/ 1924548 h 2962327"/>
                <a:gd name="connsiteX192" fmla="*/ 1919784 w 3028217"/>
                <a:gd name="connsiteY192" fmla="*/ 1877876 h 2962327"/>
                <a:gd name="connsiteX193" fmla="*/ 1896924 w 3028217"/>
                <a:gd name="connsiteY193" fmla="*/ 1849301 h 2962327"/>
                <a:gd name="connsiteX194" fmla="*/ 1839774 w 3028217"/>
                <a:gd name="connsiteY194" fmla="*/ 1762623 h 2962327"/>
                <a:gd name="connsiteX195" fmla="*/ 1822629 w 3028217"/>
                <a:gd name="connsiteY195" fmla="*/ 1676898 h 2962327"/>
                <a:gd name="connsiteX196" fmla="*/ 1829297 w 3028217"/>
                <a:gd name="connsiteY196" fmla="*/ 1537833 h 2962327"/>
                <a:gd name="connsiteX197" fmla="*/ 1828344 w 3028217"/>
                <a:gd name="connsiteY197" fmla="*/ 1514973 h 2962327"/>
                <a:gd name="connsiteX198" fmla="*/ 1909307 w 3028217"/>
                <a:gd name="connsiteY198" fmla="*/ 1373051 h 2962327"/>
                <a:gd name="connsiteX199" fmla="*/ 1929309 w 3028217"/>
                <a:gd name="connsiteY199" fmla="*/ 1361621 h 2962327"/>
                <a:gd name="connsiteX200" fmla="*/ 1977887 w 3028217"/>
                <a:gd name="connsiteY200" fmla="*/ 1293041 h 2962327"/>
                <a:gd name="connsiteX201" fmla="*/ 2019797 w 3028217"/>
                <a:gd name="connsiteY201" fmla="*/ 1227318 h 2962327"/>
                <a:gd name="connsiteX202" fmla="*/ 2051229 w 3028217"/>
                <a:gd name="connsiteY202" fmla="*/ 1178741 h 2962327"/>
                <a:gd name="connsiteX203" fmla="*/ 2083614 w 3028217"/>
                <a:gd name="connsiteY203" fmla="*/ 1172073 h 2962327"/>
                <a:gd name="connsiteX204" fmla="*/ 2161719 w 3028217"/>
                <a:gd name="connsiteY204" fmla="*/ 1162548 h 2962327"/>
                <a:gd name="connsiteX205" fmla="*/ 2266494 w 3028217"/>
                <a:gd name="connsiteY205" fmla="*/ 1136831 h 2962327"/>
                <a:gd name="connsiteX206" fmla="*/ 2331264 w 3028217"/>
                <a:gd name="connsiteY206" fmla="*/ 1133021 h 2962327"/>
                <a:gd name="connsiteX207" fmla="*/ 2387462 w 3028217"/>
                <a:gd name="connsiteY207" fmla="*/ 1197791 h 2962327"/>
                <a:gd name="connsiteX208" fmla="*/ 2400797 w 3028217"/>
                <a:gd name="connsiteY208" fmla="*/ 1229223 h 2962327"/>
                <a:gd name="connsiteX209" fmla="*/ 2517002 w 3028217"/>
                <a:gd name="connsiteY209" fmla="*/ 1283516 h 2962327"/>
                <a:gd name="connsiteX210" fmla="*/ 2556055 w 3028217"/>
                <a:gd name="connsiteY210" fmla="*/ 1266371 h 2962327"/>
                <a:gd name="connsiteX211" fmla="*/ 2617967 w 3028217"/>
                <a:gd name="connsiteY211" fmla="*/ 1241606 h 2962327"/>
                <a:gd name="connsiteX212" fmla="*/ 2701787 w 3028217"/>
                <a:gd name="connsiteY212" fmla="*/ 1271133 h 2962327"/>
                <a:gd name="connsiteX213" fmla="*/ 2823707 w 3028217"/>
                <a:gd name="connsiteY213" fmla="*/ 1270181 h 2962327"/>
                <a:gd name="connsiteX214" fmla="*/ 2842757 w 3028217"/>
                <a:gd name="connsiteY214" fmla="*/ 1253988 h 2962327"/>
                <a:gd name="connsiteX215" fmla="*/ 2857997 w 3028217"/>
                <a:gd name="connsiteY215" fmla="*/ 1191123 h 2962327"/>
                <a:gd name="connsiteX216" fmla="*/ 2824659 w 3028217"/>
                <a:gd name="connsiteY216" fmla="*/ 1163501 h 2962327"/>
                <a:gd name="connsiteX217" fmla="*/ 2781797 w 3028217"/>
                <a:gd name="connsiteY217" fmla="*/ 1153023 h 2962327"/>
                <a:gd name="connsiteX218" fmla="*/ 2778142 w 3028217"/>
                <a:gd name="connsiteY218" fmla="*/ 1149005 h 2962327"/>
                <a:gd name="connsiteX219" fmla="*/ 2758579 w 3028217"/>
                <a:gd name="connsiteY219" fmla="*/ 1157637 h 2962327"/>
                <a:gd name="connsiteX220" fmla="*/ 2684641 w 3028217"/>
                <a:gd name="connsiteY220" fmla="*/ 1122543 h 2962327"/>
                <a:gd name="connsiteX221" fmla="*/ 2664638 w 3028217"/>
                <a:gd name="connsiteY221" fmla="*/ 1083491 h 2962327"/>
                <a:gd name="connsiteX222" fmla="*/ 2646541 w 3028217"/>
                <a:gd name="connsiteY222" fmla="*/ 1054916 h 2962327"/>
                <a:gd name="connsiteX223" fmla="*/ 2610346 w 3028217"/>
                <a:gd name="connsiteY223" fmla="*/ 1080633 h 2962327"/>
                <a:gd name="connsiteX224" fmla="*/ 2609202 w 3028217"/>
                <a:gd name="connsiteY224" fmla="*/ 1082346 h 2962327"/>
                <a:gd name="connsiteX225" fmla="*/ 2613204 w 3028217"/>
                <a:gd name="connsiteY225" fmla="*/ 1086348 h 2962327"/>
                <a:gd name="connsiteX226" fmla="*/ 2632254 w 3028217"/>
                <a:gd name="connsiteY226" fmla="*/ 1108255 h 2962327"/>
                <a:gd name="connsiteX227" fmla="*/ 2609394 w 3028217"/>
                <a:gd name="connsiteY227" fmla="*/ 1145403 h 2962327"/>
                <a:gd name="connsiteX228" fmla="*/ 2584629 w 3028217"/>
                <a:gd name="connsiteY228" fmla="*/ 1132068 h 2962327"/>
                <a:gd name="connsiteX229" fmla="*/ 2566055 w 3028217"/>
                <a:gd name="connsiteY229" fmla="*/ 1095397 h 2962327"/>
                <a:gd name="connsiteX230" fmla="*/ 2558490 w 3028217"/>
                <a:gd name="connsiteY230" fmla="*/ 1083461 h 2962327"/>
                <a:gd name="connsiteX231" fmla="*/ 2545576 w 3028217"/>
                <a:gd name="connsiteY231" fmla="*/ 1071108 h 2962327"/>
                <a:gd name="connsiteX232" fmla="*/ 2536051 w 3028217"/>
                <a:gd name="connsiteY232" fmla="*/ 1061583 h 2962327"/>
                <a:gd name="connsiteX233" fmla="*/ 2429371 w 3028217"/>
                <a:gd name="connsiteY233" fmla="*/ 952046 h 2962327"/>
                <a:gd name="connsiteX234" fmla="*/ 2417941 w 3028217"/>
                <a:gd name="connsiteY234" fmla="*/ 944426 h 2962327"/>
                <a:gd name="connsiteX235" fmla="*/ 2407463 w 3028217"/>
                <a:gd name="connsiteY235" fmla="*/ 947283 h 2962327"/>
                <a:gd name="connsiteX236" fmla="*/ 2469376 w 3028217"/>
                <a:gd name="connsiteY236" fmla="*/ 1014911 h 2962327"/>
                <a:gd name="connsiteX237" fmla="*/ 2509381 w 3028217"/>
                <a:gd name="connsiteY237" fmla="*/ 1044438 h 2962327"/>
                <a:gd name="connsiteX238" fmla="*/ 2504618 w 3028217"/>
                <a:gd name="connsiteY238" fmla="*/ 1057773 h 2962327"/>
                <a:gd name="connsiteX239" fmla="*/ 2488426 w 3028217"/>
                <a:gd name="connsiteY239" fmla="*/ 1077776 h 2962327"/>
                <a:gd name="connsiteX240" fmla="*/ 2476996 w 3028217"/>
                <a:gd name="connsiteY240" fmla="*/ 1084443 h 2962327"/>
                <a:gd name="connsiteX241" fmla="*/ 2356028 w 3028217"/>
                <a:gd name="connsiteY241" fmla="*/ 985383 h 2962327"/>
                <a:gd name="connsiteX242" fmla="*/ 2317928 w 3028217"/>
                <a:gd name="connsiteY242" fmla="*/ 978716 h 2962327"/>
                <a:gd name="connsiteX243" fmla="*/ 2295068 w 3028217"/>
                <a:gd name="connsiteY243" fmla="*/ 993003 h 2962327"/>
                <a:gd name="connsiteX244" fmla="*/ 2196008 w 3028217"/>
                <a:gd name="connsiteY244" fmla="*/ 1057773 h 2962327"/>
                <a:gd name="connsiteX245" fmla="*/ 2181721 w 3028217"/>
                <a:gd name="connsiteY245" fmla="*/ 1087301 h 2962327"/>
                <a:gd name="connsiteX246" fmla="*/ 2105521 w 3028217"/>
                <a:gd name="connsiteY246" fmla="*/ 1157786 h 2962327"/>
                <a:gd name="connsiteX247" fmla="*/ 2053133 w 3028217"/>
                <a:gd name="connsiteY247" fmla="*/ 1155881 h 2962327"/>
                <a:gd name="connsiteX248" fmla="*/ 2036941 w 3028217"/>
                <a:gd name="connsiteY248" fmla="*/ 1136831 h 2962327"/>
                <a:gd name="connsiteX249" fmla="*/ 2008366 w 3028217"/>
                <a:gd name="connsiteY249" fmla="*/ 1131116 h 2962327"/>
                <a:gd name="connsiteX250" fmla="*/ 2001698 w 3028217"/>
                <a:gd name="connsiteY250" fmla="*/ 1074918 h 2962327"/>
                <a:gd name="connsiteX251" fmla="*/ 2008366 w 3028217"/>
                <a:gd name="connsiteY251" fmla="*/ 1001576 h 2962327"/>
                <a:gd name="connsiteX252" fmla="*/ 2035988 w 3028217"/>
                <a:gd name="connsiteY252" fmla="*/ 977763 h 2962327"/>
                <a:gd name="connsiteX253" fmla="*/ 2107426 w 3028217"/>
                <a:gd name="connsiteY253" fmla="*/ 983478 h 2962327"/>
                <a:gd name="connsiteX254" fmla="*/ 2148383 w 3028217"/>
                <a:gd name="connsiteY254" fmla="*/ 975858 h 2962327"/>
                <a:gd name="connsiteX255" fmla="*/ 2150288 w 3028217"/>
                <a:gd name="connsiteY255" fmla="*/ 913946 h 2962327"/>
                <a:gd name="connsiteX256" fmla="*/ 2112188 w 3028217"/>
                <a:gd name="connsiteY256" fmla="*/ 876798 h 2962327"/>
                <a:gd name="connsiteX257" fmla="*/ 2096948 w 3028217"/>
                <a:gd name="connsiteY257" fmla="*/ 862511 h 2962327"/>
                <a:gd name="connsiteX258" fmla="*/ 2118856 w 3028217"/>
                <a:gd name="connsiteY258" fmla="*/ 849176 h 2962327"/>
                <a:gd name="connsiteX259" fmla="*/ 2206486 w 3028217"/>
                <a:gd name="connsiteY259" fmla="*/ 810123 h 2962327"/>
                <a:gd name="connsiteX260" fmla="*/ 2308403 w 3028217"/>
                <a:gd name="connsiteY260" fmla="*/ 731066 h 2962327"/>
                <a:gd name="connsiteX261" fmla="*/ 2321738 w 3028217"/>
                <a:gd name="connsiteY261" fmla="*/ 708206 h 2962327"/>
                <a:gd name="connsiteX262" fmla="*/ 2311261 w 3028217"/>
                <a:gd name="connsiteY262" fmla="*/ 679631 h 2962327"/>
                <a:gd name="connsiteX263" fmla="*/ 2320786 w 3028217"/>
                <a:gd name="connsiteY263" fmla="*/ 643436 h 2962327"/>
                <a:gd name="connsiteX264" fmla="*/ 2338883 w 3028217"/>
                <a:gd name="connsiteY264" fmla="*/ 638673 h 2962327"/>
                <a:gd name="connsiteX265" fmla="*/ 2343646 w 3028217"/>
                <a:gd name="connsiteY265" fmla="*/ 675821 h 2962327"/>
                <a:gd name="connsiteX266" fmla="*/ 2348408 w 3028217"/>
                <a:gd name="connsiteY266" fmla="*/ 699633 h 2962327"/>
                <a:gd name="connsiteX267" fmla="*/ 2376031 w 3028217"/>
                <a:gd name="connsiteY267" fmla="*/ 706301 h 2962327"/>
                <a:gd name="connsiteX268" fmla="*/ 2385556 w 3028217"/>
                <a:gd name="connsiteY268" fmla="*/ 704396 h 2962327"/>
                <a:gd name="connsiteX269" fmla="*/ 2454136 w 3028217"/>
                <a:gd name="connsiteY269" fmla="*/ 698681 h 2962327"/>
                <a:gd name="connsiteX270" fmla="*/ 2476996 w 3028217"/>
                <a:gd name="connsiteY270" fmla="*/ 692013 h 2962327"/>
                <a:gd name="connsiteX271" fmla="*/ 2517953 w 3028217"/>
                <a:gd name="connsiteY271" fmla="*/ 648198 h 2962327"/>
                <a:gd name="connsiteX272" fmla="*/ 2563673 w 3028217"/>
                <a:gd name="connsiteY272" fmla="*/ 626291 h 2962327"/>
                <a:gd name="connsiteX273" fmla="*/ 2554148 w 3028217"/>
                <a:gd name="connsiteY273" fmla="*/ 585333 h 2962327"/>
                <a:gd name="connsiteX274" fmla="*/ 2572928 w 3028217"/>
                <a:gd name="connsiteY274" fmla="*/ 573708 h 2962327"/>
                <a:gd name="connsiteX275" fmla="*/ 2586098 w 3028217"/>
                <a:gd name="connsiteY275" fmla="*/ 571735 h 2962327"/>
                <a:gd name="connsiteX276" fmla="*/ 2586726 w 3028217"/>
                <a:gd name="connsiteY276" fmla="*/ 571671 h 2962327"/>
                <a:gd name="connsiteX277" fmla="*/ 2624633 w 3028217"/>
                <a:gd name="connsiteY277" fmla="*/ 568188 h 2962327"/>
                <a:gd name="connsiteX278" fmla="*/ 2630348 w 3028217"/>
                <a:gd name="connsiteY278" fmla="*/ 563426 h 2962327"/>
                <a:gd name="connsiteX279" fmla="*/ 2633206 w 3028217"/>
                <a:gd name="connsiteY279" fmla="*/ 563426 h 2962327"/>
                <a:gd name="connsiteX280" fmla="*/ 2626538 w 3028217"/>
                <a:gd name="connsiteY280" fmla="*/ 563426 h 2962327"/>
                <a:gd name="connsiteX281" fmla="*/ 2593082 w 3028217"/>
                <a:gd name="connsiteY281" fmla="*/ 570689 h 2962327"/>
                <a:gd name="connsiteX282" fmla="*/ 2586098 w 3028217"/>
                <a:gd name="connsiteY282" fmla="*/ 571735 h 2962327"/>
                <a:gd name="connsiteX283" fmla="*/ 2574151 w 3028217"/>
                <a:gd name="connsiteY283" fmla="*/ 572951 h 2962327"/>
                <a:gd name="connsiteX284" fmla="*/ 2572928 w 3028217"/>
                <a:gd name="connsiteY284" fmla="*/ 573708 h 2962327"/>
                <a:gd name="connsiteX285" fmla="*/ 2558911 w 3028217"/>
                <a:gd name="connsiteY285" fmla="*/ 575808 h 2962327"/>
                <a:gd name="connsiteX286" fmla="*/ 2506523 w 3028217"/>
                <a:gd name="connsiteY286" fmla="*/ 541518 h 2962327"/>
                <a:gd name="connsiteX287" fmla="*/ 2512238 w 3028217"/>
                <a:gd name="connsiteY287" fmla="*/ 480558 h 2962327"/>
                <a:gd name="connsiteX288" fmla="*/ 2533193 w 3028217"/>
                <a:gd name="connsiteY288" fmla="*/ 458651 h 2962327"/>
                <a:gd name="connsiteX289" fmla="*/ 2534146 w 3028217"/>
                <a:gd name="connsiteY289" fmla="*/ 440553 h 2962327"/>
                <a:gd name="connsiteX290" fmla="*/ 2513191 w 3028217"/>
                <a:gd name="connsiteY290" fmla="*/ 445316 h 2962327"/>
                <a:gd name="connsiteX291" fmla="*/ 2464613 w 3028217"/>
                <a:gd name="connsiteY291" fmla="*/ 509133 h 2962327"/>
                <a:gd name="connsiteX292" fmla="*/ 2467471 w 3028217"/>
                <a:gd name="connsiteY292" fmla="*/ 551996 h 2962327"/>
                <a:gd name="connsiteX293" fmla="*/ 2468423 w 3028217"/>
                <a:gd name="connsiteY293" fmla="*/ 597716 h 2962327"/>
                <a:gd name="connsiteX294" fmla="*/ 2453183 w 3028217"/>
                <a:gd name="connsiteY294" fmla="*/ 638673 h 2962327"/>
                <a:gd name="connsiteX295" fmla="*/ 2423656 w 3028217"/>
                <a:gd name="connsiteY295" fmla="*/ 676773 h 2962327"/>
                <a:gd name="connsiteX296" fmla="*/ 2389366 w 3028217"/>
                <a:gd name="connsiteY296" fmla="*/ 683441 h 2962327"/>
                <a:gd name="connsiteX297" fmla="*/ 2383651 w 3028217"/>
                <a:gd name="connsiteY297" fmla="*/ 659628 h 2962327"/>
                <a:gd name="connsiteX298" fmla="*/ 2367458 w 3028217"/>
                <a:gd name="connsiteY298" fmla="*/ 627243 h 2962327"/>
                <a:gd name="connsiteX299" fmla="*/ 2308403 w 3028217"/>
                <a:gd name="connsiteY299" fmla="*/ 612003 h 2962327"/>
                <a:gd name="connsiteX300" fmla="*/ 2270303 w 3028217"/>
                <a:gd name="connsiteY300" fmla="*/ 571046 h 2962327"/>
                <a:gd name="connsiteX301" fmla="*/ 2260778 w 3028217"/>
                <a:gd name="connsiteY301" fmla="*/ 543423 h 2962327"/>
                <a:gd name="connsiteX302" fmla="*/ 2259826 w 3028217"/>
                <a:gd name="connsiteY302" fmla="*/ 522468 h 2962327"/>
                <a:gd name="connsiteX303" fmla="*/ 2390318 w 3028217"/>
                <a:gd name="connsiteY303" fmla="*/ 385308 h 2962327"/>
                <a:gd name="connsiteX304" fmla="*/ 2416988 w 3028217"/>
                <a:gd name="connsiteY304" fmla="*/ 357686 h 2962327"/>
                <a:gd name="connsiteX305" fmla="*/ 2417941 w 3028217"/>
                <a:gd name="connsiteY305" fmla="*/ 351971 h 2962327"/>
                <a:gd name="connsiteX306" fmla="*/ 2424608 w 3028217"/>
                <a:gd name="connsiteY306" fmla="*/ 353876 h 2962327"/>
                <a:gd name="connsiteX307" fmla="*/ 2452245 w 3028217"/>
                <a:gd name="connsiteY307" fmla="*/ 336582 h 2962327"/>
                <a:gd name="connsiteX308" fmla="*/ 2471113 w 3028217"/>
                <a:gd name="connsiteY308" fmla="*/ 336025 h 2962327"/>
                <a:gd name="connsiteX309" fmla="*/ 761544 w 3028217"/>
                <a:gd name="connsiteY309" fmla="*/ 194808 h 2962327"/>
                <a:gd name="connsiteX310" fmla="*/ 773926 w 3028217"/>
                <a:gd name="connsiteY310" fmla="*/ 216716 h 2962327"/>
                <a:gd name="connsiteX311" fmla="*/ 773926 w 3028217"/>
                <a:gd name="connsiteY311" fmla="*/ 278628 h 2962327"/>
                <a:gd name="connsiteX312" fmla="*/ 687249 w 3028217"/>
                <a:gd name="connsiteY312" fmla="*/ 293868 h 2962327"/>
                <a:gd name="connsiteX313" fmla="*/ 671056 w 3028217"/>
                <a:gd name="connsiteY313" fmla="*/ 292916 h 2962327"/>
                <a:gd name="connsiteX314" fmla="*/ 640576 w 3028217"/>
                <a:gd name="connsiteY314" fmla="*/ 298631 h 2962327"/>
                <a:gd name="connsiteX315" fmla="*/ 603429 w 3028217"/>
                <a:gd name="connsiteY315" fmla="*/ 291011 h 2962327"/>
                <a:gd name="connsiteX316" fmla="*/ 715824 w 3028217"/>
                <a:gd name="connsiteY316" fmla="*/ 211953 h 2962327"/>
                <a:gd name="connsiteX317" fmla="*/ 727254 w 3028217"/>
                <a:gd name="connsiteY317" fmla="*/ 215763 h 2962327"/>
                <a:gd name="connsiteX318" fmla="*/ 761544 w 3028217"/>
                <a:gd name="connsiteY318" fmla="*/ 194808 h 2962327"/>
                <a:gd name="connsiteX319" fmla="*/ 873343 w 3028217"/>
                <a:gd name="connsiteY319" fmla="*/ 184331 h 2962327"/>
                <a:gd name="connsiteX320" fmla="*/ 891083 w 3028217"/>
                <a:gd name="connsiteY320" fmla="*/ 191951 h 2962327"/>
                <a:gd name="connsiteX321" fmla="*/ 888226 w 3028217"/>
                <a:gd name="connsiteY321" fmla="*/ 217668 h 2962327"/>
                <a:gd name="connsiteX322" fmla="*/ 879241 w 3028217"/>
                <a:gd name="connsiteY322" fmla="*/ 234820 h 2962327"/>
                <a:gd name="connsiteX323" fmla="*/ 895370 w 3028217"/>
                <a:gd name="connsiteY323" fmla="*/ 235036 h 2962327"/>
                <a:gd name="connsiteX324" fmla="*/ 899656 w 3028217"/>
                <a:gd name="connsiteY324" fmla="*/ 266246 h 2962327"/>
                <a:gd name="connsiteX325" fmla="*/ 892988 w 3028217"/>
                <a:gd name="connsiteY325" fmla="*/ 303393 h 2962327"/>
                <a:gd name="connsiteX326" fmla="*/ 905371 w 3028217"/>
                <a:gd name="connsiteY326" fmla="*/ 303393 h 2962327"/>
                <a:gd name="connsiteX327" fmla="*/ 915848 w 3028217"/>
                <a:gd name="connsiteY327" fmla="*/ 337683 h 2962327"/>
                <a:gd name="connsiteX328" fmla="*/ 946328 w 3028217"/>
                <a:gd name="connsiteY328" fmla="*/ 324348 h 2962327"/>
                <a:gd name="connsiteX329" fmla="*/ 973409 w 3028217"/>
                <a:gd name="connsiteY329" fmla="*/ 303804 h 2962327"/>
                <a:gd name="connsiteX330" fmla="*/ 975260 w 3028217"/>
                <a:gd name="connsiteY330" fmla="*/ 292796 h 2962327"/>
                <a:gd name="connsiteX331" fmla="*/ 965378 w 3028217"/>
                <a:gd name="connsiteY331" fmla="*/ 281485 h 2962327"/>
                <a:gd name="connsiteX332" fmla="*/ 962521 w 3028217"/>
                <a:gd name="connsiteY332" fmla="*/ 233860 h 2962327"/>
                <a:gd name="connsiteX333" fmla="*/ 1013956 w 3028217"/>
                <a:gd name="connsiteY333" fmla="*/ 203380 h 2962327"/>
                <a:gd name="connsiteX334" fmla="*/ 1028243 w 3028217"/>
                <a:gd name="connsiteY334" fmla="*/ 200165 h 2962327"/>
                <a:gd name="connsiteX335" fmla="*/ 1042531 w 3028217"/>
                <a:gd name="connsiteY335" fmla="*/ 206238 h 2962327"/>
                <a:gd name="connsiteX336" fmla="*/ 1016813 w 3028217"/>
                <a:gd name="connsiteY336" fmla="*/ 234813 h 2962327"/>
                <a:gd name="connsiteX337" fmla="*/ 1075868 w 3028217"/>
                <a:gd name="connsiteY337" fmla="*/ 204333 h 2962327"/>
                <a:gd name="connsiteX338" fmla="*/ 1095871 w 3028217"/>
                <a:gd name="connsiteY338" fmla="*/ 204333 h 2962327"/>
                <a:gd name="connsiteX339" fmla="*/ 1099681 w 3028217"/>
                <a:gd name="connsiteY339" fmla="*/ 232908 h 2962327"/>
                <a:gd name="connsiteX340" fmla="*/ 1133971 w 3028217"/>
                <a:gd name="connsiteY340" fmla="*/ 231003 h 2962327"/>
                <a:gd name="connsiteX341" fmla="*/ 1151116 w 3028217"/>
                <a:gd name="connsiteY341" fmla="*/ 238623 h 2962327"/>
                <a:gd name="connsiteX342" fmla="*/ 1205408 w 3028217"/>
                <a:gd name="connsiteY342" fmla="*/ 287200 h 2962327"/>
                <a:gd name="connsiteX343" fmla="*/ 1198741 w 3028217"/>
                <a:gd name="connsiteY343" fmla="*/ 334825 h 2962327"/>
                <a:gd name="connsiteX344" fmla="*/ 1248271 w 3028217"/>
                <a:gd name="connsiteY344" fmla="*/ 377688 h 2962327"/>
                <a:gd name="connsiteX345" fmla="*/ 1246366 w 3028217"/>
                <a:gd name="connsiteY345" fmla="*/ 402453 h 2962327"/>
                <a:gd name="connsiteX346" fmla="*/ 1187311 w 3028217"/>
                <a:gd name="connsiteY346" fmla="*/ 402453 h 2962327"/>
                <a:gd name="connsiteX347" fmla="*/ 1171118 w 3028217"/>
                <a:gd name="connsiteY347" fmla="*/ 396738 h 2962327"/>
                <a:gd name="connsiteX348" fmla="*/ 1171118 w 3028217"/>
                <a:gd name="connsiteY348" fmla="*/ 431028 h 2962327"/>
                <a:gd name="connsiteX349" fmla="*/ 1151116 w 3028217"/>
                <a:gd name="connsiteY349" fmla="*/ 479605 h 2962327"/>
                <a:gd name="connsiteX350" fmla="*/ 1136828 w 3028217"/>
                <a:gd name="connsiteY350" fmla="*/ 476748 h 2962327"/>
                <a:gd name="connsiteX351" fmla="*/ 1136828 w 3028217"/>
                <a:gd name="connsiteY351" fmla="*/ 487225 h 2962327"/>
                <a:gd name="connsiteX352" fmla="*/ 1118731 w 3028217"/>
                <a:gd name="connsiteY352" fmla="*/ 497703 h 2962327"/>
                <a:gd name="connsiteX353" fmla="*/ 1066343 w 3028217"/>
                <a:gd name="connsiteY353" fmla="*/ 455793 h 2962327"/>
                <a:gd name="connsiteX354" fmla="*/ 1016813 w 3028217"/>
                <a:gd name="connsiteY354" fmla="*/ 433885 h 2962327"/>
                <a:gd name="connsiteX355" fmla="*/ 996811 w 3028217"/>
                <a:gd name="connsiteY355" fmla="*/ 428170 h 2962327"/>
                <a:gd name="connsiteX356" fmla="*/ 1013003 w 3028217"/>
                <a:gd name="connsiteY356" fmla="*/ 411978 h 2962327"/>
                <a:gd name="connsiteX357" fmla="*/ 1109206 w 3028217"/>
                <a:gd name="connsiteY357" fmla="*/ 369115 h 2962327"/>
                <a:gd name="connsiteX358" fmla="*/ 1089203 w 3028217"/>
                <a:gd name="connsiteY358" fmla="*/ 307203 h 2962327"/>
                <a:gd name="connsiteX359" fmla="*/ 1077773 w 3028217"/>
                <a:gd name="connsiteY359" fmla="*/ 291010 h 2962327"/>
                <a:gd name="connsiteX360" fmla="*/ 1016813 w 3028217"/>
                <a:gd name="connsiteY360" fmla="*/ 292915 h 2962327"/>
                <a:gd name="connsiteX361" fmla="*/ 1007169 w 3028217"/>
                <a:gd name="connsiteY361" fmla="*/ 296011 h 2962327"/>
                <a:gd name="connsiteX362" fmla="*/ 1007866 w 3028217"/>
                <a:gd name="connsiteY362" fmla="*/ 302667 h 2962327"/>
                <a:gd name="connsiteX363" fmla="*/ 1009193 w 3028217"/>
                <a:gd name="connsiteY363" fmla="*/ 303393 h 2962327"/>
                <a:gd name="connsiteX364" fmla="*/ 962521 w 3028217"/>
                <a:gd name="connsiteY364" fmla="*/ 370068 h 2962327"/>
                <a:gd name="connsiteX365" fmla="*/ 905371 w 3028217"/>
                <a:gd name="connsiteY365" fmla="*/ 371973 h 2962327"/>
                <a:gd name="connsiteX366" fmla="*/ 868223 w 3028217"/>
                <a:gd name="connsiteY366" fmla="*/ 410073 h 2962327"/>
                <a:gd name="connsiteX367" fmla="*/ 836791 w 3028217"/>
                <a:gd name="connsiteY367" fmla="*/ 426266 h 2962327"/>
                <a:gd name="connsiteX368" fmla="*/ 816788 w 3028217"/>
                <a:gd name="connsiteY368" fmla="*/ 424361 h 2962327"/>
                <a:gd name="connsiteX369" fmla="*/ 677723 w 3028217"/>
                <a:gd name="connsiteY369" fmla="*/ 507228 h 2962327"/>
                <a:gd name="connsiteX370" fmla="*/ 668198 w 3028217"/>
                <a:gd name="connsiteY370" fmla="*/ 553901 h 2962327"/>
                <a:gd name="connsiteX371" fmla="*/ 662483 w 3028217"/>
                <a:gd name="connsiteY371" fmla="*/ 586286 h 2962327"/>
                <a:gd name="connsiteX372" fmla="*/ 716776 w 3028217"/>
                <a:gd name="connsiteY372" fmla="*/ 612956 h 2962327"/>
                <a:gd name="connsiteX373" fmla="*/ 771068 w 3028217"/>
                <a:gd name="connsiteY373" fmla="*/ 645341 h 2962327"/>
                <a:gd name="connsiteX374" fmla="*/ 782498 w 3028217"/>
                <a:gd name="connsiteY374" fmla="*/ 667248 h 2962327"/>
                <a:gd name="connsiteX375" fmla="*/ 772973 w 3028217"/>
                <a:gd name="connsiteY375" fmla="*/ 726303 h 2962327"/>
                <a:gd name="connsiteX376" fmla="*/ 805358 w 3028217"/>
                <a:gd name="connsiteY376" fmla="*/ 736781 h 2962327"/>
                <a:gd name="connsiteX377" fmla="*/ 828218 w 3028217"/>
                <a:gd name="connsiteY377" fmla="*/ 689156 h 2962327"/>
                <a:gd name="connsiteX378" fmla="*/ 858698 w 3028217"/>
                <a:gd name="connsiteY378" fmla="*/ 652961 h 2962327"/>
                <a:gd name="connsiteX379" fmla="*/ 901561 w 3028217"/>
                <a:gd name="connsiteY379" fmla="*/ 573903 h 2962327"/>
                <a:gd name="connsiteX380" fmla="*/ 904418 w 3028217"/>
                <a:gd name="connsiteY380" fmla="*/ 561521 h 2962327"/>
                <a:gd name="connsiteX381" fmla="*/ 953948 w 3028217"/>
                <a:gd name="connsiteY381" fmla="*/ 491988 h 2962327"/>
                <a:gd name="connsiteX382" fmla="*/ 968236 w 3028217"/>
                <a:gd name="connsiteY382" fmla="*/ 478653 h 2962327"/>
                <a:gd name="connsiteX383" fmla="*/ 1049198 w 3028217"/>
                <a:gd name="connsiteY383" fmla="*/ 512943 h 2962327"/>
                <a:gd name="connsiteX384" fmla="*/ 1063486 w 3028217"/>
                <a:gd name="connsiteY384" fmla="*/ 539613 h 2962327"/>
                <a:gd name="connsiteX385" fmla="*/ 1067296 w 3028217"/>
                <a:gd name="connsiteY385" fmla="*/ 583428 h 2962327"/>
                <a:gd name="connsiteX386" fmla="*/ 1112063 w 3028217"/>
                <a:gd name="connsiteY386" fmla="*/ 568188 h 2962327"/>
                <a:gd name="connsiteX387" fmla="*/ 1146353 w 3028217"/>
                <a:gd name="connsiteY387" fmla="*/ 580571 h 2962327"/>
                <a:gd name="connsiteX388" fmla="*/ 1151116 w 3028217"/>
                <a:gd name="connsiteY388" fmla="*/ 616766 h 2962327"/>
                <a:gd name="connsiteX389" fmla="*/ 1193026 w 3028217"/>
                <a:gd name="connsiteY389" fmla="*/ 684393 h 2962327"/>
                <a:gd name="connsiteX390" fmla="*/ 1182905 w 3028217"/>
                <a:gd name="connsiteY390" fmla="*/ 697847 h 2962327"/>
                <a:gd name="connsiteX391" fmla="*/ 1179024 w 3028217"/>
                <a:gd name="connsiteY391" fmla="*/ 699159 h 2962327"/>
                <a:gd name="connsiteX392" fmla="*/ 1177845 w 3028217"/>
                <a:gd name="connsiteY392" fmla="*/ 699023 h 2962327"/>
                <a:gd name="connsiteX393" fmla="*/ 1166356 w 3028217"/>
                <a:gd name="connsiteY393" fmla="*/ 703443 h 2962327"/>
                <a:gd name="connsiteX394" fmla="*/ 1179024 w 3028217"/>
                <a:gd name="connsiteY394" fmla="*/ 699159 h 2962327"/>
                <a:gd name="connsiteX395" fmla="*/ 1188263 w 3028217"/>
                <a:gd name="connsiteY395" fmla="*/ 700229 h 2962327"/>
                <a:gd name="connsiteX396" fmla="*/ 1207313 w 3028217"/>
                <a:gd name="connsiteY396" fmla="*/ 712016 h 2962327"/>
                <a:gd name="connsiteX397" fmla="*/ 1205051 w 3028217"/>
                <a:gd name="connsiteY397" fmla="*/ 754402 h 2962327"/>
                <a:gd name="connsiteX398" fmla="*/ 1180854 w 3028217"/>
                <a:gd name="connsiteY398" fmla="*/ 787924 h 2962327"/>
                <a:gd name="connsiteX399" fmla="*/ 1187073 w 3028217"/>
                <a:gd name="connsiteY399" fmla="*/ 807504 h 2962327"/>
                <a:gd name="connsiteX400" fmla="*/ 1206361 w 3028217"/>
                <a:gd name="connsiteY400" fmla="*/ 814886 h 2962327"/>
                <a:gd name="connsiteX401" fmla="*/ 1213981 w 3028217"/>
                <a:gd name="connsiteY401" fmla="*/ 828221 h 2962327"/>
                <a:gd name="connsiteX402" fmla="*/ 1172071 w 3028217"/>
                <a:gd name="connsiteY402" fmla="*/ 862511 h 2962327"/>
                <a:gd name="connsiteX403" fmla="*/ 1115874 w 3028217"/>
                <a:gd name="connsiteY403" fmla="*/ 854891 h 2962327"/>
                <a:gd name="connsiteX404" fmla="*/ 1148259 w 3028217"/>
                <a:gd name="connsiteY404" fmla="*/ 807266 h 2962327"/>
                <a:gd name="connsiteX405" fmla="*/ 1173024 w 3028217"/>
                <a:gd name="connsiteY405" fmla="*/ 780596 h 2962327"/>
                <a:gd name="connsiteX406" fmla="*/ 1173125 w 3028217"/>
                <a:gd name="connsiteY406" fmla="*/ 780684 h 2962327"/>
                <a:gd name="connsiteX407" fmla="*/ 1174333 w 3028217"/>
                <a:gd name="connsiteY407" fmla="*/ 770475 h 2962327"/>
                <a:gd name="connsiteX408" fmla="*/ 1163498 w 3028217"/>
                <a:gd name="connsiteY408" fmla="*/ 767261 h 2962327"/>
                <a:gd name="connsiteX409" fmla="*/ 1124446 w 3028217"/>
                <a:gd name="connsiteY409" fmla="*/ 787263 h 2962327"/>
                <a:gd name="connsiteX410" fmla="*/ 1043483 w 3028217"/>
                <a:gd name="connsiteY410" fmla="*/ 789168 h 2962327"/>
                <a:gd name="connsiteX411" fmla="*/ 993953 w 3028217"/>
                <a:gd name="connsiteY411" fmla="*/ 794883 h 2962327"/>
                <a:gd name="connsiteX412" fmla="*/ 959663 w 3028217"/>
                <a:gd name="connsiteY412" fmla="*/ 814886 h 2962327"/>
                <a:gd name="connsiteX413" fmla="*/ 929183 w 3028217"/>
                <a:gd name="connsiteY413" fmla="*/ 839651 h 2962327"/>
                <a:gd name="connsiteX414" fmla="*/ 925100 w 3028217"/>
                <a:gd name="connsiteY414" fmla="*/ 843462 h 2962327"/>
                <a:gd name="connsiteX415" fmla="*/ 915848 w 3028217"/>
                <a:gd name="connsiteY415" fmla="*/ 851081 h 2962327"/>
                <a:gd name="connsiteX416" fmla="*/ 912991 w 3028217"/>
                <a:gd name="connsiteY416" fmla="*/ 851081 h 2962327"/>
                <a:gd name="connsiteX417" fmla="*/ 914896 w 3028217"/>
                <a:gd name="connsiteY417" fmla="*/ 852986 h 2962327"/>
                <a:gd name="connsiteX418" fmla="*/ 925100 w 3028217"/>
                <a:gd name="connsiteY418" fmla="*/ 843462 h 2962327"/>
                <a:gd name="connsiteX419" fmla="*/ 932041 w 3028217"/>
                <a:gd name="connsiteY419" fmla="*/ 837746 h 2962327"/>
                <a:gd name="connsiteX420" fmla="*/ 972998 w 3028217"/>
                <a:gd name="connsiteY420" fmla="*/ 820601 h 2962327"/>
                <a:gd name="connsiteX421" fmla="*/ 992048 w 3028217"/>
                <a:gd name="connsiteY421" fmla="*/ 814886 h 2962327"/>
                <a:gd name="connsiteX422" fmla="*/ 1023481 w 3028217"/>
                <a:gd name="connsiteY422" fmla="*/ 819648 h 2962327"/>
                <a:gd name="connsiteX423" fmla="*/ 1005383 w 3028217"/>
                <a:gd name="connsiteY423" fmla="*/ 842508 h 2962327"/>
                <a:gd name="connsiteX424" fmla="*/ 1006336 w 3028217"/>
                <a:gd name="connsiteY424" fmla="*/ 854891 h 2962327"/>
                <a:gd name="connsiteX425" fmla="*/ 1005383 w 3028217"/>
                <a:gd name="connsiteY425" fmla="*/ 889181 h 2962327"/>
                <a:gd name="connsiteX426" fmla="*/ 984428 w 3028217"/>
                <a:gd name="connsiteY426" fmla="*/ 910136 h 2962327"/>
                <a:gd name="connsiteX427" fmla="*/ 952043 w 3028217"/>
                <a:gd name="connsiteY427" fmla="*/ 916803 h 2962327"/>
                <a:gd name="connsiteX428" fmla="*/ 899656 w 3028217"/>
                <a:gd name="connsiteY428" fmla="*/ 938711 h 2962327"/>
                <a:gd name="connsiteX429" fmla="*/ 855841 w 3028217"/>
                <a:gd name="connsiteY429" fmla="*/ 985383 h 2962327"/>
                <a:gd name="connsiteX430" fmla="*/ 831076 w 3028217"/>
                <a:gd name="connsiteY430" fmla="*/ 1003481 h 2962327"/>
                <a:gd name="connsiteX431" fmla="*/ 738683 w 3028217"/>
                <a:gd name="connsiteY431" fmla="*/ 1081586 h 2962327"/>
                <a:gd name="connsiteX432" fmla="*/ 711061 w 3028217"/>
                <a:gd name="connsiteY432" fmla="*/ 1115876 h 2962327"/>
                <a:gd name="connsiteX433" fmla="*/ 666293 w 3028217"/>
                <a:gd name="connsiteY433" fmla="*/ 1175883 h 2962327"/>
                <a:gd name="connsiteX434" fmla="*/ 585331 w 3028217"/>
                <a:gd name="connsiteY434" fmla="*/ 1230176 h 2962327"/>
                <a:gd name="connsiteX435" fmla="*/ 559613 w 3028217"/>
                <a:gd name="connsiteY435" fmla="*/ 1297803 h 2962327"/>
                <a:gd name="connsiteX436" fmla="*/ 557708 w 3028217"/>
                <a:gd name="connsiteY436" fmla="*/ 1386386 h 2962327"/>
                <a:gd name="connsiteX437" fmla="*/ 542468 w 3028217"/>
                <a:gd name="connsiteY437" fmla="*/ 1407341 h 2962327"/>
                <a:gd name="connsiteX438" fmla="*/ 528181 w 3028217"/>
                <a:gd name="connsiteY438" fmla="*/ 1387338 h 2962327"/>
                <a:gd name="connsiteX439" fmla="*/ 519608 w 3028217"/>
                <a:gd name="connsiteY439" fmla="*/ 1320663 h 2962327"/>
                <a:gd name="connsiteX440" fmla="*/ 488176 w 3028217"/>
                <a:gd name="connsiteY440" fmla="*/ 1283516 h 2962327"/>
                <a:gd name="connsiteX441" fmla="*/ 429121 w 3028217"/>
                <a:gd name="connsiteY441" fmla="*/ 1267323 h 2962327"/>
                <a:gd name="connsiteX442" fmla="*/ 409118 w 3028217"/>
                <a:gd name="connsiteY442" fmla="*/ 1268276 h 2962327"/>
                <a:gd name="connsiteX443" fmla="*/ 336728 w 3028217"/>
                <a:gd name="connsiteY443" fmla="*/ 1284468 h 2962327"/>
                <a:gd name="connsiteX444" fmla="*/ 215761 w 3028217"/>
                <a:gd name="connsiteY444" fmla="*/ 1373051 h 2962327"/>
                <a:gd name="connsiteX445" fmla="*/ 189091 w 3028217"/>
                <a:gd name="connsiteY445" fmla="*/ 1441631 h 2962327"/>
                <a:gd name="connsiteX446" fmla="*/ 196711 w 3028217"/>
                <a:gd name="connsiteY446" fmla="*/ 1544501 h 2962327"/>
                <a:gd name="connsiteX447" fmla="*/ 244336 w 3028217"/>
                <a:gd name="connsiteY447" fmla="*/ 1573076 h 2962327"/>
                <a:gd name="connsiteX448" fmla="*/ 320536 w 3028217"/>
                <a:gd name="connsiteY448" fmla="*/ 1514973 h 2962327"/>
                <a:gd name="connsiteX449" fmla="*/ 387211 w 3028217"/>
                <a:gd name="connsiteY449" fmla="*/ 1494971 h 2962327"/>
                <a:gd name="connsiteX450" fmla="*/ 389116 w 3028217"/>
                <a:gd name="connsiteY450" fmla="*/ 1515926 h 2962327"/>
                <a:gd name="connsiteX451" fmla="*/ 340538 w 3028217"/>
                <a:gd name="connsiteY451" fmla="*/ 1624511 h 2962327"/>
                <a:gd name="connsiteX452" fmla="*/ 354826 w 3028217"/>
                <a:gd name="connsiteY452" fmla="*/ 1644513 h 2962327"/>
                <a:gd name="connsiteX453" fmla="*/ 410071 w 3028217"/>
                <a:gd name="connsiteY453" fmla="*/ 1645466 h 2962327"/>
                <a:gd name="connsiteX454" fmla="*/ 439598 w 3028217"/>
                <a:gd name="connsiteY454" fmla="*/ 1687376 h 2962327"/>
                <a:gd name="connsiteX455" fmla="*/ 426263 w 3028217"/>
                <a:gd name="connsiteY455" fmla="*/ 1743573 h 2962327"/>
                <a:gd name="connsiteX456" fmla="*/ 450076 w 3028217"/>
                <a:gd name="connsiteY456" fmla="*/ 1813106 h 2962327"/>
                <a:gd name="connsiteX457" fmla="*/ 499606 w 3028217"/>
                <a:gd name="connsiteY457" fmla="*/ 1812153 h 2962327"/>
                <a:gd name="connsiteX458" fmla="*/ 536753 w 3028217"/>
                <a:gd name="connsiteY458" fmla="*/ 1818821 h 2962327"/>
                <a:gd name="connsiteX459" fmla="*/ 577711 w 3028217"/>
                <a:gd name="connsiteY459" fmla="*/ 1813106 h 2962327"/>
                <a:gd name="connsiteX460" fmla="*/ 661531 w 3028217"/>
                <a:gd name="connsiteY460" fmla="*/ 1754051 h 2962327"/>
                <a:gd name="connsiteX461" fmla="*/ 672008 w 3028217"/>
                <a:gd name="connsiteY461" fmla="*/ 1763576 h 2962327"/>
                <a:gd name="connsiteX462" fmla="*/ 695821 w 3028217"/>
                <a:gd name="connsiteY462" fmla="*/ 1768338 h 2962327"/>
                <a:gd name="connsiteX463" fmla="*/ 741541 w 3028217"/>
                <a:gd name="connsiteY463" fmla="*/ 1772148 h 2962327"/>
                <a:gd name="connsiteX464" fmla="*/ 832028 w 3028217"/>
                <a:gd name="connsiteY464" fmla="*/ 1788341 h 2962327"/>
                <a:gd name="connsiteX465" fmla="*/ 865366 w 3028217"/>
                <a:gd name="connsiteY465" fmla="*/ 1796913 h 2962327"/>
                <a:gd name="connsiteX466" fmla="*/ 910133 w 3028217"/>
                <a:gd name="connsiteY466" fmla="*/ 1838823 h 2962327"/>
                <a:gd name="connsiteX467" fmla="*/ 1047293 w 3028217"/>
                <a:gd name="connsiteY467" fmla="*/ 1918833 h 2962327"/>
                <a:gd name="connsiteX468" fmla="*/ 1116826 w 3028217"/>
                <a:gd name="connsiteY468" fmla="*/ 2036943 h 2962327"/>
                <a:gd name="connsiteX469" fmla="*/ 1106348 w 3028217"/>
                <a:gd name="connsiteY469" fmla="*/ 2056946 h 2962327"/>
                <a:gd name="connsiteX470" fmla="*/ 1104443 w 3028217"/>
                <a:gd name="connsiteY470" fmla="*/ 2099808 h 2962327"/>
                <a:gd name="connsiteX471" fmla="*/ 1124446 w 3028217"/>
                <a:gd name="connsiteY471" fmla="*/ 2102666 h 2962327"/>
                <a:gd name="connsiteX472" fmla="*/ 1193026 w 3028217"/>
                <a:gd name="connsiteY472" fmla="*/ 2077901 h 2962327"/>
                <a:gd name="connsiteX473" fmla="*/ 1280656 w 3028217"/>
                <a:gd name="connsiteY473" fmla="*/ 2123621 h 2962327"/>
                <a:gd name="connsiteX474" fmla="*/ 1387336 w 3028217"/>
                <a:gd name="connsiteY474" fmla="*/ 2172198 h 2962327"/>
                <a:gd name="connsiteX475" fmla="*/ 1434008 w 3028217"/>
                <a:gd name="connsiteY475" fmla="*/ 2199821 h 2962327"/>
                <a:gd name="connsiteX476" fmla="*/ 1430198 w 3028217"/>
                <a:gd name="connsiteY476" fmla="*/ 2282688 h 2962327"/>
                <a:gd name="connsiteX477" fmla="*/ 1370191 w 3028217"/>
                <a:gd name="connsiteY477" fmla="*/ 2373176 h 2962327"/>
                <a:gd name="connsiteX478" fmla="*/ 1358761 w 3028217"/>
                <a:gd name="connsiteY478" fmla="*/ 2423658 h 2962327"/>
                <a:gd name="connsiteX479" fmla="*/ 1327328 w 3028217"/>
                <a:gd name="connsiteY479" fmla="*/ 2600823 h 2962327"/>
                <a:gd name="connsiteX480" fmla="*/ 1293991 w 3028217"/>
                <a:gd name="connsiteY480" fmla="*/ 2626541 h 2962327"/>
                <a:gd name="connsiteX481" fmla="*/ 1218743 w 3028217"/>
                <a:gd name="connsiteY481" fmla="*/ 2661783 h 2962327"/>
                <a:gd name="connsiteX482" fmla="*/ 1193026 w 3028217"/>
                <a:gd name="connsiteY482" fmla="*/ 2710361 h 2962327"/>
                <a:gd name="connsiteX483" fmla="*/ 1164451 w 3028217"/>
                <a:gd name="connsiteY483" fmla="*/ 2832281 h 2962327"/>
                <a:gd name="connsiteX484" fmla="*/ 1122541 w 3028217"/>
                <a:gd name="connsiteY484" fmla="*/ 2910386 h 2962327"/>
                <a:gd name="connsiteX485" fmla="*/ 1095871 w 3028217"/>
                <a:gd name="connsiteY485" fmla="*/ 2929436 h 2962327"/>
                <a:gd name="connsiteX486" fmla="*/ 1061581 w 3028217"/>
                <a:gd name="connsiteY486" fmla="*/ 2922768 h 2962327"/>
                <a:gd name="connsiteX487" fmla="*/ 1047293 w 3028217"/>
                <a:gd name="connsiteY487" fmla="*/ 2929436 h 2962327"/>
                <a:gd name="connsiteX488" fmla="*/ 1061581 w 3028217"/>
                <a:gd name="connsiteY488" fmla="*/ 2956106 h 2962327"/>
                <a:gd name="connsiteX489" fmla="*/ 1040626 w 3028217"/>
                <a:gd name="connsiteY489" fmla="*/ 2959916 h 2962327"/>
                <a:gd name="connsiteX490" fmla="*/ 783451 w 3028217"/>
                <a:gd name="connsiteY490" fmla="*/ 2850378 h 2962327"/>
                <a:gd name="connsiteX491" fmla="*/ 752971 w 3028217"/>
                <a:gd name="connsiteY491" fmla="*/ 2805611 h 2962327"/>
                <a:gd name="connsiteX492" fmla="*/ 737731 w 3028217"/>
                <a:gd name="connsiteY492" fmla="*/ 2765606 h 2962327"/>
                <a:gd name="connsiteX493" fmla="*/ 721538 w 3028217"/>
                <a:gd name="connsiteY493" fmla="*/ 2564628 h 2962327"/>
                <a:gd name="connsiteX494" fmla="*/ 670103 w 3028217"/>
                <a:gd name="connsiteY494" fmla="*/ 2492238 h 2962327"/>
                <a:gd name="connsiteX495" fmla="*/ 539611 w 3028217"/>
                <a:gd name="connsiteY495" fmla="*/ 2337933 h 2962327"/>
                <a:gd name="connsiteX496" fmla="*/ 473888 w 3028217"/>
                <a:gd name="connsiteY496" fmla="*/ 2221728 h 2962327"/>
                <a:gd name="connsiteX497" fmla="*/ 468173 w 3028217"/>
                <a:gd name="connsiteY497" fmla="*/ 2148386 h 2962327"/>
                <a:gd name="connsiteX498" fmla="*/ 471983 w 3028217"/>
                <a:gd name="connsiteY498" fmla="*/ 2122668 h 2962327"/>
                <a:gd name="connsiteX499" fmla="*/ 493891 w 3028217"/>
                <a:gd name="connsiteY499" fmla="*/ 2021703 h 2962327"/>
                <a:gd name="connsiteX500" fmla="*/ 538658 w 3028217"/>
                <a:gd name="connsiteY500" fmla="*/ 1907403 h 2962327"/>
                <a:gd name="connsiteX501" fmla="*/ 524371 w 3028217"/>
                <a:gd name="connsiteY501" fmla="*/ 1854063 h 2962327"/>
                <a:gd name="connsiteX502" fmla="*/ 499606 w 3028217"/>
                <a:gd name="connsiteY502" fmla="*/ 1853111 h 2962327"/>
                <a:gd name="connsiteX503" fmla="*/ 459601 w 3028217"/>
                <a:gd name="connsiteY503" fmla="*/ 1860731 h 2962327"/>
                <a:gd name="connsiteX504" fmla="*/ 408166 w 3028217"/>
                <a:gd name="connsiteY504" fmla="*/ 1827393 h 2962327"/>
                <a:gd name="connsiteX505" fmla="*/ 354826 w 3028217"/>
                <a:gd name="connsiteY505" fmla="*/ 1742621 h 2962327"/>
                <a:gd name="connsiteX506" fmla="*/ 322441 w 3028217"/>
                <a:gd name="connsiteY506" fmla="*/ 1715951 h 2962327"/>
                <a:gd name="connsiteX507" fmla="*/ 234811 w 3028217"/>
                <a:gd name="connsiteY507" fmla="*/ 1658801 h 2962327"/>
                <a:gd name="connsiteX508" fmla="*/ 206236 w 3028217"/>
                <a:gd name="connsiteY508" fmla="*/ 1644513 h 2962327"/>
                <a:gd name="connsiteX509" fmla="*/ 116701 w 3028217"/>
                <a:gd name="connsiteY509" fmla="*/ 1622606 h 2962327"/>
                <a:gd name="connsiteX510" fmla="*/ 28118 w 3028217"/>
                <a:gd name="connsiteY510" fmla="*/ 1557836 h 2962327"/>
                <a:gd name="connsiteX511" fmla="*/ 12878 w 3028217"/>
                <a:gd name="connsiteY511" fmla="*/ 1499733 h 2962327"/>
                <a:gd name="connsiteX512" fmla="*/ 10021 w 3028217"/>
                <a:gd name="connsiteY512" fmla="*/ 1446393 h 2962327"/>
                <a:gd name="connsiteX513" fmla="*/ 5258 w 3028217"/>
                <a:gd name="connsiteY513" fmla="*/ 1410198 h 2962327"/>
                <a:gd name="connsiteX514" fmla="*/ 45263 w 3028217"/>
                <a:gd name="connsiteY514" fmla="*/ 1105398 h 2962327"/>
                <a:gd name="connsiteX515" fmla="*/ 304343 w 3028217"/>
                <a:gd name="connsiteY515" fmla="*/ 581523 h 2962327"/>
                <a:gd name="connsiteX516" fmla="*/ 548183 w 3028217"/>
                <a:gd name="connsiteY516" fmla="*/ 329111 h 2962327"/>
                <a:gd name="connsiteX517" fmla="*/ 617716 w 3028217"/>
                <a:gd name="connsiteY517" fmla="*/ 317681 h 2962327"/>
                <a:gd name="connsiteX518" fmla="*/ 631051 w 3028217"/>
                <a:gd name="connsiteY518" fmla="*/ 309108 h 2962327"/>
                <a:gd name="connsiteX519" fmla="*/ 692011 w 3028217"/>
                <a:gd name="connsiteY519" fmla="*/ 299583 h 2962327"/>
                <a:gd name="connsiteX520" fmla="*/ 756781 w 3028217"/>
                <a:gd name="connsiteY520" fmla="*/ 316728 h 2962327"/>
                <a:gd name="connsiteX521" fmla="*/ 780593 w 3028217"/>
                <a:gd name="connsiteY521" fmla="*/ 315776 h 2962327"/>
                <a:gd name="connsiteX522" fmla="*/ 797738 w 3028217"/>
                <a:gd name="connsiteY522" fmla="*/ 314823 h 2962327"/>
                <a:gd name="connsiteX523" fmla="*/ 831076 w 3028217"/>
                <a:gd name="connsiteY523" fmla="*/ 316728 h 2962327"/>
                <a:gd name="connsiteX524" fmla="*/ 841553 w 3028217"/>
                <a:gd name="connsiteY524" fmla="*/ 277676 h 2962327"/>
                <a:gd name="connsiteX525" fmla="*/ 852031 w 3028217"/>
                <a:gd name="connsiteY525" fmla="*/ 259578 h 2962327"/>
                <a:gd name="connsiteX526" fmla="*/ 867152 w 3028217"/>
                <a:gd name="connsiteY526" fmla="*/ 248624 h 2962327"/>
                <a:gd name="connsiteX527" fmla="*/ 876026 w 3028217"/>
                <a:gd name="connsiteY527" fmla="*/ 238011 h 2962327"/>
                <a:gd name="connsiteX528" fmla="*/ 858921 w 3028217"/>
                <a:gd name="connsiteY528" fmla="*/ 241392 h 2962327"/>
                <a:gd name="connsiteX529" fmla="*/ 821551 w 3028217"/>
                <a:gd name="connsiteY529" fmla="*/ 210048 h 2962327"/>
                <a:gd name="connsiteX530" fmla="*/ 857746 w 3028217"/>
                <a:gd name="connsiteY530" fmla="*/ 190998 h 2962327"/>
                <a:gd name="connsiteX531" fmla="*/ 873343 w 3028217"/>
                <a:gd name="connsiteY531" fmla="*/ 184331 h 2962327"/>
                <a:gd name="connsiteX532" fmla="*/ 798215 w 3028217"/>
                <a:gd name="connsiteY532" fmla="*/ 181949 h 2962327"/>
                <a:gd name="connsiteX533" fmla="*/ 805359 w 3028217"/>
                <a:gd name="connsiteY533" fmla="*/ 187188 h 2962327"/>
                <a:gd name="connsiteX534" fmla="*/ 795834 w 3028217"/>
                <a:gd name="connsiteY534" fmla="*/ 196713 h 2962327"/>
                <a:gd name="connsiteX535" fmla="*/ 788214 w 3028217"/>
                <a:gd name="connsiteY535" fmla="*/ 182426 h 2962327"/>
                <a:gd name="connsiteX536" fmla="*/ 798215 w 3028217"/>
                <a:gd name="connsiteY536" fmla="*/ 181949 h 2962327"/>
                <a:gd name="connsiteX537" fmla="*/ 938708 w 3028217"/>
                <a:gd name="connsiteY537" fmla="*/ 121466 h 2962327"/>
                <a:gd name="connsiteX538" fmla="*/ 952043 w 3028217"/>
                <a:gd name="connsiteY538" fmla="*/ 141468 h 2962327"/>
                <a:gd name="connsiteX539" fmla="*/ 951037 w 3028217"/>
                <a:gd name="connsiteY539" fmla="*/ 142501 h 2962327"/>
                <a:gd name="connsiteX540" fmla="*/ 953949 w 3028217"/>
                <a:gd name="connsiteY540" fmla="*/ 140516 h 2962327"/>
                <a:gd name="connsiteX541" fmla="*/ 952996 w 3028217"/>
                <a:gd name="connsiteY541" fmla="*/ 148136 h 2962327"/>
                <a:gd name="connsiteX542" fmla="*/ 952996 w 3028217"/>
                <a:gd name="connsiteY542" fmla="*/ 169091 h 2962327"/>
                <a:gd name="connsiteX543" fmla="*/ 944424 w 3028217"/>
                <a:gd name="connsiteY543" fmla="*/ 159804 h 2962327"/>
                <a:gd name="connsiteX544" fmla="*/ 933131 w 3028217"/>
                <a:gd name="connsiteY544" fmla="*/ 154863 h 2962327"/>
                <a:gd name="connsiteX545" fmla="*/ 931088 w 3028217"/>
                <a:gd name="connsiteY545" fmla="*/ 155756 h 2962327"/>
                <a:gd name="connsiteX546" fmla="*/ 930136 w 3028217"/>
                <a:gd name="connsiteY546" fmla="*/ 155756 h 2962327"/>
                <a:gd name="connsiteX547" fmla="*/ 918706 w 3028217"/>
                <a:gd name="connsiteY547" fmla="*/ 144326 h 2962327"/>
                <a:gd name="connsiteX548" fmla="*/ 931088 w 3028217"/>
                <a:gd name="connsiteY548" fmla="*/ 122418 h 2962327"/>
                <a:gd name="connsiteX549" fmla="*/ 938708 w 3028217"/>
                <a:gd name="connsiteY549" fmla="*/ 121466 h 2962327"/>
                <a:gd name="connsiteX550" fmla="*/ 925373 w 3028217"/>
                <a:gd name="connsiteY550" fmla="*/ 107178 h 2962327"/>
                <a:gd name="connsiteX551" fmla="*/ 938708 w 3028217"/>
                <a:gd name="connsiteY551" fmla="*/ 121465 h 2962327"/>
                <a:gd name="connsiteX552" fmla="*/ 935851 w 3028217"/>
                <a:gd name="connsiteY552" fmla="*/ 121465 h 2962327"/>
                <a:gd name="connsiteX553" fmla="*/ 932993 w 3028217"/>
                <a:gd name="connsiteY553" fmla="*/ 121465 h 2962327"/>
                <a:gd name="connsiteX554" fmla="*/ 901561 w 3028217"/>
                <a:gd name="connsiteY554" fmla="*/ 123370 h 2962327"/>
                <a:gd name="connsiteX555" fmla="*/ 925373 w 3028217"/>
                <a:gd name="connsiteY555" fmla="*/ 107178 h 2962327"/>
                <a:gd name="connsiteX556" fmla="*/ 1021576 w 3028217"/>
                <a:gd name="connsiteY556" fmla="*/ 71936 h 2962327"/>
                <a:gd name="connsiteX557" fmla="*/ 1031101 w 3028217"/>
                <a:gd name="connsiteY557" fmla="*/ 97653 h 2962327"/>
                <a:gd name="connsiteX558" fmla="*/ 1000621 w 3028217"/>
                <a:gd name="connsiteY558" fmla="*/ 92891 h 2962327"/>
                <a:gd name="connsiteX559" fmla="*/ 1007288 w 3028217"/>
                <a:gd name="connsiteY559" fmla="*/ 79556 h 2962327"/>
                <a:gd name="connsiteX560" fmla="*/ 1021576 w 3028217"/>
                <a:gd name="connsiteY560" fmla="*/ 71936 h 2962327"/>
                <a:gd name="connsiteX561" fmla="*/ 1113849 w 3028217"/>
                <a:gd name="connsiteY561" fmla="*/ 40265 h 2962327"/>
                <a:gd name="connsiteX562" fmla="*/ 1159689 w 3028217"/>
                <a:gd name="connsiteY562" fmla="*/ 51933 h 2962327"/>
                <a:gd name="connsiteX563" fmla="*/ 1151116 w 3028217"/>
                <a:gd name="connsiteY563" fmla="*/ 84318 h 2962327"/>
                <a:gd name="connsiteX564" fmla="*/ 1111111 w 3028217"/>
                <a:gd name="connsiteY564" fmla="*/ 92891 h 2962327"/>
                <a:gd name="connsiteX565" fmla="*/ 1070153 w 3028217"/>
                <a:gd name="connsiteY565" fmla="*/ 58601 h 2962327"/>
                <a:gd name="connsiteX566" fmla="*/ 1113849 w 3028217"/>
                <a:gd name="connsiteY566" fmla="*/ 40265 h 2962327"/>
                <a:gd name="connsiteX567" fmla="*/ 1400760 w 3028217"/>
                <a:gd name="connsiteY567" fmla="*/ 96 h 2962327"/>
                <a:gd name="connsiteX568" fmla="*/ 1476871 w 3028217"/>
                <a:gd name="connsiteY568" fmla="*/ 5260 h 2962327"/>
                <a:gd name="connsiteX569" fmla="*/ 1611174 w 3028217"/>
                <a:gd name="connsiteY569" fmla="*/ 9070 h 2962327"/>
                <a:gd name="connsiteX570" fmla="*/ 1619746 w 3028217"/>
                <a:gd name="connsiteY570" fmla="*/ 17643 h 2962327"/>
                <a:gd name="connsiteX571" fmla="*/ 1646416 w 3028217"/>
                <a:gd name="connsiteY571" fmla="*/ 28120 h 2962327"/>
                <a:gd name="connsiteX572" fmla="*/ 1667371 w 3028217"/>
                <a:gd name="connsiteY572" fmla="*/ 31930 h 2962327"/>
                <a:gd name="connsiteX573" fmla="*/ 1742261 w 3028217"/>
                <a:gd name="connsiteY573" fmla="*/ 11690 h 2962327"/>
                <a:gd name="connsiteX574" fmla="*/ 1820723 w 3028217"/>
                <a:gd name="connsiteY574" fmla="*/ 30025 h 2962327"/>
                <a:gd name="connsiteX575" fmla="*/ 1901686 w 3028217"/>
                <a:gd name="connsiteY575" fmla="*/ 45265 h 2962327"/>
                <a:gd name="connsiteX576" fmla="*/ 1894066 w 3028217"/>
                <a:gd name="connsiteY576" fmla="*/ 69078 h 2962327"/>
                <a:gd name="connsiteX577" fmla="*/ 1955978 w 3028217"/>
                <a:gd name="connsiteY577" fmla="*/ 55743 h 2962327"/>
                <a:gd name="connsiteX578" fmla="*/ 1954073 w 3028217"/>
                <a:gd name="connsiteY578" fmla="*/ 71935 h 2962327"/>
                <a:gd name="connsiteX579" fmla="*/ 1935976 w 3028217"/>
                <a:gd name="connsiteY579" fmla="*/ 103368 h 2962327"/>
                <a:gd name="connsiteX580" fmla="*/ 1949311 w 3028217"/>
                <a:gd name="connsiteY580" fmla="*/ 161470 h 2962327"/>
                <a:gd name="connsiteX581" fmla="*/ 1894066 w 3028217"/>
                <a:gd name="connsiteY581" fmla="*/ 171948 h 2962327"/>
                <a:gd name="connsiteX582" fmla="*/ 1913116 w 3028217"/>
                <a:gd name="connsiteY582" fmla="*/ 183378 h 2962327"/>
                <a:gd name="connsiteX583" fmla="*/ 1907401 w 3028217"/>
                <a:gd name="connsiteY583" fmla="*/ 196713 h 2962327"/>
                <a:gd name="connsiteX584" fmla="*/ 1873111 w 3028217"/>
                <a:gd name="connsiteY584" fmla="*/ 245290 h 2962327"/>
                <a:gd name="connsiteX585" fmla="*/ 1866443 w 3028217"/>
                <a:gd name="connsiteY585" fmla="*/ 267198 h 2962327"/>
                <a:gd name="connsiteX586" fmla="*/ 1851203 w 3028217"/>
                <a:gd name="connsiteY586" fmla="*/ 270055 h 2962327"/>
                <a:gd name="connsiteX587" fmla="*/ 1866443 w 3028217"/>
                <a:gd name="connsiteY587" fmla="*/ 313870 h 2962327"/>
                <a:gd name="connsiteX588" fmla="*/ 1843583 w 3028217"/>
                <a:gd name="connsiteY588" fmla="*/ 319585 h 2962327"/>
                <a:gd name="connsiteX589" fmla="*/ 1819771 w 3028217"/>
                <a:gd name="connsiteY589" fmla="*/ 300535 h 2962327"/>
                <a:gd name="connsiteX590" fmla="*/ 1788338 w 3028217"/>
                <a:gd name="connsiteY590" fmla="*/ 313870 h 2962327"/>
                <a:gd name="connsiteX591" fmla="*/ 1800721 w 3028217"/>
                <a:gd name="connsiteY591" fmla="*/ 315775 h 2962327"/>
                <a:gd name="connsiteX592" fmla="*/ 1823581 w 3028217"/>
                <a:gd name="connsiteY592" fmla="*/ 314823 h 2962327"/>
                <a:gd name="connsiteX593" fmla="*/ 1833106 w 3028217"/>
                <a:gd name="connsiteY593" fmla="*/ 317680 h 2962327"/>
                <a:gd name="connsiteX594" fmla="*/ 1838821 w 3028217"/>
                <a:gd name="connsiteY594" fmla="*/ 334825 h 2962327"/>
                <a:gd name="connsiteX595" fmla="*/ 1715948 w 3028217"/>
                <a:gd name="connsiteY595" fmla="*/ 370068 h 2962327"/>
                <a:gd name="connsiteX596" fmla="*/ 1691183 w 3028217"/>
                <a:gd name="connsiteY596" fmla="*/ 379593 h 2962327"/>
                <a:gd name="connsiteX597" fmla="*/ 1586408 w 3028217"/>
                <a:gd name="connsiteY597" fmla="*/ 430075 h 2962327"/>
                <a:gd name="connsiteX598" fmla="*/ 1542593 w 3028217"/>
                <a:gd name="connsiteY598" fmla="*/ 468175 h 2962327"/>
                <a:gd name="connsiteX599" fmla="*/ 1480681 w 3028217"/>
                <a:gd name="connsiteY599" fmla="*/ 555805 h 2962327"/>
                <a:gd name="connsiteX600" fmla="*/ 1462583 w 3028217"/>
                <a:gd name="connsiteY600" fmla="*/ 562473 h 2962327"/>
                <a:gd name="connsiteX601" fmla="*/ 1385431 w 3028217"/>
                <a:gd name="connsiteY601" fmla="*/ 462460 h 2962327"/>
                <a:gd name="connsiteX602" fmla="*/ 1379716 w 3028217"/>
                <a:gd name="connsiteY602" fmla="*/ 398643 h 2962327"/>
                <a:gd name="connsiteX603" fmla="*/ 1441628 w 3028217"/>
                <a:gd name="connsiteY603" fmla="*/ 335778 h 2962327"/>
                <a:gd name="connsiteX604" fmla="*/ 1449248 w 3028217"/>
                <a:gd name="connsiteY604" fmla="*/ 321490 h 2962327"/>
                <a:gd name="connsiteX605" fmla="*/ 1461631 w 3028217"/>
                <a:gd name="connsiteY605" fmla="*/ 300535 h 2962327"/>
                <a:gd name="connsiteX606" fmla="*/ 1412101 w 3028217"/>
                <a:gd name="connsiteY606" fmla="*/ 280533 h 2962327"/>
                <a:gd name="connsiteX607" fmla="*/ 1434961 w 3028217"/>
                <a:gd name="connsiteY607" fmla="*/ 215763 h 2962327"/>
                <a:gd name="connsiteX608" fmla="*/ 1371143 w 3028217"/>
                <a:gd name="connsiteY608" fmla="*/ 160518 h 2962327"/>
                <a:gd name="connsiteX609" fmla="*/ 1331138 w 3028217"/>
                <a:gd name="connsiteY609" fmla="*/ 162423 h 2962327"/>
                <a:gd name="connsiteX610" fmla="*/ 1303516 w 3028217"/>
                <a:gd name="connsiteY610" fmla="*/ 150040 h 2962327"/>
                <a:gd name="connsiteX611" fmla="*/ 1313993 w 3028217"/>
                <a:gd name="connsiteY611" fmla="*/ 130038 h 2962327"/>
                <a:gd name="connsiteX612" fmla="*/ 1313041 w 3028217"/>
                <a:gd name="connsiteY612" fmla="*/ 121465 h 2962327"/>
                <a:gd name="connsiteX613" fmla="*/ 1323518 w 3028217"/>
                <a:gd name="connsiteY613" fmla="*/ 96700 h 2962327"/>
                <a:gd name="connsiteX614" fmla="*/ 1387336 w 3028217"/>
                <a:gd name="connsiteY614" fmla="*/ 88128 h 2962327"/>
                <a:gd name="connsiteX615" fmla="*/ 1394003 w 3028217"/>
                <a:gd name="connsiteY615" fmla="*/ 68125 h 2962327"/>
                <a:gd name="connsiteX616" fmla="*/ 1445438 w 3028217"/>
                <a:gd name="connsiteY616" fmla="*/ 41455 h 2962327"/>
                <a:gd name="connsiteX617" fmla="*/ 1471104 w 3028217"/>
                <a:gd name="connsiteY617" fmla="*/ 35589 h 2962327"/>
                <a:gd name="connsiteX618" fmla="*/ 1469608 w 3028217"/>
                <a:gd name="connsiteY618" fmla="*/ 35026 h 2962327"/>
                <a:gd name="connsiteX619" fmla="*/ 1456869 w 3028217"/>
                <a:gd name="connsiteY619" fmla="*/ 34788 h 2962327"/>
                <a:gd name="connsiteX620" fmla="*/ 1365429 w 3028217"/>
                <a:gd name="connsiteY620" fmla="*/ 60505 h 2962327"/>
                <a:gd name="connsiteX621" fmla="*/ 1208266 w 3028217"/>
                <a:gd name="connsiteY621" fmla="*/ 122418 h 2962327"/>
                <a:gd name="connsiteX622" fmla="*/ 1175881 w 3028217"/>
                <a:gd name="connsiteY622" fmla="*/ 122418 h 2962327"/>
                <a:gd name="connsiteX623" fmla="*/ 1187311 w 3028217"/>
                <a:gd name="connsiteY623" fmla="*/ 142420 h 2962327"/>
                <a:gd name="connsiteX624" fmla="*/ 1180644 w 3028217"/>
                <a:gd name="connsiteY624" fmla="*/ 149088 h 2962327"/>
                <a:gd name="connsiteX625" fmla="*/ 1158647 w 3028217"/>
                <a:gd name="connsiteY625" fmla="*/ 153642 h 2962327"/>
                <a:gd name="connsiteX626" fmla="*/ 1143520 w 3028217"/>
                <a:gd name="connsiteY626" fmla="*/ 152466 h 2962327"/>
                <a:gd name="connsiteX627" fmla="*/ 1148259 w 3028217"/>
                <a:gd name="connsiteY627" fmla="*/ 153731 h 2962327"/>
                <a:gd name="connsiteX628" fmla="*/ 1152069 w 3028217"/>
                <a:gd name="connsiteY628" fmla="*/ 175758 h 2962327"/>
                <a:gd name="connsiteX629" fmla="*/ 1029196 w 3028217"/>
                <a:gd name="connsiteY629" fmla="*/ 182425 h 2962327"/>
                <a:gd name="connsiteX630" fmla="*/ 1006336 w 3028217"/>
                <a:gd name="connsiteY630" fmla="*/ 148135 h 2962327"/>
                <a:gd name="connsiteX631" fmla="*/ 995859 w 3028217"/>
                <a:gd name="connsiteY631" fmla="*/ 134800 h 2962327"/>
                <a:gd name="connsiteX632" fmla="*/ 987286 w 3028217"/>
                <a:gd name="connsiteY632" fmla="*/ 114798 h 2962327"/>
                <a:gd name="connsiteX633" fmla="*/ 1049199 w 3028217"/>
                <a:gd name="connsiteY633" fmla="*/ 134800 h 2962327"/>
                <a:gd name="connsiteX634" fmla="*/ 1064439 w 3028217"/>
                <a:gd name="connsiteY634" fmla="*/ 149088 h 2962327"/>
                <a:gd name="connsiteX635" fmla="*/ 1095871 w 3028217"/>
                <a:gd name="connsiteY635" fmla="*/ 149326 h 2962327"/>
                <a:gd name="connsiteX636" fmla="*/ 1106484 w 3028217"/>
                <a:gd name="connsiteY636" fmla="*/ 148924 h 2962327"/>
                <a:gd name="connsiteX637" fmla="*/ 1093014 w 3028217"/>
                <a:gd name="connsiteY637" fmla="*/ 149088 h 2962327"/>
                <a:gd name="connsiteX638" fmla="*/ 1062534 w 3028217"/>
                <a:gd name="connsiteY638" fmla="*/ 131943 h 2962327"/>
                <a:gd name="connsiteX639" fmla="*/ 1133971 w 3028217"/>
                <a:gd name="connsiteY639" fmla="*/ 110988 h 2962327"/>
                <a:gd name="connsiteX640" fmla="*/ 1158736 w 3028217"/>
                <a:gd name="connsiteY640" fmla="*/ 88128 h 2962327"/>
                <a:gd name="connsiteX641" fmla="*/ 1173024 w 3028217"/>
                <a:gd name="connsiteY641" fmla="*/ 73840 h 2962327"/>
                <a:gd name="connsiteX642" fmla="*/ 1214934 w 3028217"/>
                <a:gd name="connsiteY642" fmla="*/ 54790 h 2962327"/>
                <a:gd name="connsiteX643" fmla="*/ 1275894 w 3028217"/>
                <a:gd name="connsiteY643" fmla="*/ 44313 h 2962327"/>
                <a:gd name="connsiteX644" fmla="*/ 1211124 w 3028217"/>
                <a:gd name="connsiteY644" fmla="*/ 51933 h 2962327"/>
                <a:gd name="connsiteX645" fmla="*/ 1174929 w 3028217"/>
                <a:gd name="connsiteY645" fmla="*/ 39550 h 2962327"/>
                <a:gd name="connsiteX646" fmla="*/ 1174929 w 3028217"/>
                <a:gd name="connsiteY646" fmla="*/ 26215 h 2962327"/>
                <a:gd name="connsiteX647" fmla="*/ 1400760 w 3028217"/>
                <a:gd name="connsiteY647" fmla="*/ 96 h 296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3028217" h="2962327">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solidFill>
              <a:schemeClr val="accent3"/>
            </a:solid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3473997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Fully Editable Icon Sets: A</a:t>
            </a:r>
          </a:p>
        </p:txBody>
      </p:sp>
      <p:sp>
        <p:nvSpPr>
          <p:cNvPr id="54" name="Diamond 5">
            <a:extLst>
              <a:ext uri="{FF2B5EF4-FFF2-40B4-BE49-F238E27FC236}">
                <a16:creationId xmlns:a16="http://schemas.microsoft.com/office/drawing/2014/main" id="{AEDEE15B-09BE-4416-8D55-46095E20C00D}"/>
              </a:ext>
            </a:extLst>
          </p:cNvPr>
          <p:cNvSpPr/>
          <p:nvPr/>
        </p:nvSpPr>
        <p:spPr>
          <a:xfrm>
            <a:off x="6112070" y="1492152"/>
            <a:ext cx="523149" cy="524695"/>
          </a:xfrm>
          <a:custGeom>
            <a:avLst/>
            <a:gdLst/>
            <a:ahLst/>
            <a:cxnLst/>
            <a:rect l="l" t="t" r="r" b="b"/>
            <a:pathLst>
              <a:path w="3240001" h="3249575">
                <a:moveTo>
                  <a:pt x="1275349" y="2002569"/>
                </a:moveTo>
                <a:lnTo>
                  <a:pt x="1625117" y="2233002"/>
                </a:lnTo>
                <a:lnTo>
                  <a:pt x="1968772" y="2006596"/>
                </a:lnTo>
                <a:lnTo>
                  <a:pt x="3240001" y="3249575"/>
                </a:lnTo>
                <a:lnTo>
                  <a:pt x="0" y="3249575"/>
                </a:lnTo>
                <a:close/>
                <a:moveTo>
                  <a:pt x="1067116" y="1473605"/>
                </a:moveTo>
                <a:lnTo>
                  <a:pt x="1067116" y="1581605"/>
                </a:lnTo>
                <a:lnTo>
                  <a:pt x="2183116" y="1581605"/>
                </a:lnTo>
                <a:lnTo>
                  <a:pt x="2183116" y="1473605"/>
                </a:lnTo>
                <a:close/>
                <a:moveTo>
                  <a:pt x="1067116" y="1267205"/>
                </a:moveTo>
                <a:lnTo>
                  <a:pt x="1067116" y="1375205"/>
                </a:lnTo>
                <a:lnTo>
                  <a:pt x="2183116" y="1375205"/>
                </a:lnTo>
                <a:lnTo>
                  <a:pt x="2183116" y="1267205"/>
                </a:lnTo>
                <a:close/>
                <a:moveTo>
                  <a:pt x="3240001" y="1172196"/>
                </a:moveTo>
                <a:lnTo>
                  <a:pt x="3240001" y="3142550"/>
                </a:lnTo>
                <a:lnTo>
                  <a:pt x="2026252" y="1968728"/>
                </a:lnTo>
                <a:lnTo>
                  <a:pt x="3049854" y="1294362"/>
                </a:lnTo>
                <a:close/>
                <a:moveTo>
                  <a:pt x="0" y="1172196"/>
                </a:moveTo>
                <a:lnTo>
                  <a:pt x="602850" y="1559516"/>
                </a:lnTo>
                <a:lnTo>
                  <a:pt x="1217896" y="1964719"/>
                </a:lnTo>
                <a:lnTo>
                  <a:pt x="0" y="3142550"/>
                </a:lnTo>
                <a:close/>
                <a:moveTo>
                  <a:pt x="1067116" y="1060805"/>
                </a:moveTo>
                <a:lnTo>
                  <a:pt x="1067116" y="1168805"/>
                </a:lnTo>
                <a:lnTo>
                  <a:pt x="2183116" y="1168805"/>
                </a:lnTo>
                <a:lnTo>
                  <a:pt x="2183116" y="1060805"/>
                </a:lnTo>
                <a:close/>
                <a:moveTo>
                  <a:pt x="869032" y="816137"/>
                </a:moveTo>
                <a:lnTo>
                  <a:pt x="2381200" y="816137"/>
                </a:lnTo>
                <a:lnTo>
                  <a:pt x="2381200" y="1623491"/>
                </a:lnTo>
                <a:lnTo>
                  <a:pt x="1668045" y="2093329"/>
                </a:lnTo>
                <a:lnTo>
                  <a:pt x="1625116" y="2121611"/>
                </a:lnTo>
                <a:lnTo>
                  <a:pt x="869032" y="1623491"/>
                </a:lnTo>
                <a:close/>
                <a:moveTo>
                  <a:pt x="1625116" y="0"/>
                </a:moveTo>
                <a:lnTo>
                  <a:pt x="3235286" y="1060806"/>
                </a:lnTo>
                <a:lnTo>
                  <a:pt x="2489212" y="1552331"/>
                </a:lnTo>
                <a:lnTo>
                  <a:pt x="2489212" y="708008"/>
                </a:lnTo>
                <a:lnTo>
                  <a:pt x="761020" y="708008"/>
                </a:lnTo>
                <a:lnTo>
                  <a:pt x="761020" y="1552331"/>
                </a:lnTo>
                <a:lnTo>
                  <a:pt x="14946" y="1060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5" name="Isosceles Triangle 51">
            <a:extLst>
              <a:ext uri="{FF2B5EF4-FFF2-40B4-BE49-F238E27FC236}">
                <a16:creationId xmlns:a16="http://schemas.microsoft.com/office/drawing/2014/main" id="{2296D13E-298C-4F01-A77D-43547A7AEFA9}"/>
              </a:ext>
            </a:extLst>
          </p:cNvPr>
          <p:cNvSpPr/>
          <p:nvPr/>
        </p:nvSpPr>
        <p:spPr>
          <a:xfrm>
            <a:off x="5273316" y="1562686"/>
            <a:ext cx="523147" cy="383626"/>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6" name="Isosceles Triangle 57">
            <a:extLst>
              <a:ext uri="{FF2B5EF4-FFF2-40B4-BE49-F238E27FC236}">
                <a16:creationId xmlns:a16="http://schemas.microsoft.com/office/drawing/2014/main" id="{4E76B488-B2CD-463B-861A-27D4912FE160}"/>
              </a:ext>
            </a:extLst>
          </p:cNvPr>
          <p:cNvSpPr/>
          <p:nvPr/>
        </p:nvSpPr>
        <p:spPr>
          <a:xfrm>
            <a:off x="6114156" y="4520206"/>
            <a:ext cx="313133" cy="707899"/>
          </a:xfrm>
          <a:custGeom>
            <a:avLst/>
            <a:gdLst>
              <a:gd name="connsiteX0" fmla="*/ 1148449 w 1346449"/>
              <a:gd name="connsiteY0" fmla="*/ 2457725 h 3249725"/>
              <a:gd name="connsiteX1" fmla="*/ 198001 w 1346449"/>
              <a:gd name="connsiteY1" fmla="*/ 2457725 h 3249725"/>
              <a:gd name="connsiteX2" fmla="*/ 1 w 1346449"/>
              <a:gd name="connsiteY2" fmla="*/ 3249725 h 3249725"/>
              <a:gd name="connsiteX3" fmla="*/ 1346449 w 1346449"/>
              <a:gd name="connsiteY3" fmla="*/ 3249725 h 3249725"/>
              <a:gd name="connsiteX4" fmla="*/ 1148449 w 1346449"/>
              <a:gd name="connsiteY4" fmla="*/ 2457725 h 3249725"/>
              <a:gd name="connsiteX5" fmla="*/ 755186 w 1346449"/>
              <a:gd name="connsiteY5" fmla="*/ 82950 h 3249725"/>
              <a:gd name="connsiteX6" fmla="*/ 734449 w 1346449"/>
              <a:gd name="connsiteY6" fmla="*/ 1314594 h 3249725"/>
              <a:gd name="connsiteX7" fmla="*/ 853246 w 1346449"/>
              <a:gd name="connsiteY7" fmla="*/ 1483214 h 3249725"/>
              <a:gd name="connsiteX8" fmla="*/ 673226 w 1346449"/>
              <a:gd name="connsiteY8" fmla="*/ 1663234 h 3249725"/>
              <a:gd name="connsiteX9" fmla="*/ 493206 w 1346449"/>
              <a:gd name="connsiteY9" fmla="*/ 1483214 h 3249725"/>
              <a:gd name="connsiteX10" fmla="*/ 612000 w 1346449"/>
              <a:gd name="connsiteY10" fmla="*/ 1314595 h 3249725"/>
              <a:gd name="connsiteX11" fmla="*/ 612000 w 1346449"/>
              <a:gd name="connsiteY11" fmla="*/ 0 h 3249725"/>
              <a:gd name="connsiteX12" fmla="*/ 2939 w 1346449"/>
              <a:gd name="connsiteY12" fmla="*/ 1574694 h 3249725"/>
              <a:gd name="connsiteX13" fmla="*/ 0 w 1346449"/>
              <a:gd name="connsiteY13" fmla="*/ 1574694 h 3249725"/>
              <a:gd name="connsiteX14" fmla="*/ 2009 w 1346449"/>
              <a:gd name="connsiteY14" fmla="*/ 1577097 h 3249725"/>
              <a:gd name="connsiteX15" fmla="*/ 0 w 1346449"/>
              <a:gd name="connsiteY15" fmla="*/ 1582292 h 3249725"/>
              <a:gd name="connsiteX16" fmla="*/ 6353 w 1346449"/>
              <a:gd name="connsiteY16" fmla="*/ 1582292 h 3249725"/>
              <a:gd name="connsiteX17" fmla="*/ 273414 w 1346449"/>
              <a:gd name="connsiteY17" fmla="*/ 2376121 h 3249725"/>
              <a:gd name="connsiteX18" fmla="*/ 1091887 w 1346449"/>
              <a:gd name="connsiteY18" fmla="*/ 2366694 h 3249725"/>
              <a:gd name="connsiteX19" fmla="*/ 1340768 w 1346449"/>
              <a:gd name="connsiteY19" fmla="*/ 1582292 h 3249725"/>
              <a:gd name="connsiteX20" fmla="*/ 1346449 w 1346449"/>
              <a:gd name="connsiteY20" fmla="*/ 1582292 h 3249725"/>
              <a:gd name="connsiteX21" fmla="*/ 1344512 w 1346449"/>
              <a:gd name="connsiteY21" fmla="*/ 1577284 h 3249725"/>
              <a:gd name="connsiteX22" fmla="*/ 1346448 w 1346449"/>
              <a:gd name="connsiteY22" fmla="*/ 1574694 h 3249725"/>
              <a:gd name="connsiteX23" fmla="*/ 1343510 w 1346449"/>
              <a:gd name="connsiteY23" fmla="*/ 1574694 h 3249725"/>
              <a:gd name="connsiteX24" fmla="*/ 755186 w 1346449"/>
              <a:gd name="connsiteY24" fmla="*/ 82950 h 3249725"/>
              <a:gd name="connsiteX0" fmla="*/ 1148449 w 1346449"/>
              <a:gd name="connsiteY0" fmla="*/ 2374775 h 3166775"/>
              <a:gd name="connsiteX1" fmla="*/ 198001 w 1346449"/>
              <a:gd name="connsiteY1" fmla="*/ 2374775 h 3166775"/>
              <a:gd name="connsiteX2" fmla="*/ 1 w 1346449"/>
              <a:gd name="connsiteY2" fmla="*/ 3166775 h 3166775"/>
              <a:gd name="connsiteX3" fmla="*/ 1346449 w 1346449"/>
              <a:gd name="connsiteY3" fmla="*/ 3166775 h 3166775"/>
              <a:gd name="connsiteX4" fmla="*/ 1148449 w 1346449"/>
              <a:gd name="connsiteY4" fmla="*/ 2374775 h 3166775"/>
              <a:gd name="connsiteX5" fmla="*/ 755186 w 1346449"/>
              <a:gd name="connsiteY5" fmla="*/ 0 h 3166775"/>
              <a:gd name="connsiteX6" fmla="*/ 734449 w 1346449"/>
              <a:gd name="connsiteY6" fmla="*/ 1231644 h 3166775"/>
              <a:gd name="connsiteX7" fmla="*/ 853246 w 1346449"/>
              <a:gd name="connsiteY7" fmla="*/ 1400264 h 3166775"/>
              <a:gd name="connsiteX8" fmla="*/ 673226 w 1346449"/>
              <a:gd name="connsiteY8" fmla="*/ 1580284 h 3166775"/>
              <a:gd name="connsiteX9" fmla="*/ 493206 w 1346449"/>
              <a:gd name="connsiteY9" fmla="*/ 1400264 h 3166775"/>
              <a:gd name="connsiteX10" fmla="*/ 612000 w 1346449"/>
              <a:gd name="connsiteY10" fmla="*/ 1231645 h 3166775"/>
              <a:gd name="connsiteX11" fmla="*/ 591263 w 1346449"/>
              <a:gd name="connsiteY11" fmla="*/ 10368 h 3166775"/>
              <a:gd name="connsiteX12" fmla="*/ 2939 w 1346449"/>
              <a:gd name="connsiteY12" fmla="*/ 1491744 h 3166775"/>
              <a:gd name="connsiteX13" fmla="*/ 0 w 1346449"/>
              <a:gd name="connsiteY13" fmla="*/ 1491744 h 3166775"/>
              <a:gd name="connsiteX14" fmla="*/ 2009 w 1346449"/>
              <a:gd name="connsiteY14" fmla="*/ 1494147 h 3166775"/>
              <a:gd name="connsiteX15" fmla="*/ 0 w 1346449"/>
              <a:gd name="connsiteY15" fmla="*/ 1499342 h 3166775"/>
              <a:gd name="connsiteX16" fmla="*/ 6353 w 1346449"/>
              <a:gd name="connsiteY16" fmla="*/ 1499342 h 3166775"/>
              <a:gd name="connsiteX17" fmla="*/ 273414 w 1346449"/>
              <a:gd name="connsiteY17" fmla="*/ 2293171 h 3166775"/>
              <a:gd name="connsiteX18" fmla="*/ 1091887 w 1346449"/>
              <a:gd name="connsiteY18" fmla="*/ 2283744 h 3166775"/>
              <a:gd name="connsiteX19" fmla="*/ 1340768 w 1346449"/>
              <a:gd name="connsiteY19" fmla="*/ 1499342 h 3166775"/>
              <a:gd name="connsiteX20" fmla="*/ 1346449 w 1346449"/>
              <a:gd name="connsiteY20" fmla="*/ 1499342 h 3166775"/>
              <a:gd name="connsiteX21" fmla="*/ 1344512 w 1346449"/>
              <a:gd name="connsiteY21" fmla="*/ 1494334 h 3166775"/>
              <a:gd name="connsiteX22" fmla="*/ 1346448 w 1346449"/>
              <a:gd name="connsiteY22" fmla="*/ 1491744 h 3166775"/>
              <a:gd name="connsiteX23" fmla="*/ 1343510 w 1346449"/>
              <a:gd name="connsiteY23" fmla="*/ 1491744 h 3166775"/>
              <a:gd name="connsiteX24" fmla="*/ 755186 w 1346449"/>
              <a:gd name="connsiteY24" fmla="*/ 0 h 31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46449" h="3166775">
                <a:moveTo>
                  <a:pt x="1148449" y="2374775"/>
                </a:moveTo>
                <a:lnTo>
                  <a:pt x="198001" y="2374775"/>
                </a:lnTo>
                <a:lnTo>
                  <a:pt x="1" y="3166775"/>
                </a:lnTo>
                <a:lnTo>
                  <a:pt x="1346449" y="3166775"/>
                </a:lnTo>
                <a:lnTo>
                  <a:pt x="1148449" y="2374775"/>
                </a:lnTo>
                <a:close/>
                <a:moveTo>
                  <a:pt x="755186" y="0"/>
                </a:moveTo>
                <a:cubicBezTo>
                  <a:pt x="755186" y="438198"/>
                  <a:pt x="734449" y="793446"/>
                  <a:pt x="734449" y="1231644"/>
                </a:cubicBezTo>
                <a:cubicBezTo>
                  <a:pt x="803843" y="1256124"/>
                  <a:pt x="853246" y="1322425"/>
                  <a:pt x="853246" y="1400264"/>
                </a:cubicBezTo>
                <a:cubicBezTo>
                  <a:pt x="853246" y="1499686"/>
                  <a:pt x="772648" y="1580284"/>
                  <a:pt x="673226" y="1580284"/>
                </a:cubicBezTo>
                <a:cubicBezTo>
                  <a:pt x="573804" y="1580284"/>
                  <a:pt x="493206" y="1499686"/>
                  <a:pt x="493206" y="1400264"/>
                </a:cubicBezTo>
                <a:cubicBezTo>
                  <a:pt x="493206" y="1322426"/>
                  <a:pt x="542608" y="1256126"/>
                  <a:pt x="612000" y="1231645"/>
                </a:cubicBezTo>
                <a:lnTo>
                  <a:pt x="591263" y="10368"/>
                </a:lnTo>
                <a:lnTo>
                  <a:pt x="2939" y="1491744"/>
                </a:lnTo>
                <a:lnTo>
                  <a:pt x="0" y="1491744"/>
                </a:lnTo>
                <a:lnTo>
                  <a:pt x="2009" y="1494147"/>
                </a:lnTo>
                <a:lnTo>
                  <a:pt x="0" y="1499342"/>
                </a:lnTo>
                <a:lnTo>
                  <a:pt x="6353" y="1499342"/>
                </a:lnTo>
                <a:cubicBezTo>
                  <a:pt x="274151" y="1797289"/>
                  <a:pt x="320153" y="2031319"/>
                  <a:pt x="273414" y="2293171"/>
                </a:cubicBezTo>
                <a:lnTo>
                  <a:pt x="1091887" y="2283744"/>
                </a:lnTo>
                <a:cubicBezTo>
                  <a:pt x="1035756" y="1984266"/>
                  <a:pt x="1081794" y="1833397"/>
                  <a:pt x="1340768" y="1499342"/>
                </a:cubicBezTo>
                <a:lnTo>
                  <a:pt x="1346449" y="1499342"/>
                </a:lnTo>
                <a:lnTo>
                  <a:pt x="1344512" y="1494334"/>
                </a:lnTo>
                <a:cubicBezTo>
                  <a:pt x="1345124" y="1493447"/>
                  <a:pt x="1345785" y="1492596"/>
                  <a:pt x="1346448" y="1491744"/>
                </a:cubicBezTo>
                <a:lnTo>
                  <a:pt x="1343510" y="1491744"/>
                </a:lnTo>
                <a:cubicBezTo>
                  <a:pt x="1140490" y="966846"/>
                  <a:pt x="958206" y="524898"/>
                  <a:pt x="7551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57" name="Rectangle 7">
            <a:extLst>
              <a:ext uri="{FF2B5EF4-FFF2-40B4-BE49-F238E27FC236}">
                <a16:creationId xmlns:a16="http://schemas.microsoft.com/office/drawing/2014/main" id="{84693C49-05C6-4CD0-A900-4B843CF3016D}"/>
              </a:ext>
            </a:extLst>
          </p:cNvPr>
          <p:cNvSpPr/>
          <p:nvPr/>
        </p:nvSpPr>
        <p:spPr>
          <a:xfrm rot="18900000">
            <a:off x="9585735" y="3654558"/>
            <a:ext cx="225664" cy="50273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8" name="Parallelogram 15">
            <a:extLst>
              <a:ext uri="{FF2B5EF4-FFF2-40B4-BE49-F238E27FC236}">
                <a16:creationId xmlns:a16="http://schemas.microsoft.com/office/drawing/2014/main" id="{7A9FBE9D-EE5A-4F1B-8EDD-3D011F43183E}"/>
              </a:ext>
            </a:extLst>
          </p:cNvPr>
          <p:cNvSpPr/>
          <p:nvPr/>
        </p:nvSpPr>
        <p:spPr>
          <a:xfrm flipH="1">
            <a:off x="5267026" y="4641909"/>
            <a:ext cx="464493" cy="464493"/>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9" name="Freeform 19">
            <a:extLst>
              <a:ext uri="{FF2B5EF4-FFF2-40B4-BE49-F238E27FC236}">
                <a16:creationId xmlns:a16="http://schemas.microsoft.com/office/drawing/2014/main" id="{DD59881D-26FD-493B-8AE1-06C59DF34840}"/>
              </a:ext>
            </a:extLst>
          </p:cNvPr>
          <p:cNvSpPr/>
          <p:nvPr/>
        </p:nvSpPr>
        <p:spPr>
          <a:xfrm>
            <a:off x="7745410" y="3642506"/>
            <a:ext cx="460778" cy="453389"/>
          </a:xfrm>
          <a:custGeom>
            <a:avLst/>
            <a:gdLst/>
            <a:ahLst/>
            <a:cxnLst/>
            <a:rect l="l" t="t" r="r" b="b"/>
            <a:pathLst>
              <a:path w="3214097" h="3162551">
                <a:moveTo>
                  <a:pt x="1014592" y="2306036"/>
                </a:moveTo>
                <a:cubicBezTo>
                  <a:pt x="854868" y="2306036"/>
                  <a:pt x="725386" y="2435518"/>
                  <a:pt x="725386" y="2595242"/>
                </a:cubicBezTo>
                <a:cubicBezTo>
                  <a:pt x="725386" y="2754966"/>
                  <a:pt x="854868" y="2884448"/>
                  <a:pt x="1014592" y="2884448"/>
                </a:cubicBezTo>
                <a:cubicBezTo>
                  <a:pt x="1174316" y="2884448"/>
                  <a:pt x="1303798" y="2754966"/>
                  <a:pt x="1303798" y="2595242"/>
                </a:cubicBezTo>
                <a:cubicBezTo>
                  <a:pt x="1303798" y="2435518"/>
                  <a:pt x="1174316" y="2306036"/>
                  <a:pt x="1014592" y="2306036"/>
                </a:cubicBezTo>
                <a:close/>
                <a:moveTo>
                  <a:pt x="481275" y="1691816"/>
                </a:moveTo>
                <a:cubicBezTo>
                  <a:pt x="321551" y="1691816"/>
                  <a:pt x="192069" y="1821298"/>
                  <a:pt x="192069" y="1981022"/>
                </a:cubicBezTo>
                <a:cubicBezTo>
                  <a:pt x="192069" y="2140746"/>
                  <a:pt x="321551" y="2270228"/>
                  <a:pt x="481275" y="2270228"/>
                </a:cubicBezTo>
                <a:cubicBezTo>
                  <a:pt x="640999" y="2270228"/>
                  <a:pt x="770481" y="2140746"/>
                  <a:pt x="770481" y="1981022"/>
                </a:cubicBezTo>
                <a:cubicBezTo>
                  <a:pt x="770481" y="1821298"/>
                  <a:pt x="640999" y="1691816"/>
                  <a:pt x="481275" y="1691816"/>
                </a:cubicBezTo>
                <a:close/>
                <a:moveTo>
                  <a:pt x="2764751" y="1113404"/>
                </a:moveTo>
                <a:cubicBezTo>
                  <a:pt x="2605027" y="1113404"/>
                  <a:pt x="2475545" y="1242886"/>
                  <a:pt x="2475545" y="1402610"/>
                </a:cubicBezTo>
                <a:cubicBezTo>
                  <a:pt x="2475545" y="1562334"/>
                  <a:pt x="2605027" y="1691816"/>
                  <a:pt x="2764751" y="1691816"/>
                </a:cubicBezTo>
                <a:cubicBezTo>
                  <a:pt x="2924475" y="1691816"/>
                  <a:pt x="3053957" y="1562334"/>
                  <a:pt x="3053957" y="1402610"/>
                </a:cubicBezTo>
                <a:cubicBezTo>
                  <a:pt x="3053957" y="1242886"/>
                  <a:pt x="2924475" y="1113404"/>
                  <a:pt x="2764751" y="1113404"/>
                </a:cubicBezTo>
                <a:close/>
                <a:moveTo>
                  <a:pt x="532503" y="881964"/>
                </a:moveTo>
                <a:cubicBezTo>
                  <a:pt x="372779" y="881964"/>
                  <a:pt x="243297" y="1011446"/>
                  <a:pt x="243297" y="1171170"/>
                </a:cubicBezTo>
                <a:cubicBezTo>
                  <a:pt x="243297" y="1330894"/>
                  <a:pt x="372779" y="1460376"/>
                  <a:pt x="532503" y="1460376"/>
                </a:cubicBezTo>
                <a:cubicBezTo>
                  <a:pt x="692227" y="1460376"/>
                  <a:pt x="821709" y="1330894"/>
                  <a:pt x="821709" y="1171170"/>
                </a:cubicBezTo>
                <a:cubicBezTo>
                  <a:pt x="821709" y="1011446"/>
                  <a:pt x="692227" y="881964"/>
                  <a:pt x="532503" y="881964"/>
                </a:cubicBezTo>
                <a:close/>
                <a:moveTo>
                  <a:pt x="1162143" y="321316"/>
                </a:moveTo>
                <a:cubicBezTo>
                  <a:pt x="1002419" y="321316"/>
                  <a:pt x="872937" y="450798"/>
                  <a:pt x="872937" y="610522"/>
                </a:cubicBezTo>
                <a:cubicBezTo>
                  <a:pt x="872937" y="770246"/>
                  <a:pt x="1002419" y="899728"/>
                  <a:pt x="1162143" y="899728"/>
                </a:cubicBezTo>
                <a:cubicBezTo>
                  <a:pt x="1321867" y="899728"/>
                  <a:pt x="1451349" y="770246"/>
                  <a:pt x="1451349" y="610522"/>
                </a:cubicBezTo>
                <a:cubicBezTo>
                  <a:pt x="1451349" y="450798"/>
                  <a:pt x="1321867" y="321316"/>
                  <a:pt x="1162143" y="321316"/>
                </a:cubicBezTo>
                <a:close/>
                <a:moveTo>
                  <a:pt x="1963447" y="177300"/>
                </a:moveTo>
                <a:cubicBezTo>
                  <a:pt x="1803723" y="177300"/>
                  <a:pt x="1674241" y="306782"/>
                  <a:pt x="1674241" y="466506"/>
                </a:cubicBezTo>
                <a:cubicBezTo>
                  <a:pt x="1674241" y="626230"/>
                  <a:pt x="1803723" y="755712"/>
                  <a:pt x="1963447" y="755712"/>
                </a:cubicBezTo>
                <a:cubicBezTo>
                  <a:pt x="2123171" y="755712"/>
                  <a:pt x="2252653" y="626230"/>
                  <a:pt x="2252653" y="466506"/>
                </a:cubicBezTo>
                <a:cubicBezTo>
                  <a:pt x="2252653" y="306782"/>
                  <a:pt x="2123171" y="177300"/>
                  <a:pt x="1963447" y="177300"/>
                </a:cubicBezTo>
                <a:close/>
                <a:moveTo>
                  <a:pt x="1752672" y="312"/>
                </a:moveTo>
                <a:cubicBezTo>
                  <a:pt x="1817888" y="-690"/>
                  <a:pt x="1885249" y="703"/>
                  <a:pt x="1954799" y="4657"/>
                </a:cubicBezTo>
                <a:cubicBezTo>
                  <a:pt x="2504015" y="53541"/>
                  <a:pt x="2975590" y="412975"/>
                  <a:pt x="3145244" y="944937"/>
                </a:cubicBezTo>
                <a:cubicBezTo>
                  <a:pt x="3412664" y="2126757"/>
                  <a:pt x="2837568" y="2017487"/>
                  <a:pt x="2506889" y="1867964"/>
                </a:cubicBezTo>
                <a:cubicBezTo>
                  <a:pt x="1580987" y="1673869"/>
                  <a:pt x="2725425" y="3197869"/>
                  <a:pt x="1014520" y="3161925"/>
                </a:cubicBezTo>
                <a:cubicBezTo>
                  <a:pt x="-14898" y="3061283"/>
                  <a:pt x="-138545" y="1873713"/>
                  <a:pt x="108747" y="1100212"/>
                </a:cubicBezTo>
                <a:cubicBezTo>
                  <a:pt x="278579" y="569148"/>
                  <a:pt x="774429" y="15339"/>
                  <a:pt x="1752672" y="31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0" name="Rectangle 30">
            <a:extLst>
              <a:ext uri="{FF2B5EF4-FFF2-40B4-BE49-F238E27FC236}">
                <a16:creationId xmlns:a16="http://schemas.microsoft.com/office/drawing/2014/main" id="{3BFEE74E-183A-4C32-9BDF-AC2573B061E0}"/>
              </a:ext>
            </a:extLst>
          </p:cNvPr>
          <p:cNvSpPr/>
          <p:nvPr/>
        </p:nvSpPr>
        <p:spPr>
          <a:xfrm>
            <a:off x="11063701" y="3600566"/>
            <a:ext cx="464493" cy="463135"/>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1" name="Rectangle 7">
            <a:extLst>
              <a:ext uri="{FF2B5EF4-FFF2-40B4-BE49-F238E27FC236}">
                <a16:creationId xmlns:a16="http://schemas.microsoft.com/office/drawing/2014/main" id="{A2454068-D6A0-42C7-BCE1-D03833DCF2E4}"/>
              </a:ext>
            </a:extLst>
          </p:cNvPr>
          <p:cNvSpPr/>
          <p:nvPr/>
        </p:nvSpPr>
        <p:spPr>
          <a:xfrm>
            <a:off x="6950824" y="1518716"/>
            <a:ext cx="471567" cy="471567"/>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2" name="Rectangle 15">
            <a:extLst>
              <a:ext uri="{FF2B5EF4-FFF2-40B4-BE49-F238E27FC236}">
                <a16:creationId xmlns:a16="http://schemas.microsoft.com/office/drawing/2014/main" id="{ECBB7944-2021-44C3-960E-8480CFC6DEF9}"/>
              </a:ext>
            </a:extLst>
          </p:cNvPr>
          <p:cNvSpPr/>
          <p:nvPr/>
        </p:nvSpPr>
        <p:spPr>
          <a:xfrm rot="5400000">
            <a:off x="7737684" y="1518715"/>
            <a:ext cx="472195" cy="471568"/>
          </a:xfrm>
          <a:custGeom>
            <a:avLst/>
            <a:gdLst/>
            <a:ahLst/>
            <a:cxnLst/>
            <a:rect l="l" t="t" r="r" b="b"/>
            <a:pathLst>
              <a:path w="3244313" h="3240000">
                <a:moveTo>
                  <a:pt x="2055482" y="677891"/>
                </a:moveTo>
                <a:lnTo>
                  <a:pt x="2055482" y="209891"/>
                </a:lnTo>
                <a:lnTo>
                  <a:pt x="2919482" y="209891"/>
                </a:lnTo>
                <a:lnTo>
                  <a:pt x="2919482" y="677891"/>
                </a:lnTo>
                <a:close/>
                <a:moveTo>
                  <a:pt x="1695482" y="1397971"/>
                </a:moveTo>
                <a:lnTo>
                  <a:pt x="1695482" y="929971"/>
                </a:lnTo>
                <a:lnTo>
                  <a:pt x="2919482" y="929971"/>
                </a:lnTo>
                <a:lnTo>
                  <a:pt x="2919482" y="1397971"/>
                </a:lnTo>
                <a:close/>
                <a:moveTo>
                  <a:pt x="1335482" y="2118051"/>
                </a:moveTo>
                <a:lnTo>
                  <a:pt x="1335482" y="1650051"/>
                </a:lnTo>
                <a:lnTo>
                  <a:pt x="2919482" y="1650051"/>
                </a:lnTo>
                <a:lnTo>
                  <a:pt x="2919482" y="2118051"/>
                </a:lnTo>
                <a:close/>
                <a:moveTo>
                  <a:pt x="975482" y="2838131"/>
                </a:moveTo>
                <a:lnTo>
                  <a:pt x="975482" y="2370131"/>
                </a:lnTo>
                <a:lnTo>
                  <a:pt x="2919482" y="2370131"/>
                </a:lnTo>
                <a:lnTo>
                  <a:pt x="2919482" y="2838131"/>
                </a:lnTo>
                <a:close/>
                <a:moveTo>
                  <a:pt x="10788" y="2651034"/>
                </a:moveTo>
                <a:lnTo>
                  <a:pt x="1168116" y="646484"/>
                </a:lnTo>
                <a:lnTo>
                  <a:pt x="1038664" y="571745"/>
                </a:lnTo>
                <a:lnTo>
                  <a:pt x="1533856" y="311959"/>
                </a:lnTo>
                <a:lnTo>
                  <a:pt x="1556471" y="870701"/>
                </a:lnTo>
                <a:lnTo>
                  <a:pt x="1427019" y="795962"/>
                </a:lnTo>
                <a:lnTo>
                  <a:pt x="269691" y="2800512"/>
                </a:lnTo>
                <a:close/>
                <a:moveTo>
                  <a:pt x="0" y="3240000"/>
                </a:moveTo>
                <a:lnTo>
                  <a:pt x="0" y="3060000"/>
                </a:lnTo>
                <a:lnTo>
                  <a:pt x="3064313" y="3060000"/>
                </a:lnTo>
                <a:lnTo>
                  <a:pt x="3064313" y="0"/>
                </a:lnTo>
                <a:lnTo>
                  <a:pt x="3244313" y="0"/>
                </a:lnTo>
                <a:lnTo>
                  <a:pt x="3244313" y="3240000"/>
                </a:lnTo>
                <a:lnTo>
                  <a:pt x="3240000" y="3240000"/>
                </a:lnTo>
                <a:lnTo>
                  <a:pt x="3064313" y="324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3" name="Pie 24">
            <a:extLst>
              <a:ext uri="{FF2B5EF4-FFF2-40B4-BE49-F238E27FC236}">
                <a16:creationId xmlns:a16="http://schemas.microsoft.com/office/drawing/2014/main" id="{DB38F196-AF37-4B00-AA3E-183F9372FBAD}"/>
              </a:ext>
            </a:extLst>
          </p:cNvPr>
          <p:cNvSpPr/>
          <p:nvPr/>
        </p:nvSpPr>
        <p:spPr>
          <a:xfrm>
            <a:off x="6809927" y="4618984"/>
            <a:ext cx="513183" cy="510342"/>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4" name="Parallelogram 30">
            <a:extLst>
              <a:ext uri="{FF2B5EF4-FFF2-40B4-BE49-F238E27FC236}">
                <a16:creationId xmlns:a16="http://schemas.microsoft.com/office/drawing/2014/main" id="{07A9DF64-EAEC-4F98-A0C9-E2239CA0F425}"/>
              </a:ext>
            </a:extLst>
          </p:cNvPr>
          <p:cNvSpPr/>
          <p:nvPr/>
        </p:nvSpPr>
        <p:spPr>
          <a:xfrm flipH="1">
            <a:off x="11038458" y="2527766"/>
            <a:ext cx="514976" cy="516250"/>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5" name="Block Arc 14">
            <a:extLst>
              <a:ext uri="{FF2B5EF4-FFF2-40B4-BE49-F238E27FC236}">
                <a16:creationId xmlns:a16="http://schemas.microsoft.com/office/drawing/2014/main" id="{F84CC100-88A8-4E3E-8091-D49E44C308ED}"/>
              </a:ext>
            </a:extLst>
          </p:cNvPr>
          <p:cNvSpPr/>
          <p:nvPr/>
        </p:nvSpPr>
        <p:spPr>
          <a:xfrm rot="16200000">
            <a:off x="8525358" y="1470612"/>
            <a:ext cx="567400" cy="567774"/>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6" name="Block Arc 41">
            <a:extLst>
              <a:ext uri="{FF2B5EF4-FFF2-40B4-BE49-F238E27FC236}">
                <a16:creationId xmlns:a16="http://schemas.microsoft.com/office/drawing/2014/main" id="{39949893-05ED-44C7-999C-84CE9B52D118}"/>
              </a:ext>
            </a:extLst>
          </p:cNvPr>
          <p:cNvSpPr/>
          <p:nvPr/>
        </p:nvSpPr>
        <p:spPr>
          <a:xfrm>
            <a:off x="9408551" y="1424302"/>
            <a:ext cx="473301" cy="660394"/>
          </a:xfrm>
          <a:custGeom>
            <a:avLst/>
            <a:gdLst/>
            <a:ahLst/>
            <a:cxnLst/>
            <a:rect l="l" t="t" r="r" b="b"/>
            <a:pathLst>
              <a:path w="2512265" h="3505352">
                <a:moveTo>
                  <a:pt x="1276582" y="2106401"/>
                </a:moveTo>
                <a:cubicBezTo>
                  <a:pt x="1154832" y="2195007"/>
                  <a:pt x="1018024" y="2262207"/>
                  <a:pt x="871321" y="2302645"/>
                </a:cubicBezTo>
                <a:cubicBezTo>
                  <a:pt x="1041049" y="2346709"/>
                  <a:pt x="1216984" y="2342691"/>
                  <a:pt x="1380867" y="2295542"/>
                </a:cubicBezTo>
                <a:cubicBezTo>
                  <a:pt x="1352791" y="2227964"/>
                  <a:pt x="1317377" y="2164934"/>
                  <a:pt x="1276582" y="2106401"/>
                </a:cubicBezTo>
                <a:close/>
                <a:moveTo>
                  <a:pt x="931061" y="1768598"/>
                </a:moveTo>
                <a:lnTo>
                  <a:pt x="785084" y="2021438"/>
                </a:lnTo>
                <a:lnTo>
                  <a:pt x="684448" y="2196711"/>
                </a:lnTo>
                <a:cubicBezTo>
                  <a:pt x="868931" y="2169533"/>
                  <a:pt x="1041385" y="2098006"/>
                  <a:pt x="1189228" y="1991290"/>
                </a:cubicBezTo>
                <a:cubicBezTo>
                  <a:pt x="1113839" y="1904543"/>
                  <a:pt x="1026949" y="1829435"/>
                  <a:pt x="931061" y="1768598"/>
                </a:cubicBezTo>
                <a:close/>
                <a:moveTo>
                  <a:pt x="1626242" y="1739577"/>
                </a:moveTo>
                <a:cubicBezTo>
                  <a:pt x="1556851" y="1850020"/>
                  <a:pt x="1471526" y="1947792"/>
                  <a:pt x="1374302" y="2030973"/>
                </a:cubicBezTo>
                <a:cubicBezTo>
                  <a:pt x="1422822" y="2099916"/>
                  <a:pt x="1464618" y="2174537"/>
                  <a:pt x="1497466" y="2254701"/>
                </a:cubicBezTo>
                <a:cubicBezTo>
                  <a:pt x="1664534" y="2184833"/>
                  <a:pt x="1813198" y="2068027"/>
                  <a:pt x="1922549" y="1910651"/>
                </a:cubicBezTo>
                <a:close/>
                <a:moveTo>
                  <a:pt x="531158" y="1601275"/>
                </a:moveTo>
                <a:cubicBezTo>
                  <a:pt x="514831" y="1769123"/>
                  <a:pt x="535254" y="1939877"/>
                  <a:pt x="594029" y="2101141"/>
                </a:cubicBezTo>
                <a:lnTo>
                  <a:pt x="822377" y="1705631"/>
                </a:lnTo>
                <a:cubicBezTo>
                  <a:pt x="730789" y="1658398"/>
                  <a:pt x="632873" y="1623335"/>
                  <a:pt x="531158" y="1601275"/>
                </a:cubicBezTo>
                <a:close/>
                <a:moveTo>
                  <a:pt x="270885" y="1572115"/>
                </a:moveTo>
                <a:cubicBezTo>
                  <a:pt x="231457" y="1572339"/>
                  <a:pt x="191799" y="1574812"/>
                  <a:pt x="152057" y="1579894"/>
                </a:cubicBezTo>
                <a:cubicBezTo>
                  <a:pt x="195418" y="1760005"/>
                  <a:pt x="289893" y="1927350"/>
                  <a:pt x="428945" y="2058945"/>
                </a:cubicBezTo>
                <a:cubicBezTo>
                  <a:pt x="384418" y="1901749"/>
                  <a:pt x="371313" y="1738504"/>
                  <a:pt x="388331" y="1577832"/>
                </a:cubicBezTo>
                <a:cubicBezTo>
                  <a:pt x="349511" y="1573916"/>
                  <a:pt x="310313" y="1571891"/>
                  <a:pt x="270885" y="1572115"/>
                </a:cubicBezTo>
                <a:close/>
                <a:moveTo>
                  <a:pt x="1117422" y="1445810"/>
                </a:moveTo>
                <a:lnTo>
                  <a:pt x="992684" y="1661863"/>
                </a:lnTo>
                <a:cubicBezTo>
                  <a:pt x="1102065" y="1730612"/>
                  <a:pt x="1200940" y="1816138"/>
                  <a:pt x="1286200" y="1915345"/>
                </a:cubicBezTo>
                <a:cubicBezTo>
                  <a:pt x="1368713" y="1844119"/>
                  <a:pt x="1441290" y="1760865"/>
                  <a:pt x="1500981" y="1667258"/>
                </a:cubicBezTo>
                <a:close/>
                <a:moveTo>
                  <a:pt x="2092402" y="1221082"/>
                </a:moveTo>
                <a:cubicBezTo>
                  <a:pt x="2001593" y="1234047"/>
                  <a:pt x="1911092" y="1235450"/>
                  <a:pt x="1822337" y="1227227"/>
                </a:cubicBezTo>
                <a:cubicBezTo>
                  <a:pt x="1800443" y="1366691"/>
                  <a:pt x="1756170" y="1503162"/>
                  <a:pt x="1688847" y="1630684"/>
                </a:cubicBezTo>
                <a:lnTo>
                  <a:pt x="1987299" y="1802996"/>
                </a:lnTo>
                <a:cubicBezTo>
                  <a:pt x="2084887" y="1618081"/>
                  <a:pt x="2117858" y="1415133"/>
                  <a:pt x="2092402" y="1221082"/>
                </a:cubicBezTo>
                <a:close/>
                <a:moveTo>
                  <a:pt x="649579" y="1175701"/>
                </a:moveTo>
                <a:cubicBezTo>
                  <a:pt x="600911" y="1272240"/>
                  <a:pt x="566994" y="1374279"/>
                  <a:pt x="548013" y="1478728"/>
                </a:cubicBezTo>
                <a:cubicBezTo>
                  <a:pt x="665588" y="1503392"/>
                  <a:pt x="778659" y="1543786"/>
                  <a:pt x="883938" y="1599004"/>
                </a:cubicBezTo>
                <a:lnTo>
                  <a:pt x="1008644" y="1383007"/>
                </a:lnTo>
                <a:close/>
                <a:moveTo>
                  <a:pt x="1325201" y="1085928"/>
                </a:moveTo>
                <a:lnTo>
                  <a:pt x="1180226" y="1337032"/>
                </a:lnTo>
                <a:lnTo>
                  <a:pt x="1563461" y="1558293"/>
                </a:lnTo>
                <a:cubicBezTo>
                  <a:pt x="1621429" y="1447029"/>
                  <a:pt x="1659763" y="1328223"/>
                  <a:pt x="1679185" y="1206861"/>
                </a:cubicBezTo>
                <a:cubicBezTo>
                  <a:pt x="1555153" y="1183834"/>
                  <a:pt x="1435895" y="1143161"/>
                  <a:pt x="1325201" y="1085928"/>
                </a:cubicBezTo>
                <a:close/>
                <a:moveTo>
                  <a:pt x="216369" y="925587"/>
                </a:moveTo>
                <a:cubicBezTo>
                  <a:pt x="135862" y="1096620"/>
                  <a:pt x="108667" y="1281041"/>
                  <a:pt x="130011" y="1458436"/>
                </a:cubicBezTo>
                <a:cubicBezTo>
                  <a:pt x="222591" y="1446071"/>
                  <a:pt x="314795" y="1446181"/>
                  <a:pt x="405131" y="1455463"/>
                </a:cubicBezTo>
                <a:cubicBezTo>
                  <a:pt x="426945" y="1333935"/>
                  <a:pt x="466667" y="1215249"/>
                  <a:pt x="524206" y="1103317"/>
                </a:cubicBezTo>
                <a:close/>
                <a:moveTo>
                  <a:pt x="943246" y="797103"/>
                </a:moveTo>
                <a:cubicBezTo>
                  <a:pt x="853400" y="873630"/>
                  <a:pt x="774733" y="963960"/>
                  <a:pt x="711316" y="1066306"/>
                </a:cubicBezTo>
                <a:lnTo>
                  <a:pt x="1071447" y="1274228"/>
                </a:lnTo>
                <a:lnTo>
                  <a:pt x="1215869" y="1024081"/>
                </a:lnTo>
                <a:cubicBezTo>
                  <a:pt x="1115458" y="961776"/>
                  <a:pt x="1023809" y="885272"/>
                  <a:pt x="943246" y="797103"/>
                </a:cubicBezTo>
                <a:close/>
                <a:moveTo>
                  <a:pt x="1777831" y="614825"/>
                </a:moveTo>
                <a:cubicBezTo>
                  <a:pt x="1828108" y="774217"/>
                  <a:pt x="1847177" y="940426"/>
                  <a:pt x="1835302" y="1104709"/>
                </a:cubicBezTo>
                <a:cubicBezTo>
                  <a:pt x="1912529" y="1111680"/>
                  <a:pt x="1991200" y="1110618"/>
                  <a:pt x="2070135" y="1099634"/>
                </a:cubicBezTo>
                <a:cubicBezTo>
                  <a:pt x="2023430" y="916066"/>
                  <a:pt x="1923963" y="746103"/>
                  <a:pt x="1777831" y="614825"/>
                </a:cubicBezTo>
                <a:close/>
                <a:moveTo>
                  <a:pt x="1613169" y="587153"/>
                </a:moveTo>
                <a:lnTo>
                  <a:pt x="1386789" y="979253"/>
                </a:lnTo>
                <a:cubicBezTo>
                  <a:pt x="1482593" y="1028182"/>
                  <a:pt x="1585369" y="1063521"/>
                  <a:pt x="1692132" y="1084514"/>
                </a:cubicBezTo>
                <a:cubicBezTo>
                  <a:pt x="1702376" y="916614"/>
                  <a:pt x="1676765" y="746730"/>
                  <a:pt x="1613169" y="587153"/>
                </a:cubicBezTo>
                <a:close/>
                <a:moveTo>
                  <a:pt x="1500307" y="531421"/>
                </a:moveTo>
                <a:cubicBezTo>
                  <a:pt x="1333628" y="560682"/>
                  <a:pt x="1177718" y="626786"/>
                  <a:pt x="1041762" y="721997"/>
                </a:cubicBezTo>
                <a:cubicBezTo>
                  <a:pt x="1111912" y="797410"/>
                  <a:pt x="1191076" y="863204"/>
                  <a:pt x="1277416" y="917480"/>
                </a:cubicBezTo>
                <a:close/>
                <a:moveTo>
                  <a:pt x="708730" y="442269"/>
                </a:moveTo>
                <a:cubicBezTo>
                  <a:pt x="536145" y="518354"/>
                  <a:pt x="384460" y="645249"/>
                  <a:pt x="277225" y="815684"/>
                </a:cubicBezTo>
                <a:lnTo>
                  <a:pt x="586010" y="993961"/>
                </a:lnTo>
                <a:cubicBezTo>
                  <a:pt x="658009" y="876621"/>
                  <a:pt x="747803" y="773217"/>
                  <a:pt x="850548" y="685844"/>
                </a:cubicBezTo>
                <a:cubicBezTo>
                  <a:pt x="795399" y="611028"/>
                  <a:pt x="747545" y="529652"/>
                  <a:pt x="708730" y="442269"/>
                </a:cubicBezTo>
                <a:close/>
                <a:moveTo>
                  <a:pt x="1114411" y="355452"/>
                </a:moveTo>
                <a:cubicBezTo>
                  <a:pt x="1016499" y="355167"/>
                  <a:pt x="919324" y="369705"/>
                  <a:pt x="826255" y="398131"/>
                </a:cubicBezTo>
                <a:cubicBezTo>
                  <a:pt x="858722" y="474940"/>
                  <a:pt x="900618" y="545829"/>
                  <a:pt x="948599" y="611249"/>
                </a:cubicBezTo>
                <a:cubicBezTo>
                  <a:pt x="1085375" y="512974"/>
                  <a:pt x="1240825" y="441488"/>
                  <a:pt x="1406980" y="401715"/>
                </a:cubicBezTo>
                <a:cubicBezTo>
                  <a:pt x="1310969" y="370847"/>
                  <a:pt x="1212322" y="355738"/>
                  <a:pt x="1114411" y="355452"/>
                </a:cubicBezTo>
                <a:close/>
                <a:moveTo>
                  <a:pt x="1776283" y="295101"/>
                </a:moveTo>
                <a:lnTo>
                  <a:pt x="1710896" y="408983"/>
                </a:lnTo>
                <a:cubicBezTo>
                  <a:pt x="2209777" y="726145"/>
                  <a:pt x="2373723" y="1383396"/>
                  <a:pt x="2075153" y="1900534"/>
                </a:cubicBezTo>
                <a:cubicBezTo>
                  <a:pt x="1777480" y="2416119"/>
                  <a:pt x="1129323" y="2603192"/>
                  <a:pt x="606057" y="2333243"/>
                </a:cubicBezTo>
                <a:lnTo>
                  <a:pt x="534769" y="2457402"/>
                </a:lnTo>
                <a:cubicBezTo>
                  <a:pt x="1115347" y="2755664"/>
                  <a:pt x="1834151" y="2554240"/>
                  <a:pt x="2173557" y="1987198"/>
                </a:cubicBezTo>
                <a:cubicBezTo>
                  <a:pt x="2520801" y="1407062"/>
                  <a:pt x="2343129" y="657734"/>
                  <a:pt x="1776283" y="295101"/>
                </a:cubicBezTo>
                <a:close/>
                <a:moveTo>
                  <a:pt x="1831804" y="0"/>
                </a:moveTo>
                <a:cubicBezTo>
                  <a:pt x="1881515" y="0"/>
                  <a:pt x="1921814" y="40299"/>
                  <a:pt x="1921814" y="90010"/>
                </a:cubicBezTo>
                <a:cubicBezTo>
                  <a:pt x="1921814" y="123853"/>
                  <a:pt x="1903137" y="153333"/>
                  <a:pt x="1874873" y="167531"/>
                </a:cubicBezTo>
                <a:cubicBezTo>
                  <a:pt x="2505724" y="579432"/>
                  <a:pt x="2701456" y="1419035"/>
                  <a:pt x="2311836" y="2069966"/>
                </a:cubicBezTo>
                <a:cubicBezTo>
                  <a:pt x="2067801" y="2477672"/>
                  <a:pt x="1650037" y="2717958"/>
                  <a:pt x="1209422" y="2750781"/>
                </a:cubicBezTo>
                <a:lnTo>
                  <a:pt x="1209422" y="3191198"/>
                </a:lnTo>
                <a:cubicBezTo>
                  <a:pt x="1228953" y="3190691"/>
                  <a:pt x="1248332" y="3191937"/>
                  <a:pt x="1267595" y="3193449"/>
                </a:cubicBezTo>
                <a:cubicBezTo>
                  <a:pt x="1660899" y="3224325"/>
                  <a:pt x="1926978" y="3358049"/>
                  <a:pt x="1884661" y="3503570"/>
                </a:cubicBezTo>
                <a:lnTo>
                  <a:pt x="318693" y="3505352"/>
                </a:lnTo>
                <a:cubicBezTo>
                  <a:pt x="273700" y="3359367"/>
                  <a:pt x="539657" y="3224666"/>
                  <a:pt x="934393" y="3193515"/>
                </a:cubicBezTo>
                <a:lnTo>
                  <a:pt x="993398" y="3191208"/>
                </a:lnTo>
                <a:lnTo>
                  <a:pt x="993398" y="2750894"/>
                </a:lnTo>
                <a:cubicBezTo>
                  <a:pt x="812915" y="2737642"/>
                  <a:pt x="632784" y="2688481"/>
                  <a:pt x="463078" y="2601537"/>
                </a:cubicBezTo>
                <a:cubicBezTo>
                  <a:pt x="463677" y="2602537"/>
                  <a:pt x="463694" y="2603560"/>
                  <a:pt x="463694" y="2604587"/>
                </a:cubicBezTo>
                <a:cubicBezTo>
                  <a:pt x="463694" y="2654298"/>
                  <a:pt x="423395" y="2694597"/>
                  <a:pt x="373684" y="2694597"/>
                </a:cubicBezTo>
                <a:cubicBezTo>
                  <a:pt x="323973" y="2694597"/>
                  <a:pt x="283674" y="2654298"/>
                  <a:pt x="283674" y="2604587"/>
                </a:cubicBezTo>
                <a:cubicBezTo>
                  <a:pt x="283674" y="2554876"/>
                  <a:pt x="323973" y="2514577"/>
                  <a:pt x="373684" y="2514577"/>
                </a:cubicBezTo>
                <a:lnTo>
                  <a:pt x="377019" y="2515250"/>
                </a:lnTo>
                <a:lnTo>
                  <a:pt x="511820" y="2280472"/>
                </a:lnTo>
                <a:lnTo>
                  <a:pt x="495824" y="2271237"/>
                </a:lnTo>
                <a:lnTo>
                  <a:pt x="496783" y="2269575"/>
                </a:lnTo>
                <a:cubicBezTo>
                  <a:pt x="34226" y="1964050"/>
                  <a:pt x="-130424" y="1362029"/>
                  <a:pt x="110016" y="864184"/>
                </a:cubicBezTo>
                <a:lnTo>
                  <a:pt x="106296" y="862036"/>
                </a:lnTo>
                <a:lnTo>
                  <a:pt x="148828" y="788370"/>
                </a:lnTo>
                <a:lnTo>
                  <a:pt x="169099" y="753258"/>
                </a:lnTo>
                <a:lnTo>
                  <a:pt x="170873" y="754281"/>
                </a:lnTo>
                <a:cubicBezTo>
                  <a:pt x="475914" y="264737"/>
                  <a:pt x="1106018" y="92008"/>
                  <a:pt x="1617242" y="355196"/>
                </a:cubicBezTo>
                <a:lnTo>
                  <a:pt x="1748044" y="127384"/>
                </a:lnTo>
                <a:lnTo>
                  <a:pt x="1751959" y="129632"/>
                </a:lnTo>
                <a:cubicBezTo>
                  <a:pt x="1745165" y="117975"/>
                  <a:pt x="1741794" y="104386"/>
                  <a:pt x="1741794" y="90010"/>
                </a:cubicBezTo>
                <a:cubicBezTo>
                  <a:pt x="1741794" y="40299"/>
                  <a:pt x="1782093" y="0"/>
                  <a:pt x="183180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7" name="Right Triangle 17">
            <a:extLst>
              <a:ext uri="{FF2B5EF4-FFF2-40B4-BE49-F238E27FC236}">
                <a16:creationId xmlns:a16="http://schemas.microsoft.com/office/drawing/2014/main" id="{6ADCC979-BA1C-4251-B6F5-CE5AA2B72FD0}"/>
              </a:ext>
            </a:extLst>
          </p:cNvPr>
          <p:cNvSpPr/>
          <p:nvPr/>
        </p:nvSpPr>
        <p:spPr>
          <a:xfrm>
            <a:off x="7705746" y="4600959"/>
            <a:ext cx="385790" cy="546392"/>
          </a:xfrm>
          <a:custGeom>
            <a:avLst/>
            <a:gdLst/>
            <a:ahLst/>
            <a:cxnLst/>
            <a:rect l="l" t="t" r="r" b="b"/>
            <a:pathLst>
              <a:path w="2387678" h="3240000">
                <a:moveTo>
                  <a:pt x="1645041" y="17032"/>
                </a:moveTo>
                <a:lnTo>
                  <a:pt x="2376264" y="17032"/>
                </a:lnTo>
                <a:lnTo>
                  <a:pt x="2376264" y="17033"/>
                </a:lnTo>
                <a:lnTo>
                  <a:pt x="1645042" y="17033"/>
                </a:lnTo>
                <a:close/>
                <a:moveTo>
                  <a:pt x="0" y="17032"/>
                </a:moveTo>
                <a:lnTo>
                  <a:pt x="1379678" y="17032"/>
                </a:lnTo>
                <a:lnTo>
                  <a:pt x="1379678" y="996125"/>
                </a:lnTo>
                <a:lnTo>
                  <a:pt x="2376264" y="996125"/>
                </a:lnTo>
                <a:lnTo>
                  <a:pt x="2376264" y="3240000"/>
                </a:lnTo>
                <a:lnTo>
                  <a:pt x="0" y="3240000"/>
                </a:lnTo>
                <a:close/>
                <a:moveTo>
                  <a:pt x="1498869" y="0"/>
                </a:moveTo>
                <a:lnTo>
                  <a:pt x="2387678" y="888809"/>
                </a:lnTo>
                <a:lnTo>
                  <a:pt x="1498869"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8" name="Oval 27">
            <a:extLst>
              <a:ext uri="{FF2B5EF4-FFF2-40B4-BE49-F238E27FC236}">
                <a16:creationId xmlns:a16="http://schemas.microsoft.com/office/drawing/2014/main" id="{7DB6E0EE-B33A-443E-887E-C319F0DAF534}"/>
              </a:ext>
            </a:extLst>
          </p:cNvPr>
          <p:cNvSpPr/>
          <p:nvPr/>
        </p:nvSpPr>
        <p:spPr>
          <a:xfrm>
            <a:off x="4418496" y="5469184"/>
            <a:ext cx="409732" cy="779216"/>
          </a:xfrm>
          <a:custGeom>
            <a:avLst/>
            <a:gdLst/>
            <a:ahLst/>
            <a:cxnLst/>
            <a:rect l="l" t="t" r="r" b="b"/>
            <a:pathLst>
              <a:path w="1703664" h="3240001">
                <a:moveTo>
                  <a:pt x="952533" y="2024463"/>
                </a:moveTo>
                <a:lnTo>
                  <a:pt x="856710" y="2024464"/>
                </a:lnTo>
                <a:lnTo>
                  <a:pt x="649879" y="2143878"/>
                </a:lnTo>
                <a:lnTo>
                  <a:pt x="728753" y="2280491"/>
                </a:lnTo>
                <a:lnTo>
                  <a:pt x="800462" y="2239090"/>
                </a:lnTo>
                <a:lnTo>
                  <a:pt x="800462" y="2476837"/>
                </a:lnTo>
                <a:lnTo>
                  <a:pt x="649878" y="2476837"/>
                </a:lnTo>
                <a:lnTo>
                  <a:pt x="649878" y="2634602"/>
                </a:lnTo>
                <a:lnTo>
                  <a:pt x="1067658" y="2634602"/>
                </a:lnTo>
                <a:lnTo>
                  <a:pt x="1067657" y="2476837"/>
                </a:lnTo>
                <a:lnTo>
                  <a:pt x="952532" y="2476837"/>
                </a:lnTo>
                <a:lnTo>
                  <a:pt x="952532" y="2151292"/>
                </a:lnTo>
                <a:lnTo>
                  <a:pt x="952534" y="2151291"/>
                </a:lnTo>
                <a:close/>
                <a:moveTo>
                  <a:pt x="851832" y="1776101"/>
                </a:moveTo>
                <a:cubicBezTo>
                  <a:pt x="1189868" y="1776101"/>
                  <a:pt x="1463900" y="2050133"/>
                  <a:pt x="1463900" y="2388169"/>
                </a:cubicBezTo>
                <a:cubicBezTo>
                  <a:pt x="1463900" y="2726205"/>
                  <a:pt x="1189868" y="3000237"/>
                  <a:pt x="851832" y="3000237"/>
                </a:cubicBezTo>
                <a:cubicBezTo>
                  <a:pt x="513796" y="3000237"/>
                  <a:pt x="239764" y="2726205"/>
                  <a:pt x="239764" y="2388169"/>
                </a:cubicBezTo>
                <a:cubicBezTo>
                  <a:pt x="239764" y="2050133"/>
                  <a:pt x="513796" y="1776101"/>
                  <a:pt x="851832" y="1776101"/>
                </a:cubicBezTo>
                <a:close/>
                <a:moveTo>
                  <a:pt x="851832" y="1689019"/>
                </a:moveTo>
                <a:cubicBezTo>
                  <a:pt x="465702" y="1689019"/>
                  <a:pt x="152682" y="2002039"/>
                  <a:pt x="152682" y="2388169"/>
                </a:cubicBezTo>
                <a:cubicBezTo>
                  <a:pt x="152682" y="2774299"/>
                  <a:pt x="465702" y="3087319"/>
                  <a:pt x="851832" y="3087319"/>
                </a:cubicBezTo>
                <a:cubicBezTo>
                  <a:pt x="1237962" y="3087319"/>
                  <a:pt x="1550982" y="2774299"/>
                  <a:pt x="1550982" y="2388169"/>
                </a:cubicBezTo>
                <a:cubicBezTo>
                  <a:pt x="1550982" y="2002039"/>
                  <a:pt x="1237962" y="1689019"/>
                  <a:pt x="851832" y="1689019"/>
                </a:cubicBezTo>
                <a:close/>
                <a:moveTo>
                  <a:pt x="851832" y="1536337"/>
                </a:moveTo>
                <a:cubicBezTo>
                  <a:pt x="1322286" y="1536337"/>
                  <a:pt x="1703664" y="1917715"/>
                  <a:pt x="1703664" y="2388169"/>
                </a:cubicBezTo>
                <a:cubicBezTo>
                  <a:pt x="1703664" y="2858623"/>
                  <a:pt x="1322286" y="3240001"/>
                  <a:pt x="851832" y="3240001"/>
                </a:cubicBezTo>
                <a:cubicBezTo>
                  <a:pt x="381378" y="3240001"/>
                  <a:pt x="0" y="2858623"/>
                  <a:pt x="0" y="2388169"/>
                </a:cubicBezTo>
                <a:cubicBezTo>
                  <a:pt x="0" y="1917715"/>
                  <a:pt x="381378" y="1536337"/>
                  <a:pt x="851832" y="1536337"/>
                </a:cubicBezTo>
                <a:close/>
                <a:moveTo>
                  <a:pt x="1173126" y="1"/>
                </a:moveTo>
                <a:lnTo>
                  <a:pt x="1383673" y="1"/>
                </a:lnTo>
                <a:lnTo>
                  <a:pt x="1383673" y="954514"/>
                </a:lnTo>
                <a:lnTo>
                  <a:pt x="1173126" y="1187717"/>
                </a:lnTo>
                <a:close/>
                <a:moveTo>
                  <a:pt x="619488" y="0"/>
                </a:moveTo>
                <a:lnTo>
                  <a:pt x="1099698" y="0"/>
                </a:lnTo>
                <a:lnTo>
                  <a:pt x="1099698" y="1265464"/>
                </a:lnTo>
                <a:lnTo>
                  <a:pt x="859593" y="1532640"/>
                </a:lnTo>
                <a:lnTo>
                  <a:pt x="619488" y="1265464"/>
                </a:lnTo>
                <a:close/>
                <a:moveTo>
                  <a:pt x="335512" y="0"/>
                </a:moveTo>
                <a:lnTo>
                  <a:pt x="546059" y="0"/>
                </a:lnTo>
                <a:lnTo>
                  <a:pt x="546059" y="1166181"/>
                </a:lnTo>
                <a:lnTo>
                  <a:pt x="335512" y="92745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9" name="Parallelogram 15">
            <a:extLst>
              <a:ext uri="{FF2B5EF4-FFF2-40B4-BE49-F238E27FC236}">
                <a16:creationId xmlns:a16="http://schemas.microsoft.com/office/drawing/2014/main" id="{24ABDD0B-564D-4579-ACF2-A3B23447A0E6}"/>
              </a:ext>
            </a:extLst>
          </p:cNvPr>
          <p:cNvSpPr/>
          <p:nvPr/>
        </p:nvSpPr>
        <p:spPr>
          <a:xfrm rot="16200000">
            <a:off x="8536863" y="3545131"/>
            <a:ext cx="598764" cy="648141"/>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0" name="Round Same Side Corner Rectangle 21">
            <a:extLst>
              <a:ext uri="{FF2B5EF4-FFF2-40B4-BE49-F238E27FC236}">
                <a16:creationId xmlns:a16="http://schemas.microsoft.com/office/drawing/2014/main" id="{A705FB8C-4E2D-4F93-8F3B-7B97C7830918}"/>
              </a:ext>
            </a:extLst>
          </p:cNvPr>
          <p:cNvSpPr/>
          <p:nvPr/>
        </p:nvSpPr>
        <p:spPr>
          <a:xfrm rot="10800000">
            <a:off x="9311063" y="2543932"/>
            <a:ext cx="386665" cy="436639"/>
          </a:xfrm>
          <a:custGeom>
            <a:avLst/>
            <a:gdLst/>
            <a:ahLst/>
            <a:cxnLst/>
            <a:rect l="l" t="t" r="r" b="b"/>
            <a:pathLst>
              <a:path w="2880320" h="3252576">
                <a:moveTo>
                  <a:pt x="612726" y="2220771"/>
                </a:moveTo>
                <a:cubicBezTo>
                  <a:pt x="662432" y="2220771"/>
                  <a:pt x="702726" y="2180477"/>
                  <a:pt x="702726" y="2130771"/>
                </a:cubicBezTo>
                <a:lnTo>
                  <a:pt x="702726" y="438771"/>
                </a:lnTo>
                <a:cubicBezTo>
                  <a:pt x="702726" y="389065"/>
                  <a:pt x="662432" y="348771"/>
                  <a:pt x="612726" y="348771"/>
                </a:cubicBezTo>
                <a:cubicBezTo>
                  <a:pt x="563020" y="348771"/>
                  <a:pt x="522726" y="389065"/>
                  <a:pt x="522726" y="438771"/>
                </a:cubicBezTo>
                <a:lnTo>
                  <a:pt x="522726" y="2130771"/>
                </a:lnTo>
                <a:cubicBezTo>
                  <a:pt x="522726" y="2180477"/>
                  <a:pt x="563020" y="2220771"/>
                  <a:pt x="612726" y="2220771"/>
                </a:cubicBezTo>
                <a:close/>
                <a:moveTo>
                  <a:pt x="1188790" y="2220771"/>
                </a:moveTo>
                <a:cubicBezTo>
                  <a:pt x="1238496" y="2220771"/>
                  <a:pt x="1278790" y="2180477"/>
                  <a:pt x="1278790" y="2130771"/>
                </a:cubicBezTo>
                <a:lnTo>
                  <a:pt x="1278790" y="438771"/>
                </a:lnTo>
                <a:cubicBezTo>
                  <a:pt x="1278790" y="389065"/>
                  <a:pt x="1238496" y="348771"/>
                  <a:pt x="1188790" y="348771"/>
                </a:cubicBezTo>
                <a:cubicBezTo>
                  <a:pt x="1139084" y="348771"/>
                  <a:pt x="1098790" y="389065"/>
                  <a:pt x="1098790" y="438771"/>
                </a:cubicBezTo>
                <a:lnTo>
                  <a:pt x="1098790" y="2130771"/>
                </a:lnTo>
                <a:cubicBezTo>
                  <a:pt x="1098790" y="2180477"/>
                  <a:pt x="1139084" y="2220771"/>
                  <a:pt x="1188790" y="2220771"/>
                </a:cubicBezTo>
                <a:close/>
                <a:moveTo>
                  <a:pt x="1764854" y="2220771"/>
                </a:moveTo>
                <a:cubicBezTo>
                  <a:pt x="1814560" y="2220771"/>
                  <a:pt x="1854854" y="2180477"/>
                  <a:pt x="1854854" y="2130771"/>
                </a:cubicBezTo>
                <a:lnTo>
                  <a:pt x="1854854" y="438771"/>
                </a:lnTo>
                <a:cubicBezTo>
                  <a:pt x="1854854" y="389065"/>
                  <a:pt x="1814560" y="348771"/>
                  <a:pt x="1764854" y="348771"/>
                </a:cubicBezTo>
                <a:cubicBezTo>
                  <a:pt x="1715148" y="348771"/>
                  <a:pt x="1674854" y="389065"/>
                  <a:pt x="1674854" y="438771"/>
                </a:cubicBezTo>
                <a:lnTo>
                  <a:pt x="1674854" y="2130771"/>
                </a:lnTo>
                <a:cubicBezTo>
                  <a:pt x="1674854" y="2180477"/>
                  <a:pt x="1715148" y="2220771"/>
                  <a:pt x="1764854" y="2220771"/>
                </a:cubicBezTo>
                <a:close/>
                <a:moveTo>
                  <a:pt x="2340918" y="2220771"/>
                </a:moveTo>
                <a:cubicBezTo>
                  <a:pt x="2390624" y="2220771"/>
                  <a:pt x="2430918" y="2180477"/>
                  <a:pt x="2430918" y="2130771"/>
                </a:cubicBezTo>
                <a:lnTo>
                  <a:pt x="2430918" y="438771"/>
                </a:lnTo>
                <a:cubicBezTo>
                  <a:pt x="2430918" y="389065"/>
                  <a:pt x="2390624" y="348771"/>
                  <a:pt x="2340918" y="348771"/>
                </a:cubicBezTo>
                <a:cubicBezTo>
                  <a:pt x="2291212" y="348771"/>
                  <a:pt x="2250918" y="389065"/>
                  <a:pt x="2250918" y="438771"/>
                </a:cubicBezTo>
                <a:lnTo>
                  <a:pt x="2250918" y="2130771"/>
                </a:lnTo>
                <a:cubicBezTo>
                  <a:pt x="2250918" y="2180477"/>
                  <a:pt x="2291212" y="2220771"/>
                  <a:pt x="2340918" y="2220771"/>
                </a:cubicBezTo>
                <a:close/>
                <a:moveTo>
                  <a:pt x="2784182" y="2519920"/>
                </a:moveTo>
                <a:lnTo>
                  <a:pt x="96136" y="2519920"/>
                </a:lnTo>
                <a:lnTo>
                  <a:pt x="96136" y="419995"/>
                </a:lnTo>
                <a:cubicBezTo>
                  <a:pt x="96136" y="188038"/>
                  <a:pt x="284174" y="0"/>
                  <a:pt x="516131" y="0"/>
                </a:cubicBezTo>
                <a:lnTo>
                  <a:pt x="2364187" y="0"/>
                </a:lnTo>
                <a:cubicBezTo>
                  <a:pt x="2596144" y="0"/>
                  <a:pt x="2784182" y="188038"/>
                  <a:pt x="2784182" y="419995"/>
                </a:cubicBezTo>
                <a:close/>
                <a:moveTo>
                  <a:pt x="1687966" y="3252576"/>
                </a:moveTo>
                <a:lnTo>
                  <a:pt x="1192350" y="3252576"/>
                </a:lnTo>
                <a:cubicBezTo>
                  <a:pt x="1129224" y="3252576"/>
                  <a:pt x="1078050" y="3201402"/>
                  <a:pt x="1078050" y="3138276"/>
                </a:cubicBezTo>
                <a:lnTo>
                  <a:pt x="1078050" y="3023976"/>
                </a:lnTo>
                <a:lnTo>
                  <a:pt x="60008" y="3023976"/>
                </a:lnTo>
                <a:cubicBezTo>
                  <a:pt x="26866" y="3023976"/>
                  <a:pt x="0" y="2997110"/>
                  <a:pt x="0" y="2963968"/>
                </a:cubicBezTo>
                <a:lnTo>
                  <a:pt x="0" y="2723944"/>
                </a:lnTo>
                <a:cubicBezTo>
                  <a:pt x="0" y="2690802"/>
                  <a:pt x="26866" y="2663936"/>
                  <a:pt x="60008" y="2663936"/>
                </a:cubicBezTo>
                <a:lnTo>
                  <a:pt x="2820312" y="2663936"/>
                </a:lnTo>
                <a:cubicBezTo>
                  <a:pt x="2853454" y="2663936"/>
                  <a:pt x="2880320" y="2690802"/>
                  <a:pt x="2880320" y="2723944"/>
                </a:cubicBezTo>
                <a:lnTo>
                  <a:pt x="2880320" y="2963968"/>
                </a:lnTo>
                <a:cubicBezTo>
                  <a:pt x="2880320" y="2997110"/>
                  <a:pt x="2853454" y="3023976"/>
                  <a:pt x="2820312" y="3023976"/>
                </a:cubicBezTo>
                <a:lnTo>
                  <a:pt x="1802266" y="3023976"/>
                </a:lnTo>
                <a:lnTo>
                  <a:pt x="1802266" y="3138276"/>
                </a:lnTo>
                <a:cubicBezTo>
                  <a:pt x="1802266" y="3201402"/>
                  <a:pt x="1751092" y="3252576"/>
                  <a:pt x="1687966" y="325257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1" name="Oval 26">
            <a:extLst>
              <a:ext uri="{FF2B5EF4-FFF2-40B4-BE49-F238E27FC236}">
                <a16:creationId xmlns:a16="http://schemas.microsoft.com/office/drawing/2014/main" id="{A8611118-4553-45C9-837B-A5EA5C617D63}"/>
              </a:ext>
            </a:extLst>
          </p:cNvPr>
          <p:cNvSpPr/>
          <p:nvPr/>
        </p:nvSpPr>
        <p:spPr>
          <a:xfrm>
            <a:off x="6966942" y="3587275"/>
            <a:ext cx="472482" cy="563852"/>
          </a:xfrm>
          <a:custGeom>
            <a:avLst/>
            <a:gdLst/>
            <a:ahLst/>
            <a:cxnLst/>
            <a:rect l="l" t="t" r="r" b="b"/>
            <a:pathLst>
              <a:path w="2543357" h="3035197">
                <a:moveTo>
                  <a:pt x="1932497" y="885460"/>
                </a:moveTo>
                <a:lnTo>
                  <a:pt x="1858608" y="981586"/>
                </a:lnTo>
                <a:cubicBezTo>
                  <a:pt x="2087948" y="1157874"/>
                  <a:pt x="2221364" y="1431493"/>
                  <a:pt x="2219022" y="1720748"/>
                </a:cubicBezTo>
                <a:lnTo>
                  <a:pt x="2340261" y="1721729"/>
                </a:lnTo>
                <a:cubicBezTo>
                  <a:pt x="2342911" y="1394473"/>
                  <a:pt x="2191967" y="1084907"/>
                  <a:pt x="1932497" y="885460"/>
                </a:cubicBezTo>
                <a:close/>
                <a:moveTo>
                  <a:pt x="1028922" y="281987"/>
                </a:moveTo>
                <a:cubicBezTo>
                  <a:pt x="1157068" y="321344"/>
                  <a:pt x="1128134" y="299573"/>
                  <a:pt x="1193247" y="332230"/>
                </a:cubicBezTo>
                <a:cubicBezTo>
                  <a:pt x="1269854" y="451410"/>
                  <a:pt x="1301375" y="602654"/>
                  <a:pt x="1295736" y="739575"/>
                </a:cubicBezTo>
                <a:cubicBezTo>
                  <a:pt x="1418781" y="730097"/>
                  <a:pt x="1391656" y="622269"/>
                  <a:pt x="1842154" y="674175"/>
                </a:cubicBezTo>
                <a:cubicBezTo>
                  <a:pt x="2251963" y="725703"/>
                  <a:pt x="2543357" y="1202505"/>
                  <a:pt x="2543357" y="1911138"/>
                </a:cubicBezTo>
                <a:cubicBezTo>
                  <a:pt x="2543357" y="2619771"/>
                  <a:pt x="2228290" y="3174439"/>
                  <a:pt x="1189012" y="3004227"/>
                </a:cubicBezTo>
                <a:cubicBezTo>
                  <a:pt x="266689" y="3142266"/>
                  <a:pt x="99973" y="2479414"/>
                  <a:pt x="24671" y="2089269"/>
                </a:cubicBezTo>
                <a:cubicBezTo>
                  <a:pt x="-50631" y="1699124"/>
                  <a:pt x="9514" y="922425"/>
                  <a:pt x="737199" y="663358"/>
                </a:cubicBezTo>
                <a:cubicBezTo>
                  <a:pt x="1021153" y="585721"/>
                  <a:pt x="1093645" y="690425"/>
                  <a:pt x="1216376" y="728497"/>
                </a:cubicBezTo>
                <a:cubicBezTo>
                  <a:pt x="1183268" y="569368"/>
                  <a:pt x="1135766" y="458984"/>
                  <a:pt x="1028922" y="281987"/>
                </a:cubicBezTo>
                <a:close/>
                <a:moveTo>
                  <a:pt x="1919942" y="47"/>
                </a:moveTo>
                <a:cubicBezTo>
                  <a:pt x="2086542" y="1491"/>
                  <a:pt x="2263938" y="35583"/>
                  <a:pt x="2350876" y="60453"/>
                </a:cubicBezTo>
                <a:cubicBezTo>
                  <a:pt x="2672784" y="174000"/>
                  <a:pt x="2321773" y="213881"/>
                  <a:pt x="2220060" y="345654"/>
                </a:cubicBezTo>
                <a:cubicBezTo>
                  <a:pt x="2118347" y="477427"/>
                  <a:pt x="2005019" y="609932"/>
                  <a:pt x="1770740" y="609932"/>
                </a:cubicBezTo>
                <a:lnTo>
                  <a:pt x="1326444" y="614956"/>
                </a:lnTo>
                <a:lnTo>
                  <a:pt x="1346541" y="320533"/>
                </a:lnTo>
                <a:cubicBezTo>
                  <a:pt x="1401807" y="115484"/>
                  <a:pt x="1563158" y="44336"/>
                  <a:pt x="1760692" y="11037"/>
                </a:cubicBezTo>
                <a:cubicBezTo>
                  <a:pt x="1810076" y="2712"/>
                  <a:pt x="1864409" y="-434"/>
                  <a:pt x="1919942" y="4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2" name="Freeform 32">
            <a:extLst>
              <a:ext uri="{FF2B5EF4-FFF2-40B4-BE49-F238E27FC236}">
                <a16:creationId xmlns:a16="http://schemas.microsoft.com/office/drawing/2014/main" id="{9C5A04AA-A50B-457A-A783-D941E78BCCDF}"/>
              </a:ext>
            </a:extLst>
          </p:cNvPr>
          <p:cNvSpPr/>
          <p:nvPr/>
        </p:nvSpPr>
        <p:spPr>
          <a:xfrm>
            <a:off x="4360223" y="1480860"/>
            <a:ext cx="597487" cy="547278"/>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3" name="Rounded Rectangle 10">
            <a:extLst>
              <a:ext uri="{FF2B5EF4-FFF2-40B4-BE49-F238E27FC236}">
                <a16:creationId xmlns:a16="http://schemas.microsoft.com/office/drawing/2014/main" id="{B55467B8-5BFB-46FE-82D2-AA896BC192F1}"/>
              </a:ext>
            </a:extLst>
          </p:cNvPr>
          <p:cNvSpPr/>
          <p:nvPr/>
        </p:nvSpPr>
        <p:spPr>
          <a:xfrm>
            <a:off x="8534202" y="2515987"/>
            <a:ext cx="372169" cy="492524"/>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4" name="Rounded Rectangle 32">
            <a:extLst>
              <a:ext uri="{FF2B5EF4-FFF2-40B4-BE49-F238E27FC236}">
                <a16:creationId xmlns:a16="http://schemas.microsoft.com/office/drawing/2014/main" id="{A7C45BCB-0B8E-4E0E-842A-DD554B68B1C0}"/>
              </a:ext>
            </a:extLst>
          </p:cNvPr>
          <p:cNvSpPr/>
          <p:nvPr/>
        </p:nvSpPr>
        <p:spPr>
          <a:xfrm>
            <a:off x="10179594" y="3623455"/>
            <a:ext cx="491492" cy="491492"/>
          </a:xfrm>
          <a:custGeom>
            <a:avLst/>
            <a:gdLst/>
            <a:ahLst/>
            <a:cxnLst/>
            <a:rect l="l" t="t" r="r" b="b"/>
            <a:pathLst>
              <a:path w="3240000" h="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5" name="Trapezoid 13">
            <a:extLst>
              <a:ext uri="{FF2B5EF4-FFF2-40B4-BE49-F238E27FC236}">
                <a16:creationId xmlns:a16="http://schemas.microsoft.com/office/drawing/2014/main" id="{EAB635DE-58EF-4585-A0F5-0790A1957A5B}"/>
              </a:ext>
            </a:extLst>
          </p:cNvPr>
          <p:cNvSpPr/>
          <p:nvPr/>
        </p:nvSpPr>
        <p:spPr>
          <a:xfrm>
            <a:off x="5324216" y="2538243"/>
            <a:ext cx="529844" cy="448015"/>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6" name="Rounded Rectangle 7">
            <a:extLst>
              <a:ext uri="{FF2B5EF4-FFF2-40B4-BE49-F238E27FC236}">
                <a16:creationId xmlns:a16="http://schemas.microsoft.com/office/drawing/2014/main" id="{890A206E-8EB0-46CB-87E5-BB62DA827BE4}"/>
              </a:ext>
            </a:extLst>
          </p:cNvPr>
          <p:cNvSpPr/>
          <p:nvPr/>
        </p:nvSpPr>
        <p:spPr>
          <a:xfrm>
            <a:off x="7858216" y="2527504"/>
            <a:ext cx="271294" cy="469495"/>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7" name="Rectangle 18">
            <a:extLst>
              <a:ext uri="{FF2B5EF4-FFF2-40B4-BE49-F238E27FC236}">
                <a16:creationId xmlns:a16="http://schemas.microsoft.com/office/drawing/2014/main" id="{D8BFBE69-EC90-491A-A905-789398F4B3A8}"/>
              </a:ext>
            </a:extLst>
          </p:cNvPr>
          <p:cNvSpPr/>
          <p:nvPr/>
        </p:nvSpPr>
        <p:spPr>
          <a:xfrm>
            <a:off x="6258752" y="2567175"/>
            <a:ext cx="491054" cy="390153"/>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8" name="Rounded Rectangle 25">
            <a:extLst>
              <a:ext uri="{FF2B5EF4-FFF2-40B4-BE49-F238E27FC236}">
                <a16:creationId xmlns:a16="http://schemas.microsoft.com/office/drawing/2014/main" id="{4572E89B-D1A8-4A73-807F-C57BE0137D47}"/>
              </a:ext>
            </a:extLst>
          </p:cNvPr>
          <p:cNvSpPr/>
          <p:nvPr/>
        </p:nvSpPr>
        <p:spPr>
          <a:xfrm>
            <a:off x="7154498" y="2552022"/>
            <a:ext cx="299026" cy="420457"/>
          </a:xfrm>
          <a:custGeom>
            <a:avLst/>
            <a:gdLst/>
            <a:ahLst/>
            <a:cxnLst/>
            <a:rect l="l" t="t" r="r" b="b"/>
            <a:pathLst>
              <a:path w="2304256" h="3240000">
                <a:moveTo>
                  <a:pt x="954128" y="3024336"/>
                </a:moveTo>
                <a:cubicBezTo>
                  <a:pt x="924305" y="3024336"/>
                  <a:pt x="900128" y="3048513"/>
                  <a:pt x="900128" y="3078336"/>
                </a:cubicBezTo>
                <a:cubicBezTo>
                  <a:pt x="900128" y="3108159"/>
                  <a:pt x="924305" y="3132336"/>
                  <a:pt x="954128" y="3132336"/>
                </a:cubicBezTo>
                <a:lnTo>
                  <a:pt x="1350128" y="3132336"/>
                </a:lnTo>
                <a:cubicBezTo>
                  <a:pt x="1379951" y="3132336"/>
                  <a:pt x="1404128" y="3108159"/>
                  <a:pt x="1404128" y="3078336"/>
                </a:cubicBezTo>
                <a:cubicBezTo>
                  <a:pt x="1404128" y="3048513"/>
                  <a:pt x="1379951" y="3024336"/>
                  <a:pt x="1350128" y="3024336"/>
                </a:cubicBezTo>
                <a:close/>
                <a:moveTo>
                  <a:pt x="131531" y="224650"/>
                </a:moveTo>
                <a:lnTo>
                  <a:pt x="131531" y="2888946"/>
                </a:lnTo>
                <a:lnTo>
                  <a:pt x="2172725" y="2888946"/>
                </a:lnTo>
                <a:lnTo>
                  <a:pt x="2172725" y="224650"/>
                </a:lnTo>
                <a:close/>
                <a:moveTo>
                  <a:pt x="936128" y="73520"/>
                </a:moveTo>
                <a:cubicBezTo>
                  <a:pt x="916246" y="73520"/>
                  <a:pt x="900128" y="89638"/>
                  <a:pt x="900128" y="109520"/>
                </a:cubicBezTo>
                <a:cubicBezTo>
                  <a:pt x="900128" y="129402"/>
                  <a:pt x="916246" y="145520"/>
                  <a:pt x="936128" y="145520"/>
                </a:cubicBezTo>
                <a:lnTo>
                  <a:pt x="1368128" y="145520"/>
                </a:lnTo>
                <a:cubicBezTo>
                  <a:pt x="1388010" y="145520"/>
                  <a:pt x="1404128" y="129402"/>
                  <a:pt x="1404128" y="109520"/>
                </a:cubicBezTo>
                <a:cubicBezTo>
                  <a:pt x="1404128" y="89638"/>
                  <a:pt x="1388010" y="73520"/>
                  <a:pt x="1368128" y="73520"/>
                </a:cubicBezTo>
                <a:close/>
                <a:moveTo>
                  <a:pt x="155330" y="0"/>
                </a:moveTo>
                <a:lnTo>
                  <a:pt x="2148926" y="0"/>
                </a:lnTo>
                <a:cubicBezTo>
                  <a:pt x="2234712" y="0"/>
                  <a:pt x="2304256" y="69544"/>
                  <a:pt x="2304256" y="155330"/>
                </a:cubicBezTo>
                <a:lnTo>
                  <a:pt x="2304256" y="3084670"/>
                </a:lnTo>
                <a:cubicBezTo>
                  <a:pt x="2304256" y="3170456"/>
                  <a:pt x="2234712" y="3240000"/>
                  <a:pt x="2148926" y="3240000"/>
                </a:cubicBezTo>
                <a:lnTo>
                  <a:pt x="155330" y="3240000"/>
                </a:lnTo>
                <a:cubicBezTo>
                  <a:pt x="69544" y="3240000"/>
                  <a:pt x="0" y="3170456"/>
                  <a:pt x="0" y="3084670"/>
                </a:cubicBezTo>
                <a:lnTo>
                  <a:pt x="0" y="155330"/>
                </a:lnTo>
                <a:cubicBezTo>
                  <a:pt x="0" y="69544"/>
                  <a:pt x="69544" y="0"/>
                  <a:pt x="15533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9" name="Chord 14">
            <a:extLst>
              <a:ext uri="{FF2B5EF4-FFF2-40B4-BE49-F238E27FC236}">
                <a16:creationId xmlns:a16="http://schemas.microsoft.com/office/drawing/2014/main" id="{55CB0732-5078-415F-A13A-7992B69C1679}"/>
              </a:ext>
            </a:extLst>
          </p:cNvPr>
          <p:cNvSpPr/>
          <p:nvPr/>
        </p:nvSpPr>
        <p:spPr>
          <a:xfrm>
            <a:off x="5919945" y="5535338"/>
            <a:ext cx="512639" cy="646909"/>
          </a:xfrm>
          <a:custGeom>
            <a:avLst/>
            <a:gdLst/>
            <a:ahLst/>
            <a:cxnLst/>
            <a:rect l="l" t="t" r="r" b="b"/>
            <a:pathLst>
              <a:path w="2120980" h="2676504">
                <a:moveTo>
                  <a:pt x="824057" y="2198115"/>
                </a:moveTo>
                <a:lnTo>
                  <a:pt x="824057" y="2229022"/>
                </a:lnTo>
                <a:lnTo>
                  <a:pt x="751177" y="2229022"/>
                </a:lnTo>
                <a:lnTo>
                  <a:pt x="751177" y="2510330"/>
                </a:lnTo>
                <a:lnTo>
                  <a:pt x="824057" y="2510330"/>
                </a:lnTo>
                <a:lnTo>
                  <a:pt x="824057" y="2541237"/>
                </a:lnTo>
                <a:lnTo>
                  <a:pt x="1298129" y="2541237"/>
                </a:lnTo>
                <a:lnTo>
                  <a:pt x="1298129" y="2510330"/>
                </a:lnTo>
                <a:lnTo>
                  <a:pt x="1371008" y="2510330"/>
                </a:lnTo>
                <a:lnTo>
                  <a:pt x="1371008" y="2229022"/>
                </a:lnTo>
                <a:lnTo>
                  <a:pt x="1298129" y="2229022"/>
                </a:lnTo>
                <a:lnTo>
                  <a:pt x="1298129" y="2198115"/>
                </a:lnTo>
                <a:close/>
                <a:moveTo>
                  <a:pt x="1933495" y="134375"/>
                </a:moveTo>
                <a:cubicBezTo>
                  <a:pt x="1872496" y="128267"/>
                  <a:pt x="1778964" y="206162"/>
                  <a:pt x="1655092" y="316398"/>
                </a:cubicBezTo>
                <a:lnTo>
                  <a:pt x="1655092" y="762581"/>
                </a:lnTo>
                <a:lnTo>
                  <a:pt x="1651862" y="762581"/>
                </a:lnTo>
                <a:cubicBezTo>
                  <a:pt x="1647824" y="843406"/>
                  <a:pt x="1633793" y="920606"/>
                  <a:pt x="1611266" y="992211"/>
                </a:cubicBezTo>
                <a:cubicBezTo>
                  <a:pt x="1739269" y="1047184"/>
                  <a:pt x="1828260" y="986425"/>
                  <a:pt x="1895778" y="900656"/>
                </a:cubicBezTo>
                <a:cubicBezTo>
                  <a:pt x="1964561" y="813279"/>
                  <a:pt x="2016746" y="624382"/>
                  <a:pt x="2016490" y="465292"/>
                </a:cubicBezTo>
                <a:cubicBezTo>
                  <a:pt x="2023696" y="232949"/>
                  <a:pt x="1995287" y="140561"/>
                  <a:pt x="1933495" y="134375"/>
                </a:cubicBezTo>
                <a:close/>
                <a:moveTo>
                  <a:pt x="187485" y="134375"/>
                </a:moveTo>
                <a:cubicBezTo>
                  <a:pt x="125693" y="140561"/>
                  <a:pt x="97284" y="232949"/>
                  <a:pt x="104490" y="465292"/>
                </a:cubicBezTo>
                <a:cubicBezTo>
                  <a:pt x="104234" y="624382"/>
                  <a:pt x="156419" y="813279"/>
                  <a:pt x="225202" y="900656"/>
                </a:cubicBezTo>
                <a:cubicBezTo>
                  <a:pt x="292944" y="986710"/>
                  <a:pt x="382303" y="1047587"/>
                  <a:pt x="511026" y="991745"/>
                </a:cubicBezTo>
                <a:cubicBezTo>
                  <a:pt x="488627" y="920189"/>
                  <a:pt x="474740" y="843131"/>
                  <a:pt x="470841" y="762581"/>
                </a:cubicBezTo>
                <a:lnTo>
                  <a:pt x="467092" y="762581"/>
                </a:lnTo>
                <a:lnTo>
                  <a:pt x="467092" y="317447"/>
                </a:lnTo>
                <a:cubicBezTo>
                  <a:pt x="342616" y="206663"/>
                  <a:pt x="248680" y="128248"/>
                  <a:pt x="187485" y="134375"/>
                </a:cubicBezTo>
                <a:close/>
                <a:moveTo>
                  <a:pt x="171293" y="338"/>
                </a:moveTo>
                <a:cubicBezTo>
                  <a:pt x="267101" y="7324"/>
                  <a:pt x="383647" y="121035"/>
                  <a:pt x="467092" y="183917"/>
                </a:cubicBezTo>
                <a:lnTo>
                  <a:pt x="467092" y="127304"/>
                </a:lnTo>
                <a:cubicBezTo>
                  <a:pt x="446033" y="120339"/>
                  <a:pt x="431092" y="100383"/>
                  <a:pt x="431092" y="76938"/>
                </a:cubicBezTo>
                <a:cubicBezTo>
                  <a:pt x="431092" y="47115"/>
                  <a:pt x="455269" y="22938"/>
                  <a:pt x="485092" y="22938"/>
                </a:cubicBezTo>
                <a:lnTo>
                  <a:pt x="1637092" y="22938"/>
                </a:lnTo>
                <a:cubicBezTo>
                  <a:pt x="1666915" y="22938"/>
                  <a:pt x="1691092" y="47115"/>
                  <a:pt x="1691092" y="76938"/>
                </a:cubicBezTo>
                <a:cubicBezTo>
                  <a:pt x="1691092" y="100383"/>
                  <a:pt x="1676151" y="120339"/>
                  <a:pt x="1655092" y="127304"/>
                </a:cubicBezTo>
                <a:lnTo>
                  <a:pt x="1655092" y="182958"/>
                </a:lnTo>
                <a:cubicBezTo>
                  <a:pt x="1738474" y="119924"/>
                  <a:pt x="1854348" y="7289"/>
                  <a:pt x="1949687" y="338"/>
                </a:cubicBezTo>
                <a:cubicBezTo>
                  <a:pt x="2046947" y="-6754"/>
                  <a:pt x="2122836" y="96139"/>
                  <a:pt x="2120946" y="473736"/>
                </a:cubicBezTo>
                <a:cubicBezTo>
                  <a:pt x="2117166" y="673942"/>
                  <a:pt x="2058714" y="872497"/>
                  <a:pt x="1966316" y="974360"/>
                </a:cubicBezTo>
                <a:cubicBezTo>
                  <a:pt x="1875288" y="1074712"/>
                  <a:pt x="1740706" y="1159472"/>
                  <a:pt x="1574365" y="1087619"/>
                </a:cubicBezTo>
                <a:cubicBezTo>
                  <a:pt x="1498402" y="1256706"/>
                  <a:pt x="1371540" y="1383225"/>
                  <a:pt x="1220432" y="1434843"/>
                </a:cubicBezTo>
                <a:lnTo>
                  <a:pt x="1220432" y="1524098"/>
                </a:lnTo>
                <a:cubicBezTo>
                  <a:pt x="1242816" y="1529237"/>
                  <a:pt x="1259092" y="1549488"/>
                  <a:pt x="1259092" y="1573540"/>
                </a:cubicBezTo>
                <a:lnTo>
                  <a:pt x="1259092" y="1782216"/>
                </a:lnTo>
                <a:cubicBezTo>
                  <a:pt x="1259092" y="1806269"/>
                  <a:pt x="1242816" y="1826519"/>
                  <a:pt x="1220432" y="1831659"/>
                </a:cubicBezTo>
                <a:lnTo>
                  <a:pt x="1220432" y="1899972"/>
                </a:lnTo>
                <a:cubicBezTo>
                  <a:pt x="1220432" y="1908643"/>
                  <a:pt x="1218317" y="1916820"/>
                  <a:pt x="1214011" y="1923722"/>
                </a:cubicBezTo>
                <a:cubicBezTo>
                  <a:pt x="1480406" y="1939701"/>
                  <a:pt x="1673079" y="1996147"/>
                  <a:pt x="1682229" y="2062848"/>
                </a:cubicBezTo>
                <a:lnTo>
                  <a:pt x="1925188" y="2062848"/>
                </a:lnTo>
                <a:lnTo>
                  <a:pt x="1925188" y="2676504"/>
                </a:lnTo>
                <a:lnTo>
                  <a:pt x="196996" y="2676504"/>
                </a:lnTo>
                <a:lnTo>
                  <a:pt x="196996" y="2062848"/>
                </a:lnTo>
                <a:lnTo>
                  <a:pt x="427501" y="2062848"/>
                </a:lnTo>
                <a:cubicBezTo>
                  <a:pt x="436455" y="1995236"/>
                  <a:pt x="634470" y="1937990"/>
                  <a:pt x="907722" y="1923052"/>
                </a:cubicBezTo>
                <a:cubicBezTo>
                  <a:pt x="903729" y="1916275"/>
                  <a:pt x="901752" y="1908354"/>
                  <a:pt x="901752" y="1899972"/>
                </a:cubicBezTo>
                <a:lnTo>
                  <a:pt x="901752" y="1831659"/>
                </a:lnTo>
                <a:cubicBezTo>
                  <a:pt x="879369" y="1826519"/>
                  <a:pt x="863092" y="1806269"/>
                  <a:pt x="863092" y="1782216"/>
                </a:cubicBezTo>
                <a:lnTo>
                  <a:pt x="863092" y="1573540"/>
                </a:lnTo>
                <a:cubicBezTo>
                  <a:pt x="863092" y="1549488"/>
                  <a:pt x="879369" y="1529237"/>
                  <a:pt x="901752" y="1524098"/>
                </a:cubicBezTo>
                <a:lnTo>
                  <a:pt x="901752" y="1435225"/>
                </a:lnTo>
                <a:cubicBezTo>
                  <a:pt x="750211" y="1383280"/>
                  <a:pt x="623484" y="1256276"/>
                  <a:pt x="547795" y="1087211"/>
                </a:cubicBezTo>
                <a:cubicBezTo>
                  <a:pt x="380891" y="1159861"/>
                  <a:pt x="245901" y="1074942"/>
                  <a:pt x="154664" y="974360"/>
                </a:cubicBezTo>
                <a:cubicBezTo>
                  <a:pt x="62266" y="872497"/>
                  <a:pt x="3814" y="673942"/>
                  <a:pt x="34" y="473736"/>
                </a:cubicBezTo>
                <a:cubicBezTo>
                  <a:pt x="-1856" y="96139"/>
                  <a:pt x="74033" y="-6754"/>
                  <a:pt x="171293" y="3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0" name="Rounded Rectangle 6">
            <a:extLst>
              <a:ext uri="{FF2B5EF4-FFF2-40B4-BE49-F238E27FC236}">
                <a16:creationId xmlns:a16="http://schemas.microsoft.com/office/drawing/2014/main" id="{11DB8BB9-D675-470D-AC1D-C9EF80405172}"/>
              </a:ext>
            </a:extLst>
          </p:cNvPr>
          <p:cNvSpPr/>
          <p:nvPr/>
        </p:nvSpPr>
        <p:spPr>
          <a:xfrm>
            <a:off x="4411373" y="2471636"/>
            <a:ext cx="508153" cy="516633"/>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1" name="Oval 66">
            <a:extLst>
              <a:ext uri="{FF2B5EF4-FFF2-40B4-BE49-F238E27FC236}">
                <a16:creationId xmlns:a16="http://schemas.microsoft.com/office/drawing/2014/main" id="{64136ECC-E882-4D1E-8298-06A6A02A6E1A}"/>
              </a:ext>
            </a:extLst>
          </p:cNvPr>
          <p:cNvSpPr/>
          <p:nvPr/>
        </p:nvSpPr>
        <p:spPr>
          <a:xfrm rot="20700000">
            <a:off x="6137536" y="3634206"/>
            <a:ext cx="548680" cy="469988"/>
          </a:xfrm>
          <a:custGeom>
            <a:avLst/>
            <a:gdLst/>
            <a:ahLst/>
            <a:cxnLst/>
            <a:rect l="l" t="t" r="r" b="b"/>
            <a:pathLst>
              <a:path w="2901316" h="2485205">
                <a:moveTo>
                  <a:pt x="2901316" y="8833"/>
                </a:moveTo>
                <a:lnTo>
                  <a:pt x="2885407" y="69738"/>
                </a:lnTo>
                <a:lnTo>
                  <a:pt x="2890344" y="71061"/>
                </a:lnTo>
                <a:lnTo>
                  <a:pt x="2331295" y="2157461"/>
                </a:lnTo>
                <a:lnTo>
                  <a:pt x="2322295" y="2155049"/>
                </a:lnTo>
                <a:cubicBezTo>
                  <a:pt x="2311779" y="2339141"/>
                  <a:pt x="2127696" y="2485205"/>
                  <a:pt x="1902404" y="2485205"/>
                </a:cubicBezTo>
                <a:cubicBezTo>
                  <a:pt x="1669201" y="2485205"/>
                  <a:pt x="1480151" y="2328701"/>
                  <a:pt x="1480150" y="2135644"/>
                </a:cubicBezTo>
                <a:cubicBezTo>
                  <a:pt x="1480150" y="1942587"/>
                  <a:pt x="1669200" y="1786083"/>
                  <a:pt x="1902404" y="1786083"/>
                </a:cubicBezTo>
                <a:cubicBezTo>
                  <a:pt x="2026046" y="1786083"/>
                  <a:pt x="2137276" y="1830075"/>
                  <a:pt x="2213623" y="1901150"/>
                </a:cubicBezTo>
                <a:lnTo>
                  <a:pt x="2586815" y="508378"/>
                </a:lnTo>
                <a:lnTo>
                  <a:pt x="1283297" y="508378"/>
                </a:lnTo>
                <a:lnTo>
                  <a:pt x="847984" y="2132988"/>
                </a:lnTo>
                <a:lnTo>
                  <a:pt x="841776" y="2131324"/>
                </a:lnTo>
                <a:cubicBezTo>
                  <a:pt x="829584" y="2314002"/>
                  <a:pt x="646295" y="2458448"/>
                  <a:pt x="422254" y="2458448"/>
                </a:cubicBezTo>
                <a:cubicBezTo>
                  <a:pt x="189051" y="2458448"/>
                  <a:pt x="1" y="2301944"/>
                  <a:pt x="0" y="2108887"/>
                </a:cubicBezTo>
                <a:cubicBezTo>
                  <a:pt x="0" y="1915830"/>
                  <a:pt x="189051" y="1759326"/>
                  <a:pt x="422255" y="1759326"/>
                </a:cubicBezTo>
                <a:cubicBezTo>
                  <a:pt x="544771" y="1759326"/>
                  <a:pt x="655100" y="1802522"/>
                  <a:pt x="731465" y="1872378"/>
                </a:cubicBezTo>
                <a:lnTo>
                  <a:pt x="1233167" y="0"/>
                </a:lnTo>
                <a:lnTo>
                  <a:pt x="1266129" y="88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2" name="Isosceles Triangle 13">
            <a:extLst>
              <a:ext uri="{FF2B5EF4-FFF2-40B4-BE49-F238E27FC236}">
                <a16:creationId xmlns:a16="http://schemas.microsoft.com/office/drawing/2014/main" id="{A54A6140-C0D9-4440-A5D4-E05BC900724C}"/>
              </a:ext>
            </a:extLst>
          </p:cNvPr>
          <p:cNvSpPr/>
          <p:nvPr/>
        </p:nvSpPr>
        <p:spPr>
          <a:xfrm rot="10800000">
            <a:off x="5188220" y="5485943"/>
            <a:ext cx="376548" cy="745701"/>
          </a:xfrm>
          <a:custGeom>
            <a:avLst/>
            <a:gdLst/>
            <a:ahLst/>
            <a:cxnLst/>
            <a:rect l="l" t="t" r="r" b="b"/>
            <a:pathLst>
              <a:path w="1613569" h="3195455">
                <a:moveTo>
                  <a:pt x="1348422" y="2012960"/>
                </a:moveTo>
                <a:lnTo>
                  <a:pt x="264249" y="2012960"/>
                </a:lnTo>
                <a:cubicBezTo>
                  <a:pt x="99656" y="1932015"/>
                  <a:pt x="172" y="1814225"/>
                  <a:pt x="0" y="1686651"/>
                </a:cubicBezTo>
                <a:lnTo>
                  <a:pt x="716785" y="1678553"/>
                </a:lnTo>
                <a:lnTo>
                  <a:pt x="716785" y="360000"/>
                </a:lnTo>
                <a:lnTo>
                  <a:pt x="716785" y="355479"/>
                </a:lnTo>
                <a:lnTo>
                  <a:pt x="717916" y="355479"/>
                </a:lnTo>
                <a:lnTo>
                  <a:pt x="806785" y="0"/>
                </a:lnTo>
                <a:lnTo>
                  <a:pt x="895655" y="355479"/>
                </a:lnTo>
                <a:lnTo>
                  <a:pt x="896785" y="355479"/>
                </a:lnTo>
                <a:lnTo>
                  <a:pt x="896785" y="360000"/>
                </a:lnTo>
                <a:lnTo>
                  <a:pt x="896785" y="1676520"/>
                </a:lnTo>
                <a:lnTo>
                  <a:pt x="1612906" y="1668429"/>
                </a:lnTo>
                <a:cubicBezTo>
                  <a:pt x="1622778" y="1802631"/>
                  <a:pt x="1521918" y="1928220"/>
                  <a:pt x="1348422" y="2012960"/>
                </a:cubicBezTo>
                <a:close/>
                <a:moveTo>
                  <a:pt x="1175921" y="2908428"/>
                </a:moveTo>
                <a:lnTo>
                  <a:pt x="437641" y="2908428"/>
                </a:lnTo>
                <a:lnTo>
                  <a:pt x="250570" y="2083962"/>
                </a:lnTo>
                <a:lnTo>
                  <a:pt x="1362992" y="2083962"/>
                </a:lnTo>
                <a:close/>
                <a:moveTo>
                  <a:pt x="1155969" y="3195455"/>
                </a:moveTo>
                <a:lnTo>
                  <a:pt x="457593" y="3195455"/>
                </a:lnTo>
                <a:cubicBezTo>
                  <a:pt x="397940" y="3195455"/>
                  <a:pt x="349581" y="3147096"/>
                  <a:pt x="349581" y="3087443"/>
                </a:cubicBezTo>
                <a:cubicBezTo>
                  <a:pt x="349581" y="3027790"/>
                  <a:pt x="397940" y="2979431"/>
                  <a:pt x="457593" y="2979431"/>
                </a:cubicBezTo>
                <a:lnTo>
                  <a:pt x="1155969" y="2979431"/>
                </a:lnTo>
                <a:cubicBezTo>
                  <a:pt x="1215622" y="2979431"/>
                  <a:pt x="1263981" y="3027790"/>
                  <a:pt x="1263981" y="3087443"/>
                </a:cubicBezTo>
                <a:cubicBezTo>
                  <a:pt x="1263981" y="3147096"/>
                  <a:pt x="1215622" y="3195455"/>
                  <a:pt x="1155969" y="319545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3" name="Smiley Face 14">
            <a:extLst>
              <a:ext uri="{FF2B5EF4-FFF2-40B4-BE49-F238E27FC236}">
                <a16:creationId xmlns:a16="http://schemas.microsoft.com/office/drawing/2014/main" id="{BD37565A-D14C-4133-B9E1-D7F8BF1C6551}"/>
              </a:ext>
            </a:extLst>
          </p:cNvPr>
          <p:cNvSpPr/>
          <p:nvPr/>
        </p:nvSpPr>
        <p:spPr>
          <a:xfrm>
            <a:off x="7617042" y="5578826"/>
            <a:ext cx="559934" cy="559934"/>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4" name="Smiley Face 12">
            <a:extLst>
              <a:ext uri="{FF2B5EF4-FFF2-40B4-BE49-F238E27FC236}">
                <a16:creationId xmlns:a16="http://schemas.microsoft.com/office/drawing/2014/main" id="{7F01996A-EF70-44A8-AD2D-1E270513DCED}"/>
              </a:ext>
            </a:extLst>
          </p:cNvPr>
          <p:cNvSpPr/>
          <p:nvPr/>
        </p:nvSpPr>
        <p:spPr>
          <a:xfrm>
            <a:off x="10160622" y="5578826"/>
            <a:ext cx="559934" cy="559934"/>
          </a:xfrm>
          <a:custGeom>
            <a:avLst/>
            <a:gdLst/>
            <a:ahLst/>
            <a:cxnLst/>
            <a:rect l="l" t="t" r="r" b="b"/>
            <a:pathLst>
              <a:path w="3240000" h="3240000">
                <a:moveTo>
                  <a:pt x="1613470" y="2077417"/>
                </a:moveTo>
                <a:cubicBezTo>
                  <a:pt x="1358886" y="2080042"/>
                  <a:pt x="1130625" y="2234862"/>
                  <a:pt x="1034031" y="2470424"/>
                </a:cubicBezTo>
                <a:lnTo>
                  <a:pt x="1213303" y="2543936"/>
                </a:lnTo>
                <a:cubicBezTo>
                  <a:pt x="1280345" y="2380442"/>
                  <a:pt x="1438772" y="2272988"/>
                  <a:pt x="1615468" y="2271166"/>
                </a:cubicBezTo>
                <a:cubicBezTo>
                  <a:pt x="1792164" y="2269344"/>
                  <a:pt x="1952774" y="2373507"/>
                  <a:pt x="2023173" y="2535584"/>
                </a:cubicBezTo>
                <a:lnTo>
                  <a:pt x="2200891" y="2458391"/>
                </a:lnTo>
                <a:cubicBezTo>
                  <a:pt x="2099460" y="2224871"/>
                  <a:pt x="1868054" y="2074792"/>
                  <a:pt x="1613470" y="2077417"/>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9" y="72832"/>
                </a:lnTo>
                <a:lnTo>
                  <a:pt x="2250577" y="127308"/>
                </a:lnTo>
                <a:lnTo>
                  <a:pt x="2392188" y="195525"/>
                </a:lnTo>
                <a:lnTo>
                  <a:pt x="2525758" y="276671"/>
                </a:lnTo>
                <a:lnTo>
                  <a:pt x="2650471" y="369929"/>
                </a:lnTo>
                <a:lnTo>
                  <a:pt x="2765513" y="474487"/>
                </a:lnTo>
                <a:lnTo>
                  <a:pt x="2870071" y="589530"/>
                </a:lnTo>
                <a:lnTo>
                  <a:pt x="2963330"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30" y="2525758"/>
                </a:lnTo>
                <a:lnTo>
                  <a:pt x="2870071" y="2650471"/>
                </a:lnTo>
                <a:lnTo>
                  <a:pt x="2765513" y="2765513"/>
                </a:lnTo>
                <a:lnTo>
                  <a:pt x="2650471" y="2870071"/>
                </a:lnTo>
                <a:lnTo>
                  <a:pt x="2525758" y="2963330"/>
                </a:lnTo>
                <a:lnTo>
                  <a:pt x="2392188" y="3044475"/>
                </a:lnTo>
                <a:lnTo>
                  <a:pt x="2250577" y="3112693"/>
                </a:lnTo>
                <a:lnTo>
                  <a:pt x="2101739" y="3167168"/>
                </a:lnTo>
                <a:lnTo>
                  <a:pt x="1946487" y="3207088"/>
                </a:lnTo>
                <a:lnTo>
                  <a:pt x="1785636" y="3231636"/>
                </a:lnTo>
                <a:cubicBezTo>
                  <a:pt x="1731176" y="3237167"/>
                  <a:pt x="1675919" y="3240000"/>
                  <a:pt x="1620000" y="3240000"/>
                </a:cubicBezTo>
                <a:cubicBezTo>
                  <a:pt x="1508163"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4" y="3019536"/>
                  <a:pt x="757335" y="2992442"/>
                  <a:pt x="714243" y="2963330"/>
                </a:cubicBezTo>
                <a:cubicBezTo>
                  <a:pt x="671151" y="2934217"/>
                  <a:pt x="629534" y="2903086"/>
                  <a:pt x="589530" y="2870071"/>
                </a:cubicBezTo>
                <a:cubicBezTo>
                  <a:pt x="549525" y="2837056"/>
                  <a:pt x="511133" y="2802158"/>
                  <a:pt x="474487" y="2765513"/>
                </a:cubicBezTo>
                <a:cubicBezTo>
                  <a:pt x="437842" y="2728868"/>
                  <a:pt x="402944" y="2690475"/>
                  <a:pt x="369930" y="2650471"/>
                </a:cubicBezTo>
                <a:cubicBezTo>
                  <a:pt x="336915" y="2610466"/>
                  <a:pt x="305783" y="2568850"/>
                  <a:pt x="276671" y="2525758"/>
                </a:cubicBezTo>
                <a:cubicBezTo>
                  <a:pt x="247558" y="2482665"/>
                  <a:pt x="220465" y="2438097"/>
                  <a:pt x="195526" y="2392188"/>
                </a:cubicBezTo>
                <a:cubicBezTo>
                  <a:pt x="170586" y="2346280"/>
                  <a:pt x="147802" y="2299031"/>
                  <a:pt x="127308" y="2250577"/>
                </a:cubicBezTo>
                <a:cubicBezTo>
                  <a:pt x="106814" y="2202124"/>
                  <a:pt x="88610" y="2152466"/>
                  <a:pt x="72832" y="2101739"/>
                </a:cubicBezTo>
                <a:cubicBezTo>
                  <a:pt x="57055"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5" y="1188989"/>
                  <a:pt x="72832" y="1138262"/>
                </a:cubicBezTo>
                <a:cubicBezTo>
                  <a:pt x="88610" y="1087535"/>
                  <a:pt x="106814" y="1037877"/>
                  <a:pt x="127308" y="989423"/>
                </a:cubicBezTo>
                <a:cubicBezTo>
                  <a:pt x="147802" y="940970"/>
                  <a:pt x="170586" y="893721"/>
                  <a:pt x="195526" y="847812"/>
                </a:cubicBezTo>
                <a:cubicBezTo>
                  <a:pt x="220465" y="801904"/>
                  <a:pt x="247558" y="757335"/>
                  <a:pt x="276671" y="714243"/>
                </a:cubicBezTo>
                <a:cubicBezTo>
                  <a:pt x="305783" y="671151"/>
                  <a:pt x="336915" y="629534"/>
                  <a:pt x="369930" y="589530"/>
                </a:cubicBezTo>
                <a:cubicBezTo>
                  <a:pt x="402944" y="549525"/>
                  <a:pt x="437842" y="511133"/>
                  <a:pt x="474487" y="474487"/>
                </a:cubicBezTo>
                <a:cubicBezTo>
                  <a:pt x="511133" y="437842"/>
                  <a:pt x="549525" y="402944"/>
                  <a:pt x="589530" y="369929"/>
                </a:cubicBezTo>
                <a:cubicBezTo>
                  <a:pt x="629534" y="336915"/>
                  <a:pt x="671151" y="305783"/>
                  <a:pt x="714243" y="276671"/>
                </a:cubicBezTo>
                <a:cubicBezTo>
                  <a:pt x="757335" y="247558"/>
                  <a:pt x="801904"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5" name="Smiley Face 15">
            <a:extLst>
              <a:ext uri="{FF2B5EF4-FFF2-40B4-BE49-F238E27FC236}">
                <a16:creationId xmlns:a16="http://schemas.microsoft.com/office/drawing/2014/main" id="{7DB0A6EE-0534-4660-BA3C-A3E8C9FF112F}"/>
              </a:ext>
            </a:extLst>
          </p:cNvPr>
          <p:cNvSpPr/>
          <p:nvPr/>
        </p:nvSpPr>
        <p:spPr>
          <a:xfrm>
            <a:off x="8468995" y="5581897"/>
            <a:ext cx="553792" cy="553792"/>
          </a:xfrm>
          <a:custGeom>
            <a:avLst/>
            <a:gdLst/>
            <a:ahLst/>
            <a:cxnLst/>
            <a:rect l="l" t="t" r="r" b="b"/>
            <a:pathLst>
              <a:path w="3240000" h="3240000">
                <a:moveTo>
                  <a:pt x="2298433" y="2114441"/>
                </a:moveTo>
                <a:lnTo>
                  <a:pt x="1355104" y="2367205"/>
                </a:lnTo>
                <a:lnTo>
                  <a:pt x="1411009" y="2575845"/>
                </a:lnTo>
                <a:lnTo>
                  <a:pt x="2354338" y="2323081"/>
                </a:ln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6" name="Oval 37">
            <a:extLst>
              <a:ext uri="{FF2B5EF4-FFF2-40B4-BE49-F238E27FC236}">
                <a16:creationId xmlns:a16="http://schemas.microsoft.com/office/drawing/2014/main" id="{1430B71C-D580-4CA6-A442-26AED5FAE293}"/>
              </a:ext>
            </a:extLst>
          </p:cNvPr>
          <p:cNvSpPr/>
          <p:nvPr/>
        </p:nvSpPr>
        <p:spPr>
          <a:xfrm>
            <a:off x="11012576" y="5575424"/>
            <a:ext cx="566738" cy="566738"/>
          </a:xfrm>
          <a:custGeom>
            <a:avLst/>
            <a:gdLst/>
            <a:ahLst/>
            <a:cxnLst/>
            <a:rect l="l" t="t" r="r" b="b"/>
            <a:pathLst>
              <a:path w="3240000" h="3240000">
                <a:moveTo>
                  <a:pt x="2249999" y="2117384"/>
                </a:moveTo>
                <a:lnTo>
                  <a:pt x="990192" y="2131776"/>
                </a:lnTo>
                <a:cubicBezTo>
                  <a:pt x="998682" y="2476365"/>
                  <a:pt x="1282526" y="2750154"/>
                  <a:pt x="1627197" y="2746216"/>
                </a:cubicBezTo>
                <a:cubicBezTo>
                  <a:pt x="1971867" y="2742279"/>
                  <a:pt x="2249383" y="2462077"/>
                  <a:pt x="2249999" y="2117384"/>
                </a:cubicBezTo>
                <a:close/>
                <a:moveTo>
                  <a:pt x="2505352" y="784338"/>
                </a:moveTo>
                <a:lnTo>
                  <a:pt x="1869332" y="1428843"/>
                </a:lnTo>
                <a:lnTo>
                  <a:pt x="2505352" y="1522122"/>
                </a:lnTo>
                <a:lnTo>
                  <a:pt x="2505352" y="1378597"/>
                </a:lnTo>
                <a:lnTo>
                  <a:pt x="2187887" y="1332038"/>
                </a:lnTo>
                <a:lnTo>
                  <a:pt x="2505352" y="1010338"/>
                </a:lnTo>
                <a:close/>
                <a:moveTo>
                  <a:pt x="734649" y="784338"/>
                </a:moveTo>
                <a:lnTo>
                  <a:pt x="734649" y="1010338"/>
                </a:lnTo>
                <a:lnTo>
                  <a:pt x="1052115" y="1332038"/>
                </a:lnTo>
                <a:lnTo>
                  <a:pt x="734649" y="1378597"/>
                </a:lnTo>
                <a:lnTo>
                  <a:pt x="734649" y="1522122"/>
                </a:lnTo>
                <a:lnTo>
                  <a:pt x="1370670" y="1428843"/>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7" name="Smiley Face 14">
            <a:extLst>
              <a:ext uri="{FF2B5EF4-FFF2-40B4-BE49-F238E27FC236}">
                <a16:creationId xmlns:a16="http://schemas.microsoft.com/office/drawing/2014/main" id="{77504E11-68B3-460A-979B-D56E2900C922}"/>
              </a:ext>
            </a:extLst>
          </p:cNvPr>
          <p:cNvSpPr/>
          <p:nvPr/>
        </p:nvSpPr>
        <p:spPr>
          <a:xfrm>
            <a:off x="9314808" y="5581897"/>
            <a:ext cx="553792" cy="553792"/>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937973" y="986566"/>
                </a:moveTo>
                <a:cubicBezTo>
                  <a:pt x="850807" y="983371"/>
                  <a:pt x="762813" y="1002775"/>
                  <a:pt x="683096" y="1045110"/>
                </a:cubicBezTo>
                <a:cubicBezTo>
                  <a:pt x="523662" y="1129780"/>
                  <a:pt x="421680" y="1293248"/>
                  <a:pt x="415731" y="1473672"/>
                </a:cubicBezTo>
                <a:lnTo>
                  <a:pt x="615852" y="1480270"/>
                </a:lnTo>
                <a:cubicBezTo>
                  <a:pt x="619438" y="1371518"/>
                  <a:pt x="680908" y="1272986"/>
                  <a:pt x="777009" y="1221950"/>
                </a:cubicBezTo>
                <a:cubicBezTo>
                  <a:pt x="873110" y="1170914"/>
                  <a:pt x="989166" y="1175167"/>
                  <a:pt x="1081273" y="1233100"/>
                </a:cubicBezTo>
                <a:cubicBezTo>
                  <a:pt x="1173381" y="1291033"/>
                  <a:pt x="1227475" y="1393800"/>
                  <a:pt x="1223091" y="1502523"/>
                </a:cubicBezTo>
                <a:lnTo>
                  <a:pt x="1423160" y="1510590"/>
                </a:lnTo>
                <a:cubicBezTo>
                  <a:pt x="1430433" y="1330214"/>
                  <a:pt x="1340689" y="1159721"/>
                  <a:pt x="1187880" y="1063608"/>
                </a:cubicBezTo>
                <a:cubicBezTo>
                  <a:pt x="1111476" y="1015552"/>
                  <a:pt x="1025138" y="989760"/>
                  <a:pt x="937973" y="986566"/>
                </a:cubicBezTo>
                <a:close/>
                <a:moveTo>
                  <a:pt x="2306124" y="986566"/>
                </a:moveTo>
                <a:cubicBezTo>
                  <a:pt x="2218958" y="983371"/>
                  <a:pt x="2130964" y="1002775"/>
                  <a:pt x="2051247" y="1045110"/>
                </a:cubicBezTo>
                <a:cubicBezTo>
                  <a:pt x="1891813" y="1129780"/>
                  <a:pt x="1789831" y="1293248"/>
                  <a:pt x="1783882" y="1473672"/>
                </a:cubicBezTo>
                <a:lnTo>
                  <a:pt x="1984003" y="1480270"/>
                </a:lnTo>
                <a:cubicBezTo>
                  <a:pt x="1987589" y="1371518"/>
                  <a:pt x="2049059" y="1272986"/>
                  <a:pt x="2145160" y="1221950"/>
                </a:cubicBezTo>
                <a:cubicBezTo>
                  <a:pt x="2241261" y="1170914"/>
                  <a:pt x="2357317" y="1175167"/>
                  <a:pt x="2449424" y="1233100"/>
                </a:cubicBezTo>
                <a:cubicBezTo>
                  <a:pt x="2541532" y="1291033"/>
                  <a:pt x="2595626" y="1393800"/>
                  <a:pt x="2591242" y="1502523"/>
                </a:cubicBezTo>
                <a:lnTo>
                  <a:pt x="2791311" y="1510590"/>
                </a:lnTo>
                <a:cubicBezTo>
                  <a:pt x="2798584" y="1330214"/>
                  <a:pt x="2708840" y="1159721"/>
                  <a:pt x="2556031" y="1063608"/>
                </a:cubicBezTo>
                <a:cubicBezTo>
                  <a:pt x="2479627" y="1015552"/>
                  <a:pt x="2393289" y="989760"/>
                  <a:pt x="2306124" y="98656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8" name="Rectangle 16">
            <a:extLst>
              <a:ext uri="{FF2B5EF4-FFF2-40B4-BE49-F238E27FC236}">
                <a16:creationId xmlns:a16="http://schemas.microsoft.com/office/drawing/2014/main" id="{EE8124F3-717D-48CF-A47F-1E6B4110895D}"/>
              </a:ext>
            </a:extLst>
          </p:cNvPr>
          <p:cNvSpPr/>
          <p:nvPr/>
        </p:nvSpPr>
        <p:spPr>
          <a:xfrm rot="2700000">
            <a:off x="5325698" y="3520150"/>
            <a:ext cx="389390" cy="698103"/>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9" name="Rectangle 9">
            <a:extLst>
              <a:ext uri="{FF2B5EF4-FFF2-40B4-BE49-F238E27FC236}">
                <a16:creationId xmlns:a16="http://schemas.microsoft.com/office/drawing/2014/main" id="{444E6227-4972-4DE6-BEB0-C3FC42991182}"/>
              </a:ext>
            </a:extLst>
          </p:cNvPr>
          <p:cNvSpPr/>
          <p:nvPr/>
        </p:nvSpPr>
        <p:spPr>
          <a:xfrm>
            <a:off x="4401174" y="3545247"/>
            <a:ext cx="527335" cy="493633"/>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0" name="Round Same Side Corner Rectangle 6">
            <a:extLst>
              <a:ext uri="{FF2B5EF4-FFF2-40B4-BE49-F238E27FC236}">
                <a16:creationId xmlns:a16="http://schemas.microsoft.com/office/drawing/2014/main" id="{11207448-F26A-4EF1-8764-2D6798600849}"/>
              </a:ext>
            </a:extLst>
          </p:cNvPr>
          <p:cNvSpPr/>
          <p:nvPr/>
        </p:nvSpPr>
        <p:spPr>
          <a:xfrm rot="2700000">
            <a:off x="6979028" y="5476482"/>
            <a:ext cx="190721" cy="764622"/>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1" name="Frame 17">
            <a:extLst>
              <a:ext uri="{FF2B5EF4-FFF2-40B4-BE49-F238E27FC236}">
                <a16:creationId xmlns:a16="http://schemas.microsoft.com/office/drawing/2014/main" id="{1278BF84-DDF3-43F8-88E4-A0F28E4079EF}"/>
              </a:ext>
            </a:extLst>
          </p:cNvPr>
          <p:cNvSpPr/>
          <p:nvPr/>
        </p:nvSpPr>
        <p:spPr>
          <a:xfrm>
            <a:off x="4376235" y="4613417"/>
            <a:ext cx="508153" cy="50815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2" name="Rounded Rectangle 5">
            <a:extLst>
              <a:ext uri="{FF2B5EF4-FFF2-40B4-BE49-F238E27FC236}">
                <a16:creationId xmlns:a16="http://schemas.microsoft.com/office/drawing/2014/main" id="{B5A177C8-7AB0-4E40-873A-70F231B3FA06}"/>
              </a:ext>
            </a:extLst>
          </p:cNvPr>
          <p:cNvSpPr/>
          <p:nvPr/>
        </p:nvSpPr>
        <p:spPr>
          <a:xfrm flipH="1">
            <a:off x="10102420" y="2554106"/>
            <a:ext cx="504633" cy="416291"/>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3" name="Teardrop 1">
            <a:extLst>
              <a:ext uri="{FF2B5EF4-FFF2-40B4-BE49-F238E27FC236}">
                <a16:creationId xmlns:a16="http://schemas.microsoft.com/office/drawing/2014/main" id="{45BBC696-75E7-44AB-A411-9B80C52FFE5A}"/>
              </a:ext>
            </a:extLst>
          </p:cNvPr>
          <p:cNvSpPr/>
          <p:nvPr/>
        </p:nvSpPr>
        <p:spPr>
          <a:xfrm rot="18805991">
            <a:off x="10126692" y="1539348"/>
            <a:ext cx="551843" cy="546086"/>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94" name="Rectangle 130">
            <a:extLst>
              <a:ext uri="{FF2B5EF4-FFF2-40B4-BE49-F238E27FC236}">
                <a16:creationId xmlns:a16="http://schemas.microsoft.com/office/drawing/2014/main" id="{F7759672-254A-46D2-98DF-B919494C603A}"/>
              </a:ext>
            </a:extLst>
          </p:cNvPr>
          <p:cNvSpPr/>
          <p:nvPr/>
        </p:nvSpPr>
        <p:spPr>
          <a:xfrm>
            <a:off x="10932820" y="1539414"/>
            <a:ext cx="544577" cy="547049"/>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5" name="Right Triangle 17">
            <a:extLst>
              <a:ext uri="{FF2B5EF4-FFF2-40B4-BE49-F238E27FC236}">
                <a16:creationId xmlns:a16="http://schemas.microsoft.com/office/drawing/2014/main" id="{5B989D8F-E127-48E7-B329-C52CA522C191}"/>
              </a:ext>
            </a:extLst>
          </p:cNvPr>
          <p:cNvSpPr>
            <a:spLocks noChangeAspect="1"/>
          </p:cNvSpPr>
          <p:nvPr/>
        </p:nvSpPr>
        <p:spPr>
          <a:xfrm>
            <a:off x="9363473" y="4578026"/>
            <a:ext cx="478148" cy="569324"/>
          </a:xfrm>
          <a:custGeom>
            <a:avLst/>
            <a:gdLst/>
            <a:ahLst/>
            <a:cxnLst/>
            <a:rect l="l" t="t" r="r" b="b"/>
            <a:pathLst>
              <a:path w="2721114" h="3240000">
                <a:moveTo>
                  <a:pt x="1999321" y="2603448"/>
                </a:moveTo>
                <a:lnTo>
                  <a:pt x="1999321" y="2772810"/>
                </a:lnTo>
                <a:lnTo>
                  <a:pt x="2528507" y="2772810"/>
                </a:lnTo>
                <a:lnTo>
                  <a:pt x="2528507" y="2603448"/>
                </a:lnTo>
                <a:close/>
                <a:moveTo>
                  <a:pt x="2263914" y="2230929"/>
                </a:moveTo>
                <a:cubicBezTo>
                  <a:pt x="2516419" y="2230929"/>
                  <a:pt x="2721114" y="2435624"/>
                  <a:pt x="2721114" y="2688129"/>
                </a:cubicBezTo>
                <a:cubicBezTo>
                  <a:pt x="2721114" y="2940634"/>
                  <a:pt x="2516419" y="3145329"/>
                  <a:pt x="2263914" y="3145329"/>
                </a:cubicBezTo>
                <a:cubicBezTo>
                  <a:pt x="2011409" y="3145329"/>
                  <a:pt x="1806714" y="2940634"/>
                  <a:pt x="1806714" y="2688129"/>
                </a:cubicBezTo>
                <a:cubicBezTo>
                  <a:pt x="1806714" y="2435624"/>
                  <a:pt x="2011409" y="2230929"/>
                  <a:pt x="2263914" y="2230929"/>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6" name="Right Triangle 17">
            <a:extLst>
              <a:ext uri="{FF2B5EF4-FFF2-40B4-BE49-F238E27FC236}">
                <a16:creationId xmlns:a16="http://schemas.microsoft.com/office/drawing/2014/main" id="{D61B263F-9E2B-4D6D-AE92-C6B011C62C98}"/>
              </a:ext>
            </a:extLst>
          </p:cNvPr>
          <p:cNvSpPr>
            <a:spLocks noChangeAspect="1"/>
          </p:cNvSpPr>
          <p:nvPr/>
        </p:nvSpPr>
        <p:spPr>
          <a:xfrm>
            <a:off x="8488431" y="4578026"/>
            <a:ext cx="478148" cy="569324"/>
          </a:xfrm>
          <a:custGeom>
            <a:avLst/>
            <a:gdLst/>
            <a:ahLst/>
            <a:cxnLst/>
            <a:rect l="l" t="t" r="r" b="b"/>
            <a:pathLst>
              <a:path w="2721114" h="3240000">
                <a:moveTo>
                  <a:pt x="2179233" y="2431577"/>
                </a:moveTo>
                <a:lnTo>
                  <a:pt x="2179233" y="2611489"/>
                </a:lnTo>
                <a:lnTo>
                  <a:pt x="1999321" y="2611489"/>
                </a:lnTo>
                <a:lnTo>
                  <a:pt x="1999321" y="2780851"/>
                </a:lnTo>
                <a:lnTo>
                  <a:pt x="2179233" y="2780851"/>
                </a:lnTo>
                <a:lnTo>
                  <a:pt x="2179233" y="2960763"/>
                </a:lnTo>
                <a:lnTo>
                  <a:pt x="2348595" y="2960763"/>
                </a:lnTo>
                <a:lnTo>
                  <a:pt x="2348595" y="2780851"/>
                </a:lnTo>
                <a:lnTo>
                  <a:pt x="2528507" y="2780851"/>
                </a:lnTo>
                <a:lnTo>
                  <a:pt x="2528507" y="2611489"/>
                </a:lnTo>
                <a:lnTo>
                  <a:pt x="2348595" y="2611489"/>
                </a:lnTo>
                <a:lnTo>
                  <a:pt x="2348595" y="24315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7" name="Right Triangle 17">
            <a:extLst>
              <a:ext uri="{FF2B5EF4-FFF2-40B4-BE49-F238E27FC236}">
                <a16:creationId xmlns:a16="http://schemas.microsoft.com/office/drawing/2014/main" id="{5E5AE7B0-988E-44BF-89EA-013033086F96}"/>
              </a:ext>
            </a:extLst>
          </p:cNvPr>
          <p:cNvSpPr>
            <a:spLocks noChangeAspect="1"/>
          </p:cNvSpPr>
          <p:nvPr/>
        </p:nvSpPr>
        <p:spPr>
          <a:xfrm>
            <a:off x="10238515" y="4578026"/>
            <a:ext cx="478148" cy="569324"/>
          </a:xfrm>
          <a:custGeom>
            <a:avLst/>
            <a:gdLst/>
            <a:ahLst/>
            <a:cxnLst/>
            <a:rect l="l" t="t" r="r" b="b"/>
            <a:pathLst>
              <a:path w="2721114" h="3240000">
                <a:moveTo>
                  <a:pt x="2136698" y="2449196"/>
                </a:moveTo>
                <a:lnTo>
                  <a:pt x="2016940" y="2568954"/>
                </a:lnTo>
                <a:lnTo>
                  <a:pt x="2144156" y="2696170"/>
                </a:lnTo>
                <a:lnTo>
                  <a:pt x="2016940" y="2823386"/>
                </a:lnTo>
                <a:lnTo>
                  <a:pt x="2136698" y="2943144"/>
                </a:lnTo>
                <a:lnTo>
                  <a:pt x="2263914" y="2815928"/>
                </a:lnTo>
                <a:lnTo>
                  <a:pt x="2391130" y="2943144"/>
                </a:lnTo>
                <a:lnTo>
                  <a:pt x="2510888" y="2823386"/>
                </a:lnTo>
                <a:lnTo>
                  <a:pt x="2383672" y="2696170"/>
                </a:lnTo>
                <a:lnTo>
                  <a:pt x="2510888" y="2568954"/>
                </a:lnTo>
                <a:lnTo>
                  <a:pt x="2391130" y="2449196"/>
                </a:lnTo>
                <a:lnTo>
                  <a:pt x="2263914" y="2576412"/>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8" name="Oval 44">
            <a:extLst>
              <a:ext uri="{FF2B5EF4-FFF2-40B4-BE49-F238E27FC236}">
                <a16:creationId xmlns:a16="http://schemas.microsoft.com/office/drawing/2014/main" id="{94195A6D-E3B2-4E10-BD54-AC5E4FED7A15}"/>
              </a:ext>
            </a:extLst>
          </p:cNvPr>
          <p:cNvSpPr>
            <a:spLocks noChangeAspect="1"/>
          </p:cNvSpPr>
          <p:nvPr/>
        </p:nvSpPr>
        <p:spPr>
          <a:xfrm>
            <a:off x="11113556" y="4578026"/>
            <a:ext cx="478148" cy="569324"/>
          </a:xfrm>
          <a:custGeom>
            <a:avLst/>
            <a:gdLst/>
            <a:ahLst/>
            <a:cxnLst/>
            <a:rect l="l" t="t" r="r" b="b"/>
            <a:pathLst>
              <a:path w="2721114" h="3240000">
                <a:moveTo>
                  <a:pt x="2519839" y="2469622"/>
                </a:moveTo>
                <a:lnTo>
                  <a:pt x="2201779" y="2787682"/>
                </a:lnTo>
                <a:lnTo>
                  <a:pt x="2003023" y="2588926"/>
                </a:lnTo>
                <a:lnTo>
                  <a:pt x="1901669" y="2690281"/>
                </a:lnTo>
                <a:lnTo>
                  <a:pt x="2203868" y="2992480"/>
                </a:lnTo>
                <a:lnTo>
                  <a:pt x="2305222" y="2891125"/>
                </a:lnTo>
                <a:lnTo>
                  <a:pt x="2303133" y="2889037"/>
                </a:lnTo>
                <a:lnTo>
                  <a:pt x="2621194" y="25709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3137583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Fully Editable Icon Sets: B</a:t>
            </a:r>
          </a:p>
        </p:txBody>
      </p:sp>
      <p:sp>
        <p:nvSpPr>
          <p:cNvPr id="54" name="Freeform 47">
            <a:extLst>
              <a:ext uri="{FF2B5EF4-FFF2-40B4-BE49-F238E27FC236}">
                <a16:creationId xmlns:a16="http://schemas.microsoft.com/office/drawing/2014/main" id="{C23D3A46-4648-419A-831A-39A9EF5FA6C6}"/>
              </a:ext>
            </a:extLst>
          </p:cNvPr>
          <p:cNvSpPr>
            <a:spLocks noChangeAspect="1"/>
          </p:cNvSpPr>
          <p:nvPr/>
        </p:nvSpPr>
        <p:spPr>
          <a:xfrm>
            <a:off x="4430860" y="1410562"/>
            <a:ext cx="530134" cy="529812"/>
          </a:xfrm>
          <a:custGeom>
            <a:avLst/>
            <a:gdLst>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5619 w 1901727"/>
              <a:gd name="connsiteY10" fmla="*/ 633909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71474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858302 w 2014192"/>
              <a:gd name="connsiteY0" fmla="*/ 0 h 1958316"/>
              <a:gd name="connsiteX1" fmla="*/ 858302 w 2014192"/>
              <a:gd name="connsiteY1" fmla="*/ 0 h 1958316"/>
              <a:gd name="connsiteX2" fmla="*/ 1093914 w 2014192"/>
              <a:gd name="connsiteY2" fmla="*/ 5610 h 1958316"/>
              <a:gd name="connsiteX3" fmla="*/ 1088304 w 2014192"/>
              <a:gd name="connsiteY3" fmla="*/ 493664 h 1958316"/>
              <a:gd name="connsiteX4" fmla="*/ 1222940 w 2014192"/>
              <a:gd name="connsiteY4" fmla="*/ 572201 h 1958316"/>
              <a:gd name="connsiteX5" fmla="*/ 1419283 w 2014192"/>
              <a:gd name="connsiteY5" fmla="*/ 375858 h 1958316"/>
              <a:gd name="connsiteX6" fmla="*/ 1969045 w 2014192"/>
              <a:gd name="connsiteY6" fmla="*/ 1924167 h 1958316"/>
              <a:gd name="connsiteX7" fmla="*/ 1121962 w 2014192"/>
              <a:gd name="connsiteY7" fmla="*/ 1486600 h 1958316"/>
              <a:gd name="connsiteX8" fmla="*/ 1105134 w 2014192"/>
              <a:gd name="connsiteY8" fmla="*/ 1144403 h 1958316"/>
              <a:gd name="connsiteX9" fmla="*/ 1155622 w 2014192"/>
              <a:gd name="connsiteY9" fmla="*/ 757325 h 1958316"/>
              <a:gd name="connsiteX10" fmla="*/ 987327 w 2014192"/>
              <a:gd name="connsiteY10" fmla="*/ 611470 h 1958316"/>
              <a:gd name="connsiteX11" fmla="*/ 796594 w 2014192"/>
              <a:gd name="connsiteY11" fmla="*/ 751715 h 1958316"/>
              <a:gd name="connsiteX12" fmla="*/ 807813 w 2014192"/>
              <a:gd name="connsiteY12" fmla="*/ 1161232 h 1958316"/>
              <a:gd name="connsiteX13" fmla="*/ 852692 w 2014192"/>
              <a:gd name="connsiteY13" fmla="*/ 1509040 h 1958316"/>
              <a:gd name="connsiteX14" fmla="*/ 0 w 2014192"/>
              <a:gd name="connsiteY14" fmla="*/ 1952216 h 1958316"/>
              <a:gd name="connsiteX15" fmla="*/ 488054 w 2014192"/>
              <a:gd name="connsiteY15" fmla="*/ 375858 h 1958316"/>
              <a:gd name="connsiteX16" fmla="*/ 718056 w 2014192"/>
              <a:gd name="connsiteY16" fmla="*/ 611470 h 1958316"/>
              <a:gd name="connsiteX17" fmla="*/ 880741 w 2014192"/>
              <a:gd name="connsiteY17" fmla="*/ 499274 h 1958316"/>
              <a:gd name="connsiteX18" fmla="*/ 858302 w 2014192"/>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7994 w 2103393"/>
              <a:gd name="connsiteY8" fmla="*/ 1194891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2384 w 2103393"/>
              <a:gd name="connsiteY8" fmla="*/ 117806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3064"/>
              <a:gd name="connsiteX1" fmla="*/ 947503 w 2103393"/>
              <a:gd name="connsiteY1" fmla="*/ 0 h 1963064"/>
              <a:gd name="connsiteX2" fmla="*/ 1183115 w 2103393"/>
              <a:gd name="connsiteY2" fmla="*/ 5610 h 1963064"/>
              <a:gd name="connsiteX3" fmla="*/ 1177505 w 2103393"/>
              <a:gd name="connsiteY3" fmla="*/ 493664 h 1963064"/>
              <a:gd name="connsiteX4" fmla="*/ 1312141 w 2103393"/>
              <a:gd name="connsiteY4" fmla="*/ 572201 h 1963064"/>
              <a:gd name="connsiteX5" fmla="*/ 1508484 w 2103393"/>
              <a:gd name="connsiteY5" fmla="*/ 375858 h 1963064"/>
              <a:gd name="connsiteX6" fmla="*/ 2058246 w 2103393"/>
              <a:gd name="connsiteY6" fmla="*/ 1924167 h 1963064"/>
              <a:gd name="connsiteX7" fmla="*/ 1244822 w 2103393"/>
              <a:gd name="connsiteY7" fmla="*/ 1514649 h 1963064"/>
              <a:gd name="connsiteX8" fmla="*/ 1205554 w 2103393"/>
              <a:gd name="connsiteY8" fmla="*/ 1200502 h 1963064"/>
              <a:gd name="connsiteX9" fmla="*/ 1244823 w 2103393"/>
              <a:gd name="connsiteY9" fmla="*/ 757325 h 1963064"/>
              <a:gd name="connsiteX10" fmla="*/ 1076528 w 2103393"/>
              <a:gd name="connsiteY10" fmla="*/ 611470 h 1963064"/>
              <a:gd name="connsiteX11" fmla="*/ 885795 w 2103393"/>
              <a:gd name="connsiteY11" fmla="*/ 751715 h 1963064"/>
              <a:gd name="connsiteX12" fmla="*/ 919453 w 2103393"/>
              <a:gd name="connsiteY12" fmla="*/ 1189281 h 1963064"/>
              <a:gd name="connsiteX13" fmla="*/ 891405 w 2103393"/>
              <a:gd name="connsiteY13" fmla="*/ 1509040 h 1963064"/>
              <a:gd name="connsiteX14" fmla="*/ 89201 w 2103393"/>
              <a:gd name="connsiteY14" fmla="*/ 1952216 h 1963064"/>
              <a:gd name="connsiteX15" fmla="*/ 577255 w 2103393"/>
              <a:gd name="connsiteY15" fmla="*/ 375858 h 1963064"/>
              <a:gd name="connsiteX16" fmla="*/ 807257 w 2103393"/>
              <a:gd name="connsiteY16" fmla="*/ 611470 h 1963064"/>
              <a:gd name="connsiteX17" fmla="*/ 969942 w 2103393"/>
              <a:gd name="connsiteY17" fmla="*/ 499274 h 1963064"/>
              <a:gd name="connsiteX18" fmla="*/ 947503 w 2103393"/>
              <a:gd name="connsiteY18" fmla="*/ 0 h 1963064"/>
              <a:gd name="connsiteX0" fmla="*/ 947503 w 2103393"/>
              <a:gd name="connsiteY0" fmla="*/ 0 h 1964995"/>
              <a:gd name="connsiteX1" fmla="*/ 947503 w 2103393"/>
              <a:gd name="connsiteY1" fmla="*/ 0 h 1964995"/>
              <a:gd name="connsiteX2" fmla="*/ 1183115 w 2103393"/>
              <a:gd name="connsiteY2" fmla="*/ 5610 h 1964995"/>
              <a:gd name="connsiteX3" fmla="*/ 1177505 w 2103393"/>
              <a:gd name="connsiteY3" fmla="*/ 493664 h 1964995"/>
              <a:gd name="connsiteX4" fmla="*/ 1312141 w 2103393"/>
              <a:gd name="connsiteY4" fmla="*/ 572201 h 1964995"/>
              <a:gd name="connsiteX5" fmla="*/ 1508484 w 2103393"/>
              <a:gd name="connsiteY5" fmla="*/ 375858 h 1964995"/>
              <a:gd name="connsiteX6" fmla="*/ 2058246 w 2103393"/>
              <a:gd name="connsiteY6" fmla="*/ 1924167 h 1964995"/>
              <a:gd name="connsiteX7" fmla="*/ 1244822 w 2103393"/>
              <a:gd name="connsiteY7" fmla="*/ 1514649 h 1964995"/>
              <a:gd name="connsiteX8" fmla="*/ 1205554 w 2103393"/>
              <a:gd name="connsiteY8" fmla="*/ 1200502 h 1964995"/>
              <a:gd name="connsiteX9" fmla="*/ 1244823 w 2103393"/>
              <a:gd name="connsiteY9" fmla="*/ 757325 h 1964995"/>
              <a:gd name="connsiteX10" fmla="*/ 1076528 w 2103393"/>
              <a:gd name="connsiteY10" fmla="*/ 611470 h 1964995"/>
              <a:gd name="connsiteX11" fmla="*/ 885795 w 2103393"/>
              <a:gd name="connsiteY11" fmla="*/ 751715 h 1964995"/>
              <a:gd name="connsiteX12" fmla="*/ 919453 w 2103393"/>
              <a:gd name="connsiteY12" fmla="*/ 1189281 h 1964995"/>
              <a:gd name="connsiteX13" fmla="*/ 891405 w 2103393"/>
              <a:gd name="connsiteY13" fmla="*/ 1509040 h 1964995"/>
              <a:gd name="connsiteX14" fmla="*/ 89201 w 2103393"/>
              <a:gd name="connsiteY14" fmla="*/ 1952216 h 1964995"/>
              <a:gd name="connsiteX15" fmla="*/ 577255 w 2103393"/>
              <a:gd name="connsiteY15" fmla="*/ 375858 h 1964995"/>
              <a:gd name="connsiteX16" fmla="*/ 807257 w 2103393"/>
              <a:gd name="connsiteY16" fmla="*/ 611470 h 1964995"/>
              <a:gd name="connsiteX17" fmla="*/ 969942 w 2103393"/>
              <a:gd name="connsiteY17" fmla="*/ 499274 h 1964995"/>
              <a:gd name="connsiteX18" fmla="*/ 947503 w 2103393"/>
              <a:gd name="connsiteY18" fmla="*/ 0 h 1964995"/>
              <a:gd name="connsiteX0" fmla="*/ 947503 w 2103393"/>
              <a:gd name="connsiteY0" fmla="*/ 13781 h 1978776"/>
              <a:gd name="connsiteX1" fmla="*/ 947503 w 2103393"/>
              <a:gd name="connsiteY1" fmla="*/ 13781 h 1978776"/>
              <a:gd name="connsiteX2" fmla="*/ 1183115 w 2103393"/>
              <a:gd name="connsiteY2" fmla="*/ 19391 h 1978776"/>
              <a:gd name="connsiteX3" fmla="*/ 1177505 w 2103393"/>
              <a:gd name="connsiteY3" fmla="*/ 507445 h 1978776"/>
              <a:gd name="connsiteX4" fmla="*/ 1312141 w 2103393"/>
              <a:gd name="connsiteY4" fmla="*/ 585982 h 1978776"/>
              <a:gd name="connsiteX5" fmla="*/ 1508484 w 2103393"/>
              <a:gd name="connsiteY5" fmla="*/ 389639 h 1978776"/>
              <a:gd name="connsiteX6" fmla="*/ 2058246 w 2103393"/>
              <a:gd name="connsiteY6" fmla="*/ 1937948 h 1978776"/>
              <a:gd name="connsiteX7" fmla="*/ 1244822 w 2103393"/>
              <a:gd name="connsiteY7" fmla="*/ 1528430 h 1978776"/>
              <a:gd name="connsiteX8" fmla="*/ 1205554 w 2103393"/>
              <a:gd name="connsiteY8" fmla="*/ 1214283 h 1978776"/>
              <a:gd name="connsiteX9" fmla="*/ 1244823 w 2103393"/>
              <a:gd name="connsiteY9" fmla="*/ 771106 h 1978776"/>
              <a:gd name="connsiteX10" fmla="*/ 1076528 w 2103393"/>
              <a:gd name="connsiteY10" fmla="*/ 625251 h 1978776"/>
              <a:gd name="connsiteX11" fmla="*/ 885795 w 2103393"/>
              <a:gd name="connsiteY11" fmla="*/ 765496 h 1978776"/>
              <a:gd name="connsiteX12" fmla="*/ 919453 w 2103393"/>
              <a:gd name="connsiteY12" fmla="*/ 1203062 h 1978776"/>
              <a:gd name="connsiteX13" fmla="*/ 891405 w 2103393"/>
              <a:gd name="connsiteY13" fmla="*/ 1522821 h 1978776"/>
              <a:gd name="connsiteX14" fmla="*/ 89201 w 2103393"/>
              <a:gd name="connsiteY14" fmla="*/ 1965997 h 1978776"/>
              <a:gd name="connsiteX15" fmla="*/ 577255 w 2103393"/>
              <a:gd name="connsiteY15" fmla="*/ 389639 h 1978776"/>
              <a:gd name="connsiteX16" fmla="*/ 807257 w 2103393"/>
              <a:gd name="connsiteY16" fmla="*/ 625251 h 1978776"/>
              <a:gd name="connsiteX17" fmla="*/ 969942 w 2103393"/>
              <a:gd name="connsiteY17" fmla="*/ 513055 h 1978776"/>
              <a:gd name="connsiteX18" fmla="*/ 947503 w 2103393"/>
              <a:gd name="connsiteY18" fmla="*/ 13781 h 1978776"/>
              <a:gd name="connsiteX0" fmla="*/ 964333 w 2103393"/>
              <a:gd name="connsiteY0" fmla="*/ 55026 h 1980752"/>
              <a:gd name="connsiteX1" fmla="*/ 947503 w 2103393"/>
              <a:gd name="connsiteY1" fmla="*/ 15757 h 1980752"/>
              <a:gd name="connsiteX2" fmla="*/ 1183115 w 2103393"/>
              <a:gd name="connsiteY2" fmla="*/ 21367 h 1980752"/>
              <a:gd name="connsiteX3" fmla="*/ 1177505 w 2103393"/>
              <a:gd name="connsiteY3" fmla="*/ 509421 h 1980752"/>
              <a:gd name="connsiteX4" fmla="*/ 1312141 w 2103393"/>
              <a:gd name="connsiteY4" fmla="*/ 587958 h 1980752"/>
              <a:gd name="connsiteX5" fmla="*/ 1508484 w 2103393"/>
              <a:gd name="connsiteY5" fmla="*/ 391615 h 1980752"/>
              <a:gd name="connsiteX6" fmla="*/ 2058246 w 2103393"/>
              <a:gd name="connsiteY6" fmla="*/ 1939924 h 1980752"/>
              <a:gd name="connsiteX7" fmla="*/ 1244822 w 2103393"/>
              <a:gd name="connsiteY7" fmla="*/ 1530406 h 1980752"/>
              <a:gd name="connsiteX8" fmla="*/ 1205554 w 2103393"/>
              <a:gd name="connsiteY8" fmla="*/ 1216259 h 1980752"/>
              <a:gd name="connsiteX9" fmla="*/ 1244823 w 2103393"/>
              <a:gd name="connsiteY9" fmla="*/ 773082 h 1980752"/>
              <a:gd name="connsiteX10" fmla="*/ 1076528 w 2103393"/>
              <a:gd name="connsiteY10" fmla="*/ 627227 h 1980752"/>
              <a:gd name="connsiteX11" fmla="*/ 885795 w 2103393"/>
              <a:gd name="connsiteY11" fmla="*/ 767472 h 1980752"/>
              <a:gd name="connsiteX12" fmla="*/ 919453 w 2103393"/>
              <a:gd name="connsiteY12" fmla="*/ 1205038 h 1980752"/>
              <a:gd name="connsiteX13" fmla="*/ 891405 w 2103393"/>
              <a:gd name="connsiteY13" fmla="*/ 1524797 h 1980752"/>
              <a:gd name="connsiteX14" fmla="*/ 89201 w 2103393"/>
              <a:gd name="connsiteY14" fmla="*/ 1967973 h 1980752"/>
              <a:gd name="connsiteX15" fmla="*/ 577255 w 2103393"/>
              <a:gd name="connsiteY15" fmla="*/ 391615 h 1980752"/>
              <a:gd name="connsiteX16" fmla="*/ 807257 w 2103393"/>
              <a:gd name="connsiteY16" fmla="*/ 627227 h 1980752"/>
              <a:gd name="connsiteX17" fmla="*/ 969942 w 2103393"/>
              <a:gd name="connsiteY17" fmla="*/ 515031 h 1980752"/>
              <a:gd name="connsiteX18" fmla="*/ 964333 w 2103393"/>
              <a:gd name="connsiteY18" fmla="*/ 55026 h 1980752"/>
              <a:gd name="connsiteX0" fmla="*/ 913845 w 2103393"/>
              <a:gd name="connsiteY0" fmla="*/ 72662 h 1981559"/>
              <a:gd name="connsiteX1" fmla="*/ 947503 w 2103393"/>
              <a:gd name="connsiteY1" fmla="*/ 16564 h 1981559"/>
              <a:gd name="connsiteX2" fmla="*/ 1183115 w 2103393"/>
              <a:gd name="connsiteY2" fmla="*/ 22174 h 1981559"/>
              <a:gd name="connsiteX3" fmla="*/ 1177505 w 2103393"/>
              <a:gd name="connsiteY3" fmla="*/ 510228 h 1981559"/>
              <a:gd name="connsiteX4" fmla="*/ 1312141 w 2103393"/>
              <a:gd name="connsiteY4" fmla="*/ 588765 h 1981559"/>
              <a:gd name="connsiteX5" fmla="*/ 1508484 w 2103393"/>
              <a:gd name="connsiteY5" fmla="*/ 392422 h 1981559"/>
              <a:gd name="connsiteX6" fmla="*/ 2058246 w 2103393"/>
              <a:gd name="connsiteY6" fmla="*/ 1940731 h 1981559"/>
              <a:gd name="connsiteX7" fmla="*/ 1244822 w 2103393"/>
              <a:gd name="connsiteY7" fmla="*/ 1531213 h 1981559"/>
              <a:gd name="connsiteX8" fmla="*/ 1205554 w 2103393"/>
              <a:gd name="connsiteY8" fmla="*/ 1217066 h 1981559"/>
              <a:gd name="connsiteX9" fmla="*/ 1244823 w 2103393"/>
              <a:gd name="connsiteY9" fmla="*/ 773889 h 1981559"/>
              <a:gd name="connsiteX10" fmla="*/ 1076528 w 2103393"/>
              <a:gd name="connsiteY10" fmla="*/ 628034 h 1981559"/>
              <a:gd name="connsiteX11" fmla="*/ 885795 w 2103393"/>
              <a:gd name="connsiteY11" fmla="*/ 768279 h 1981559"/>
              <a:gd name="connsiteX12" fmla="*/ 919453 w 2103393"/>
              <a:gd name="connsiteY12" fmla="*/ 1205845 h 1981559"/>
              <a:gd name="connsiteX13" fmla="*/ 891405 w 2103393"/>
              <a:gd name="connsiteY13" fmla="*/ 1525604 h 1981559"/>
              <a:gd name="connsiteX14" fmla="*/ 89201 w 2103393"/>
              <a:gd name="connsiteY14" fmla="*/ 1968780 h 1981559"/>
              <a:gd name="connsiteX15" fmla="*/ 577255 w 2103393"/>
              <a:gd name="connsiteY15" fmla="*/ 392422 h 1981559"/>
              <a:gd name="connsiteX16" fmla="*/ 807257 w 2103393"/>
              <a:gd name="connsiteY16" fmla="*/ 628034 h 1981559"/>
              <a:gd name="connsiteX17" fmla="*/ 969942 w 2103393"/>
              <a:gd name="connsiteY17" fmla="*/ 515838 h 1981559"/>
              <a:gd name="connsiteX18" fmla="*/ 913845 w 2103393"/>
              <a:gd name="connsiteY18" fmla="*/ 72662 h 1981559"/>
              <a:gd name="connsiteX0" fmla="*/ 913845 w 2103393"/>
              <a:gd name="connsiteY0" fmla="*/ 103017 h 2011914"/>
              <a:gd name="connsiteX1" fmla="*/ 1003601 w 2103393"/>
              <a:gd name="connsiteY1" fmla="*/ 2040 h 2011914"/>
              <a:gd name="connsiteX2" fmla="*/ 1183115 w 2103393"/>
              <a:gd name="connsiteY2" fmla="*/ 52529 h 2011914"/>
              <a:gd name="connsiteX3" fmla="*/ 1177505 w 2103393"/>
              <a:gd name="connsiteY3" fmla="*/ 540583 h 2011914"/>
              <a:gd name="connsiteX4" fmla="*/ 1312141 w 2103393"/>
              <a:gd name="connsiteY4" fmla="*/ 619120 h 2011914"/>
              <a:gd name="connsiteX5" fmla="*/ 1508484 w 2103393"/>
              <a:gd name="connsiteY5" fmla="*/ 422777 h 2011914"/>
              <a:gd name="connsiteX6" fmla="*/ 2058246 w 2103393"/>
              <a:gd name="connsiteY6" fmla="*/ 1971086 h 2011914"/>
              <a:gd name="connsiteX7" fmla="*/ 1244822 w 2103393"/>
              <a:gd name="connsiteY7" fmla="*/ 1561568 h 2011914"/>
              <a:gd name="connsiteX8" fmla="*/ 1205554 w 2103393"/>
              <a:gd name="connsiteY8" fmla="*/ 1247421 h 2011914"/>
              <a:gd name="connsiteX9" fmla="*/ 1244823 w 2103393"/>
              <a:gd name="connsiteY9" fmla="*/ 804244 h 2011914"/>
              <a:gd name="connsiteX10" fmla="*/ 1076528 w 2103393"/>
              <a:gd name="connsiteY10" fmla="*/ 658389 h 2011914"/>
              <a:gd name="connsiteX11" fmla="*/ 885795 w 2103393"/>
              <a:gd name="connsiteY11" fmla="*/ 798634 h 2011914"/>
              <a:gd name="connsiteX12" fmla="*/ 919453 w 2103393"/>
              <a:gd name="connsiteY12" fmla="*/ 1236200 h 2011914"/>
              <a:gd name="connsiteX13" fmla="*/ 891405 w 2103393"/>
              <a:gd name="connsiteY13" fmla="*/ 1555959 h 2011914"/>
              <a:gd name="connsiteX14" fmla="*/ 89201 w 2103393"/>
              <a:gd name="connsiteY14" fmla="*/ 1999135 h 2011914"/>
              <a:gd name="connsiteX15" fmla="*/ 577255 w 2103393"/>
              <a:gd name="connsiteY15" fmla="*/ 422777 h 2011914"/>
              <a:gd name="connsiteX16" fmla="*/ 807257 w 2103393"/>
              <a:gd name="connsiteY16" fmla="*/ 658389 h 2011914"/>
              <a:gd name="connsiteX17" fmla="*/ 969942 w 2103393"/>
              <a:gd name="connsiteY17" fmla="*/ 546193 h 2011914"/>
              <a:gd name="connsiteX18" fmla="*/ 913845 w 2103393"/>
              <a:gd name="connsiteY18" fmla="*/ 103017 h 2011914"/>
              <a:gd name="connsiteX0" fmla="*/ 930675 w 2103393"/>
              <a:gd name="connsiteY0" fmla="*/ 67702 h 2010258"/>
              <a:gd name="connsiteX1" fmla="*/ 1003601 w 2103393"/>
              <a:gd name="connsiteY1" fmla="*/ 384 h 2010258"/>
              <a:gd name="connsiteX2" fmla="*/ 1183115 w 2103393"/>
              <a:gd name="connsiteY2" fmla="*/ 50873 h 2010258"/>
              <a:gd name="connsiteX3" fmla="*/ 1177505 w 2103393"/>
              <a:gd name="connsiteY3" fmla="*/ 538927 h 2010258"/>
              <a:gd name="connsiteX4" fmla="*/ 1312141 w 2103393"/>
              <a:gd name="connsiteY4" fmla="*/ 617464 h 2010258"/>
              <a:gd name="connsiteX5" fmla="*/ 1508484 w 2103393"/>
              <a:gd name="connsiteY5" fmla="*/ 421121 h 2010258"/>
              <a:gd name="connsiteX6" fmla="*/ 2058246 w 2103393"/>
              <a:gd name="connsiteY6" fmla="*/ 1969430 h 2010258"/>
              <a:gd name="connsiteX7" fmla="*/ 1244822 w 2103393"/>
              <a:gd name="connsiteY7" fmla="*/ 1559912 h 2010258"/>
              <a:gd name="connsiteX8" fmla="*/ 1205554 w 2103393"/>
              <a:gd name="connsiteY8" fmla="*/ 1245765 h 2010258"/>
              <a:gd name="connsiteX9" fmla="*/ 1244823 w 2103393"/>
              <a:gd name="connsiteY9" fmla="*/ 802588 h 2010258"/>
              <a:gd name="connsiteX10" fmla="*/ 1076528 w 2103393"/>
              <a:gd name="connsiteY10" fmla="*/ 656733 h 2010258"/>
              <a:gd name="connsiteX11" fmla="*/ 885795 w 2103393"/>
              <a:gd name="connsiteY11" fmla="*/ 796978 h 2010258"/>
              <a:gd name="connsiteX12" fmla="*/ 919453 w 2103393"/>
              <a:gd name="connsiteY12" fmla="*/ 1234544 h 2010258"/>
              <a:gd name="connsiteX13" fmla="*/ 891405 w 2103393"/>
              <a:gd name="connsiteY13" fmla="*/ 1554303 h 2010258"/>
              <a:gd name="connsiteX14" fmla="*/ 89201 w 2103393"/>
              <a:gd name="connsiteY14" fmla="*/ 1997479 h 2010258"/>
              <a:gd name="connsiteX15" fmla="*/ 577255 w 2103393"/>
              <a:gd name="connsiteY15" fmla="*/ 421121 h 2010258"/>
              <a:gd name="connsiteX16" fmla="*/ 807257 w 2103393"/>
              <a:gd name="connsiteY16" fmla="*/ 656733 h 2010258"/>
              <a:gd name="connsiteX17" fmla="*/ 969942 w 2103393"/>
              <a:gd name="connsiteY17" fmla="*/ 544537 h 2010258"/>
              <a:gd name="connsiteX18" fmla="*/ 930675 w 2103393"/>
              <a:gd name="connsiteY18" fmla="*/ 67702 h 2010258"/>
              <a:gd name="connsiteX0" fmla="*/ 930675 w 2103393"/>
              <a:gd name="connsiteY0" fmla="*/ 69239 h 2011795"/>
              <a:gd name="connsiteX1" fmla="*/ 1183115 w 2103393"/>
              <a:gd name="connsiteY1" fmla="*/ 52410 h 2011795"/>
              <a:gd name="connsiteX2" fmla="*/ 1177505 w 2103393"/>
              <a:gd name="connsiteY2" fmla="*/ 540464 h 2011795"/>
              <a:gd name="connsiteX3" fmla="*/ 1312141 w 2103393"/>
              <a:gd name="connsiteY3" fmla="*/ 619001 h 2011795"/>
              <a:gd name="connsiteX4" fmla="*/ 1508484 w 2103393"/>
              <a:gd name="connsiteY4" fmla="*/ 422658 h 2011795"/>
              <a:gd name="connsiteX5" fmla="*/ 2058246 w 2103393"/>
              <a:gd name="connsiteY5" fmla="*/ 1970967 h 2011795"/>
              <a:gd name="connsiteX6" fmla="*/ 1244822 w 2103393"/>
              <a:gd name="connsiteY6" fmla="*/ 1561449 h 2011795"/>
              <a:gd name="connsiteX7" fmla="*/ 1205554 w 2103393"/>
              <a:gd name="connsiteY7" fmla="*/ 1247302 h 2011795"/>
              <a:gd name="connsiteX8" fmla="*/ 1244823 w 2103393"/>
              <a:gd name="connsiteY8" fmla="*/ 804125 h 2011795"/>
              <a:gd name="connsiteX9" fmla="*/ 1076528 w 2103393"/>
              <a:gd name="connsiteY9" fmla="*/ 658270 h 2011795"/>
              <a:gd name="connsiteX10" fmla="*/ 885795 w 2103393"/>
              <a:gd name="connsiteY10" fmla="*/ 798515 h 2011795"/>
              <a:gd name="connsiteX11" fmla="*/ 919453 w 2103393"/>
              <a:gd name="connsiteY11" fmla="*/ 1236081 h 2011795"/>
              <a:gd name="connsiteX12" fmla="*/ 891405 w 2103393"/>
              <a:gd name="connsiteY12" fmla="*/ 1555840 h 2011795"/>
              <a:gd name="connsiteX13" fmla="*/ 89201 w 2103393"/>
              <a:gd name="connsiteY13" fmla="*/ 1999016 h 2011795"/>
              <a:gd name="connsiteX14" fmla="*/ 577255 w 2103393"/>
              <a:gd name="connsiteY14" fmla="*/ 422658 h 2011795"/>
              <a:gd name="connsiteX15" fmla="*/ 807257 w 2103393"/>
              <a:gd name="connsiteY15" fmla="*/ 658270 h 2011795"/>
              <a:gd name="connsiteX16" fmla="*/ 969942 w 2103393"/>
              <a:gd name="connsiteY16" fmla="*/ 546074 h 2011795"/>
              <a:gd name="connsiteX17" fmla="*/ 930675 w 2103393"/>
              <a:gd name="connsiteY17" fmla="*/ 69239 h 2011795"/>
              <a:gd name="connsiteX0" fmla="*/ 930675 w 2103393"/>
              <a:gd name="connsiteY0" fmla="*/ 63795 h 2006351"/>
              <a:gd name="connsiteX1" fmla="*/ 1183115 w 2103393"/>
              <a:gd name="connsiteY1" fmla="*/ 46966 h 2006351"/>
              <a:gd name="connsiteX2" fmla="*/ 1177505 w 2103393"/>
              <a:gd name="connsiteY2" fmla="*/ 535020 h 2006351"/>
              <a:gd name="connsiteX3" fmla="*/ 1312141 w 2103393"/>
              <a:gd name="connsiteY3" fmla="*/ 613557 h 2006351"/>
              <a:gd name="connsiteX4" fmla="*/ 1508484 w 2103393"/>
              <a:gd name="connsiteY4" fmla="*/ 417214 h 2006351"/>
              <a:gd name="connsiteX5" fmla="*/ 2058246 w 2103393"/>
              <a:gd name="connsiteY5" fmla="*/ 1965523 h 2006351"/>
              <a:gd name="connsiteX6" fmla="*/ 1244822 w 2103393"/>
              <a:gd name="connsiteY6" fmla="*/ 1556005 h 2006351"/>
              <a:gd name="connsiteX7" fmla="*/ 1205554 w 2103393"/>
              <a:gd name="connsiteY7" fmla="*/ 1241858 h 2006351"/>
              <a:gd name="connsiteX8" fmla="*/ 1244823 w 2103393"/>
              <a:gd name="connsiteY8" fmla="*/ 798681 h 2006351"/>
              <a:gd name="connsiteX9" fmla="*/ 1076528 w 2103393"/>
              <a:gd name="connsiteY9" fmla="*/ 652826 h 2006351"/>
              <a:gd name="connsiteX10" fmla="*/ 885795 w 2103393"/>
              <a:gd name="connsiteY10" fmla="*/ 793071 h 2006351"/>
              <a:gd name="connsiteX11" fmla="*/ 919453 w 2103393"/>
              <a:gd name="connsiteY11" fmla="*/ 1230637 h 2006351"/>
              <a:gd name="connsiteX12" fmla="*/ 891405 w 2103393"/>
              <a:gd name="connsiteY12" fmla="*/ 1550396 h 2006351"/>
              <a:gd name="connsiteX13" fmla="*/ 89201 w 2103393"/>
              <a:gd name="connsiteY13" fmla="*/ 1993572 h 2006351"/>
              <a:gd name="connsiteX14" fmla="*/ 577255 w 2103393"/>
              <a:gd name="connsiteY14" fmla="*/ 417214 h 2006351"/>
              <a:gd name="connsiteX15" fmla="*/ 807257 w 2103393"/>
              <a:gd name="connsiteY15" fmla="*/ 652826 h 2006351"/>
              <a:gd name="connsiteX16" fmla="*/ 969942 w 2103393"/>
              <a:gd name="connsiteY16" fmla="*/ 540630 h 2006351"/>
              <a:gd name="connsiteX17" fmla="*/ 930675 w 2103393"/>
              <a:gd name="connsiteY17" fmla="*/ 63795 h 2006351"/>
              <a:gd name="connsiteX0" fmla="*/ 930675 w 2103393"/>
              <a:gd name="connsiteY0" fmla="*/ 51191 h 2016186"/>
              <a:gd name="connsiteX1" fmla="*/ 1183115 w 2103393"/>
              <a:gd name="connsiteY1" fmla="*/ 56801 h 2016186"/>
              <a:gd name="connsiteX2" fmla="*/ 1177505 w 2103393"/>
              <a:gd name="connsiteY2" fmla="*/ 544855 h 2016186"/>
              <a:gd name="connsiteX3" fmla="*/ 1312141 w 2103393"/>
              <a:gd name="connsiteY3" fmla="*/ 623392 h 2016186"/>
              <a:gd name="connsiteX4" fmla="*/ 1508484 w 2103393"/>
              <a:gd name="connsiteY4" fmla="*/ 427049 h 2016186"/>
              <a:gd name="connsiteX5" fmla="*/ 2058246 w 2103393"/>
              <a:gd name="connsiteY5" fmla="*/ 1975358 h 2016186"/>
              <a:gd name="connsiteX6" fmla="*/ 1244822 w 2103393"/>
              <a:gd name="connsiteY6" fmla="*/ 1565840 h 2016186"/>
              <a:gd name="connsiteX7" fmla="*/ 1205554 w 2103393"/>
              <a:gd name="connsiteY7" fmla="*/ 1251693 h 2016186"/>
              <a:gd name="connsiteX8" fmla="*/ 1244823 w 2103393"/>
              <a:gd name="connsiteY8" fmla="*/ 808516 h 2016186"/>
              <a:gd name="connsiteX9" fmla="*/ 1076528 w 2103393"/>
              <a:gd name="connsiteY9" fmla="*/ 662661 h 2016186"/>
              <a:gd name="connsiteX10" fmla="*/ 885795 w 2103393"/>
              <a:gd name="connsiteY10" fmla="*/ 802906 h 2016186"/>
              <a:gd name="connsiteX11" fmla="*/ 919453 w 2103393"/>
              <a:gd name="connsiteY11" fmla="*/ 1240472 h 2016186"/>
              <a:gd name="connsiteX12" fmla="*/ 891405 w 2103393"/>
              <a:gd name="connsiteY12" fmla="*/ 1560231 h 2016186"/>
              <a:gd name="connsiteX13" fmla="*/ 89201 w 2103393"/>
              <a:gd name="connsiteY13" fmla="*/ 2003407 h 2016186"/>
              <a:gd name="connsiteX14" fmla="*/ 577255 w 2103393"/>
              <a:gd name="connsiteY14" fmla="*/ 427049 h 2016186"/>
              <a:gd name="connsiteX15" fmla="*/ 807257 w 2103393"/>
              <a:gd name="connsiteY15" fmla="*/ 662661 h 2016186"/>
              <a:gd name="connsiteX16" fmla="*/ 969942 w 2103393"/>
              <a:gd name="connsiteY16" fmla="*/ 550465 h 2016186"/>
              <a:gd name="connsiteX17" fmla="*/ 930675 w 2103393"/>
              <a:gd name="connsiteY17" fmla="*/ 51191 h 2016186"/>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24191 h 2051098"/>
              <a:gd name="connsiteX1" fmla="*/ 1183115 w 2103393"/>
              <a:gd name="connsiteY1" fmla="*/ 91713 h 2051098"/>
              <a:gd name="connsiteX2" fmla="*/ 1177505 w 2103393"/>
              <a:gd name="connsiteY2" fmla="*/ 579767 h 2051098"/>
              <a:gd name="connsiteX3" fmla="*/ 1312141 w 2103393"/>
              <a:gd name="connsiteY3" fmla="*/ 658304 h 2051098"/>
              <a:gd name="connsiteX4" fmla="*/ 1508484 w 2103393"/>
              <a:gd name="connsiteY4" fmla="*/ 461961 h 2051098"/>
              <a:gd name="connsiteX5" fmla="*/ 2058246 w 2103393"/>
              <a:gd name="connsiteY5" fmla="*/ 2010270 h 2051098"/>
              <a:gd name="connsiteX6" fmla="*/ 1244822 w 2103393"/>
              <a:gd name="connsiteY6" fmla="*/ 1600752 h 2051098"/>
              <a:gd name="connsiteX7" fmla="*/ 1205554 w 2103393"/>
              <a:gd name="connsiteY7" fmla="*/ 1286605 h 2051098"/>
              <a:gd name="connsiteX8" fmla="*/ 1244823 w 2103393"/>
              <a:gd name="connsiteY8" fmla="*/ 843428 h 2051098"/>
              <a:gd name="connsiteX9" fmla="*/ 1076528 w 2103393"/>
              <a:gd name="connsiteY9" fmla="*/ 697573 h 2051098"/>
              <a:gd name="connsiteX10" fmla="*/ 885795 w 2103393"/>
              <a:gd name="connsiteY10" fmla="*/ 837818 h 2051098"/>
              <a:gd name="connsiteX11" fmla="*/ 919453 w 2103393"/>
              <a:gd name="connsiteY11" fmla="*/ 1275384 h 2051098"/>
              <a:gd name="connsiteX12" fmla="*/ 891405 w 2103393"/>
              <a:gd name="connsiteY12" fmla="*/ 1595143 h 2051098"/>
              <a:gd name="connsiteX13" fmla="*/ 89201 w 2103393"/>
              <a:gd name="connsiteY13" fmla="*/ 2038319 h 2051098"/>
              <a:gd name="connsiteX14" fmla="*/ 577255 w 2103393"/>
              <a:gd name="connsiteY14" fmla="*/ 461961 h 2051098"/>
              <a:gd name="connsiteX15" fmla="*/ 807257 w 2103393"/>
              <a:gd name="connsiteY15" fmla="*/ 697573 h 2051098"/>
              <a:gd name="connsiteX16" fmla="*/ 969942 w 2103393"/>
              <a:gd name="connsiteY16" fmla="*/ 585377 h 2051098"/>
              <a:gd name="connsiteX17" fmla="*/ 930675 w 2103393"/>
              <a:gd name="connsiteY17" fmla="*/ 24191 h 2051098"/>
              <a:gd name="connsiteX0" fmla="*/ 930675 w 2103393"/>
              <a:gd name="connsiteY0" fmla="*/ 51153 h 2078060"/>
              <a:gd name="connsiteX1" fmla="*/ 1190398 w 2103393"/>
              <a:gd name="connsiteY1" fmla="*/ 49480 h 2078060"/>
              <a:gd name="connsiteX2" fmla="*/ 1177505 w 2103393"/>
              <a:gd name="connsiteY2" fmla="*/ 606729 h 2078060"/>
              <a:gd name="connsiteX3" fmla="*/ 1312141 w 2103393"/>
              <a:gd name="connsiteY3" fmla="*/ 685266 h 2078060"/>
              <a:gd name="connsiteX4" fmla="*/ 1508484 w 2103393"/>
              <a:gd name="connsiteY4" fmla="*/ 488923 h 2078060"/>
              <a:gd name="connsiteX5" fmla="*/ 2058246 w 2103393"/>
              <a:gd name="connsiteY5" fmla="*/ 2037232 h 2078060"/>
              <a:gd name="connsiteX6" fmla="*/ 1244822 w 2103393"/>
              <a:gd name="connsiteY6" fmla="*/ 1627714 h 2078060"/>
              <a:gd name="connsiteX7" fmla="*/ 1205554 w 2103393"/>
              <a:gd name="connsiteY7" fmla="*/ 1313567 h 2078060"/>
              <a:gd name="connsiteX8" fmla="*/ 1244823 w 2103393"/>
              <a:gd name="connsiteY8" fmla="*/ 870390 h 2078060"/>
              <a:gd name="connsiteX9" fmla="*/ 1076528 w 2103393"/>
              <a:gd name="connsiteY9" fmla="*/ 724535 h 2078060"/>
              <a:gd name="connsiteX10" fmla="*/ 885795 w 2103393"/>
              <a:gd name="connsiteY10" fmla="*/ 864780 h 2078060"/>
              <a:gd name="connsiteX11" fmla="*/ 919453 w 2103393"/>
              <a:gd name="connsiteY11" fmla="*/ 1302346 h 2078060"/>
              <a:gd name="connsiteX12" fmla="*/ 891405 w 2103393"/>
              <a:gd name="connsiteY12" fmla="*/ 1622105 h 2078060"/>
              <a:gd name="connsiteX13" fmla="*/ 89201 w 2103393"/>
              <a:gd name="connsiteY13" fmla="*/ 2065281 h 2078060"/>
              <a:gd name="connsiteX14" fmla="*/ 577255 w 2103393"/>
              <a:gd name="connsiteY14" fmla="*/ 488923 h 2078060"/>
              <a:gd name="connsiteX15" fmla="*/ 807257 w 2103393"/>
              <a:gd name="connsiteY15" fmla="*/ 724535 h 2078060"/>
              <a:gd name="connsiteX16" fmla="*/ 969942 w 2103393"/>
              <a:gd name="connsiteY16" fmla="*/ 612339 h 2078060"/>
              <a:gd name="connsiteX17" fmla="*/ 930675 w 2103393"/>
              <a:gd name="connsiteY17" fmla="*/ 51153 h 2078060"/>
              <a:gd name="connsiteX0" fmla="*/ 930675 w 2103393"/>
              <a:gd name="connsiteY0" fmla="*/ 57180 h 2084087"/>
              <a:gd name="connsiteX1" fmla="*/ 1190398 w 2103393"/>
              <a:gd name="connsiteY1" fmla="*/ 55507 h 2084087"/>
              <a:gd name="connsiteX2" fmla="*/ 1177505 w 2103393"/>
              <a:gd name="connsiteY2" fmla="*/ 612756 h 2084087"/>
              <a:gd name="connsiteX3" fmla="*/ 1312141 w 2103393"/>
              <a:gd name="connsiteY3" fmla="*/ 691293 h 2084087"/>
              <a:gd name="connsiteX4" fmla="*/ 1508484 w 2103393"/>
              <a:gd name="connsiteY4" fmla="*/ 494950 h 2084087"/>
              <a:gd name="connsiteX5" fmla="*/ 2058246 w 2103393"/>
              <a:gd name="connsiteY5" fmla="*/ 2043259 h 2084087"/>
              <a:gd name="connsiteX6" fmla="*/ 1244822 w 2103393"/>
              <a:gd name="connsiteY6" fmla="*/ 1633741 h 2084087"/>
              <a:gd name="connsiteX7" fmla="*/ 1205554 w 2103393"/>
              <a:gd name="connsiteY7" fmla="*/ 1319594 h 2084087"/>
              <a:gd name="connsiteX8" fmla="*/ 1244823 w 2103393"/>
              <a:gd name="connsiteY8" fmla="*/ 876417 h 2084087"/>
              <a:gd name="connsiteX9" fmla="*/ 1076528 w 2103393"/>
              <a:gd name="connsiteY9" fmla="*/ 730562 h 2084087"/>
              <a:gd name="connsiteX10" fmla="*/ 885795 w 2103393"/>
              <a:gd name="connsiteY10" fmla="*/ 870807 h 2084087"/>
              <a:gd name="connsiteX11" fmla="*/ 919453 w 2103393"/>
              <a:gd name="connsiteY11" fmla="*/ 1308373 h 2084087"/>
              <a:gd name="connsiteX12" fmla="*/ 891405 w 2103393"/>
              <a:gd name="connsiteY12" fmla="*/ 1628132 h 2084087"/>
              <a:gd name="connsiteX13" fmla="*/ 89201 w 2103393"/>
              <a:gd name="connsiteY13" fmla="*/ 2071308 h 2084087"/>
              <a:gd name="connsiteX14" fmla="*/ 577255 w 2103393"/>
              <a:gd name="connsiteY14" fmla="*/ 494950 h 2084087"/>
              <a:gd name="connsiteX15" fmla="*/ 807257 w 2103393"/>
              <a:gd name="connsiteY15" fmla="*/ 730562 h 2084087"/>
              <a:gd name="connsiteX16" fmla="*/ 969942 w 2103393"/>
              <a:gd name="connsiteY16" fmla="*/ 618366 h 2084087"/>
              <a:gd name="connsiteX17" fmla="*/ 930675 w 2103393"/>
              <a:gd name="connsiteY17" fmla="*/ 57180 h 2084087"/>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73853 h 2100760"/>
              <a:gd name="connsiteX1" fmla="*/ 1190398 w 2103393"/>
              <a:gd name="connsiteY1" fmla="*/ 72180 h 2100760"/>
              <a:gd name="connsiteX2" fmla="*/ 1177505 w 2103393"/>
              <a:gd name="connsiteY2" fmla="*/ 629429 h 2100760"/>
              <a:gd name="connsiteX3" fmla="*/ 1312141 w 2103393"/>
              <a:gd name="connsiteY3" fmla="*/ 707966 h 2100760"/>
              <a:gd name="connsiteX4" fmla="*/ 1508484 w 2103393"/>
              <a:gd name="connsiteY4" fmla="*/ 511623 h 2100760"/>
              <a:gd name="connsiteX5" fmla="*/ 2058246 w 2103393"/>
              <a:gd name="connsiteY5" fmla="*/ 2059932 h 2100760"/>
              <a:gd name="connsiteX6" fmla="*/ 1244822 w 2103393"/>
              <a:gd name="connsiteY6" fmla="*/ 1650414 h 2100760"/>
              <a:gd name="connsiteX7" fmla="*/ 1205554 w 2103393"/>
              <a:gd name="connsiteY7" fmla="*/ 1336267 h 2100760"/>
              <a:gd name="connsiteX8" fmla="*/ 1244823 w 2103393"/>
              <a:gd name="connsiteY8" fmla="*/ 893090 h 2100760"/>
              <a:gd name="connsiteX9" fmla="*/ 1076528 w 2103393"/>
              <a:gd name="connsiteY9" fmla="*/ 747235 h 2100760"/>
              <a:gd name="connsiteX10" fmla="*/ 885795 w 2103393"/>
              <a:gd name="connsiteY10" fmla="*/ 887480 h 2100760"/>
              <a:gd name="connsiteX11" fmla="*/ 919453 w 2103393"/>
              <a:gd name="connsiteY11" fmla="*/ 1325046 h 2100760"/>
              <a:gd name="connsiteX12" fmla="*/ 891405 w 2103393"/>
              <a:gd name="connsiteY12" fmla="*/ 1644805 h 2100760"/>
              <a:gd name="connsiteX13" fmla="*/ 89201 w 2103393"/>
              <a:gd name="connsiteY13" fmla="*/ 2087981 h 2100760"/>
              <a:gd name="connsiteX14" fmla="*/ 577255 w 2103393"/>
              <a:gd name="connsiteY14" fmla="*/ 511623 h 2100760"/>
              <a:gd name="connsiteX15" fmla="*/ 807257 w 2103393"/>
              <a:gd name="connsiteY15" fmla="*/ 747235 h 2100760"/>
              <a:gd name="connsiteX16" fmla="*/ 969942 w 2103393"/>
              <a:gd name="connsiteY16" fmla="*/ 635039 h 2100760"/>
              <a:gd name="connsiteX17" fmla="*/ 930675 w 2103393"/>
              <a:gd name="connsiteY17" fmla="*/ 73853 h 2100760"/>
              <a:gd name="connsiteX0" fmla="*/ 930675 w 2103393"/>
              <a:gd name="connsiteY0" fmla="*/ 77953 h 2104860"/>
              <a:gd name="connsiteX1" fmla="*/ 1190398 w 2103393"/>
              <a:gd name="connsiteY1" fmla="*/ 76280 h 2104860"/>
              <a:gd name="connsiteX2" fmla="*/ 1177505 w 2103393"/>
              <a:gd name="connsiteY2" fmla="*/ 633529 h 2104860"/>
              <a:gd name="connsiteX3" fmla="*/ 1312141 w 2103393"/>
              <a:gd name="connsiteY3" fmla="*/ 712066 h 2104860"/>
              <a:gd name="connsiteX4" fmla="*/ 1508484 w 2103393"/>
              <a:gd name="connsiteY4" fmla="*/ 515723 h 2104860"/>
              <a:gd name="connsiteX5" fmla="*/ 2058246 w 2103393"/>
              <a:gd name="connsiteY5" fmla="*/ 2064032 h 2104860"/>
              <a:gd name="connsiteX6" fmla="*/ 1244822 w 2103393"/>
              <a:gd name="connsiteY6" fmla="*/ 1654514 h 2104860"/>
              <a:gd name="connsiteX7" fmla="*/ 1205554 w 2103393"/>
              <a:gd name="connsiteY7" fmla="*/ 1340367 h 2104860"/>
              <a:gd name="connsiteX8" fmla="*/ 1244823 w 2103393"/>
              <a:gd name="connsiteY8" fmla="*/ 897190 h 2104860"/>
              <a:gd name="connsiteX9" fmla="*/ 1076528 w 2103393"/>
              <a:gd name="connsiteY9" fmla="*/ 751335 h 2104860"/>
              <a:gd name="connsiteX10" fmla="*/ 885795 w 2103393"/>
              <a:gd name="connsiteY10" fmla="*/ 891580 h 2104860"/>
              <a:gd name="connsiteX11" fmla="*/ 919453 w 2103393"/>
              <a:gd name="connsiteY11" fmla="*/ 1329146 h 2104860"/>
              <a:gd name="connsiteX12" fmla="*/ 891405 w 2103393"/>
              <a:gd name="connsiteY12" fmla="*/ 1648905 h 2104860"/>
              <a:gd name="connsiteX13" fmla="*/ 89201 w 2103393"/>
              <a:gd name="connsiteY13" fmla="*/ 2092081 h 2104860"/>
              <a:gd name="connsiteX14" fmla="*/ 577255 w 2103393"/>
              <a:gd name="connsiteY14" fmla="*/ 515723 h 2104860"/>
              <a:gd name="connsiteX15" fmla="*/ 807257 w 2103393"/>
              <a:gd name="connsiteY15" fmla="*/ 751335 h 2104860"/>
              <a:gd name="connsiteX16" fmla="*/ 969942 w 2103393"/>
              <a:gd name="connsiteY16" fmla="*/ 639139 h 2104860"/>
              <a:gd name="connsiteX17" fmla="*/ 930675 w 2103393"/>
              <a:gd name="connsiteY17" fmla="*/ 77953 h 2104860"/>
              <a:gd name="connsiteX0" fmla="*/ 930675 w 2103393"/>
              <a:gd name="connsiteY0" fmla="*/ 71187 h 2098094"/>
              <a:gd name="connsiteX1" fmla="*/ 1190398 w 2103393"/>
              <a:gd name="connsiteY1" fmla="*/ 69514 h 2098094"/>
              <a:gd name="connsiteX2" fmla="*/ 1177505 w 2103393"/>
              <a:gd name="connsiteY2" fmla="*/ 626763 h 2098094"/>
              <a:gd name="connsiteX3" fmla="*/ 1312141 w 2103393"/>
              <a:gd name="connsiteY3" fmla="*/ 705300 h 2098094"/>
              <a:gd name="connsiteX4" fmla="*/ 1508484 w 2103393"/>
              <a:gd name="connsiteY4" fmla="*/ 508957 h 2098094"/>
              <a:gd name="connsiteX5" fmla="*/ 2058246 w 2103393"/>
              <a:gd name="connsiteY5" fmla="*/ 2057266 h 2098094"/>
              <a:gd name="connsiteX6" fmla="*/ 1244822 w 2103393"/>
              <a:gd name="connsiteY6" fmla="*/ 1647748 h 2098094"/>
              <a:gd name="connsiteX7" fmla="*/ 1205554 w 2103393"/>
              <a:gd name="connsiteY7" fmla="*/ 1333601 h 2098094"/>
              <a:gd name="connsiteX8" fmla="*/ 1244823 w 2103393"/>
              <a:gd name="connsiteY8" fmla="*/ 890424 h 2098094"/>
              <a:gd name="connsiteX9" fmla="*/ 1076528 w 2103393"/>
              <a:gd name="connsiteY9" fmla="*/ 744569 h 2098094"/>
              <a:gd name="connsiteX10" fmla="*/ 885795 w 2103393"/>
              <a:gd name="connsiteY10" fmla="*/ 884814 h 2098094"/>
              <a:gd name="connsiteX11" fmla="*/ 919453 w 2103393"/>
              <a:gd name="connsiteY11" fmla="*/ 1322380 h 2098094"/>
              <a:gd name="connsiteX12" fmla="*/ 891405 w 2103393"/>
              <a:gd name="connsiteY12" fmla="*/ 1642139 h 2098094"/>
              <a:gd name="connsiteX13" fmla="*/ 89201 w 2103393"/>
              <a:gd name="connsiteY13" fmla="*/ 2085315 h 2098094"/>
              <a:gd name="connsiteX14" fmla="*/ 577255 w 2103393"/>
              <a:gd name="connsiteY14" fmla="*/ 508957 h 2098094"/>
              <a:gd name="connsiteX15" fmla="*/ 807257 w 2103393"/>
              <a:gd name="connsiteY15" fmla="*/ 744569 h 2098094"/>
              <a:gd name="connsiteX16" fmla="*/ 969942 w 2103393"/>
              <a:gd name="connsiteY16" fmla="*/ 632373 h 2098094"/>
              <a:gd name="connsiteX17" fmla="*/ 930675 w 2103393"/>
              <a:gd name="connsiteY17" fmla="*/ 71187 h 2098094"/>
              <a:gd name="connsiteX0" fmla="*/ 930675 w 2103393"/>
              <a:gd name="connsiteY0" fmla="*/ 75207 h 2102114"/>
              <a:gd name="connsiteX1" fmla="*/ 1190398 w 2103393"/>
              <a:gd name="connsiteY1" fmla="*/ 73534 h 2102114"/>
              <a:gd name="connsiteX2" fmla="*/ 1177505 w 2103393"/>
              <a:gd name="connsiteY2" fmla="*/ 630783 h 2102114"/>
              <a:gd name="connsiteX3" fmla="*/ 1312141 w 2103393"/>
              <a:gd name="connsiteY3" fmla="*/ 709320 h 2102114"/>
              <a:gd name="connsiteX4" fmla="*/ 1508484 w 2103393"/>
              <a:gd name="connsiteY4" fmla="*/ 512977 h 2102114"/>
              <a:gd name="connsiteX5" fmla="*/ 2058246 w 2103393"/>
              <a:gd name="connsiteY5" fmla="*/ 2061286 h 2102114"/>
              <a:gd name="connsiteX6" fmla="*/ 1244822 w 2103393"/>
              <a:gd name="connsiteY6" fmla="*/ 1651768 h 2102114"/>
              <a:gd name="connsiteX7" fmla="*/ 1205554 w 2103393"/>
              <a:gd name="connsiteY7" fmla="*/ 1337621 h 2102114"/>
              <a:gd name="connsiteX8" fmla="*/ 1244823 w 2103393"/>
              <a:gd name="connsiteY8" fmla="*/ 894444 h 2102114"/>
              <a:gd name="connsiteX9" fmla="*/ 1076528 w 2103393"/>
              <a:gd name="connsiteY9" fmla="*/ 748589 h 2102114"/>
              <a:gd name="connsiteX10" fmla="*/ 885795 w 2103393"/>
              <a:gd name="connsiteY10" fmla="*/ 888834 h 2102114"/>
              <a:gd name="connsiteX11" fmla="*/ 919453 w 2103393"/>
              <a:gd name="connsiteY11" fmla="*/ 1326400 h 2102114"/>
              <a:gd name="connsiteX12" fmla="*/ 891405 w 2103393"/>
              <a:gd name="connsiteY12" fmla="*/ 1646159 h 2102114"/>
              <a:gd name="connsiteX13" fmla="*/ 89201 w 2103393"/>
              <a:gd name="connsiteY13" fmla="*/ 2089335 h 2102114"/>
              <a:gd name="connsiteX14" fmla="*/ 577255 w 2103393"/>
              <a:gd name="connsiteY14" fmla="*/ 512977 h 2102114"/>
              <a:gd name="connsiteX15" fmla="*/ 807257 w 2103393"/>
              <a:gd name="connsiteY15" fmla="*/ 748589 h 2102114"/>
              <a:gd name="connsiteX16" fmla="*/ 969942 w 2103393"/>
              <a:gd name="connsiteY16" fmla="*/ 636393 h 2102114"/>
              <a:gd name="connsiteX17" fmla="*/ 930675 w 2103393"/>
              <a:gd name="connsiteY17" fmla="*/ 75207 h 210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03393" h="2102114">
                <a:moveTo>
                  <a:pt x="930675" y="75207"/>
                </a:moveTo>
                <a:cubicBezTo>
                  <a:pt x="914336" y="-26367"/>
                  <a:pt x="1202803" y="-23213"/>
                  <a:pt x="1190398" y="73534"/>
                </a:cubicBezTo>
                <a:lnTo>
                  <a:pt x="1177505" y="630783"/>
                </a:lnTo>
                <a:lnTo>
                  <a:pt x="1312141" y="709320"/>
                </a:lnTo>
                <a:cubicBezTo>
                  <a:pt x="1349539" y="621433"/>
                  <a:pt x="1403768" y="466228"/>
                  <a:pt x="1508484" y="512977"/>
                </a:cubicBezTo>
                <a:cubicBezTo>
                  <a:pt x="1961009" y="692492"/>
                  <a:pt x="2211581" y="1696648"/>
                  <a:pt x="2058246" y="2061286"/>
                </a:cubicBezTo>
                <a:cubicBezTo>
                  <a:pt x="1912391" y="2233320"/>
                  <a:pt x="1542142" y="1816322"/>
                  <a:pt x="1244822" y="1651768"/>
                </a:cubicBezTo>
                <a:cubicBezTo>
                  <a:pt x="1113927" y="1590061"/>
                  <a:pt x="1184984" y="1466646"/>
                  <a:pt x="1205554" y="1337621"/>
                </a:cubicBezTo>
                <a:cubicBezTo>
                  <a:pt x="1233603" y="1238514"/>
                  <a:pt x="1127017" y="1161846"/>
                  <a:pt x="1244823" y="894444"/>
                </a:cubicBezTo>
                <a:cubicBezTo>
                  <a:pt x="1188725" y="845826"/>
                  <a:pt x="1155065" y="802817"/>
                  <a:pt x="1076528" y="748589"/>
                </a:cubicBezTo>
                <a:cubicBezTo>
                  <a:pt x="973682" y="789728"/>
                  <a:pt x="949373" y="842086"/>
                  <a:pt x="885795" y="888834"/>
                </a:cubicBezTo>
                <a:cubicBezTo>
                  <a:pt x="951243" y="1053389"/>
                  <a:pt x="898883" y="1240382"/>
                  <a:pt x="919453" y="1326400"/>
                </a:cubicBezTo>
                <a:cubicBezTo>
                  <a:pt x="930673" y="1432986"/>
                  <a:pt x="1003602" y="1595671"/>
                  <a:pt x="891405" y="1646159"/>
                </a:cubicBezTo>
                <a:cubicBezTo>
                  <a:pt x="685711" y="1737785"/>
                  <a:pt x="311722" y="2121123"/>
                  <a:pt x="89201" y="2089335"/>
                </a:cubicBezTo>
                <a:cubicBezTo>
                  <a:pt x="-118362" y="2035107"/>
                  <a:pt x="33103" y="774768"/>
                  <a:pt x="577255" y="512977"/>
                </a:cubicBezTo>
                <a:cubicBezTo>
                  <a:pt x="704411" y="464359"/>
                  <a:pt x="736199" y="673791"/>
                  <a:pt x="807257" y="748589"/>
                </a:cubicBezTo>
                <a:lnTo>
                  <a:pt x="969942" y="636393"/>
                </a:lnTo>
                <a:cubicBezTo>
                  <a:pt x="968072" y="483058"/>
                  <a:pt x="947112" y="235825"/>
                  <a:pt x="930675" y="7520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5" name="Freeform 48">
            <a:extLst>
              <a:ext uri="{FF2B5EF4-FFF2-40B4-BE49-F238E27FC236}">
                <a16:creationId xmlns:a16="http://schemas.microsoft.com/office/drawing/2014/main" id="{67772B45-BD3F-44C4-8C3C-0A45A7F5D7AA}"/>
              </a:ext>
            </a:extLst>
          </p:cNvPr>
          <p:cNvSpPr>
            <a:spLocks noChangeAspect="1"/>
          </p:cNvSpPr>
          <p:nvPr/>
        </p:nvSpPr>
        <p:spPr>
          <a:xfrm>
            <a:off x="5278002" y="1454850"/>
            <a:ext cx="529812" cy="441236"/>
          </a:xfrm>
          <a:custGeom>
            <a:avLst/>
            <a:gdLst/>
            <a:ahLst/>
            <a:cxnLst/>
            <a:rect l="l" t="t" r="r" b="b"/>
            <a:pathLst>
              <a:path w="3240001" h="2698329">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6" name="Freeform 49">
            <a:extLst>
              <a:ext uri="{FF2B5EF4-FFF2-40B4-BE49-F238E27FC236}">
                <a16:creationId xmlns:a16="http://schemas.microsoft.com/office/drawing/2014/main" id="{7993CC28-260D-4BB5-BA6E-195B880D9905}"/>
              </a:ext>
            </a:extLst>
          </p:cNvPr>
          <p:cNvSpPr>
            <a:spLocks noChangeAspect="1"/>
          </p:cNvSpPr>
          <p:nvPr/>
        </p:nvSpPr>
        <p:spPr>
          <a:xfrm>
            <a:off x="6995432" y="1440016"/>
            <a:ext cx="470907" cy="470907"/>
          </a:xfrm>
          <a:custGeom>
            <a:avLst/>
            <a:gdLst>
              <a:gd name="connsiteX0" fmla="*/ 1054645 w 3259303"/>
              <a:gd name="connsiteY0" fmla="*/ 0 h 3248084"/>
              <a:gd name="connsiteX1" fmla="*/ 1469772 w 3259303"/>
              <a:gd name="connsiteY1" fmla="*/ 28049 h 3248084"/>
              <a:gd name="connsiteX2" fmla="*/ 1682945 w 3259303"/>
              <a:gd name="connsiteY2" fmla="*/ 740496 h 3248084"/>
              <a:gd name="connsiteX3" fmla="*/ 2417830 w 3259303"/>
              <a:gd name="connsiteY3" fmla="*/ 566592 h 3248084"/>
              <a:gd name="connsiteX4" fmla="*/ 3259303 w 3259303"/>
              <a:gd name="connsiteY4" fmla="*/ 1834410 h 3248084"/>
              <a:gd name="connsiteX5" fmla="*/ 2311244 w 3259303"/>
              <a:gd name="connsiteY5" fmla="*/ 3113448 h 3248084"/>
              <a:gd name="connsiteX6" fmla="*/ 622689 w 3259303"/>
              <a:gd name="connsiteY6" fmla="*/ 2670273 h 3248084"/>
              <a:gd name="connsiteX7" fmla="*/ 398297 w 3259303"/>
              <a:gd name="connsiteY7" fmla="*/ 3248084 h 3248084"/>
              <a:gd name="connsiteX8" fmla="*/ 0 w 3259303"/>
              <a:gd name="connsiteY8" fmla="*/ 3242474 h 3248084"/>
              <a:gd name="connsiteX9" fmla="*/ 218783 w 3259303"/>
              <a:gd name="connsiteY9" fmla="*/ 2333684 h 3248084"/>
              <a:gd name="connsiteX10" fmla="*/ 1593187 w 3259303"/>
              <a:gd name="connsiteY10" fmla="*/ 1997095 h 3248084"/>
              <a:gd name="connsiteX11" fmla="*/ 1250989 w 3259303"/>
              <a:gd name="connsiteY11" fmla="*/ 964889 h 3248084"/>
              <a:gd name="connsiteX12" fmla="*/ 1054645 w 3259303"/>
              <a:gd name="connsiteY12" fmla="*/ 0 h 3248084"/>
              <a:gd name="connsiteX0" fmla="*/ 1054645 w 3259303"/>
              <a:gd name="connsiteY0" fmla="*/ 0 h 3225645"/>
              <a:gd name="connsiteX1" fmla="*/ 1469772 w 3259303"/>
              <a:gd name="connsiteY1" fmla="*/ 5610 h 3225645"/>
              <a:gd name="connsiteX2" fmla="*/ 1682945 w 3259303"/>
              <a:gd name="connsiteY2" fmla="*/ 718057 h 3225645"/>
              <a:gd name="connsiteX3" fmla="*/ 2417830 w 3259303"/>
              <a:gd name="connsiteY3" fmla="*/ 544153 h 3225645"/>
              <a:gd name="connsiteX4" fmla="*/ 3259303 w 3259303"/>
              <a:gd name="connsiteY4" fmla="*/ 1811971 h 3225645"/>
              <a:gd name="connsiteX5" fmla="*/ 2311244 w 3259303"/>
              <a:gd name="connsiteY5" fmla="*/ 3091009 h 3225645"/>
              <a:gd name="connsiteX6" fmla="*/ 622689 w 3259303"/>
              <a:gd name="connsiteY6" fmla="*/ 2647834 h 3225645"/>
              <a:gd name="connsiteX7" fmla="*/ 398297 w 3259303"/>
              <a:gd name="connsiteY7" fmla="*/ 3225645 h 3225645"/>
              <a:gd name="connsiteX8" fmla="*/ 0 w 3259303"/>
              <a:gd name="connsiteY8" fmla="*/ 3220035 h 3225645"/>
              <a:gd name="connsiteX9" fmla="*/ 218783 w 3259303"/>
              <a:gd name="connsiteY9" fmla="*/ 2311245 h 3225645"/>
              <a:gd name="connsiteX10" fmla="*/ 1593187 w 3259303"/>
              <a:gd name="connsiteY10" fmla="*/ 1974656 h 3225645"/>
              <a:gd name="connsiteX11" fmla="*/ 1250989 w 3259303"/>
              <a:gd name="connsiteY11" fmla="*/ 942450 h 3225645"/>
              <a:gd name="connsiteX12" fmla="*/ 1054645 w 3259303"/>
              <a:gd name="connsiteY12" fmla="*/ 0 h 3225645"/>
              <a:gd name="connsiteX0" fmla="*/ 1054645 w 3259303"/>
              <a:gd name="connsiteY0" fmla="*/ 0 h 3242475"/>
              <a:gd name="connsiteX1" fmla="*/ 1469772 w 3259303"/>
              <a:gd name="connsiteY1" fmla="*/ 22440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54645 w 3259303"/>
              <a:gd name="connsiteY0" fmla="*/ 0 h 3242475"/>
              <a:gd name="connsiteX1" fmla="*/ 1464162 w 3259303"/>
              <a:gd name="connsiteY1" fmla="*/ 1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65864 w 3259303"/>
              <a:gd name="connsiteY0" fmla="*/ 5609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5609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04156 w 3197595"/>
              <a:gd name="connsiteY0" fmla="*/ 16828 h 3242474"/>
              <a:gd name="connsiteX1" fmla="*/ 1402454 w 3197595"/>
              <a:gd name="connsiteY1" fmla="*/ 0 h 3242474"/>
              <a:gd name="connsiteX2" fmla="*/ 1621237 w 3197595"/>
              <a:gd name="connsiteY2" fmla="*/ 734886 h 3242474"/>
              <a:gd name="connsiteX3" fmla="*/ 2356122 w 3197595"/>
              <a:gd name="connsiteY3" fmla="*/ 560982 h 3242474"/>
              <a:gd name="connsiteX4" fmla="*/ 3197595 w 3197595"/>
              <a:gd name="connsiteY4" fmla="*/ 1828800 h 3242474"/>
              <a:gd name="connsiteX5" fmla="*/ 2249536 w 3197595"/>
              <a:gd name="connsiteY5" fmla="*/ 3107838 h 3242474"/>
              <a:gd name="connsiteX6" fmla="*/ 560981 w 3197595"/>
              <a:gd name="connsiteY6" fmla="*/ 2664663 h 3242474"/>
              <a:gd name="connsiteX7" fmla="*/ 336589 w 3197595"/>
              <a:gd name="connsiteY7" fmla="*/ 3242474 h 3242474"/>
              <a:gd name="connsiteX8" fmla="*/ 0 w 3197595"/>
              <a:gd name="connsiteY8" fmla="*/ 3236864 h 3242474"/>
              <a:gd name="connsiteX9" fmla="*/ 387077 w 3197595"/>
              <a:gd name="connsiteY9" fmla="*/ 2232708 h 3242474"/>
              <a:gd name="connsiteX10" fmla="*/ 1514650 w 3197595"/>
              <a:gd name="connsiteY10" fmla="*/ 1991485 h 3242474"/>
              <a:gd name="connsiteX11" fmla="*/ 1189281 w 3197595"/>
              <a:gd name="connsiteY11" fmla="*/ 959279 h 3242474"/>
              <a:gd name="connsiteX12" fmla="*/ 1004156 w 3197595"/>
              <a:gd name="connsiteY12" fmla="*/ 16828 h 3242474"/>
              <a:gd name="connsiteX0" fmla="*/ 1011476 w 3204915"/>
              <a:gd name="connsiteY0" fmla="*/ 16828 h 3242474"/>
              <a:gd name="connsiteX1" fmla="*/ 1409774 w 3204915"/>
              <a:gd name="connsiteY1" fmla="*/ 0 h 3242474"/>
              <a:gd name="connsiteX2" fmla="*/ 1628557 w 3204915"/>
              <a:gd name="connsiteY2" fmla="*/ 734886 h 3242474"/>
              <a:gd name="connsiteX3" fmla="*/ 2363442 w 3204915"/>
              <a:gd name="connsiteY3" fmla="*/ 560982 h 3242474"/>
              <a:gd name="connsiteX4" fmla="*/ 3204915 w 3204915"/>
              <a:gd name="connsiteY4" fmla="*/ 1828800 h 3242474"/>
              <a:gd name="connsiteX5" fmla="*/ 2256856 w 3204915"/>
              <a:gd name="connsiteY5" fmla="*/ 3107838 h 3242474"/>
              <a:gd name="connsiteX6" fmla="*/ 568301 w 3204915"/>
              <a:gd name="connsiteY6" fmla="*/ 2664663 h 3242474"/>
              <a:gd name="connsiteX7" fmla="*/ 343909 w 3204915"/>
              <a:gd name="connsiteY7" fmla="*/ 3242474 h 3242474"/>
              <a:gd name="connsiteX8" fmla="*/ 7320 w 3204915"/>
              <a:gd name="connsiteY8" fmla="*/ 3236864 h 3242474"/>
              <a:gd name="connsiteX9" fmla="*/ 394397 w 3204915"/>
              <a:gd name="connsiteY9" fmla="*/ 2232708 h 3242474"/>
              <a:gd name="connsiteX10" fmla="*/ 1521970 w 3204915"/>
              <a:gd name="connsiteY10" fmla="*/ 1991485 h 3242474"/>
              <a:gd name="connsiteX11" fmla="*/ 1196601 w 3204915"/>
              <a:gd name="connsiteY11" fmla="*/ 959279 h 3242474"/>
              <a:gd name="connsiteX12" fmla="*/ 1011476 w 3204915"/>
              <a:gd name="connsiteY12" fmla="*/ 16828 h 3242474"/>
              <a:gd name="connsiteX0" fmla="*/ 1007292 w 3200731"/>
              <a:gd name="connsiteY0" fmla="*/ 16828 h 3242474"/>
              <a:gd name="connsiteX1" fmla="*/ 1405590 w 3200731"/>
              <a:gd name="connsiteY1" fmla="*/ 0 h 3242474"/>
              <a:gd name="connsiteX2" fmla="*/ 1624373 w 3200731"/>
              <a:gd name="connsiteY2" fmla="*/ 734886 h 3242474"/>
              <a:gd name="connsiteX3" fmla="*/ 2359258 w 3200731"/>
              <a:gd name="connsiteY3" fmla="*/ 560982 h 3242474"/>
              <a:gd name="connsiteX4" fmla="*/ 3200731 w 3200731"/>
              <a:gd name="connsiteY4" fmla="*/ 1828800 h 3242474"/>
              <a:gd name="connsiteX5" fmla="*/ 2252672 w 3200731"/>
              <a:gd name="connsiteY5" fmla="*/ 3107838 h 3242474"/>
              <a:gd name="connsiteX6" fmla="*/ 564117 w 3200731"/>
              <a:gd name="connsiteY6" fmla="*/ 2664663 h 3242474"/>
              <a:gd name="connsiteX7" fmla="*/ 339725 w 3200731"/>
              <a:gd name="connsiteY7" fmla="*/ 3242474 h 3242474"/>
              <a:gd name="connsiteX8" fmla="*/ 3136 w 3200731"/>
              <a:gd name="connsiteY8" fmla="*/ 3236864 h 3242474"/>
              <a:gd name="connsiteX9" fmla="*/ 390213 w 3200731"/>
              <a:gd name="connsiteY9" fmla="*/ 2232708 h 3242474"/>
              <a:gd name="connsiteX10" fmla="*/ 1517786 w 3200731"/>
              <a:gd name="connsiteY10" fmla="*/ 1991485 h 3242474"/>
              <a:gd name="connsiteX11" fmla="*/ 1192417 w 3200731"/>
              <a:gd name="connsiteY11" fmla="*/ 959279 h 3242474"/>
              <a:gd name="connsiteX12" fmla="*/ 1007292 w 3200731"/>
              <a:gd name="connsiteY12" fmla="*/ 16828 h 3242474"/>
              <a:gd name="connsiteX0" fmla="*/ 1051443 w 3244882"/>
              <a:gd name="connsiteY0" fmla="*/ 16828 h 3242474"/>
              <a:gd name="connsiteX1" fmla="*/ 1449741 w 3244882"/>
              <a:gd name="connsiteY1" fmla="*/ 0 h 3242474"/>
              <a:gd name="connsiteX2" fmla="*/ 1668524 w 3244882"/>
              <a:gd name="connsiteY2" fmla="*/ 734886 h 3242474"/>
              <a:gd name="connsiteX3" fmla="*/ 2403409 w 3244882"/>
              <a:gd name="connsiteY3" fmla="*/ 560982 h 3242474"/>
              <a:gd name="connsiteX4" fmla="*/ 3244882 w 3244882"/>
              <a:gd name="connsiteY4" fmla="*/ 1828800 h 3242474"/>
              <a:gd name="connsiteX5" fmla="*/ 2296823 w 3244882"/>
              <a:gd name="connsiteY5" fmla="*/ 3107838 h 3242474"/>
              <a:gd name="connsiteX6" fmla="*/ 608268 w 3244882"/>
              <a:gd name="connsiteY6" fmla="*/ 2664663 h 3242474"/>
              <a:gd name="connsiteX7" fmla="*/ 383876 w 3244882"/>
              <a:gd name="connsiteY7" fmla="*/ 3242474 h 3242474"/>
              <a:gd name="connsiteX8" fmla="*/ 2408 w 3244882"/>
              <a:gd name="connsiteY8" fmla="*/ 3236864 h 3242474"/>
              <a:gd name="connsiteX9" fmla="*/ 434364 w 3244882"/>
              <a:gd name="connsiteY9" fmla="*/ 2232708 h 3242474"/>
              <a:gd name="connsiteX10" fmla="*/ 1561937 w 3244882"/>
              <a:gd name="connsiteY10" fmla="*/ 1991485 h 3242474"/>
              <a:gd name="connsiteX11" fmla="*/ 1236568 w 3244882"/>
              <a:gd name="connsiteY11" fmla="*/ 959279 h 3242474"/>
              <a:gd name="connsiteX12" fmla="*/ 1051443 w 3244882"/>
              <a:gd name="connsiteY12" fmla="*/ 16828 h 3242474"/>
              <a:gd name="connsiteX0" fmla="*/ 1049313 w 3242752"/>
              <a:gd name="connsiteY0" fmla="*/ 16828 h 3242474"/>
              <a:gd name="connsiteX1" fmla="*/ 1447611 w 3242752"/>
              <a:gd name="connsiteY1" fmla="*/ 0 h 3242474"/>
              <a:gd name="connsiteX2" fmla="*/ 1666394 w 3242752"/>
              <a:gd name="connsiteY2" fmla="*/ 734886 h 3242474"/>
              <a:gd name="connsiteX3" fmla="*/ 2401279 w 3242752"/>
              <a:gd name="connsiteY3" fmla="*/ 560982 h 3242474"/>
              <a:gd name="connsiteX4" fmla="*/ 3242752 w 3242752"/>
              <a:gd name="connsiteY4" fmla="*/ 1828800 h 3242474"/>
              <a:gd name="connsiteX5" fmla="*/ 2294693 w 3242752"/>
              <a:gd name="connsiteY5" fmla="*/ 3107838 h 3242474"/>
              <a:gd name="connsiteX6" fmla="*/ 606138 w 3242752"/>
              <a:gd name="connsiteY6" fmla="*/ 2664663 h 3242474"/>
              <a:gd name="connsiteX7" fmla="*/ 381746 w 3242752"/>
              <a:gd name="connsiteY7" fmla="*/ 3242474 h 3242474"/>
              <a:gd name="connsiteX8" fmla="*/ 278 w 3242752"/>
              <a:gd name="connsiteY8" fmla="*/ 3236864 h 3242474"/>
              <a:gd name="connsiteX9" fmla="*/ 432234 w 3242752"/>
              <a:gd name="connsiteY9" fmla="*/ 2232708 h 3242474"/>
              <a:gd name="connsiteX10" fmla="*/ 1559807 w 3242752"/>
              <a:gd name="connsiteY10" fmla="*/ 1991485 h 3242474"/>
              <a:gd name="connsiteX11" fmla="*/ 1234438 w 3242752"/>
              <a:gd name="connsiteY11" fmla="*/ 959279 h 3242474"/>
              <a:gd name="connsiteX12" fmla="*/ 1049313 w 3242752"/>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34409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516103 w 3203206"/>
              <a:gd name="connsiteY9" fmla="*/ 224953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03570" h="3242474">
                <a:moveTo>
                  <a:pt x="1049035" y="16828"/>
                </a:moveTo>
                <a:lnTo>
                  <a:pt x="1447333" y="0"/>
                </a:lnTo>
                <a:cubicBezTo>
                  <a:pt x="1441724" y="284231"/>
                  <a:pt x="1413674" y="613340"/>
                  <a:pt x="1666116" y="734886"/>
                </a:cubicBezTo>
                <a:cubicBezTo>
                  <a:pt x="1888639" y="783504"/>
                  <a:pt x="1937256" y="473095"/>
                  <a:pt x="2401001" y="560982"/>
                </a:cubicBezTo>
                <a:cubicBezTo>
                  <a:pt x="2875965" y="635779"/>
                  <a:pt x="3216295" y="1035945"/>
                  <a:pt x="3203206" y="1834409"/>
                </a:cubicBezTo>
                <a:cubicBezTo>
                  <a:pt x="3175156" y="2587994"/>
                  <a:pt x="2844177" y="2814257"/>
                  <a:pt x="2300025" y="3046130"/>
                </a:cubicBezTo>
                <a:cubicBezTo>
                  <a:pt x="1406194" y="3347190"/>
                  <a:pt x="820903" y="2705801"/>
                  <a:pt x="605860" y="2664663"/>
                </a:cubicBezTo>
                <a:cubicBezTo>
                  <a:pt x="379598" y="2621655"/>
                  <a:pt x="355288" y="2954503"/>
                  <a:pt x="381468" y="3242474"/>
                </a:cubicBezTo>
                <a:lnTo>
                  <a:pt x="0" y="3236864"/>
                </a:lnTo>
                <a:cubicBezTo>
                  <a:pt x="9350" y="2823607"/>
                  <a:pt x="-31788" y="2191567"/>
                  <a:pt x="516103" y="2249538"/>
                </a:cubicBezTo>
                <a:cubicBezTo>
                  <a:pt x="918138" y="2305637"/>
                  <a:pt x="1303347" y="2423441"/>
                  <a:pt x="1559529" y="1991485"/>
                </a:cubicBezTo>
                <a:cubicBezTo>
                  <a:pt x="1720344" y="1686686"/>
                  <a:pt x="1701645" y="1337006"/>
                  <a:pt x="1234160" y="959279"/>
                </a:cubicBezTo>
                <a:cubicBezTo>
                  <a:pt x="1155622" y="891961"/>
                  <a:pt x="981717" y="516102"/>
                  <a:pt x="1049035" y="1682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7" name="Freeform 50">
            <a:extLst>
              <a:ext uri="{FF2B5EF4-FFF2-40B4-BE49-F238E27FC236}">
                <a16:creationId xmlns:a16="http://schemas.microsoft.com/office/drawing/2014/main" id="{605A5CD8-DE95-4E92-98B2-C8DFAA6AF85E}"/>
              </a:ext>
            </a:extLst>
          </p:cNvPr>
          <p:cNvSpPr>
            <a:spLocks noChangeAspect="1"/>
          </p:cNvSpPr>
          <p:nvPr/>
        </p:nvSpPr>
        <p:spPr>
          <a:xfrm>
            <a:off x="6115987" y="1451770"/>
            <a:ext cx="529812" cy="447396"/>
          </a:xfrm>
          <a:custGeom>
            <a:avLst/>
            <a:gdLst/>
            <a:ahLst/>
            <a:cxnLst/>
            <a:rect l="l" t="t" r="r" b="b"/>
            <a:pathLst>
              <a:path w="3213653" h="2719059">
                <a:moveTo>
                  <a:pt x="1378151" y="1333546"/>
                </a:moveTo>
                <a:cubicBezTo>
                  <a:pt x="1319627" y="1375402"/>
                  <a:pt x="1250513" y="1400241"/>
                  <a:pt x="1177640" y="1404742"/>
                </a:cubicBezTo>
                <a:cubicBezTo>
                  <a:pt x="1183273" y="1421668"/>
                  <a:pt x="1185388" y="1439329"/>
                  <a:pt x="1185029" y="1457608"/>
                </a:cubicBezTo>
                <a:lnTo>
                  <a:pt x="1182201" y="1517198"/>
                </a:lnTo>
                <a:cubicBezTo>
                  <a:pt x="1256472" y="1514781"/>
                  <a:pt x="1326341" y="1484168"/>
                  <a:pt x="1378151" y="1432005"/>
                </a:cubicBezTo>
                <a:close/>
                <a:moveTo>
                  <a:pt x="1765736" y="0"/>
                </a:moveTo>
                <a:cubicBezTo>
                  <a:pt x="1820598" y="0"/>
                  <a:pt x="1865072" y="44474"/>
                  <a:pt x="1865072" y="99336"/>
                </a:cubicBezTo>
                <a:lnTo>
                  <a:pt x="1865072" y="1145199"/>
                </a:lnTo>
                <a:cubicBezTo>
                  <a:pt x="1927584" y="1198906"/>
                  <a:pt x="2002197" y="1234373"/>
                  <a:pt x="2081262" y="1252128"/>
                </a:cubicBezTo>
                <a:cubicBezTo>
                  <a:pt x="2096727" y="1219747"/>
                  <a:pt x="2112543" y="1186289"/>
                  <a:pt x="2123992" y="1149920"/>
                </a:cubicBezTo>
                <a:cubicBezTo>
                  <a:pt x="1899600" y="1041464"/>
                  <a:pt x="1832282" y="585198"/>
                  <a:pt x="1933258" y="437473"/>
                </a:cubicBezTo>
                <a:cubicBezTo>
                  <a:pt x="2028156" y="327848"/>
                  <a:pt x="2131647" y="265468"/>
                  <a:pt x="2345195" y="261608"/>
                </a:cubicBezTo>
                <a:cubicBezTo>
                  <a:pt x="2375702" y="261056"/>
                  <a:pt x="2408455" y="261699"/>
                  <a:pt x="2443750" y="263569"/>
                </a:cubicBezTo>
                <a:cubicBezTo>
                  <a:pt x="2954244" y="291618"/>
                  <a:pt x="3189856" y="886259"/>
                  <a:pt x="3206686" y="1323824"/>
                </a:cubicBezTo>
                <a:cubicBezTo>
                  <a:pt x="3247823" y="2015701"/>
                  <a:pt x="3103839" y="2270013"/>
                  <a:pt x="2853267" y="2462617"/>
                </a:cubicBezTo>
                <a:cubicBezTo>
                  <a:pt x="2511068" y="2735627"/>
                  <a:pt x="2157650" y="2470097"/>
                  <a:pt x="2084722" y="2170906"/>
                </a:cubicBezTo>
                <a:cubicBezTo>
                  <a:pt x="2058544" y="2038140"/>
                  <a:pt x="2127730" y="1922204"/>
                  <a:pt x="2202528" y="1800658"/>
                </a:cubicBezTo>
                <a:lnTo>
                  <a:pt x="2143866" y="1730900"/>
                </a:lnTo>
                <a:cubicBezTo>
                  <a:pt x="2096151" y="1741682"/>
                  <a:pt x="2046910" y="1746675"/>
                  <a:pt x="1997032" y="1746402"/>
                </a:cubicBezTo>
                <a:lnTo>
                  <a:pt x="1887189" y="1736891"/>
                </a:lnTo>
                <a:lnTo>
                  <a:pt x="1887189" y="2619722"/>
                </a:lnTo>
                <a:cubicBezTo>
                  <a:pt x="1887189" y="2674584"/>
                  <a:pt x="1842715" y="2719058"/>
                  <a:pt x="1787853" y="2719058"/>
                </a:cubicBezTo>
                <a:cubicBezTo>
                  <a:pt x="1732991" y="2719058"/>
                  <a:pt x="1688517" y="2674584"/>
                  <a:pt x="1688517" y="2619722"/>
                </a:cubicBezTo>
                <a:lnTo>
                  <a:pt x="1688517" y="1730093"/>
                </a:lnTo>
                <a:cubicBezTo>
                  <a:pt x="1688517" y="1710960"/>
                  <a:pt x="1693926" y="1693091"/>
                  <a:pt x="1704798" y="1678857"/>
                </a:cubicBezTo>
                <a:cubicBezTo>
                  <a:pt x="1659024" y="1659660"/>
                  <a:pt x="1616387" y="1633873"/>
                  <a:pt x="1576823" y="1603655"/>
                </a:cubicBezTo>
                <a:lnTo>
                  <a:pt x="1576823" y="2619723"/>
                </a:lnTo>
                <a:cubicBezTo>
                  <a:pt x="1576823" y="2674585"/>
                  <a:pt x="1532349" y="2719059"/>
                  <a:pt x="1477487" y="2719059"/>
                </a:cubicBezTo>
                <a:cubicBezTo>
                  <a:pt x="1422625" y="2719059"/>
                  <a:pt x="1378151" y="2674585"/>
                  <a:pt x="1378151" y="2619723"/>
                </a:cubicBezTo>
                <a:lnTo>
                  <a:pt x="1378151" y="1615564"/>
                </a:lnTo>
                <a:cubicBezTo>
                  <a:pt x="1313743" y="1650180"/>
                  <a:pt x="1240907" y="1668612"/>
                  <a:pt x="1165758" y="1668570"/>
                </a:cubicBezTo>
                <a:lnTo>
                  <a:pt x="1143358" y="1665899"/>
                </a:lnTo>
                <a:cubicBezTo>
                  <a:pt x="1108602" y="1733381"/>
                  <a:pt x="1056017" y="1769960"/>
                  <a:pt x="1011125" y="1833465"/>
                </a:cubicBezTo>
                <a:cubicBezTo>
                  <a:pt x="1085923" y="1955011"/>
                  <a:pt x="1155109" y="2070947"/>
                  <a:pt x="1128931" y="2203713"/>
                </a:cubicBezTo>
                <a:cubicBezTo>
                  <a:pt x="1056003" y="2502904"/>
                  <a:pt x="702585" y="2768434"/>
                  <a:pt x="360386" y="2495424"/>
                </a:cubicBezTo>
                <a:cubicBezTo>
                  <a:pt x="109814" y="2302820"/>
                  <a:pt x="-34170" y="2048508"/>
                  <a:pt x="6967" y="1356631"/>
                </a:cubicBezTo>
                <a:cubicBezTo>
                  <a:pt x="23797" y="919066"/>
                  <a:pt x="259409" y="324425"/>
                  <a:pt x="769903" y="296376"/>
                </a:cubicBezTo>
                <a:cubicBezTo>
                  <a:pt x="805198" y="294506"/>
                  <a:pt x="837951" y="293863"/>
                  <a:pt x="868458" y="294415"/>
                </a:cubicBezTo>
                <a:cubicBezTo>
                  <a:pt x="1082006" y="298276"/>
                  <a:pt x="1185497" y="360655"/>
                  <a:pt x="1280395" y="470280"/>
                </a:cubicBezTo>
                <a:cubicBezTo>
                  <a:pt x="1381371" y="618005"/>
                  <a:pt x="1314053" y="1074271"/>
                  <a:pt x="1089661" y="1182727"/>
                </a:cubicBezTo>
                <a:cubicBezTo>
                  <a:pt x="1098183" y="1209798"/>
                  <a:pt x="1109125" y="1235256"/>
                  <a:pt x="1120578" y="1259840"/>
                </a:cubicBezTo>
                <a:cubicBezTo>
                  <a:pt x="1123656" y="1260899"/>
                  <a:pt x="1126770" y="1260948"/>
                  <a:pt x="1129891" y="1260950"/>
                </a:cubicBezTo>
                <a:cubicBezTo>
                  <a:pt x="1227949" y="1261006"/>
                  <a:pt x="1320161" y="1214330"/>
                  <a:pt x="1378151" y="1135267"/>
                </a:cubicBezTo>
                <a:lnTo>
                  <a:pt x="1378151" y="118395"/>
                </a:lnTo>
                <a:cubicBezTo>
                  <a:pt x="1378151" y="63533"/>
                  <a:pt x="1422625" y="19059"/>
                  <a:pt x="1477487" y="19059"/>
                </a:cubicBezTo>
                <a:cubicBezTo>
                  <a:pt x="1532349" y="19059"/>
                  <a:pt x="1576823" y="63533"/>
                  <a:pt x="1576823" y="118395"/>
                </a:cubicBezTo>
                <a:lnTo>
                  <a:pt x="1576823" y="1413063"/>
                </a:lnTo>
                <a:cubicBezTo>
                  <a:pt x="1680597" y="1536757"/>
                  <a:pt x="1834575" y="1607590"/>
                  <a:pt x="1997786" y="1608484"/>
                </a:cubicBezTo>
                <a:lnTo>
                  <a:pt x="2057480" y="1605248"/>
                </a:lnTo>
                <a:cubicBezTo>
                  <a:pt x="2038910" y="1561698"/>
                  <a:pt x="2027992" y="1505121"/>
                  <a:pt x="2028624" y="1424801"/>
                </a:cubicBezTo>
                <a:lnTo>
                  <a:pt x="2034537" y="1382501"/>
                </a:lnTo>
                <a:cubicBezTo>
                  <a:pt x="1972012" y="1367348"/>
                  <a:pt x="1912047" y="1342676"/>
                  <a:pt x="1856155" y="1310037"/>
                </a:cubicBezTo>
                <a:cubicBezTo>
                  <a:pt x="1840993" y="1344880"/>
                  <a:pt x="1806188" y="1369059"/>
                  <a:pt x="1765736" y="1369059"/>
                </a:cubicBezTo>
                <a:cubicBezTo>
                  <a:pt x="1710874" y="1369059"/>
                  <a:pt x="1666400" y="1324585"/>
                  <a:pt x="1666400" y="1269723"/>
                </a:cubicBezTo>
                <a:lnTo>
                  <a:pt x="1666400" y="99336"/>
                </a:lnTo>
                <a:cubicBezTo>
                  <a:pt x="1666400" y="44474"/>
                  <a:pt x="1710874" y="0"/>
                  <a:pt x="176573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8" name="Teardrop 9">
            <a:extLst>
              <a:ext uri="{FF2B5EF4-FFF2-40B4-BE49-F238E27FC236}">
                <a16:creationId xmlns:a16="http://schemas.microsoft.com/office/drawing/2014/main" id="{4408BA9B-C6A7-4C33-9FEA-0E214549F256}"/>
              </a:ext>
            </a:extLst>
          </p:cNvPr>
          <p:cNvSpPr>
            <a:spLocks noChangeAspect="1"/>
          </p:cNvSpPr>
          <p:nvPr/>
        </p:nvSpPr>
        <p:spPr>
          <a:xfrm rot="18900000">
            <a:off x="7840756" y="2475143"/>
            <a:ext cx="512877" cy="437727"/>
          </a:xfrm>
          <a:custGeom>
            <a:avLst/>
            <a:gdLst/>
            <a:ahLst/>
            <a:cxnLst/>
            <a:rect l="l" t="t" r="r" b="b"/>
            <a:pathLst>
              <a:path w="3552042" h="3031575">
                <a:moveTo>
                  <a:pt x="1499560" y="1284945"/>
                </a:moveTo>
                <a:lnTo>
                  <a:pt x="1272419" y="1057805"/>
                </a:lnTo>
                <a:lnTo>
                  <a:pt x="1054631" y="1275593"/>
                </a:lnTo>
                <a:lnTo>
                  <a:pt x="836843" y="1057805"/>
                </a:lnTo>
                <a:lnTo>
                  <a:pt x="609703" y="1284945"/>
                </a:lnTo>
                <a:lnTo>
                  <a:pt x="827491" y="1502733"/>
                </a:lnTo>
                <a:lnTo>
                  <a:pt x="609703" y="1720522"/>
                </a:lnTo>
                <a:lnTo>
                  <a:pt x="836843" y="1947662"/>
                </a:lnTo>
                <a:lnTo>
                  <a:pt x="1054631" y="1729874"/>
                </a:lnTo>
                <a:lnTo>
                  <a:pt x="1272419" y="1947662"/>
                </a:lnTo>
                <a:lnTo>
                  <a:pt x="1499560" y="1720522"/>
                </a:lnTo>
                <a:lnTo>
                  <a:pt x="1281771" y="1502733"/>
                </a:lnTo>
                <a:close/>
                <a:moveTo>
                  <a:pt x="3552042" y="1021270"/>
                </a:moveTo>
                <a:cubicBezTo>
                  <a:pt x="3346428" y="1488389"/>
                  <a:pt x="3240687" y="1885112"/>
                  <a:pt x="3146822" y="2229032"/>
                </a:cubicBezTo>
                <a:cubicBezTo>
                  <a:pt x="3047091" y="2666397"/>
                  <a:pt x="2787512" y="3031575"/>
                  <a:pt x="2344279" y="3031575"/>
                </a:cubicBezTo>
                <a:cubicBezTo>
                  <a:pt x="1991740" y="3031575"/>
                  <a:pt x="1692293" y="2804263"/>
                  <a:pt x="1587926" y="2487045"/>
                </a:cubicBezTo>
                <a:cubicBezTo>
                  <a:pt x="1859795" y="2308350"/>
                  <a:pt x="2033031" y="1980125"/>
                  <a:pt x="2117061" y="1611614"/>
                </a:cubicBezTo>
                <a:cubicBezTo>
                  <a:pt x="2127904" y="1571883"/>
                  <a:pt x="2138872" y="1531598"/>
                  <a:pt x="2150086" y="1490753"/>
                </a:cubicBezTo>
                <a:cubicBezTo>
                  <a:pt x="2212338" y="1465032"/>
                  <a:pt x="2277652" y="1444164"/>
                  <a:pt x="2344279" y="1426490"/>
                </a:cubicBezTo>
                <a:cubicBezTo>
                  <a:pt x="2764465" y="1315024"/>
                  <a:pt x="3073190" y="1226884"/>
                  <a:pt x="3552042" y="1021270"/>
                </a:cubicBezTo>
                <a:close/>
                <a:moveTo>
                  <a:pt x="2557365" y="0"/>
                </a:moveTo>
                <a:cubicBezTo>
                  <a:pt x="2295797" y="594236"/>
                  <a:pt x="2161281" y="1098917"/>
                  <a:pt x="2041873" y="1536428"/>
                </a:cubicBezTo>
                <a:cubicBezTo>
                  <a:pt x="1915003" y="2092812"/>
                  <a:pt x="1584785" y="2557364"/>
                  <a:pt x="1020937" y="2557364"/>
                </a:cubicBezTo>
                <a:cubicBezTo>
                  <a:pt x="457089" y="2557364"/>
                  <a:pt x="0" y="2100276"/>
                  <a:pt x="0" y="1536428"/>
                </a:cubicBezTo>
                <a:cubicBezTo>
                  <a:pt x="0" y="972580"/>
                  <a:pt x="475939" y="660066"/>
                  <a:pt x="1020937" y="515492"/>
                </a:cubicBezTo>
                <a:cubicBezTo>
                  <a:pt x="1555467" y="373694"/>
                  <a:pt x="1948204" y="261568"/>
                  <a:pt x="255736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9" name="Freeform 97">
            <a:extLst>
              <a:ext uri="{FF2B5EF4-FFF2-40B4-BE49-F238E27FC236}">
                <a16:creationId xmlns:a16="http://schemas.microsoft.com/office/drawing/2014/main" id="{EC2CC9E2-613C-4C7C-AA96-FC8E238EAB9F}"/>
              </a:ext>
            </a:extLst>
          </p:cNvPr>
          <p:cNvSpPr>
            <a:spLocks noChangeAspect="1"/>
          </p:cNvSpPr>
          <p:nvPr/>
        </p:nvSpPr>
        <p:spPr>
          <a:xfrm>
            <a:off x="8560808" y="1444151"/>
            <a:ext cx="619107" cy="462636"/>
          </a:xfrm>
          <a:custGeom>
            <a:avLst/>
            <a:gdLst/>
            <a:ahLst/>
            <a:cxnLst/>
            <a:rect l="l" t="t" r="r" b="b"/>
            <a:pathLst>
              <a:path w="3246245" h="2425805">
                <a:moveTo>
                  <a:pt x="2545666" y="706851"/>
                </a:moveTo>
                <a:cubicBezTo>
                  <a:pt x="2704742" y="706851"/>
                  <a:pt x="2833698" y="835807"/>
                  <a:pt x="2833698" y="994883"/>
                </a:cubicBezTo>
                <a:cubicBezTo>
                  <a:pt x="2833698" y="1153959"/>
                  <a:pt x="2704742" y="1282915"/>
                  <a:pt x="2545666" y="1282915"/>
                </a:cubicBezTo>
                <a:cubicBezTo>
                  <a:pt x="2386590" y="1282915"/>
                  <a:pt x="2257634" y="1153959"/>
                  <a:pt x="2257634" y="994883"/>
                </a:cubicBezTo>
                <a:cubicBezTo>
                  <a:pt x="2257634" y="835807"/>
                  <a:pt x="2386590" y="706851"/>
                  <a:pt x="2545666" y="706851"/>
                </a:cubicBezTo>
                <a:close/>
                <a:moveTo>
                  <a:pt x="700580" y="706851"/>
                </a:moveTo>
                <a:cubicBezTo>
                  <a:pt x="859656" y="706851"/>
                  <a:pt x="988612" y="835807"/>
                  <a:pt x="988612" y="994883"/>
                </a:cubicBezTo>
                <a:cubicBezTo>
                  <a:pt x="988612" y="1153959"/>
                  <a:pt x="859656" y="1282915"/>
                  <a:pt x="700580" y="1282915"/>
                </a:cubicBezTo>
                <a:cubicBezTo>
                  <a:pt x="541504" y="1282915"/>
                  <a:pt x="412548" y="1153959"/>
                  <a:pt x="412548" y="994883"/>
                </a:cubicBezTo>
                <a:cubicBezTo>
                  <a:pt x="412548" y="835807"/>
                  <a:pt x="541504" y="706851"/>
                  <a:pt x="700580" y="706851"/>
                </a:cubicBezTo>
                <a:close/>
                <a:moveTo>
                  <a:pt x="1619971" y="0"/>
                </a:moveTo>
                <a:cubicBezTo>
                  <a:pt x="1621025" y="5"/>
                  <a:pt x="1622076" y="12"/>
                  <a:pt x="1623123" y="141"/>
                </a:cubicBezTo>
                <a:cubicBezTo>
                  <a:pt x="1624170" y="12"/>
                  <a:pt x="1625221" y="5"/>
                  <a:pt x="1626275" y="0"/>
                </a:cubicBezTo>
                <a:lnTo>
                  <a:pt x="1626274" y="282"/>
                </a:lnTo>
                <a:cubicBezTo>
                  <a:pt x="1966825" y="4283"/>
                  <a:pt x="1974816" y="220494"/>
                  <a:pt x="2177568" y="171426"/>
                </a:cubicBezTo>
                <a:cubicBezTo>
                  <a:pt x="2600959" y="50212"/>
                  <a:pt x="2963165" y="85364"/>
                  <a:pt x="3172404" y="310875"/>
                </a:cubicBezTo>
                <a:cubicBezTo>
                  <a:pt x="3300075" y="473051"/>
                  <a:pt x="3301971" y="794993"/>
                  <a:pt x="2851767" y="1164523"/>
                </a:cubicBezTo>
                <a:cubicBezTo>
                  <a:pt x="2918303" y="1029844"/>
                  <a:pt x="2927052" y="857771"/>
                  <a:pt x="2799829" y="746887"/>
                </a:cubicBezTo>
                <a:cubicBezTo>
                  <a:pt x="3115459" y="786295"/>
                  <a:pt x="3165949" y="533368"/>
                  <a:pt x="3049873" y="419809"/>
                </a:cubicBezTo>
                <a:cubicBezTo>
                  <a:pt x="2811516" y="207658"/>
                  <a:pt x="2338612" y="298041"/>
                  <a:pt x="2253222" y="493802"/>
                </a:cubicBezTo>
                <a:cubicBezTo>
                  <a:pt x="2139861" y="783555"/>
                  <a:pt x="2165869" y="1185485"/>
                  <a:pt x="2076302" y="1369861"/>
                </a:cubicBezTo>
                <a:cubicBezTo>
                  <a:pt x="1906668" y="1634081"/>
                  <a:pt x="1716639" y="1881305"/>
                  <a:pt x="1713569" y="2080938"/>
                </a:cubicBezTo>
                <a:cubicBezTo>
                  <a:pt x="1706472" y="2158984"/>
                  <a:pt x="1709123" y="2405980"/>
                  <a:pt x="1625847" y="2423204"/>
                </a:cubicBezTo>
                <a:cubicBezTo>
                  <a:pt x="1625847" y="2424071"/>
                  <a:pt x="1625843" y="2424938"/>
                  <a:pt x="1625839" y="2425805"/>
                </a:cubicBezTo>
                <a:lnTo>
                  <a:pt x="1623123" y="2424507"/>
                </a:lnTo>
                <a:lnTo>
                  <a:pt x="1620407" y="2425805"/>
                </a:lnTo>
                <a:cubicBezTo>
                  <a:pt x="1620403" y="2424938"/>
                  <a:pt x="1620399" y="2424071"/>
                  <a:pt x="1620399" y="2423204"/>
                </a:cubicBezTo>
                <a:cubicBezTo>
                  <a:pt x="1537123" y="2405980"/>
                  <a:pt x="1539774" y="2158984"/>
                  <a:pt x="1532677" y="2080938"/>
                </a:cubicBezTo>
                <a:cubicBezTo>
                  <a:pt x="1529607" y="1881305"/>
                  <a:pt x="1339578" y="1634081"/>
                  <a:pt x="1169944" y="1369861"/>
                </a:cubicBezTo>
                <a:cubicBezTo>
                  <a:pt x="1080377" y="1185485"/>
                  <a:pt x="1106385" y="783555"/>
                  <a:pt x="993024" y="493802"/>
                </a:cubicBezTo>
                <a:cubicBezTo>
                  <a:pt x="907634" y="298041"/>
                  <a:pt x="434730" y="207658"/>
                  <a:pt x="196373" y="419809"/>
                </a:cubicBezTo>
                <a:cubicBezTo>
                  <a:pt x="80297" y="533368"/>
                  <a:pt x="130787" y="786295"/>
                  <a:pt x="446417" y="746887"/>
                </a:cubicBezTo>
                <a:cubicBezTo>
                  <a:pt x="319194" y="857771"/>
                  <a:pt x="327943" y="1029844"/>
                  <a:pt x="394479" y="1164523"/>
                </a:cubicBezTo>
                <a:cubicBezTo>
                  <a:pt x="-55725" y="794993"/>
                  <a:pt x="-53829" y="473051"/>
                  <a:pt x="73842" y="310875"/>
                </a:cubicBezTo>
                <a:cubicBezTo>
                  <a:pt x="283081" y="85364"/>
                  <a:pt x="645287" y="50212"/>
                  <a:pt x="1068678" y="171426"/>
                </a:cubicBezTo>
                <a:cubicBezTo>
                  <a:pt x="1271430" y="220494"/>
                  <a:pt x="1279421" y="4283"/>
                  <a:pt x="1619972" y="28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0" name="Donut 22">
            <a:extLst>
              <a:ext uri="{FF2B5EF4-FFF2-40B4-BE49-F238E27FC236}">
                <a16:creationId xmlns:a16="http://schemas.microsoft.com/office/drawing/2014/main" id="{CE7A0D83-9523-4EB8-8677-1D7D4415C973}"/>
              </a:ext>
            </a:extLst>
          </p:cNvPr>
          <p:cNvSpPr>
            <a:spLocks noChangeAspect="1"/>
          </p:cNvSpPr>
          <p:nvPr/>
        </p:nvSpPr>
        <p:spPr>
          <a:xfrm>
            <a:off x="10277429" y="1539784"/>
            <a:ext cx="529812" cy="271370"/>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61" name="Freeform 99">
            <a:extLst>
              <a:ext uri="{FF2B5EF4-FFF2-40B4-BE49-F238E27FC236}">
                <a16:creationId xmlns:a16="http://schemas.microsoft.com/office/drawing/2014/main" id="{6EFBEDF3-F563-421B-9E3D-7024636F370F}"/>
              </a:ext>
            </a:extLst>
          </p:cNvPr>
          <p:cNvSpPr>
            <a:spLocks noChangeAspect="1"/>
          </p:cNvSpPr>
          <p:nvPr/>
        </p:nvSpPr>
        <p:spPr>
          <a:xfrm>
            <a:off x="7902810" y="1432248"/>
            <a:ext cx="388767" cy="486441"/>
          </a:xfrm>
          <a:custGeom>
            <a:avLst/>
            <a:gdLst/>
            <a:ahLst/>
            <a:cxnLst/>
            <a:rect l="l" t="t" r="r" b="b"/>
            <a:pathLst>
              <a:path w="2427821" h="3249943">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2" name="Oval 10">
            <a:extLst>
              <a:ext uri="{FF2B5EF4-FFF2-40B4-BE49-F238E27FC236}">
                <a16:creationId xmlns:a16="http://schemas.microsoft.com/office/drawing/2014/main" id="{8624E4A5-1602-4F93-B497-F8D7323B39B1}"/>
              </a:ext>
            </a:extLst>
          </p:cNvPr>
          <p:cNvSpPr/>
          <p:nvPr/>
        </p:nvSpPr>
        <p:spPr>
          <a:xfrm>
            <a:off x="9460302" y="1433265"/>
            <a:ext cx="486653" cy="484407"/>
          </a:xfrm>
          <a:custGeom>
            <a:avLst/>
            <a:gdLst/>
            <a:ahLst/>
            <a:cxnLst/>
            <a:rect l="l" t="t" r="r" b="b"/>
            <a:pathLst>
              <a:path w="3229769" h="3214867">
                <a:moveTo>
                  <a:pt x="388922" y="0"/>
                </a:moveTo>
                <a:cubicBezTo>
                  <a:pt x="481031" y="0"/>
                  <a:pt x="564991" y="34887"/>
                  <a:pt x="627459" y="93109"/>
                </a:cubicBezTo>
                <a:cubicBezTo>
                  <a:pt x="689927" y="34887"/>
                  <a:pt x="773888" y="0"/>
                  <a:pt x="865996" y="0"/>
                </a:cubicBezTo>
                <a:cubicBezTo>
                  <a:pt x="958105" y="0"/>
                  <a:pt x="1042065" y="34887"/>
                  <a:pt x="1104533" y="93109"/>
                </a:cubicBezTo>
                <a:cubicBezTo>
                  <a:pt x="1167001" y="34887"/>
                  <a:pt x="1250962" y="0"/>
                  <a:pt x="1343070" y="0"/>
                </a:cubicBezTo>
                <a:cubicBezTo>
                  <a:pt x="1435179" y="0"/>
                  <a:pt x="1519139" y="34887"/>
                  <a:pt x="1581607" y="93109"/>
                </a:cubicBezTo>
                <a:cubicBezTo>
                  <a:pt x="1644075" y="34887"/>
                  <a:pt x="1728036" y="0"/>
                  <a:pt x="1820144" y="0"/>
                </a:cubicBezTo>
                <a:cubicBezTo>
                  <a:pt x="1912253" y="0"/>
                  <a:pt x="1996213" y="34887"/>
                  <a:pt x="2058681" y="93109"/>
                </a:cubicBezTo>
                <a:cubicBezTo>
                  <a:pt x="2121149" y="34887"/>
                  <a:pt x="2205110" y="0"/>
                  <a:pt x="2297218" y="0"/>
                </a:cubicBezTo>
                <a:cubicBezTo>
                  <a:pt x="2389326" y="0"/>
                  <a:pt x="2473286" y="34887"/>
                  <a:pt x="2535755" y="93108"/>
                </a:cubicBezTo>
                <a:cubicBezTo>
                  <a:pt x="2598223" y="34887"/>
                  <a:pt x="2682183" y="0"/>
                  <a:pt x="2774291" y="0"/>
                </a:cubicBezTo>
                <a:cubicBezTo>
                  <a:pt x="2971429" y="0"/>
                  <a:pt x="3131241" y="159812"/>
                  <a:pt x="3131241" y="356950"/>
                </a:cubicBezTo>
                <a:cubicBezTo>
                  <a:pt x="3131241" y="414550"/>
                  <a:pt x="3117598" y="468963"/>
                  <a:pt x="3092026" y="516460"/>
                </a:cubicBezTo>
                <a:cubicBezTo>
                  <a:pt x="3176259" y="580602"/>
                  <a:pt x="3229769" y="682177"/>
                  <a:pt x="3229769" y="796250"/>
                </a:cubicBezTo>
                <a:cubicBezTo>
                  <a:pt x="3229769" y="902465"/>
                  <a:pt x="3183377" y="997845"/>
                  <a:pt x="3108820" y="1062184"/>
                </a:cubicBezTo>
                <a:cubicBezTo>
                  <a:pt x="3183377" y="1126523"/>
                  <a:pt x="3229769" y="1221903"/>
                  <a:pt x="3229769" y="1328118"/>
                </a:cubicBezTo>
                <a:cubicBezTo>
                  <a:pt x="3229769" y="1434333"/>
                  <a:pt x="3183377" y="1529713"/>
                  <a:pt x="3108820" y="1594052"/>
                </a:cubicBezTo>
                <a:cubicBezTo>
                  <a:pt x="3183377" y="1658391"/>
                  <a:pt x="3229769" y="1753771"/>
                  <a:pt x="3229769" y="1859986"/>
                </a:cubicBezTo>
                <a:cubicBezTo>
                  <a:pt x="3229769" y="2057124"/>
                  <a:pt x="3069957" y="2216936"/>
                  <a:pt x="2872819" y="2216936"/>
                </a:cubicBezTo>
                <a:lnTo>
                  <a:pt x="2849067" y="2214542"/>
                </a:lnTo>
                <a:cubicBezTo>
                  <a:pt x="2790894" y="2329236"/>
                  <a:pt x="2671548" y="2406987"/>
                  <a:pt x="2534043" y="2406987"/>
                </a:cubicBezTo>
                <a:cubicBezTo>
                  <a:pt x="2483158" y="2406987"/>
                  <a:pt x="2434760" y="2396340"/>
                  <a:pt x="2391120" y="2376775"/>
                </a:cubicBezTo>
                <a:cubicBezTo>
                  <a:pt x="2326908" y="2456876"/>
                  <a:pt x="2228003" y="2507238"/>
                  <a:pt x="2117336" y="2507238"/>
                </a:cubicBezTo>
                <a:lnTo>
                  <a:pt x="2081608" y="2503636"/>
                </a:lnTo>
                <a:cubicBezTo>
                  <a:pt x="2058765" y="2546355"/>
                  <a:pt x="2027330" y="2583686"/>
                  <a:pt x="1987704" y="2611019"/>
                </a:cubicBezTo>
                <a:cubicBezTo>
                  <a:pt x="2049806" y="2674751"/>
                  <a:pt x="2087711" y="2761907"/>
                  <a:pt x="2087711" y="2857917"/>
                </a:cubicBezTo>
                <a:cubicBezTo>
                  <a:pt x="2087711" y="3055055"/>
                  <a:pt x="1927899" y="3214867"/>
                  <a:pt x="1730761" y="3214867"/>
                </a:cubicBezTo>
                <a:cubicBezTo>
                  <a:pt x="1533623" y="3214867"/>
                  <a:pt x="1373811" y="3055055"/>
                  <a:pt x="1373811" y="2857917"/>
                </a:cubicBezTo>
                <a:cubicBezTo>
                  <a:pt x="1373811" y="2743560"/>
                  <a:pt x="1427588" y="2641764"/>
                  <a:pt x="1512161" y="2577627"/>
                </a:cubicBezTo>
                <a:cubicBezTo>
                  <a:pt x="1450743" y="2514125"/>
                  <a:pt x="1413385" y="2427536"/>
                  <a:pt x="1413385" y="2332221"/>
                </a:cubicBezTo>
                <a:cubicBezTo>
                  <a:pt x="1413385" y="2135083"/>
                  <a:pt x="1573197" y="1975271"/>
                  <a:pt x="1770335" y="1975271"/>
                </a:cubicBezTo>
                <a:lnTo>
                  <a:pt x="1806063" y="1978873"/>
                </a:lnTo>
                <a:cubicBezTo>
                  <a:pt x="1865384" y="1867935"/>
                  <a:pt x="1982649" y="1793338"/>
                  <a:pt x="2117336" y="1793338"/>
                </a:cubicBezTo>
                <a:cubicBezTo>
                  <a:pt x="2168221" y="1793338"/>
                  <a:pt x="2216619" y="1803986"/>
                  <a:pt x="2260259" y="1823550"/>
                </a:cubicBezTo>
                <a:cubicBezTo>
                  <a:pt x="2324471" y="1743450"/>
                  <a:pt x="2423376" y="1693087"/>
                  <a:pt x="2534043" y="1693087"/>
                </a:cubicBezTo>
                <a:lnTo>
                  <a:pt x="2557875" y="1695490"/>
                </a:lnTo>
                <a:cubicBezTo>
                  <a:pt x="2576891" y="1656391"/>
                  <a:pt x="2604151" y="1622242"/>
                  <a:pt x="2636819" y="1594052"/>
                </a:cubicBezTo>
                <a:cubicBezTo>
                  <a:pt x="2562261" y="1529713"/>
                  <a:pt x="2515869" y="1434333"/>
                  <a:pt x="2515869" y="1328118"/>
                </a:cubicBezTo>
                <a:cubicBezTo>
                  <a:pt x="2515869" y="1221903"/>
                  <a:pt x="2562261" y="1126523"/>
                  <a:pt x="2636819" y="1062184"/>
                </a:cubicBezTo>
                <a:cubicBezTo>
                  <a:pt x="2562261" y="997845"/>
                  <a:pt x="2515869" y="902465"/>
                  <a:pt x="2515869" y="796250"/>
                </a:cubicBezTo>
                <a:cubicBezTo>
                  <a:pt x="2515869" y="738650"/>
                  <a:pt x="2529512" y="684237"/>
                  <a:pt x="2555084" y="636740"/>
                </a:cubicBezTo>
                <a:lnTo>
                  <a:pt x="2537209" y="619592"/>
                </a:lnTo>
                <a:cubicBezTo>
                  <a:pt x="2474524" y="678496"/>
                  <a:pt x="2390006" y="713900"/>
                  <a:pt x="2297218" y="713900"/>
                </a:cubicBezTo>
                <a:cubicBezTo>
                  <a:pt x="2205110" y="713900"/>
                  <a:pt x="2121149" y="679013"/>
                  <a:pt x="2058681" y="620791"/>
                </a:cubicBezTo>
                <a:cubicBezTo>
                  <a:pt x="1996213" y="679013"/>
                  <a:pt x="1912253" y="713900"/>
                  <a:pt x="1820144" y="713900"/>
                </a:cubicBezTo>
                <a:cubicBezTo>
                  <a:pt x="1728036" y="713900"/>
                  <a:pt x="1644075" y="679013"/>
                  <a:pt x="1581607" y="620791"/>
                </a:cubicBezTo>
                <a:cubicBezTo>
                  <a:pt x="1519139" y="679013"/>
                  <a:pt x="1435179" y="713900"/>
                  <a:pt x="1343070" y="713900"/>
                </a:cubicBezTo>
                <a:cubicBezTo>
                  <a:pt x="1250962" y="713900"/>
                  <a:pt x="1167001" y="679013"/>
                  <a:pt x="1104533" y="620791"/>
                </a:cubicBezTo>
                <a:cubicBezTo>
                  <a:pt x="1042065" y="679013"/>
                  <a:pt x="958105" y="713900"/>
                  <a:pt x="865996" y="713900"/>
                </a:cubicBezTo>
                <a:cubicBezTo>
                  <a:pt x="773370" y="713900"/>
                  <a:pt x="688985" y="678620"/>
                  <a:pt x="626352" y="619878"/>
                </a:cubicBezTo>
                <a:cubicBezTo>
                  <a:pt x="623659" y="623930"/>
                  <a:pt x="620064" y="626957"/>
                  <a:pt x="616405" y="629911"/>
                </a:cubicBezTo>
                <a:cubicBezTo>
                  <a:pt x="686492" y="694366"/>
                  <a:pt x="729886" y="786957"/>
                  <a:pt x="729886" y="889683"/>
                </a:cubicBezTo>
                <a:cubicBezTo>
                  <a:pt x="729886" y="993972"/>
                  <a:pt x="685162" y="1087815"/>
                  <a:pt x="613058" y="1152216"/>
                </a:cubicBezTo>
                <a:cubicBezTo>
                  <a:pt x="675622" y="1216104"/>
                  <a:pt x="713900" y="1303645"/>
                  <a:pt x="713900" y="1400126"/>
                </a:cubicBezTo>
                <a:cubicBezTo>
                  <a:pt x="713900" y="1487795"/>
                  <a:pt x="682295" y="1568081"/>
                  <a:pt x="628622" y="1629172"/>
                </a:cubicBezTo>
                <a:cubicBezTo>
                  <a:pt x="691419" y="1693140"/>
                  <a:pt x="729886" y="1780874"/>
                  <a:pt x="729886" y="1877593"/>
                </a:cubicBezTo>
                <a:cubicBezTo>
                  <a:pt x="729886" y="2034043"/>
                  <a:pt x="629234" y="2166985"/>
                  <a:pt x="488639" y="2213706"/>
                </a:cubicBezTo>
                <a:lnTo>
                  <a:pt x="488639" y="2375547"/>
                </a:lnTo>
                <a:cubicBezTo>
                  <a:pt x="488639" y="2448277"/>
                  <a:pt x="429679" y="2507237"/>
                  <a:pt x="356949" y="2507237"/>
                </a:cubicBezTo>
                <a:cubicBezTo>
                  <a:pt x="284219" y="2507237"/>
                  <a:pt x="225259" y="2448277"/>
                  <a:pt x="225259" y="2375547"/>
                </a:cubicBezTo>
                <a:lnTo>
                  <a:pt x="225259" y="2201750"/>
                </a:lnTo>
                <a:cubicBezTo>
                  <a:pt x="101654" y="2146256"/>
                  <a:pt x="15986" y="2021929"/>
                  <a:pt x="15986" y="1877593"/>
                </a:cubicBezTo>
                <a:cubicBezTo>
                  <a:pt x="15986" y="1789924"/>
                  <a:pt x="47591" y="1709638"/>
                  <a:pt x="101264" y="1648547"/>
                </a:cubicBezTo>
                <a:cubicBezTo>
                  <a:pt x="38467" y="1584579"/>
                  <a:pt x="0" y="1496845"/>
                  <a:pt x="0" y="1400126"/>
                </a:cubicBezTo>
                <a:cubicBezTo>
                  <a:pt x="0" y="1295837"/>
                  <a:pt x="44724" y="1201994"/>
                  <a:pt x="116828" y="1137593"/>
                </a:cubicBezTo>
                <a:cubicBezTo>
                  <a:pt x="54264" y="1073704"/>
                  <a:pt x="15986" y="986164"/>
                  <a:pt x="15986" y="889683"/>
                </a:cubicBezTo>
                <a:cubicBezTo>
                  <a:pt x="15986" y="779482"/>
                  <a:pt x="65925" y="680945"/>
                  <a:pt x="145453" y="616722"/>
                </a:cubicBezTo>
                <a:cubicBezTo>
                  <a:pt x="75366" y="552267"/>
                  <a:pt x="31972" y="459676"/>
                  <a:pt x="31972" y="356950"/>
                </a:cubicBezTo>
                <a:cubicBezTo>
                  <a:pt x="31972" y="159812"/>
                  <a:pt x="191784" y="0"/>
                  <a:pt x="38892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3" name="Freeform 101">
            <a:extLst>
              <a:ext uri="{FF2B5EF4-FFF2-40B4-BE49-F238E27FC236}">
                <a16:creationId xmlns:a16="http://schemas.microsoft.com/office/drawing/2014/main" id="{398DE87D-E996-4168-8931-FBF1633FDCD5}"/>
              </a:ext>
            </a:extLst>
          </p:cNvPr>
          <p:cNvSpPr/>
          <p:nvPr/>
        </p:nvSpPr>
        <p:spPr>
          <a:xfrm>
            <a:off x="11180535" y="1485955"/>
            <a:ext cx="284691" cy="379029"/>
          </a:xfrm>
          <a:custGeom>
            <a:avLst/>
            <a:gdLst>
              <a:gd name="connsiteX0" fmla="*/ 143301 w 1910686"/>
              <a:gd name="connsiteY0" fmla="*/ 0 h 3268639"/>
              <a:gd name="connsiteX1" fmla="*/ 0 w 1910686"/>
              <a:gd name="connsiteY1" fmla="*/ 1705970 h 3268639"/>
              <a:gd name="connsiteX2" fmla="*/ 436728 w 1910686"/>
              <a:gd name="connsiteY2" fmla="*/ 3268639 h 3268639"/>
              <a:gd name="connsiteX3" fmla="*/ 928047 w 1910686"/>
              <a:gd name="connsiteY3" fmla="*/ 1944806 h 3268639"/>
              <a:gd name="connsiteX4" fmla="*/ 1364776 w 1910686"/>
              <a:gd name="connsiteY4" fmla="*/ 3268639 h 3268639"/>
              <a:gd name="connsiteX5" fmla="*/ 1910686 w 1910686"/>
              <a:gd name="connsiteY5" fmla="*/ 1726442 h 3268639"/>
              <a:gd name="connsiteX6" fmla="*/ 1603612 w 1910686"/>
              <a:gd name="connsiteY6" fmla="*/ 6824 h 3268639"/>
              <a:gd name="connsiteX7" fmla="*/ 1521725 w 1910686"/>
              <a:gd name="connsiteY7" fmla="*/ 20472 h 3268639"/>
              <a:gd name="connsiteX8" fmla="*/ 907576 w 1910686"/>
              <a:gd name="connsiteY8" fmla="*/ 163773 h 3268639"/>
              <a:gd name="connsiteX9" fmla="*/ 143301 w 1910686"/>
              <a:gd name="connsiteY9" fmla="*/ 0 h 3268639"/>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326627 w 2094012"/>
              <a:gd name="connsiteY0" fmla="*/ 27296 h 3261815"/>
              <a:gd name="connsiteX1" fmla="*/ 183326 w 2094012"/>
              <a:gd name="connsiteY1" fmla="*/ 1699146 h 3261815"/>
              <a:gd name="connsiteX2" fmla="*/ 620054 w 2094012"/>
              <a:gd name="connsiteY2" fmla="*/ 3261815 h 3261815"/>
              <a:gd name="connsiteX3" fmla="*/ 1111373 w 2094012"/>
              <a:gd name="connsiteY3" fmla="*/ 1937982 h 3261815"/>
              <a:gd name="connsiteX4" fmla="*/ 1548102 w 2094012"/>
              <a:gd name="connsiteY4" fmla="*/ 3261815 h 3261815"/>
              <a:gd name="connsiteX5" fmla="*/ 2094012 w 2094012"/>
              <a:gd name="connsiteY5" fmla="*/ 1719618 h 3261815"/>
              <a:gd name="connsiteX6" fmla="*/ 1786938 w 2094012"/>
              <a:gd name="connsiteY6" fmla="*/ 0 h 3261815"/>
              <a:gd name="connsiteX7" fmla="*/ 1705051 w 2094012"/>
              <a:gd name="connsiteY7" fmla="*/ 13648 h 3261815"/>
              <a:gd name="connsiteX8" fmla="*/ 1090902 w 2094012"/>
              <a:gd name="connsiteY8" fmla="*/ 156949 h 3261815"/>
              <a:gd name="connsiteX9" fmla="*/ 326627 w 2094012"/>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377501 w 2144886"/>
              <a:gd name="connsiteY0" fmla="*/ 27296 h 3261815"/>
              <a:gd name="connsiteX1" fmla="*/ 295615 w 2144886"/>
              <a:gd name="connsiteY1" fmla="*/ 1774209 h 3261815"/>
              <a:gd name="connsiteX2" fmla="*/ 670928 w 2144886"/>
              <a:gd name="connsiteY2" fmla="*/ 3261815 h 3261815"/>
              <a:gd name="connsiteX3" fmla="*/ 1162247 w 2144886"/>
              <a:gd name="connsiteY3" fmla="*/ 1937982 h 3261815"/>
              <a:gd name="connsiteX4" fmla="*/ 1598976 w 2144886"/>
              <a:gd name="connsiteY4" fmla="*/ 3261815 h 3261815"/>
              <a:gd name="connsiteX5" fmla="*/ 2144886 w 2144886"/>
              <a:gd name="connsiteY5" fmla="*/ 1719618 h 3261815"/>
              <a:gd name="connsiteX6" fmla="*/ 1837812 w 2144886"/>
              <a:gd name="connsiteY6" fmla="*/ 0 h 3261815"/>
              <a:gd name="connsiteX7" fmla="*/ 1755925 w 2144886"/>
              <a:gd name="connsiteY7" fmla="*/ 13648 h 3261815"/>
              <a:gd name="connsiteX8" fmla="*/ 1141776 w 2144886"/>
              <a:gd name="connsiteY8" fmla="*/ 156949 h 3261815"/>
              <a:gd name="connsiteX9" fmla="*/ 377501 w 2144886"/>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80396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205171"/>
              <a:gd name="connsiteY0" fmla="*/ 27296 h 3261815"/>
              <a:gd name="connsiteX1" fmla="*/ 322444 w 2205171"/>
              <a:gd name="connsiteY1" fmla="*/ 1801504 h 3261815"/>
              <a:gd name="connsiteX2" fmla="*/ 704581 w 2205171"/>
              <a:gd name="connsiteY2" fmla="*/ 3261815 h 3261815"/>
              <a:gd name="connsiteX3" fmla="*/ 1216372 w 2205171"/>
              <a:gd name="connsiteY3" fmla="*/ 1951629 h 3261815"/>
              <a:gd name="connsiteX4" fmla="*/ 1707692 w 2205171"/>
              <a:gd name="connsiteY4" fmla="*/ 3254991 h 3261815"/>
              <a:gd name="connsiteX5" fmla="*/ 2144420 w 2205171"/>
              <a:gd name="connsiteY5" fmla="*/ 1753737 h 3261815"/>
              <a:gd name="connsiteX6" fmla="*/ 1871465 w 2205171"/>
              <a:gd name="connsiteY6" fmla="*/ 0 h 3261815"/>
              <a:gd name="connsiteX7" fmla="*/ 1789578 w 2205171"/>
              <a:gd name="connsiteY7" fmla="*/ 13648 h 3261815"/>
              <a:gd name="connsiteX8" fmla="*/ 1175429 w 2205171"/>
              <a:gd name="connsiteY8" fmla="*/ 156949 h 3261815"/>
              <a:gd name="connsiteX9" fmla="*/ 411154 w 2205171"/>
              <a:gd name="connsiteY9" fmla="*/ 27296 h 3261815"/>
              <a:gd name="connsiteX0" fmla="*/ 411154 w 2145061"/>
              <a:gd name="connsiteY0" fmla="*/ 23869 h 3258388"/>
              <a:gd name="connsiteX1" fmla="*/ 322444 w 2145061"/>
              <a:gd name="connsiteY1" fmla="*/ 1798077 h 3258388"/>
              <a:gd name="connsiteX2" fmla="*/ 704581 w 2145061"/>
              <a:gd name="connsiteY2" fmla="*/ 3258388 h 3258388"/>
              <a:gd name="connsiteX3" fmla="*/ 1216372 w 2145061"/>
              <a:gd name="connsiteY3" fmla="*/ 1948202 h 3258388"/>
              <a:gd name="connsiteX4" fmla="*/ 1707692 w 2145061"/>
              <a:gd name="connsiteY4" fmla="*/ 3251564 h 3258388"/>
              <a:gd name="connsiteX5" fmla="*/ 2144420 w 2145061"/>
              <a:gd name="connsiteY5" fmla="*/ 1750310 h 3258388"/>
              <a:gd name="connsiteX6" fmla="*/ 1789578 w 2145061"/>
              <a:gd name="connsiteY6" fmla="*/ 10221 h 3258388"/>
              <a:gd name="connsiteX7" fmla="*/ 1175429 w 2145061"/>
              <a:gd name="connsiteY7" fmla="*/ 153522 h 3258388"/>
              <a:gd name="connsiteX8" fmla="*/ 411154 w 2145061"/>
              <a:gd name="connsiteY8" fmla="*/ 23869 h 3258388"/>
              <a:gd name="connsiteX0" fmla="*/ 411154 w 2146076"/>
              <a:gd name="connsiteY0" fmla="*/ 23869 h 3258388"/>
              <a:gd name="connsiteX1" fmla="*/ 322444 w 2146076"/>
              <a:gd name="connsiteY1" fmla="*/ 1798077 h 3258388"/>
              <a:gd name="connsiteX2" fmla="*/ 704581 w 2146076"/>
              <a:gd name="connsiteY2" fmla="*/ 3258388 h 3258388"/>
              <a:gd name="connsiteX3" fmla="*/ 1216372 w 2146076"/>
              <a:gd name="connsiteY3" fmla="*/ 1948202 h 3258388"/>
              <a:gd name="connsiteX4" fmla="*/ 1707692 w 2146076"/>
              <a:gd name="connsiteY4" fmla="*/ 3251564 h 3258388"/>
              <a:gd name="connsiteX5" fmla="*/ 2144420 w 2146076"/>
              <a:gd name="connsiteY5" fmla="*/ 1750310 h 3258388"/>
              <a:gd name="connsiteX6" fmla="*/ 1926056 w 2146076"/>
              <a:gd name="connsiteY6" fmla="*/ 17045 h 3258388"/>
              <a:gd name="connsiteX7" fmla="*/ 1175429 w 2146076"/>
              <a:gd name="connsiteY7" fmla="*/ 153522 h 3258388"/>
              <a:gd name="connsiteX8" fmla="*/ 411154 w 2146076"/>
              <a:gd name="connsiteY8" fmla="*/ 23869 h 3258388"/>
              <a:gd name="connsiteX0" fmla="*/ 411154 w 2374416"/>
              <a:gd name="connsiteY0" fmla="*/ 23869 h 3258388"/>
              <a:gd name="connsiteX1" fmla="*/ 322444 w 2374416"/>
              <a:gd name="connsiteY1" fmla="*/ 1798077 h 3258388"/>
              <a:gd name="connsiteX2" fmla="*/ 704581 w 2374416"/>
              <a:gd name="connsiteY2" fmla="*/ 3258388 h 3258388"/>
              <a:gd name="connsiteX3" fmla="*/ 1216372 w 2374416"/>
              <a:gd name="connsiteY3" fmla="*/ 1948202 h 3258388"/>
              <a:gd name="connsiteX4" fmla="*/ 1707692 w 2374416"/>
              <a:gd name="connsiteY4" fmla="*/ 3251564 h 3258388"/>
              <a:gd name="connsiteX5" fmla="*/ 2144420 w 2374416"/>
              <a:gd name="connsiteY5" fmla="*/ 1750310 h 3258388"/>
              <a:gd name="connsiteX6" fmla="*/ 1926056 w 2374416"/>
              <a:gd name="connsiteY6" fmla="*/ 17045 h 3258388"/>
              <a:gd name="connsiteX7" fmla="*/ 1175429 w 2374416"/>
              <a:gd name="connsiteY7" fmla="*/ 153522 h 3258388"/>
              <a:gd name="connsiteX8" fmla="*/ 411154 w 2374416"/>
              <a:gd name="connsiteY8" fmla="*/ 23869 h 3258388"/>
              <a:gd name="connsiteX0" fmla="*/ 411154 w 2441693"/>
              <a:gd name="connsiteY0" fmla="*/ 23869 h 3258388"/>
              <a:gd name="connsiteX1" fmla="*/ 322444 w 2441693"/>
              <a:gd name="connsiteY1" fmla="*/ 1798077 h 3258388"/>
              <a:gd name="connsiteX2" fmla="*/ 704581 w 2441693"/>
              <a:gd name="connsiteY2" fmla="*/ 3258388 h 3258388"/>
              <a:gd name="connsiteX3" fmla="*/ 1216372 w 2441693"/>
              <a:gd name="connsiteY3" fmla="*/ 1948202 h 3258388"/>
              <a:gd name="connsiteX4" fmla="*/ 1707692 w 2441693"/>
              <a:gd name="connsiteY4" fmla="*/ 3251564 h 3258388"/>
              <a:gd name="connsiteX5" fmla="*/ 2144420 w 2441693"/>
              <a:gd name="connsiteY5" fmla="*/ 1750310 h 3258388"/>
              <a:gd name="connsiteX6" fmla="*/ 1926056 w 2441693"/>
              <a:gd name="connsiteY6" fmla="*/ 17045 h 3258388"/>
              <a:gd name="connsiteX7" fmla="*/ 1175429 w 2441693"/>
              <a:gd name="connsiteY7" fmla="*/ 153522 h 3258388"/>
              <a:gd name="connsiteX8" fmla="*/ 411154 w 2441693"/>
              <a:gd name="connsiteY8" fmla="*/ 23869 h 3258388"/>
              <a:gd name="connsiteX0" fmla="*/ 411154 w 2377348"/>
              <a:gd name="connsiteY0" fmla="*/ 23869 h 3258388"/>
              <a:gd name="connsiteX1" fmla="*/ 322444 w 2377348"/>
              <a:gd name="connsiteY1" fmla="*/ 1798077 h 3258388"/>
              <a:gd name="connsiteX2" fmla="*/ 704581 w 2377348"/>
              <a:gd name="connsiteY2" fmla="*/ 3258388 h 3258388"/>
              <a:gd name="connsiteX3" fmla="*/ 1216372 w 2377348"/>
              <a:gd name="connsiteY3" fmla="*/ 1948202 h 3258388"/>
              <a:gd name="connsiteX4" fmla="*/ 1707692 w 2377348"/>
              <a:gd name="connsiteY4" fmla="*/ 3251564 h 3258388"/>
              <a:gd name="connsiteX5" fmla="*/ 2144420 w 2377348"/>
              <a:gd name="connsiteY5" fmla="*/ 1750310 h 3258388"/>
              <a:gd name="connsiteX6" fmla="*/ 1926056 w 2377348"/>
              <a:gd name="connsiteY6" fmla="*/ 17045 h 3258388"/>
              <a:gd name="connsiteX7" fmla="*/ 1175429 w 2377348"/>
              <a:gd name="connsiteY7" fmla="*/ 153522 h 3258388"/>
              <a:gd name="connsiteX8" fmla="*/ 411154 w 2377348"/>
              <a:gd name="connsiteY8" fmla="*/ 23869 h 3258388"/>
              <a:gd name="connsiteX0" fmla="*/ 411154 w 2424220"/>
              <a:gd name="connsiteY0" fmla="*/ 23869 h 3258388"/>
              <a:gd name="connsiteX1" fmla="*/ 322444 w 2424220"/>
              <a:gd name="connsiteY1" fmla="*/ 1798077 h 3258388"/>
              <a:gd name="connsiteX2" fmla="*/ 704581 w 2424220"/>
              <a:gd name="connsiteY2" fmla="*/ 3258388 h 3258388"/>
              <a:gd name="connsiteX3" fmla="*/ 1216372 w 2424220"/>
              <a:gd name="connsiteY3" fmla="*/ 1948202 h 3258388"/>
              <a:gd name="connsiteX4" fmla="*/ 1707692 w 2424220"/>
              <a:gd name="connsiteY4" fmla="*/ 3251564 h 3258388"/>
              <a:gd name="connsiteX5" fmla="*/ 2144420 w 2424220"/>
              <a:gd name="connsiteY5" fmla="*/ 1750310 h 3258388"/>
              <a:gd name="connsiteX6" fmla="*/ 1926056 w 2424220"/>
              <a:gd name="connsiteY6" fmla="*/ 17045 h 3258388"/>
              <a:gd name="connsiteX7" fmla="*/ 1175429 w 2424220"/>
              <a:gd name="connsiteY7" fmla="*/ 153522 h 3258388"/>
              <a:gd name="connsiteX8" fmla="*/ 411154 w 2424220"/>
              <a:gd name="connsiteY8" fmla="*/ 23869 h 3258388"/>
              <a:gd name="connsiteX0" fmla="*/ 411154 w 2449010"/>
              <a:gd name="connsiteY0" fmla="*/ 23869 h 3258388"/>
              <a:gd name="connsiteX1" fmla="*/ 322444 w 2449010"/>
              <a:gd name="connsiteY1" fmla="*/ 1798077 h 3258388"/>
              <a:gd name="connsiteX2" fmla="*/ 704581 w 2449010"/>
              <a:gd name="connsiteY2" fmla="*/ 3258388 h 3258388"/>
              <a:gd name="connsiteX3" fmla="*/ 1216372 w 2449010"/>
              <a:gd name="connsiteY3" fmla="*/ 1948202 h 3258388"/>
              <a:gd name="connsiteX4" fmla="*/ 1707692 w 2449010"/>
              <a:gd name="connsiteY4" fmla="*/ 3251564 h 3258388"/>
              <a:gd name="connsiteX5" fmla="*/ 2144420 w 2449010"/>
              <a:gd name="connsiteY5" fmla="*/ 1750310 h 3258388"/>
              <a:gd name="connsiteX6" fmla="*/ 1926056 w 2449010"/>
              <a:gd name="connsiteY6" fmla="*/ 17045 h 3258388"/>
              <a:gd name="connsiteX7" fmla="*/ 1175429 w 2449010"/>
              <a:gd name="connsiteY7" fmla="*/ 153522 h 3258388"/>
              <a:gd name="connsiteX8" fmla="*/ 411154 w 2449010"/>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593" h="3258388">
                <a:moveTo>
                  <a:pt x="411154" y="23869"/>
                </a:moveTo>
                <a:cubicBezTo>
                  <a:pt x="-257586" y="355964"/>
                  <a:pt x="22194" y="1036078"/>
                  <a:pt x="322444" y="1798077"/>
                </a:cubicBezTo>
                <a:cubicBezTo>
                  <a:pt x="338366" y="2660163"/>
                  <a:pt x="545357" y="3249289"/>
                  <a:pt x="704581" y="3258388"/>
                </a:cubicBezTo>
                <a:cubicBezTo>
                  <a:pt x="1018479" y="3247015"/>
                  <a:pt x="779644" y="1925457"/>
                  <a:pt x="1216372" y="1948202"/>
                </a:cubicBezTo>
                <a:cubicBezTo>
                  <a:pt x="1580313" y="1945929"/>
                  <a:pt x="1473406" y="3281133"/>
                  <a:pt x="1707692" y="3251564"/>
                </a:cubicBezTo>
                <a:cubicBezTo>
                  <a:pt x="2048886" y="3121910"/>
                  <a:pt x="2001118" y="2180214"/>
                  <a:pt x="2144420" y="1750310"/>
                </a:cubicBezTo>
                <a:cubicBezTo>
                  <a:pt x="2451495" y="1080432"/>
                  <a:pt x="2681232" y="64812"/>
                  <a:pt x="1926056" y="17045"/>
                </a:cubicBezTo>
                <a:lnTo>
                  <a:pt x="1175429" y="153522"/>
                </a:lnTo>
                <a:cubicBezTo>
                  <a:pt x="920671" y="110304"/>
                  <a:pt x="679560" y="-62566"/>
                  <a:pt x="411154" y="2386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4" name="Group 102">
            <a:extLst>
              <a:ext uri="{FF2B5EF4-FFF2-40B4-BE49-F238E27FC236}">
                <a16:creationId xmlns:a16="http://schemas.microsoft.com/office/drawing/2014/main" id="{3B22177F-3D45-4A9B-976C-0E5FC31B92C4}"/>
              </a:ext>
            </a:extLst>
          </p:cNvPr>
          <p:cNvGrpSpPr>
            <a:grpSpLocks noChangeAspect="1"/>
          </p:cNvGrpSpPr>
          <p:nvPr/>
        </p:nvGrpSpPr>
        <p:grpSpPr>
          <a:xfrm>
            <a:off x="8707494" y="2429101"/>
            <a:ext cx="325734" cy="529812"/>
            <a:chOff x="2071598" y="2060848"/>
            <a:chExt cx="1917605" cy="3137144"/>
          </a:xfrm>
          <a:solidFill>
            <a:schemeClr val="accent4"/>
          </a:solidFill>
        </p:grpSpPr>
        <p:sp>
          <p:nvSpPr>
            <p:cNvPr id="65" name="Freeform 103">
              <a:extLst>
                <a:ext uri="{FF2B5EF4-FFF2-40B4-BE49-F238E27FC236}">
                  <a16:creationId xmlns:a16="http://schemas.microsoft.com/office/drawing/2014/main" id="{45551A25-8F0E-4347-975E-A924A7130E47}"/>
                </a:ext>
              </a:extLst>
            </p:cNvPr>
            <p:cNvSpPr/>
            <p:nvPr/>
          </p:nvSpPr>
          <p:spPr>
            <a:xfrm>
              <a:off x="2483768" y="206084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6" name="Freeform 104">
              <a:extLst>
                <a:ext uri="{FF2B5EF4-FFF2-40B4-BE49-F238E27FC236}">
                  <a16:creationId xmlns:a16="http://schemas.microsoft.com/office/drawing/2014/main" id="{1D56ED84-718A-4F64-9201-3371A122B353}"/>
                </a:ext>
              </a:extLst>
            </p:cNvPr>
            <p:cNvSpPr/>
            <p:nvPr/>
          </p:nvSpPr>
          <p:spPr>
            <a:xfrm rot="21253755">
              <a:off x="2170737" y="2710023"/>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7" name="Freeform 105">
              <a:extLst>
                <a:ext uri="{FF2B5EF4-FFF2-40B4-BE49-F238E27FC236}">
                  <a16:creationId xmlns:a16="http://schemas.microsoft.com/office/drawing/2014/main" id="{C13BBB19-70FE-4952-97D0-FDEBC2A1BBF6}"/>
                </a:ext>
              </a:extLst>
            </p:cNvPr>
            <p:cNvSpPr/>
            <p:nvPr/>
          </p:nvSpPr>
          <p:spPr>
            <a:xfrm rot="20634645">
              <a:off x="2071598" y="3466865"/>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8" name="Freeform 106">
              <a:extLst>
                <a:ext uri="{FF2B5EF4-FFF2-40B4-BE49-F238E27FC236}">
                  <a16:creationId xmlns:a16="http://schemas.microsoft.com/office/drawing/2014/main" id="{7ABD01DA-F7D7-478D-A532-2A1B78A013CF}"/>
                </a:ext>
              </a:extLst>
            </p:cNvPr>
            <p:cNvSpPr/>
            <p:nvPr/>
          </p:nvSpPr>
          <p:spPr>
            <a:xfrm rot="19632933">
              <a:off x="2257651" y="418223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69" name="Freeform 107">
            <a:extLst>
              <a:ext uri="{FF2B5EF4-FFF2-40B4-BE49-F238E27FC236}">
                <a16:creationId xmlns:a16="http://schemas.microsoft.com/office/drawing/2014/main" id="{5F7DADB8-BA7C-4AE5-BF1E-BC82543D1EA9}"/>
              </a:ext>
            </a:extLst>
          </p:cNvPr>
          <p:cNvSpPr>
            <a:spLocks noChangeAspect="1"/>
          </p:cNvSpPr>
          <p:nvPr/>
        </p:nvSpPr>
        <p:spPr>
          <a:xfrm>
            <a:off x="9618682" y="2429101"/>
            <a:ext cx="169894" cy="529812"/>
          </a:xfrm>
          <a:custGeom>
            <a:avLst/>
            <a:gdLst>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25685 w 779830"/>
              <a:gd name="connsiteY0" fmla="*/ 1331843 h 2449001"/>
              <a:gd name="connsiteX1" fmla="*/ 537004 w 779830"/>
              <a:gd name="connsiteY1" fmla="*/ 1379551 h 2449001"/>
              <a:gd name="connsiteX2" fmla="*/ 758434 w 779830"/>
              <a:gd name="connsiteY2" fmla="*/ 1406369 h 2449001"/>
              <a:gd name="connsiteX3" fmla="*/ 620492 w 779830"/>
              <a:gd name="connsiteY3" fmla="*/ 1741335 h 2449001"/>
              <a:gd name="connsiteX4" fmla="*/ 604589 w 779830"/>
              <a:gd name="connsiteY4" fmla="*/ 2441050 h 2449001"/>
              <a:gd name="connsiteX5" fmla="*/ 314367 w 779830"/>
              <a:gd name="connsiteY5" fmla="*/ 2445025 h 2449001"/>
              <a:gd name="connsiteX6" fmla="*/ 207024 w 779830"/>
              <a:gd name="connsiteY6" fmla="*/ 1673750 h 2449001"/>
              <a:gd name="connsiteX7" fmla="*/ 203049 w 779830"/>
              <a:gd name="connsiteY7" fmla="*/ 2441050 h 2449001"/>
              <a:gd name="connsiteX8" fmla="*/ 131487 w 779830"/>
              <a:gd name="connsiteY8" fmla="*/ 2449001 h 2449001"/>
              <a:gd name="connsiteX9" fmla="*/ 290 w 779830"/>
              <a:gd name="connsiteY9" fmla="*/ 1701579 h 2449001"/>
              <a:gd name="connsiteX10" fmla="*/ 95803 w 779830"/>
              <a:gd name="connsiteY10" fmla="*/ 1597201 h 2449001"/>
              <a:gd name="connsiteX11" fmla="*/ 84332 w 779830"/>
              <a:gd name="connsiteY11" fmla="*/ 1389262 h 2449001"/>
              <a:gd name="connsiteX12" fmla="*/ 334245 w 779830"/>
              <a:gd name="connsiteY12" fmla="*/ 1375575 h 2449001"/>
              <a:gd name="connsiteX13" fmla="*/ 425685 w 779830"/>
              <a:gd name="connsiteY13" fmla="*/ 1331843 h 2449001"/>
              <a:gd name="connsiteX14" fmla="*/ 238828 w 779830"/>
              <a:gd name="connsiteY14" fmla="*/ 0 h 2449001"/>
              <a:gd name="connsiteX15" fmla="*/ 552904 w 779830"/>
              <a:gd name="connsiteY15" fmla="*/ 0 h 2449001"/>
              <a:gd name="connsiteX16" fmla="*/ 684102 w 779830"/>
              <a:gd name="connsiteY16" fmla="*/ 962108 h 2449001"/>
              <a:gd name="connsiteX17" fmla="*/ 719882 w 779830"/>
              <a:gd name="connsiteY17" fmla="*/ 1307990 h 2449001"/>
              <a:gd name="connsiteX18" fmla="*/ 409781 w 779830"/>
              <a:gd name="connsiteY18" fmla="*/ 1268233 h 2449001"/>
              <a:gd name="connsiteX19" fmla="*/ 99681 w 779830"/>
              <a:gd name="connsiteY19" fmla="*/ 1288111 h 2449001"/>
              <a:gd name="connsiteX20" fmla="*/ 119559 w 779830"/>
              <a:gd name="connsiteY20" fmla="*/ 1017766 h 2449001"/>
              <a:gd name="connsiteX21" fmla="*/ 238828 w 779830"/>
              <a:gd name="connsiteY21" fmla="*/ 0 h 2449001"/>
              <a:gd name="connsiteX0" fmla="*/ 425766 w 779911"/>
              <a:gd name="connsiteY0" fmla="*/ 1331843 h 2449001"/>
              <a:gd name="connsiteX1" fmla="*/ 537085 w 779911"/>
              <a:gd name="connsiteY1" fmla="*/ 1379551 h 2449001"/>
              <a:gd name="connsiteX2" fmla="*/ 758515 w 779911"/>
              <a:gd name="connsiteY2" fmla="*/ 1406369 h 2449001"/>
              <a:gd name="connsiteX3" fmla="*/ 620573 w 779911"/>
              <a:gd name="connsiteY3" fmla="*/ 1741335 h 2449001"/>
              <a:gd name="connsiteX4" fmla="*/ 604670 w 779911"/>
              <a:gd name="connsiteY4" fmla="*/ 2441050 h 2449001"/>
              <a:gd name="connsiteX5" fmla="*/ 314448 w 779911"/>
              <a:gd name="connsiteY5" fmla="*/ 2445025 h 2449001"/>
              <a:gd name="connsiteX6" fmla="*/ 207105 w 779911"/>
              <a:gd name="connsiteY6" fmla="*/ 1673750 h 2449001"/>
              <a:gd name="connsiteX7" fmla="*/ 203130 w 779911"/>
              <a:gd name="connsiteY7" fmla="*/ 2441050 h 2449001"/>
              <a:gd name="connsiteX8" fmla="*/ 131568 w 779911"/>
              <a:gd name="connsiteY8" fmla="*/ 2449001 h 2449001"/>
              <a:gd name="connsiteX9" fmla="*/ 371 w 779911"/>
              <a:gd name="connsiteY9" fmla="*/ 1701579 h 2449001"/>
              <a:gd name="connsiteX10" fmla="*/ 95884 w 779911"/>
              <a:gd name="connsiteY10" fmla="*/ 1597201 h 2449001"/>
              <a:gd name="connsiteX11" fmla="*/ 84413 w 779911"/>
              <a:gd name="connsiteY11" fmla="*/ 1389262 h 2449001"/>
              <a:gd name="connsiteX12" fmla="*/ 334326 w 779911"/>
              <a:gd name="connsiteY12" fmla="*/ 1375575 h 2449001"/>
              <a:gd name="connsiteX13" fmla="*/ 425766 w 779911"/>
              <a:gd name="connsiteY13" fmla="*/ 1331843 h 2449001"/>
              <a:gd name="connsiteX14" fmla="*/ 238909 w 779911"/>
              <a:gd name="connsiteY14" fmla="*/ 0 h 2449001"/>
              <a:gd name="connsiteX15" fmla="*/ 552985 w 779911"/>
              <a:gd name="connsiteY15" fmla="*/ 0 h 2449001"/>
              <a:gd name="connsiteX16" fmla="*/ 684183 w 779911"/>
              <a:gd name="connsiteY16" fmla="*/ 962108 h 2449001"/>
              <a:gd name="connsiteX17" fmla="*/ 719963 w 779911"/>
              <a:gd name="connsiteY17" fmla="*/ 1307990 h 2449001"/>
              <a:gd name="connsiteX18" fmla="*/ 409862 w 779911"/>
              <a:gd name="connsiteY18" fmla="*/ 1268233 h 2449001"/>
              <a:gd name="connsiteX19" fmla="*/ 99762 w 779911"/>
              <a:gd name="connsiteY19" fmla="*/ 1288111 h 2449001"/>
              <a:gd name="connsiteX20" fmla="*/ 119640 w 779911"/>
              <a:gd name="connsiteY20" fmla="*/ 1017766 h 2449001"/>
              <a:gd name="connsiteX21" fmla="*/ 238909 w 779911"/>
              <a:gd name="connsiteY21" fmla="*/ 0 h 2449001"/>
              <a:gd name="connsiteX0" fmla="*/ 425696 w 779841"/>
              <a:gd name="connsiteY0" fmla="*/ 1331843 h 2449001"/>
              <a:gd name="connsiteX1" fmla="*/ 537015 w 779841"/>
              <a:gd name="connsiteY1" fmla="*/ 1379551 h 2449001"/>
              <a:gd name="connsiteX2" fmla="*/ 758445 w 779841"/>
              <a:gd name="connsiteY2" fmla="*/ 1406369 h 2449001"/>
              <a:gd name="connsiteX3" fmla="*/ 620503 w 779841"/>
              <a:gd name="connsiteY3" fmla="*/ 1741335 h 2449001"/>
              <a:gd name="connsiteX4" fmla="*/ 604600 w 779841"/>
              <a:gd name="connsiteY4" fmla="*/ 2441050 h 2449001"/>
              <a:gd name="connsiteX5" fmla="*/ 314378 w 779841"/>
              <a:gd name="connsiteY5" fmla="*/ 2445025 h 2449001"/>
              <a:gd name="connsiteX6" fmla="*/ 207035 w 779841"/>
              <a:gd name="connsiteY6" fmla="*/ 1673750 h 2449001"/>
              <a:gd name="connsiteX7" fmla="*/ 203060 w 779841"/>
              <a:gd name="connsiteY7" fmla="*/ 2441050 h 2449001"/>
              <a:gd name="connsiteX8" fmla="*/ 131498 w 779841"/>
              <a:gd name="connsiteY8" fmla="*/ 2449001 h 2449001"/>
              <a:gd name="connsiteX9" fmla="*/ 301 w 779841"/>
              <a:gd name="connsiteY9" fmla="*/ 1701579 h 2449001"/>
              <a:gd name="connsiteX10" fmla="*/ 95814 w 779841"/>
              <a:gd name="connsiteY10" fmla="*/ 1597201 h 2449001"/>
              <a:gd name="connsiteX11" fmla="*/ 84343 w 779841"/>
              <a:gd name="connsiteY11" fmla="*/ 1389262 h 2449001"/>
              <a:gd name="connsiteX12" fmla="*/ 334256 w 779841"/>
              <a:gd name="connsiteY12" fmla="*/ 1375575 h 2449001"/>
              <a:gd name="connsiteX13" fmla="*/ 425696 w 779841"/>
              <a:gd name="connsiteY13" fmla="*/ 1331843 h 2449001"/>
              <a:gd name="connsiteX14" fmla="*/ 238839 w 779841"/>
              <a:gd name="connsiteY14" fmla="*/ 0 h 2449001"/>
              <a:gd name="connsiteX15" fmla="*/ 552915 w 779841"/>
              <a:gd name="connsiteY15" fmla="*/ 0 h 2449001"/>
              <a:gd name="connsiteX16" fmla="*/ 684113 w 779841"/>
              <a:gd name="connsiteY16" fmla="*/ 962108 h 2449001"/>
              <a:gd name="connsiteX17" fmla="*/ 719893 w 779841"/>
              <a:gd name="connsiteY17" fmla="*/ 1307990 h 2449001"/>
              <a:gd name="connsiteX18" fmla="*/ 409792 w 779841"/>
              <a:gd name="connsiteY18" fmla="*/ 1268233 h 2449001"/>
              <a:gd name="connsiteX19" fmla="*/ 99692 w 779841"/>
              <a:gd name="connsiteY19" fmla="*/ 1288111 h 2449001"/>
              <a:gd name="connsiteX20" fmla="*/ 119570 w 779841"/>
              <a:gd name="connsiteY20" fmla="*/ 1017766 h 2449001"/>
              <a:gd name="connsiteX21" fmla="*/ 238839 w 779841"/>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19570 w 794874"/>
              <a:gd name="connsiteY20" fmla="*/ 1017766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1314"/>
              <a:gd name="connsiteY0" fmla="*/ 1331843 h 2449001"/>
              <a:gd name="connsiteX1" fmla="*/ 537015 w 791314"/>
              <a:gd name="connsiteY1" fmla="*/ 1379551 h 2449001"/>
              <a:gd name="connsiteX2" fmla="*/ 758445 w 791314"/>
              <a:gd name="connsiteY2" fmla="*/ 1406369 h 2449001"/>
              <a:gd name="connsiteX3" fmla="*/ 620503 w 791314"/>
              <a:gd name="connsiteY3" fmla="*/ 1741335 h 2449001"/>
              <a:gd name="connsiteX4" fmla="*/ 604600 w 791314"/>
              <a:gd name="connsiteY4" fmla="*/ 2441050 h 2449001"/>
              <a:gd name="connsiteX5" fmla="*/ 314378 w 791314"/>
              <a:gd name="connsiteY5" fmla="*/ 2445025 h 2449001"/>
              <a:gd name="connsiteX6" fmla="*/ 207035 w 791314"/>
              <a:gd name="connsiteY6" fmla="*/ 1673750 h 2449001"/>
              <a:gd name="connsiteX7" fmla="*/ 203060 w 791314"/>
              <a:gd name="connsiteY7" fmla="*/ 2441050 h 2449001"/>
              <a:gd name="connsiteX8" fmla="*/ 131498 w 791314"/>
              <a:gd name="connsiteY8" fmla="*/ 2449001 h 2449001"/>
              <a:gd name="connsiteX9" fmla="*/ 301 w 791314"/>
              <a:gd name="connsiteY9" fmla="*/ 1701579 h 2449001"/>
              <a:gd name="connsiteX10" fmla="*/ 95814 w 791314"/>
              <a:gd name="connsiteY10" fmla="*/ 1597201 h 2449001"/>
              <a:gd name="connsiteX11" fmla="*/ 84343 w 791314"/>
              <a:gd name="connsiteY11" fmla="*/ 1389262 h 2449001"/>
              <a:gd name="connsiteX12" fmla="*/ 334256 w 791314"/>
              <a:gd name="connsiteY12" fmla="*/ 1375575 h 2449001"/>
              <a:gd name="connsiteX13" fmla="*/ 425696 w 791314"/>
              <a:gd name="connsiteY13" fmla="*/ 1331843 h 2449001"/>
              <a:gd name="connsiteX14" fmla="*/ 218310 w 791314"/>
              <a:gd name="connsiteY14" fmla="*/ 0 h 2449001"/>
              <a:gd name="connsiteX15" fmla="*/ 570023 w 791314"/>
              <a:gd name="connsiteY15" fmla="*/ 3422 h 2449001"/>
              <a:gd name="connsiteX16" fmla="*/ 677271 w 791314"/>
              <a:gd name="connsiteY16" fmla="*/ 938156 h 2449001"/>
              <a:gd name="connsiteX17" fmla="*/ 719893 w 791314"/>
              <a:gd name="connsiteY17" fmla="*/ 1307990 h 2449001"/>
              <a:gd name="connsiteX18" fmla="*/ 409792 w 791314"/>
              <a:gd name="connsiteY18" fmla="*/ 1268233 h 2449001"/>
              <a:gd name="connsiteX19" fmla="*/ 99692 w 791314"/>
              <a:gd name="connsiteY19" fmla="*/ 1288111 h 2449001"/>
              <a:gd name="connsiteX20" fmla="*/ 133257 w 791314"/>
              <a:gd name="connsiteY20" fmla="*/ 945913 h 2449001"/>
              <a:gd name="connsiteX21" fmla="*/ 218310 w 791314"/>
              <a:gd name="connsiteY21" fmla="*/ 0 h 2449001"/>
              <a:gd name="connsiteX0" fmla="*/ 425696 w 791740"/>
              <a:gd name="connsiteY0" fmla="*/ 1331843 h 2449001"/>
              <a:gd name="connsiteX1" fmla="*/ 537015 w 791740"/>
              <a:gd name="connsiteY1" fmla="*/ 1379551 h 2449001"/>
              <a:gd name="connsiteX2" fmla="*/ 775553 w 791740"/>
              <a:gd name="connsiteY2" fmla="*/ 1406369 h 2449001"/>
              <a:gd name="connsiteX3" fmla="*/ 620503 w 791740"/>
              <a:gd name="connsiteY3" fmla="*/ 1741335 h 2449001"/>
              <a:gd name="connsiteX4" fmla="*/ 604600 w 791740"/>
              <a:gd name="connsiteY4" fmla="*/ 2441050 h 2449001"/>
              <a:gd name="connsiteX5" fmla="*/ 314378 w 791740"/>
              <a:gd name="connsiteY5" fmla="*/ 2445025 h 2449001"/>
              <a:gd name="connsiteX6" fmla="*/ 207035 w 791740"/>
              <a:gd name="connsiteY6" fmla="*/ 1673750 h 2449001"/>
              <a:gd name="connsiteX7" fmla="*/ 203060 w 791740"/>
              <a:gd name="connsiteY7" fmla="*/ 2441050 h 2449001"/>
              <a:gd name="connsiteX8" fmla="*/ 131498 w 791740"/>
              <a:gd name="connsiteY8" fmla="*/ 2449001 h 2449001"/>
              <a:gd name="connsiteX9" fmla="*/ 301 w 791740"/>
              <a:gd name="connsiteY9" fmla="*/ 1701579 h 2449001"/>
              <a:gd name="connsiteX10" fmla="*/ 95814 w 791740"/>
              <a:gd name="connsiteY10" fmla="*/ 1597201 h 2449001"/>
              <a:gd name="connsiteX11" fmla="*/ 84343 w 791740"/>
              <a:gd name="connsiteY11" fmla="*/ 1389262 h 2449001"/>
              <a:gd name="connsiteX12" fmla="*/ 334256 w 791740"/>
              <a:gd name="connsiteY12" fmla="*/ 1375575 h 2449001"/>
              <a:gd name="connsiteX13" fmla="*/ 425696 w 791740"/>
              <a:gd name="connsiteY13" fmla="*/ 1331843 h 2449001"/>
              <a:gd name="connsiteX14" fmla="*/ 218310 w 791740"/>
              <a:gd name="connsiteY14" fmla="*/ 0 h 2449001"/>
              <a:gd name="connsiteX15" fmla="*/ 570023 w 791740"/>
              <a:gd name="connsiteY15" fmla="*/ 3422 h 2449001"/>
              <a:gd name="connsiteX16" fmla="*/ 677271 w 791740"/>
              <a:gd name="connsiteY16" fmla="*/ 938156 h 2449001"/>
              <a:gd name="connsiteX17" fmla="*/ 719893 w 791740"/>
              <a:gd name="connsiteY17" fmla="*/ 1307990 h 2449001"/>
              <a:gd name="connsiteX18" fmla="*/ 409792 w 791740"/>
              <a:gd name="connsiteY18" fmla="*/ 1268233 h 2449001"/>
              <a:gd name="connsiteX19" fmla="*/ 99692 w 791740"/>
              <a:gd name="connsiteY19" fmla="*/ 1288111 h 2449001"/>
              <a:gd name="connsiteX20" fmla="*/ 133257 w 791740"/>
              <a:gd name="connsiteY20" fmla="*/ 945913 h 2449001"/>
              <a:gd name="connsiteX21" fmla="*/ 218310 w 791740"/>
              <a:gd name="connsiteY21" fmla="*/ 0 h 2449001"/>
              <a:gd name="connsiteX0" fmla="*/ 425696 w 798638"/>
              <a:gd name="connsiteY0" fmla="*/ 1331843 h 2449001"/>
              <a:gd name="connsiteX1" fmla="*/ 537015 w 798638"/>
              <a:gd name="connsiteY1" fmla="*/ 1379551 h 2449001"/>
              <a:gd name="connsiteX2" fmla="*/ 775553 w 798638"/>
              <a:gd name="connsiteY2" fmla="*/ 1406369 h 2449001"/>
              <a:gd name="connsiteX3" fmla="*/ 620503 w 798638"/>
              <a:gd name="connsiteY3" fmla="*/ 1741335 h 2449001"/>
              <a:gd name="connsiteX4" fmla="*/ 604600 w 798638"/>
              <a:gd name="connsiteY4" fmla="*/ 2441050 h 2449001"/>
              <a:gd name="connsiteX5" fmla="*/ 314378 w 798638"/>
              <a:gd name="connsiteY5" fmla="*/ 2445025 h 2449001"/>
              <a:gd name="connsiteX6" fmla="*/ 207035 w 798638"/>
              <a:gd name="connsiteY6" fmla="*/ 1673750 h 2449001"/>
              <a:gd name="connsiteX7" fmla="*/ 203060 w 798638"/>
              <a:gd name="connsiteY7" fmla="*/ 2441050 h 2449001"/>
              <a:gd name="connsiteX8" fmla="*/ 131498 w 798638"/>
              <a:gd name="connsiteY8" fmla="*/ 2449001 h 2449001"/>
              <a:gd name="connsiteX9" fmla="*/ 301 w 798638"/>
              <a:gd name="connsiteY9" fmla="*/ 1701579 h 2449001"/>
              <a:gd name="connsiteX10" fmla="*/ 95814 w 798638"/>
              <a:gd name="connsiteY10" fmla="*/ 1597201 h 2449001"/>
              <a:gd name="connsiteX11" fmla="*/ 84343 w 798638"/>
              <a:gd name="connsiteY11" fmla="*/ 1389262 h 2449001"/>
              <a:gd name="connsiteX12" fmla="*/ 334256 w 798638"/>
              <a:gd name="connsiteY12" fmla="*/ 1375575 h 2449001"/>
              <a:gd name="connsiteX13" fmla="*/ 425696 w 798638"/>
              <a:gd name="connsiteY13" fmla="*/ 1331843 h 2449001"/>
              <a:gd name="connsiteX14" fmla="*/ 218310 w 798638"/>
              <a:gd name="connsiteY14" fmla="*/ 0 h 2449001"/>
              <a:gd name="connsiteX15" fmla="*/ 570023 w 798638"/>
              <a:gd name="connsiteY15" fmla="*/ 3422 h 2449001"/>
              <a:gd name="connsiteX16" fmla="*/ 677271 w 798638"/>
              <a:gd name="connsiteY16" fmla="*/ 938156 h 2449001"/>
              <a:gd name="connsiteX17" fmla="*/ 719893 w 798638"/>
              <a:gd name="connsiteY17" fmla="*/ 1307990 h 2449001"/>
              <a:gd name="connsiteX18" fmla="*/ 409792 w 798638"/>
              <a:gd name="connsiteY18" fmla="*/ 1268233 h 2449001"/>
              <a:gd name="connsiteX19" fmla="*/ 99692 w 798638"/>
              <a:gd name="connsiteY19" fmla="*/ 1288111 h 2449001"/>
              <a:gd name="connsiteX20" fmla="*/ 133257 w 798638"/>
              <a:gd name="connsiteY20" fmla="*/ 945913 h 2449001"/>
              <a:gd name="connsiteX21" fmla="*/ 218310 w 798638"/>
              <a:gd name="connsiteY21" fmla="*/ 0 h 2449001"/>
              <a:gd name="connsiteX0" fmla="*/ 425696 w 798137"/>
              <a:gd name="connsiteY0" fmla="*/ 1331843 h 2449001"/>
              <a:gd name="connsiteX1" fmla="*/ 537015 w 798137"/>
              <a:gd name="connsiteY1" fmla="*/ 1379551 h 2449001"/>
              <a:gd name="connsiteX2" fmla="*/ 775553 w 798137"/>
              <a:gd name="connsiteY2" fmla="*/ 1406369 h 2449001"/>
              <a:gd name="connsiteX3" fmla="*/ 613659 w 798137"/>
              <a:gd name="connsiteY3" fmla="*/ 1785816 h 2449001"/>
              <a:gd name="connsiteX4" fmla="*/ 604600 w 798137"/>
              <a:gd name="connsiteY4" fmla="*/ 2441050 h 2449001"/>
              <a:gd name="connsiteX5" fmla="*/ 314378 w 798137"/>
              <a:gd name="connsiteY5" fmla="*/ 2445025 h 2449001"/>
              <a:gd name="connsiteX6" fmla="*/ 207035 w 798137"/>
              <a:gd name="connsiteY6" fmla="*/ 1673750 h 2449001"/>
              <a:gd name="connsiteX7" fmla="*/ 203060 w 798137"/>
              <a:gd name="connsiteY7" fmla="*/ 2441050 h 2449001"/>
              <a:gd name="connsiteX8" fmla="*/ 131498 w 798137"/>
              <a:gd name="connsiteY8" fmla="*/ 2449001 h 2449001"/>
              <a:gd name="connsiteX9" fmla="*/ 301 w 798137"/>
              <a:gd name="connsiteY9" fmla="*/ 1701579 h 2449001"/>
              <a:gd name="connsiteX10" fmla="*/ 95814 w 798137"/>
              <a:gd name="connsiteY10" fmla="*/ 1597201 h 2449001"/>
              <a:gd name="connsiteX11" fmla="*/ 84343 w 798137"/>
              <a:gd name="connsiteY11" fmla="*/ 1389262 h 2449001"/>
              <a:gd name="connsiteX12" fmla="*/ 334256 w 798137"/>
              <a:gd name="connsiteY12" fmla="*/ 1375575 h 2449001"/>
              <a:gd name="connsiteX13" fmla="*/ 425696 w 798137"/>
              <a:gd name="connsiteY13" fmla="*/ 1331843 h 2449001"/>
              <a:gd name="connsiteX14" fmla="*/ 218310 w 798137"/>
              <a:gd name="connsiteY14" fmla="*/ 0 h 2449001"/>
              <a:gd name="connsiteX15" fmla="*/ 570023 w 798137"/>
              <a:gd name="connsiteY15" fmla="*/ 3422 h 2449001"/>
              <a:gd name="connsiteX16" fmla="*/ 677271 w 798137"/>
              <a:gd name="connsiteY16" fmla="*/ 938156 h 2449001"/>
              <a:gd name="connsiteX17" fmla="*/ 719893 w 798137"/>
              <a:gd name="connsiteY17" fmla="*/ 1307990 h 2449001"/>
              <a:gd name="connsiteX18" fmla="*/ 409792 w 798137"/>
              <a:gd name="connsiteY18" fmla="*/ 1268233 h 2449001"/>
              <a:gd name="connsiteX19" fmla="*/ 99692 w 798137"/>
              <a:gd name="connsiteY19" fmla="*/ 1288111 h 2449001"/>
              <a:gd name="connsiteX20" fmla="*/ 133257 w 798137"/>
              <a:gd name="connsiteY20" fmla="*/ 945913 h 2449001"/>
              <a:gd name="connsiteX21" fmla="*/ 218310 w 798137"/>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07035 w 797686"/>
              <a:gd name="connsiteY6" fmla="*/ 1673750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24143 w 797686"/>
              <a:gd name="connsiteY6" fmla="*/ 1721654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05179 w 777169"/>
              <a:gd name="connsiteY0" fmla="*/ 1331843 h 2449001"/>
              <a:gd name="connsiteX1" fmla="*/ 516498 w 777169"/>
              <a:gd name="connsiteY1" fmla="*/ 1379551 h 2449001"/>
              <a:gd name="connsiteX2" fmla="*/ 755036 w 777169"/>
              <a:gd name="connsiteY2" fmla="*/ 1406369 h 2449001"/>
              <a:gd name="connsiteX3" fmla="*/ 593142 w 777169"/>
              <a:gd name="connsiteY3" fmla="*/ 1785816 h 2449001"/>
              <a:gd name="connsiteX4" fmla="*/ 584083 w 777169"/>
              <a:gd name="connsiteY4" fmla="*/ 2441050 h 2449001"/>
              <a:gd name="connsiteX5" fmla="*/ 293861 w 777169"/>
              <a:gd name="connsiteY5" fmla="*/ 2445025 h 2449001"/>
              <a:gd name="connsiteX6" fmla="*/ 203626 w 777169"/>
              <a:gd name="connsiteY6" fmla="*/ 1721654 h 2449001"/>
              <a:gd name="connsiteX7" fmla="*/ 182543 w 777169"/>
              <a:gd name="connsiteY7" fmla="*/ 2441050 h 2449001"/>
              <a:gd name="connsiteX8" fmla="*/ 110981 w 777169"/>
              <a:gd name="connsiteY8" fmla="*/ 2449001 h 2449001"/>
              <a:gd name="connsiteX9" fmla="*/ 313 w 777169"/>
              <a:gd name="connsiteY9" fmla="*/ 1749481 h 2449001"/>
              <a:gd name="connsiteX10" fmla="*/ 92405 w 777169"/>
              <a:gd name="connsiteY10" fmla="*/ 1641682 h 2449001"/>
              <a:gd name="connsiteX11" fmla="*/ 63826 w 777169"/>
              <a:gd name="connsiteY11" fmla="*/ 1389262 h 2449001"/>
              <a:gd name="connsiteX12" fmla="*/ 313739 w 777169"/>
              <a:gd name="connsiteY12" fmla="*/ 1375575 h 2449001"/>
              <a:gd name="connsiteX13" fmla="*/ 405179 w 777169"/>
              <a:gd name="connsiteY13" fmla="*/ 1331843 h 2449001"/>
              <a:gd name="connsiteX14" fmla="*/ 197793 w 777169"/>
              <a:gd name="connsiteY14" fmla="*/ 0 h 2449001"/>
              <a:gd name="connsiteX15" fmla="*/ 549506 w 777169"/>
              <a:gd name="connsiteY15" fmla="*/ 3422 h 2449001"/>
              <a:gd name="connsiteX16" fmla="*/ 656754 w 777169"/>
              <a:gd name="connsiteY16" fmla="*/ 938156 h 2449001"/>
              <a:gd name="connsiteX17" fmla="*/ 699376 w 777169"/>
              <a:gd name="connsiteY17" fmla="*/ 1307990 h 2449001"/>
              <a:gd name="connsiteX18" fmla="*/ 389275 w 777169"/>
              <a:gd name="connsiteY18" fmla="*/ 1268233 h 2449001"/>
              <a:gd name="connsiteX19" fmla="*/ 79175 w 777169"/>
              <a:gd name="connsiteY19" fmla="*/ 1288111 h 2449001"/>
              <a:gd name="connsiteX20" fmla="*/ 112740 w 777169"/>
              <a:gd name="connsiteY20" fmla="*/ 945913 h 2449001"/>
              <a:gd name="connsiteX21" fmla="*/ 197793 w 777169"/>
              <a:gd name="connsiteY21" fmla="*/ 0 h 2449001"/>
              <a:gd name="connsiteX0" fmla="*/ 413332 w 785322"/>
              <a:gd name="connsiteY0" fmla="*/ 1331843 h 2449001"/>
              <a:gd name="connsiteX1" fmla="*/ 524651 w 785322"/>
              <a:gd name="connsiteY1" fmla="*/ 1379551 h 2449001"/>
              <a:gd name="connsiteX2" fmla="*/ 763189 w 785322"/>
              <a:gd name="connsiteY2" fmla="*/ 1406369 h 2449001"/>
              <a:gd name="connsiteX3" fmla="*/ 601295 w 785322"/>
              <a:gd name="connsiteY3" fmla="*/ 1785816 h 2449001"/>
              <a:gd name="connsiteX4" fmla="*/ 592236 w 785322"/>
              <a:gd name="connsiteY4" fmla="*/ 2441050 h 2449001"/>
              <a:gd name="connsiteX5" fmla="*/ 302014 w 785322"/>
              <a:gd name="connsiteY5" fmla="*/ 2445025 h 2449001"/>
              <a:gd name="connsiteX6" fmla="*/ 211779 w 785322"/>
              <a:gd name="connsiteY6" fmla="*/ 1721654 h 2449001"/>
              <a:gd name="connsiteX7" fmla="*/ 190696 w 785322"/>
              <a:gd name="connsiteY7" fmla="*/ 2441050 h 2449001"/>
              <a:gd name="connsiteX8" fmla="*/ 119134 w 785322"/>
              <a:gd name="connsiteY8" fmla="*/ 2449001 h 2449001"/>
              <a:gd name="connsiteX9" fmla="*/ 8466 w 785322"/>
              <a:gd name="connsiteY9" fmla="*/ 1749481 h 2449001"/>
              <a:gd name="connsiteX10" fmla="*/ 100558 w 785322"/>
              <a:gd name="connsiteY10" fmla="*/ 1641682 h 2449001"/>
              <a:gd name="connsiteX11" fmla="*/ 71979 w 785322"/>
              <a:gd name="connsiteY11" fmla="*/ 1389262 h 2449001"/>
              <a:gd name="connsiteX12" fmla="*/ 321892 w 785322"/>
              <a:gd name="connsiteY12" fmla="*/ 1375575 h 2449001"/>
              <a:gd name="connsiteX13" fmla="*/ 413332 w 785322"/>
              <a:gd name="connsiteY13" fmla="*/ 1331843 h 2449001"/>
              <a:gd name="connsiteX14" fmla="*/ 205946 w 785322"/>
              <a:gd name="connsiteY14" fmla="*/ 0 h 2449001"/>
              <a:gd name="connsiteX15" fmla="*/ 557659 w 785322"/>
              <a:gd name="connsiteY15" fmla="*/ 3422 h 2449001"/>
              <a:gd name="connsiteX16" fmla="*/ 664907 w 785322"/>
              <a:gd name="connsiteY16" fmla="*/ 938156 h 2449001"/>
              <a:gd name="connsiteX17" fmla="*/ 707529 w 785322"/>
              <a:gd name="connsiteY17" fmla="*/ 1307990 h 2449001"/>
              <a:gd name="connsiteX18" fmla="*/ 397428 w 785322"/>
              <a:gd name="connsiteY18" fmla="*/ 1268233 h 2449001"/>
              <a:gd name="connsiteX19" fmla="*/ 87328 w 785322"/>
              <a:gd name="connsiteY19" fmla="*/ 1288111 h 2449001"/>
              <a:gd name="connsiteX20" fmla="*/ 120893 w 785322"/>
              <a:gd name="connsiteY20" fmla="*/ 945913 h 2449001"/>
              <a:gd name="connsiteX21" fmla="*/ 205946 w 785322"/>
              <a:gd name="connsiteY21" fmla="*/ 0 h 244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85322" h="2449001">
                <a:moveTo>
                  <a:pt x="413332" y="1331843"/>
                </a:moveTo>
                <a:cubicBezTo>
                  <a:pt x="470316" y="1339795"/>
                  <a:pt x="487545" y="1363648"/>
                  <a:pt x="524651" y="1379551"/>
                </a:cubicBezTo>
                <a:cubicBezTo>
                  <a:pt x="598461" y="1388490"/>
                  <a:pt x="730438" y="1342684"/>
                  <a:pt x="763189" y="1406369"/>
                </a:cubicBezTo>
                <a:cubicBezTo>
                  <a:pt x="860365" y="1644887"/>
                  <a:pt x="606378" y="1660931"/>
                  <a:pt x="601295" y="1785816"/>
                </a:cubicBezTo>
                <a:cubicBezTo>
                  <a:pt x="592018" y="1995200"/>
                  <a:pt x="585610" y="2024932"/>
                  <a:pt x="592236" y="2441050"/>
                </a:cubicBezTo>
                <a:lnTo>
                  <a:pt x="302014" y="2445025"/>
                </a:lnTo>
                <a:cubicBezTo>
                  <a:pt x="266233" y="2198535"/>
                  <a:pt x="340856" y="1660357"/>
                  <a:pt x="211779" y="1721654"/>
                </a:cubicBezTo>
                <a:cubicBezTo>
                  <a:pt x="170697" y="1762736"/>
                  <a:pt x="192021" y="2185283"/>
                  <a:pt x="190696" y="2441050"/>
                </a:cubicBezTo>
                <a:cubicBezTo>
                  <a:pt x="146301" y="2445688"/>
                  <a:pt x="179432" y="2445688"/>
                  <a:pt x="119134" y="2449001"/>
                </a:cubicBezTo>
                <a:cubicBezTo>
                  <a:pt x="103231" y="1623390"/>
                  <a:pt x="60150" y="1875377"/>
                  <a:pt x="8466" y="1749481"/>
                </a:cubicBezTo>
                <a:cubicBezTo>
                  <a:pt x="-31697" y="1604092"/>
                  <a:pt x="83130" y="1642413"/>
                  <a:pt x="100558" y="1641682"/>
                </a:cubicBezTo>
                <a:cubicBezTo>
                  <a:pt x="5622" y="1561516"/>
                  <a:pt x="-3874" y="1450657"/>
                  <a:pt x="71979" y="1389262"/>
                </a:cubicBezTo>
                <a:cubicBezTo>
                  <a:pt x="119567" y="1358010"/>
                  <a:pt x="239728" y="1375575"/>
                  <a:pt x="321892" y="1375575"/>
                </a:cubicBezTo>
                <a:cubicBezTo>
                  <a:pt x="347071" y="1360998"/>
                  <a:pt x="364299" y="1334493"/>
                  <a:pt x="413332" y="1331843"/>
                </a:cubicBezTo>
                <a:close/>
                <a:moveTo>
                  <a:pt x="205946" y="0"/>
                </a:moveTo>
                <a:lnTo>
                  <a:pt x="557659" y="3422"/>
                </a:lnTo>
                <a:cubicBezTo>
                  <a:pt x="580863" y="327547"/>
                  <a:pt x="489978" y="820211"/>
                  <a:pt x="664907" y="938156"/>
                </a:cubicBezTo>
                <a:cubicBezTo>
                  <a:pt x="834535" y="1061401"/>
                  <a:pt x="785141" y="1256861"/>
                  <a:pt x="707529" y="1307990"/>
                </a:cubicBezTo>
                <a:cubicBezTo>
                  <a:pt x="596211" y="1362324"/>
                  <a:pt x="496819" y="1313291"/>
                  <a:pt x="397428" y="1268233"/>
                </a:cubicBezTo>
                <a:cubicBezTo>
                  <a:pt x="324542" y="1317265"/>
                  <a:pt x="192020" y="1358347"/>
                  <a:pt x="87328" y="1288111"/>
                </a:cubicBezTo>
                <a:cubicBezTo>
                  <a:pt x="-33267" y="1184744"/>
                  <a:pt x="58608" y="985670"/>
                  <a:pt x="120893" y="945913"/>
                </a:cubicBezTo>
                <a:cubicBezTo>
                  <a:pt x="259584" y="846619"/>
                  <a:pt x="211126" y="365206"/>
                  <a:pt x="20594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0" name="Freeform 108">
            <a:extLst>
              <a:ext uri="{FF2B5EF4-FFF2-40B4-BE49-F238E27FC236}">
                <a16:creationId xmlns:a16="http://schemas.microsoft.com/office/drawing/2014/main" id="{6A02011B-41CE-4E20-9214-001F7D847E12}"/>
              </a:ext>
            </a:extLst>
          </p:cNvPr>
          <p:cNvSpPr/>
          <p:nvPr/>
        </p:nvSpPr>
        <p:spPr>
          <a:xfrm>
            <a:off x="6129967" y="2416730"/>
            <a:ext cx="501857" cy="554554"/>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1" name="Oval 8">
            <a:extLst>
              <a:ext uri="{FF2B5EF4-FFF2-40B4-BE49-F238E27FC236}">
                <a16:creationId xmlns:a16="http://schemas.microsoft.com/office/drawing/2014/main" id="{E3D5639C-49CF-43D9-965F-7653D69F451F}"/>
              </a:ext>
            </a:extLst>
          </p:cNvPr>
          <p:cNvSpPr/>
          <p:nvPr/>
        </p:nvSpPr>
        <p:spPr>
          <a:xfrm>
            <a:off x="6967308" y="2429072"/>
            <a:ext cx="527152" cy="529870"/>
          </a:xfrm>
          <a:custGeom>
            <a:avLst/>
            <a:gdLst/>
            <a:ahLst/>
            <a:cxnLst/>
            <a:rect l="l" t="t" r="r" b="b"/>
            <a:pathLst>
              <a:path w="3068057" h="3083879">
                <a:moveTo>
                  <a:pt x="1943022" y="0"/>
                </a:moveTo>
                <a:cubicBezTo>
                  <a:pt x="2091435" y="0"/>
                  <a:pt x="2214809" y="107202"/>
                  <a:pt x="2232575" y="249298"/>
                </a:cubicBezTo>
                <a:cubicBezTo>
                  <a:pt x="2066806" y="323095"/>
                  <a:pt x="1966497" y="475331"/>
                  <a:pt x="1992863" y="623272"/>
                </a:cubicBezTo>
                <a:lnTo>
                  <a:pt x="2032344" y="614884"/>
                </a:lnTo>
                <a:cubicBezTo>
                  <a:pt x="2007703" y="472429"/>
                  <a:pt x="2119863" y="324636"/>
                  <a:pt x="2294697" y="266187"/>
                </a:cubicBezTo>
                <a:cubicBezTo>
                  <a:pt x="2304190" y="260641"/>
                  <a:pt x="2314409" y="260119"/>
                  <a:pt x="2324748" y="260119"/>
                </a:cubicBezTo>
                <a:cubicBezTo>
                  <a:pt x="2491310" y="260119"/>
                  <a:pt x="2626336" y="395145"/>
                  <a:pt x="2626336" y="561708"/>
                </a:cubicBezTo>
                <a:lnTo>
                  <a:pt x="2609021" y="647481"/>
                </a:lnTo>
                <a:lnTo>
                  <a:pt x="2626336" y="647481"/>
                </a:lnTo>
                <a:lnTo>
                  <a:pt x="2626336" y="656343"/>
                </a:lnTo>
                <a:cubicBezTo>
                  <a:pt x="2762823" y="669742"/>
                  <a:pt x="2867295" y="786613"/>
                  <a:pt x="2867295" y="927882"/>
                </a:cubicBezTo>
                <a:lnTo>
                  <a:pt x="2850464" y="1011252"/>
                </a:lnTo>
                <a:cubicBezTo>
                  <a:pt x="2978255" y="1064152"/>
                  <a:pt x="3068057" y="1190111"/>
                  <a:pt x="3068057" y="1337042"/>
                </a:cubicBezTo>
                <a:cubicBezTo>
                  <a:pt x="3068057" y="1418703"/>
                  <a:pt x="3040320" y="1493884"/>
                  <a:pt x="2992210" y="1551889"/>
                </a:cubicBezTo>
                <a:cubicBezTo>
                  <a:pt x="2909241" y="1651289"/>
                  <a:pt x="2791782" y="1696238"/>
                  <a:pt x="2686704" y="1660749"/>
                </a:cubicBezTo>
                <a:lnTo>
                  <a:pt x="2673794" y="1698968"/>
                </a:lnTo>
                <a:cubicBezTo>
                  <a:pt x="2768232" y="1730865"/>
                  <a:pt x="2870956" y="1707121"/>
                  <a:pt x="2955415" y="1640323"/>
                </a:cubicBezTo>
                <a:cubicBezTo>
                  <a:pt x="2993943" y="1688574"/>
                  <a:pt x="3012247" y="1750635"/>
                  <a:pt x="3012247" y="1816968"/>
                </a:cubicBezTo>
                <a:cubicBezTo>
                  <a:pt x="3012247" y="1986406"/>
                  <a:pt x="2892829" y="2127952"/>
                  <a:pt x="2733451" y="2161496"/>
                </a:cubicBezTo>
                <a:cubicBezTo>
                  <a:pt x="2570803" y="2185843"/>
                  <a:pt x="2422847" y="2122052"/>
                  <a:pt x="2373218" y="2004561"/>
                </a:cubicBezTo>
                <a:cubicBezTo>
                  <a:pt x="2397575" y="1987765"/>
                  <a:pt x="2417022" y="1964396"/>
                  <a:pt x="2431421" y="1936987"/>
                </a:cubicBezTo>
                <a:cubicBezTo>
                  <a:pt x="2469123" y="1865220"/>
                  <a:pt x="2466430" y="1776674"/>
                  <a:pt x="2424327" y="1703750"/>
                </a:cubicBezTo>
                <a:lnTo>
                  <a:pt x="2390880" y="1723060"/>
                </a:lnTo>
                <a:cubicBezTo>
                  <a:pt x="2426033" y="1783948"/>
                  <a:pt x="2428758" y="1857660"/>
                  <a:pt x="2398065" y="1917447"/>
                </a:cubicBezTo>
                <a:cubicBezTo>
                  <a:pt x="2386618" y="1939743"/>
                  <a:pt x="2371177" y="1958844"/>
                  <a:pt x="2348681" y="1969064"/>
                </a:cubicBezTo>
                <a:lnTo>
                  <a:pt x="2314536" y="1978212"/>
                </a:lnTo>
                <a:lnTo>
                  <a:pt x="2320989" y="1994504"/>
                </a:lnTo>
                <a:cubicBezTo>
                  <a:pt x="2292439" y="2010252"/>
                  <a:pt x="2259301" y="2017439"/>
                  <a:pt x="2224883" y="2015050"/>
                </a:cubicBezTo>
                <a:cubicBezTo>
                  <a:pt x="2157880" y="2010397"/>
                  <a:pt x="2096183" y="1970105"/>
                  <a:pt x="2062112" y="1908746"/>
                </a:cubicBezTo>
                <a:lnTo>
                  <a:pt x="2028307" y="1927422"/>
                </a:lnTo>
                <a:cubicBezTo>
                  <a:pt x="2069101" y="2000945"/>
                  <a:pt x="2143517" y="2048870"/>
                  <a:pt x="2224395" y="2053708"/>
                </a:cubicBezTo>
                <a:cubicBezTo>
                  <a:pt x="2263912" y="2056070"/>
                  <a:pt x="2302036" y="2047984"/>
                  <a:pt x="2335071" y="2030056"/>
                </a:cubicBezTo>
                <a:cubicBezTo>
                  <a:pt x="2400196" y="2159379"/>
                  <a:pt x="2567325" y="2230480"/>
                  <a:pt x="2748680" y="2204554"/>
                </a:cubicBezTo>
                <a:cubicBezTo>
                  <a:pt x="2767068" y="2240602"/>
                  <a:pt x="2774723" y="2281713"/>
                  <a:pt x="2774723" y="2324613"/>
                </a:cubicBezTo>
                <a:cubicBezTo>
                  <a:pt x="2774723" y="2444667"/>
                  <a:pt x="2714770" y="2550720"/>
                  <a:pt x="2619461" y="2609132"/>
                </a:cubicBezTo>
                <a:cubicBezTo>
                  <a:pt x="2594093" y="2739763"/>
                  <a:pt x="2496512" y="2844553"/>
                  <a:pt x="2368919" y="2876858"/>
                </a:cubicBezTo>
                <a:cubicBezTo>
                  <a:pt x="2184369" y="2908073"/>
                  <a:pt x="2016372" y="2826285"/>
                  <a:pt x="1978290" y="2684161"/>
                </a:cubicBezTo>
                <a:lnTo>
                  <a:pt x="1939323" y="2694602"/>
                </a:lnTo>
                <a:cubicBezTo>
                  <a:pt x="1970494" y="2810931"/>
                  <a:pt x="2075973" y="2892306"/>
                  <a:pt x="2210223" y="2912307"/>
                </a:cubicBezTo>
                <a:cubicBezTo>
                  <a:pt x="2165434" y="3014618"/>
                  <a:pt x="2062317" y="3083879"/>
                  <a:pt x="1943022" y="3083879"/>
                </a:cubicBezTo>
                <a:cubicBezTo>
                  <a:pt x="1804718" y="3083879"/>
                  <a:pt x="1736151" y="2990782"/>
                  <a:pt x="1657612" y="2862428"/>
                </a:cubicBezTo>
                <a:cubicBezTo>
                  <a:pt x="1632100" y="2775963"/>
                  <a:pt x="1598588" y="2449530"/>
                  <a:pt x="1653064" y="2147091"/>
                </a:cubicBezTo>
                <a:cubicBezTo>
                  <a:pt x="1775302" y="2294672"/>
                  <a:pt x="1947360" y="2360889"/>
                  <a:pt x="2101389" y="2319520"/>
                </a:cubicBezTo>
                <a:lnTo>
                  <a:pt x="2085913" y="2268654"/>
                </a:lnTo>
                <a:cubicBezTo>
                  <a:pt x="1935632" y="2308197"/>
                  <a:pt x="1765039" y="2228547"/>
                  <a:pt x="1652548" y="2065927"/>
                </a:cubicBezTo>
                <a:cubicBezTo>
                  <a:pt x="1594744" y="1988631"/>
                  <a:pt x="1552933" y="1543383"/>
                  <a:pt x="1647107" y="1210118"/>
                </a:cubicBezTo>
                <a:cubicBezTo>
                  <a:pt x="1757451" y="1073526"/>
                  <a:pt x="1924310" y="1023711"/>
                  <a:pt x="2044795" y="1095494"/>
                </a:cubicBezTo>
                <a:lnTo>
                  <a:pt x="2046624" y="1092427"/>
                </a:lnTo>
                <a:cubicBezTo>
                  <a:pt x="2044963" y="1115904"/>
                  <a:pt x="2049817" y="1139574"/>
                  <a:pt x="2059741" y="1162003"/>
                </a:cubicBezTo>
                <a:cubicBezTo>
                  <a:pt x="2085174" y="1219476"/>
                  <a:pt x="2140055" y="1259997"/>
                  <a:pt x="2204060" y="1268556"/>
                </a:cubicBezTo>
                <a:lnTo>
                  <a:pt x="2208020" y="1238949"/>
                </a:lnTo>
                <a:cubicBezTo>
                  <a:pt x="2154665" y="1231814"/>
                  <a:pt x="2108853" y="1198319"/>
                  <a:pt x="2087448" y="1150798"/>
                </a:cubicBezTo>
                <a:cubicBezTo>
                  <a:pt x="2064784" y="1100476"/>
                  <a:pt x="2073123" y="1042569"/>
                  <a:pt x="2109077" y="1000639"/>
                </a:cubicBezTo>
                <a:cubicBezTo>
                  <a:pt x="2142987" y="961090"/>
                  <a:pt x="2196315" y="941798"/>
                  <a:pt x="2249471" y="949847"/>
                </a:cubicBezTo>
                <a:lnTo>
                  <a:pt x="2253988" y="920317"/>
                </a:lnTo>
                <a:cubicBezTo>
                  <a:pt x="2190211" y="910645"/>
                  <a:pt x="2126205" y="934132"/>
                  <a:pt x="2085632" y="982099"/>
                </a:cubicBezTo>
                <a:lnTo>
                  <a:pt x="2052614" y="1055246"/>
                </a:lnTo>
                <a:cubicBezTo>
                  <a:pt x="1928226" y="988072"/>
                  <a:pt x="1765306" y="1028878"/>
                  <a:pt x="1646726" y="1149851"/>
                </a:cubicBezTo>
                <a:cubicBezTo>
                  <a:pt x="1576863" y="1018908"/>
                  <a:pt x="1584053" y="461235"/>
                  <a:pt x="1633436" y="269593"/>
                </a:cubicBezTo>
                <a:cubicBezTo>
                  <a:pt x="1697428" y="119029"/>
                  <a:pt x="1776459" y="0"/>
                  <a:pt x="1943022" y="0"/>
                </a:cubicBezTo>
                <a:close/>
                <a:moveTo>
                  <a:pt x="1125035" y="0"/>
                </a:moveTo>
                <a:cubicBezTo>
                  <a:pt x="1263339" y="0"/>
                  <a:pt x="1331906" y="93097"/>
                  <a:pt x="1410445" y="221451"/>
                </a:cubicBezTo>
                <a:cubicBezTo>
                  <a:pt x="1435957" y="307916"/>
                  <a:pt x="1469469" y="634350"/>
                  <a:pt x="1414993" y="936788"/>
                </a:cubicBezTo>
                <a:cubicBezTo>
                  <a:pt x="1292755" y="789207"/>
                  <a:pt x="1120697" y="722990"/>
                  <a:pt x="966668" y="764359"/>
                </a:cubicBezTo>
                <a:lnTo>
                  <a:pt x="982144" y="815225"/>
                </a:lnTo>
                <a:cubicBezTo>
                  <a:pt x="1132425" y="775682"/>
                  <a:pt x="1303018" y="855332"/>
                  <a:pt x="1415509" y="1017952"/>
                </a:cubicBezTo>
                <a:cubicBezTo>
                  <a:pt x="1473313" y="1095249"/>
                  <a:pt x="1515123" y="1540497"/>
                  <a:pt x="1420950" y="1873762"/>
                </a:cubicBezTo>
                <a:cubicBezTo>
                  <a:pt x="1310606" y="2010353"/>
                  <a:pt x="1143747" y="2060168"/>
                  <a:pt x="1023262" y="1988385"/>
                </a:cubicBezTo>
                <a:lnTo>
                  <a:pt x="1021433" y="1991453"/>
                </a:lnTo>
                <a:cubicBezTo>
                  <a:pt x="1023094" y="1967976"/>
                  <a:pt x="1018240" y="1944306"/>
                  <a:pt x="1008316" y="1921877"/>
                </a:cubicBezTo>
                <a:cubicBezTo>
                  <a:pt x="982883" y="1864403"/>
                  <a:pt x="928002" y="1823883"/>
                  <a:pt x="863997" y="1815323"/>
                </a:cubicBezTo>
                <a:lnTo>
                  <a:pt x="860037" y="1844930"/>
                </a:lnTo>
                <a:cubicBezTo>
                  <a:pt x="913392" y="1852066"/>
                  <a:pt x="959204" y="1885560"/>
                  <a:pt x="980609" y="1933082"/>
                </a:cubicBezTo>
                <a:cubicBezTo>
                  <a:pt x="1003273" y="1983404"/>
                  <a:pt x="994934" y="2041310"/>
                  <a:pt x="958980" y="2083241"/>
                </a:cubicBezTo>
                <a:cubicBezTo>
                  <a:pt x="925070" y="2122789"/>
                  <a:pt x="871742" y="2142082"/>
                  <a:pt x="818586" y="2134033"/>
                </a:cubicBezTo>
                <a:lnTo>
                  <a:pt x="814069" y="2163562"/>
                </a:lnTo>
                <a:cubicBezTo>
                  <a:pt x="877846" y="2173235"/>
                  <a:pt x="941852" y="2149747"/>
                  <a:pt x="982425" y="2101780"/>
                </a:cubicBezTo>
                <a:lnTo>
                  <a:pt x="1015443" y="2028633"/>
                </a:lnTo>
                <a:cubicBezTo>
                  <a:pt x="1139831" y="2095808"/>
                  <a:pt x="1302751" y="2055001"/>
                  <a:pt x="1421331" y="1934029"/>
                </a:cubicBezTo>
                <a:cubicBezTo>
                  <a:pt x="1491194" y="2064971"/>
                  <a:pt x="1484003" y="2622644"/>
                  <a:pt x="1434621" y="2814287"/>
                </a:cubicBezTo>
                <a:cubicBezTo>
                  <a:pt x="1370629" y="2964850"/>
                  <a:pt x="1291598" y="3083879"/>
                  <a:pt x="1125035" y="3083879"/>
                </a:cubicBezTo>
                <a:cubicBezTo>
                  <a:pt x="976622" y="3083879"/>
                  <a:pt x="853248" y="2976677"/>
                  <a:pt x="835482" y="2834581"/>
                </a:cubicBezTo>
                <a:cubicBezTo>
                  <a:pt x="1001251" y="2760784"/>
                  <a:pt x="1101560" y="2608549"/>
                  <a:pt x="1075194" y="2460607"/>
                </a:cubicBezTo>
                <a:lnTo>
                  <a:pt x="1035713" y="2468996"/>
                </a:lnTo>
                <a:cubicBezTo>
                  <a:pt x="1060354" y="2611450"/>
                  <a:pt x="948194" y="2759243"/>
                  <a:pt x="773360" y="2817692"/>
                </a:cubicBezTo>
                <a:cubicBezTo>
                  <a:pt x="763867" y="2823239"/>
                  <a:pt x="753648" y="2823760"/>
                  <a:pt x="743309" y="2823760"/>
                </a:cubicBezTo>
                <a:cubicBezTo>
                  <a:pt x="576747" y="2823760"/>
                  <a:pt x="441721" y="2688734"/>
                  <a:pt x="441721" y="2522172"/>
                </a:cubicBezTo>
                <a:lnTo>
                  <a:pt x="459036" y="2436399"/>
                </a:lnTo>
                <a:lnTo>
                  <a:pt x="441721" y="2436399"/>
                </a:lnTo>
                <a:lnTo>
                  <a:pt x="441721" y="2427537"/>
                </a:lnTo>
                <a:cubicBezTo>
                  <a:pt x="305234" y="2414137"/>
                  <a:pt x="200762" y="2297266"/>
                  <a:pt x="200762" y="2155997"/>
                </a:cubicBezTo>
                <a:lnTo>
                  <a:pt x="217593" y="2072628"/>
                </a:lnTo>
                <a:cubicBezTo>
                  <a:pt x="89802" y="2019727"/>
                  <a:pt x="0" y="1893768"/>
                  <a:pt x="0" y="1746838"/>
                </a:cubicBezTo>
                <a:cubicBezTo>
                  <a:pt x="0" y="1665177"/>
                  <a:pt x="27737" y="1589996"/>
                  <a:pt x="75847" y="1531990"/>
                </a:cubicBezTo>
                <a:cubicBezTo>
                  <a:pt x="158816" y="1432590"/>
                  <a:pt x="276275" y="1387641"/>
                  <a:pt x="381353" y="1423131"/>
                </a:cubicBezTo>
                <a:lnTo>
                  <a:pt x="394263" y="1384911"/>
                </a:lnTo>
                <a:cubicBezTo>
                  <a:pt x="299825" y="1353014"/>
                  <a:pt x="197101" y="1376758"/>
                  <a:pt x="112642" y="1443556"/>
                </a:cubicBezTo>
                <a:cubicBezTo>
                  <a:pt x="74114" y="1395305"/>
                  <a:pt x="55810" y="1333244"/>
                  <a:pt x="55810" y="1266911"/>
                </a:cubicBezTo>
                <a:cubicBezTo>
                  <a:pt x="55810" y="1097473"/>
                  <a:pt x="175228" y="955927"/>
                  <a:pt x="334606" y="922383"/>
                </a:cubicBezTo>
                <a:cubicBezTo>
                  <a:pt x="497254" y="898036"/>
                  <a:pt x="645210" y="961827"/>
                  <a:pt x="694839" y="1079319"/>
                </a:cubicBezTo>
                <a:cubicBezTo>
                  <a:pt x="670482" y="1096114"/>
                  <a:pt x="651035" y="1119484"/>
                  <a:pt x="636636" y="1146893"/>
                </a:cubicBezTo>
                <a:cubicBezTo>
                  <a:pt x="598934" y="1218660"/>
                  <a:pt x="601627" y="1307205"/>
                  <a:pt x="643730" y="1380130"/>
                </a:cubicBezTo>
                <a:lnTo>
                  <a:pt x="677177" y="1360819"/>
                </a:lnTo>
                <a:cubicBezTo>
                  <a:pt x="642024" y="1299932"/>
                  <a:pt x="639299" y="1226219"/>
                  <a:pt x="669992" y="1166433"/>
                </a:cubicBezTo>
                <a:cubicBezTo>
                  <a:pt x="681439" y="1144136"/>
                  <a:pt x="696880" y="1125036"/>
                  <a:pt x="719376" y="1114815"/>
                </a:cubicBezTo>
                <a:lnTo>
                  <a:pt x="753521" y="1105667"/>
                </a:lnTo>
                <a:lnTo>
                  <a:pt x="747068" y="1089375"/>
                </a:lnTo>
                <a:cubicBezTo>
                  <a:pt x="775618" y="1073627"/>
                  <a:pt x="808756" y="1066440"/>
                  <a:pt x="843174" y="1068829"/>
                </a:cubicBezTo>
                <a:cubicBezTo>
                  <a:pt x="910177" y="1073482"/>
                  <a:pt x="971874" y="1113774"/>
                  <a:pt x="1005945" y="1175134"/>
                </a:cubicBezTo>
                <a:lnTo>
                  <a:pt x="1039750" y="1156458"/>
                </a:lnTo>
                <a:cubicBezTo>
                  <a:pt x="998956" y="1082934"/>
                  <a:pt x="924540" y="1035010"/>
                  <a:pt x="843662" y="1030172"/>
                </a:cubicBezTo>
                <a:cubicBezTo>
                  <a:pt x="804145" y="1027809"/>
                  <a:pt x="766021" y="1035895"/>
                  <a:pt x="732986" y="1053824"/>
                </a:cubicBezTo>
                <a:cubicBezTo>
                  <a:pt x="667861" y="924500"/>
                  <a:pt x="500732" y="853399"/>
                  <a:pt x="319377" y="879325"/>
                </a:cubicBezTo>
                <a:cubicBezTo>
                  <a:pt x="300989" y="843277"/>
                  <a:pt x="293334" y="802167"/>
                  <a:pt x="293334" y="759266"/>
                </a:cubicBezTo>
                <a:cubicBezTo>
                  <a:pt x="293334" y="639212"/>
                  <a:pt x="353287" y="533159"/>
                  <a:pt x="448596" y="474747"/>
                </a:cubicBezTo>
                <a:cubicBezTo>
                  <a:pt x="473964" y="344116"/>
                  <a:pt x="571545" y="239326"/>
                  <a:pt x="699138" y="207021"/>
                </a:cubicBezTo>
                <a:cubicBezTo>
                  <a:pt x="883688" y="175806"/>
                  <a:pt x="1051685" y="257594"/>
                  <a:pt x="1089767" y="399718"/>
                </a:cubicBezTo>
                <a:lnTo>
                  <a:pt x="1128734" y="389277"/>
                </a:lnTo>
                <a:cubicBezTo>
                  <a:pt x="1097563" y="272948"/>
                  <a:pt x="992084" y="191573"/>
                  <a:pt x="857834" y="171572"/>
                </a:cubicBezTo>
                <a:cubicBezTo>
                  <a:pt x="902623" y="69261"/>
                  <a:pt x="1005740" y="0"/>
                  <a:pt x="112503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72" name="Group 110">
            <a:extLst>
              <a:ext uri="{FF2B5EF4-FFF2-40B4-BE49-F238E27FC236}">
                <a16:creationId xmlns:a16="http://schemas.microsoft.com/office/drawing/2014/main" id="{D519BD50-C580-4623-8810-E04695FA5F45}"/>
              </a:ext>
            </a:extLst>
          </p:cNvPr>
          <p:cNvGrpSpPr/>
          <p:nvPr/>
        </p:nvGrpSpPr>
        <p:grpSpPr>
          <a:xfrm>
            <a:off x="5291981" y="2416730"/>
            <a:ext cx="501857" cy="554554"/>
            <a:chOff x="4835382" y="73243"/>
            <a:chExt cx="2920830" cy="3227535"/>
          </a:xfrm>
          <a:solidFill>
            <a:schemeClr val="accent4"/>
          </a:solidFill>
        </p:grpSpPr>
        <p:sp>
          <p:nvSpPr>
            <p:cNvPr id="73" name="Freeform 111">
              <a:extLst>
                <a:ext uri="{FF2B5EF4-FFF2-40B4-BE49-F238E27FC236}">
                  <a16:creationId xmlns:a16="http://schemas.microsoft.com/office/drawing/2014/main" id="{BBCCCC44-B257-423A-BB40-01303C1A40E8}"/>
                </a:ext>
              </a:extLst>
            </p:cNvPr>
            <p:cNvSpPr/>
            <p:nvPr/>
          </p:nvSpPr>
          <p:spPr>
            <a:xfrm>
              <a:off x="4835382" y="73243"/>
              <a:ext cx="2920830" cy="3227535"/>
            </a:xfrm>
            <a:custGeom>
              <a:avLst/>
              <a:gdLst>
                <a:gd name="connsiteX0" fmla="*/ 3030279 w 4784651"/>
                <a:gd name="connsiteY0" fmla="*/ 0 h 5890437"/>
                <a:gd name="connsiteX1" fmla="*/ 765544 w 4784651"/>
                <a:gd name="connsiteY1" fmla="*/ 1935126 h 5890437"/>
                <a:gd name="connsiteX2" fmla="*/ 0 w 4784651"/>
                <a:gd name="connsiteY2" fmla="*/ 3051544 h 5890437"/>
                <a:gd name="connsiteX3" fmla="*/ 510363 w 4784651"/>
                <a:gd name="connsiteY3" fmla="*/ 3327991 h 5890437"/>
                <a:gd name="connsiteX4" fmla="*/ 297711 w 4784651"/>
                <a:gd name="connsiteY4" fmla="*/ 3657600 h 5890437"/>
                <a:gd name="connsiteX5" fmla="*/ 489097 w 4784651"/>
                <a:gd name="connsiteY5" fmla="*/ 3870251 h 5890437"/>
                <a:gd name="connsiteX6" fmla="*/ 372139 w 4784651"/>
                <a:gd name="connsiteY6" fmla="*/ 4061637 h 5890437"/>
                <a:gd name="connsiteX7" fmla="*/ 563525 w 4784651"/>
                <a:gd name="connsiteY7" fmla="*/ 4316819 h 5890437"/>
                <a:gd name="connsiteX8" fmla="*/ 499730 w 4784651"/>
                <a:gd name="connsiteY8" fmla="*/ 4976037 h 5890437"/>
                <a:gd name="connsiteX9" fmla="*/ 1754372 w 4784651"/>
                <a:gd name="connsiteY9" fmla="*/ 5199321 h 5890437"/>
                <a:gd name="connsiteX10" fmla="*/ 1945758 w 4784651"/>
                <a:gd name="connsiteY10" fmla="*/ 5890437 h 5890437"/>
                <a:gd name="connsiteX11" fmla="*/ 4784651 w 4784651"/>
                <a:gd name="connsiteY11" fmla="*/ 5858540 h 5890437"/>
                <a:gd name="connsiteX12" fmla="*/ 4561367 w 4784651"/>
                <a:gd name="connsiteY12" fmla="*/ 4189228 h 5890437"/>
                <a:gd name="connsiteX13" fmla="*/ 3030279 w 4784651"/>
                <a:gd name="connsiteY13" fmla="*/ 0 h 5890437"/>
                <a:gd name="connsiteX0" fmla="*/ 3030279 w 4784651"/>
                <a:gd name="connsiteY0" fmla="*/ 114 h 5890551"/>
                <a:gd name="connsiteX1" fmla="*/ 765544 w 4784651"/>
                <a:gd name="connsiteY1" fmla="*/ 1935240 h 5890551"/>
                <a:gd name="connsiteX2" fmla="*/ 0 w 4784651"/>
                <a:gd name="connsiteY2" fmla="*/ 3051658 h 5890551"/>
                <a:gd name="connsiteX3" fmla="*/ 510363 w 4784651"/>
                <a:gd name="connsiteY3" fmla="*/ 3328105 h 5890551"/>
                <a:gd name="connsiteX4" fmla="*/ 297711 w 4784651"/>
                <a:gd name="connsiteY4" fmla="*/ 3657714 h 5890551"/>
                <a:gd name="connsiteX5" fmla="*/ 489097 w 4784651"/>
                <a:gd name="connsiteY5" fmla="*/ 3870365 h 5890551"/>
                <a:gd name="connsiteX6" fmla="*/ 372139 w 4784651"/>
                <a:gd name="connsiteY6" fmla="*/ 4061751 h 5890551"/>
                <a:gd name="connsiteX7" fmla="*/ 563525 w 4784651"/>
                <a:gd name="connsiteY7" fmla="*/ 4316933 h 5890551"/>
                <a:gd name="connsiteX8" fmla="*/ 499730 w 4784651"/>
                <a:gd name="connsiteY8" fmla="*/ 4976151 h 5890551"/>
                <a:gd name="connsiteX9" fmla="*/ 1754372 w 4784651"/>
                <a:gd name="connsiteY9" fmla="*/ 5199435 h 5890551"/>
                <a:gd name="connsiteX10" fmla="*/ 1945758 w 4784651"/>
                <a:gd name="connsiteY10" fmla="*/ 5890551 h 5890551"/>
                <a:gd name="connsiteX11" fmla="*/ 4784651 w 4784651"/>
                <a:gd name="connsiteY11" fmla="*/ 5858654 h 5890551"/>
                <a:gd name="connsiteX12" fmla="*/ 4561367 w 4784651"/>
                <a:gd name="connsiteY12" fmla="*/ 4189342 h 5890551"/>
                <a:gd name="connsiteX13" fmla="*/ 3030279 w 4784651"/>
                <a:gd name="connsiteY13" fmla="*/ 114 h 5890551"/>
                <a:gd name="connsiteX0" fmla="*/ 3030279 w 4784651"/>
                <a:gd name="connsiteY0" fmla="*/ 398 h 5890835"/>
                <a:gd name="connsiteX1" fmla="*/ 765544 w 4784651"/>
                <a:gd name="connsiteY1" fmla="*/ 1935524 h 5890835"/>
                <a:gd name="connsiteX2" fmla="*/ 0 w 4784651"/>
                <a:gd name="connsiteY2" fmla="*/ 3051942 h 5890835"/>
                <a:gd name="connsiteX3" fmla="*/ 510363 w 4784651"/>
                <a:gd name="connsiteY3" fmla="*/ 3328389 h 5890835"/>
                <a:gd name="connsiteX4" fmla="*/ 297711 w 4784651"/>
                <a:gd name="connsiteY4" fmla="*/ 3657998 h 5890835"/>
                <a:gd name="connsiteX5" fmla="*/ 489097 w 4784651"/>
                <a:gd name="connsiteY5" fmla="*/ 3870649 h 5890835"/>
                <a:gd name="connsiteX6" fmla="*/ 372139 w 4784651"/>
                <a:gd name="connsiteY6" fmla="*/ 4062035 h 5890835"/>
                <a:gd name="connsiteX7" fmla="*/ 563525 w 4784651"/>
                <a:gd name="connsiteY7" fmla="*/ 4317217 h 5890835"/>
                <a:gd name="connsiteX8" fmla="*/ 499730 w 4784651"/>
                <a:gd name="connsiteY8" fmla="*/ 4976435 h 5890835"/>
                <a:gd name="connsiteX9" fmla="*/ 1754372 w 4784651"/>
                <a:gd name="connsiteY9" fmla="*/ 5199719 h 5890835"/>
                <a:gd name="connsiteX10" fmla="*/ 1945758 w 4784651"/>
                <a:gd name="connsiteY10" fmla="*/ 5890835 h 5890835"/>
                <a:gd name="connsiteX11" fmla="*/ 4784651 w 4784651"/>
                <a:gd name="connsiteY11" fmla="*/ 5858938 h 5890835"/>
                <a:gd name="connsiteX12" fmla="*/ 4561367 w 4784651"/>
                <a:gd name="connsiteY12" fmla="*/ 4189626 h 5890835"/>
                <a:gd name="connsiteX13" fmla="*/ 3030279 w 4784651"/>
                <a:gd name="connsiteY13" fmla="*/ 398 h 5890835"/>
                <a:gd name="connsiteX0" fmla="*/ 3030279 w 5042277"/>
                <a:gd name="connsiteY0" fmla="*/ 663 h 5891100"/>
                <a:gd name="connsiteX1" fmla="*/ 765544 w 5042277"/>
                <a:gd name="connsiteY1" fmla="*/ 1935789 h 5891100"/>
                <a:gd name="connsiteX2" fmla="*/ 0 w 5042277"/>
                <a:gd name="connsiteY2" fmla="*/ 3052207 h 5891100"/>
                <a:gd name="connsiteX3" fmla="*/ 510363 w 5042277"/>
                <a:gd name="connsiteY3" fmla="*/ 3328654 h 5891100"/>
                <a:gd name="connsiteX4" fmla="*/ 297711 w 5042277"/>
                <a:gd name="connsiteY4" fmla="*/ 3658263 h 5891100"/>
                <a:gd name="connsiteX5" fmla="*/ 489097 w 5042277"/>
                <a:gd name="connsiteY5" fmla="*/ 3870914 h 5891100"/>
                <a:gd name="connsiteX6" fmla="*/ 372139 w 5042277"/>
                <a:gd name="connsiteY6" fmla="*/ 4062300 h 5891100"/>
                <a:gd name="connsiteX7" fmla="*/ 563525 w 5042277"/>
                <a:gd name="connsiteY7" fmla="*/ 4317482 h 5891100"/>
                <a:gd name="connsiteX8" fmla="*/ 499730 w 5042277"/>
                <a:gd name="connsiteY8" fmla="*/ 4976700 h 5891100"/>
                <a:gd name="connsiteX9" fmla="*/ 1754372 w 5042277"/>
                <a:gd name="connsiteY9" fmla="*/ 5199984 h 5891100"/>
                <a:gd name="connsiteX10" fmla="*/ 1945758 w 5042277"/>
                <a:gd name="connsiteY10" fmla="*/ 5891100 h 5891100"/>
                <a:gd name="connsiteX11" fmla="*/ 4784651 w 5042277"/>
                <a:gd name="connsiteY11" fmla="*/ 5859203 h 5891100"/>
                <a:gd name="connsiteX12" fmla="*/ 4561367 w 5042277"/>
                <a:gd name="connsiteY12" fmla="*/ 4189891 h 5891100"/>
                <a:gd name="connsiteX13" fmla="*/ 3030279 w 5042277"/>
                <a:gd name="connsiteY13" fmla="*/ 663 h 5891100"/>
                <a:gd name="connsiteX0" fmla="*/ 3030279 w 5316637"/>
                <a:gd name="connsiteY0" fmla="*/ 1079 h 5891516"/>
                <a:gd name="connsiteX1" fmla="*/ 765544 w 5316637"/>
                <a:gd name="connsiteY1" fmla="*/ 1936205 h 5891516"/>
                <a:gd name="connsiteX2" fmla="*/ 0 w 5316637"/>
                <a:gd name="connsiteY2" fmla="*/ 3052623 h 5891516"/>
                <a:gd name="connsiteX3" fmla="*/ 510363 w 5316637"/>
                <a:gd name="connsiteY3" fmla="*/ 3329070 h 5891516"/>
                <a:gd name="connsiteX4" fmla="*/ 297711 w 5316637"/>
                <a:gd name="connsiteY4" fmla="*/ 3658679 h 5891516"/>
                <a:gd name="connsiteX5" fmla="*/ 489097 w 5316637"/>
                <a:gd name="connsiteY5" fmla="*/ 3871330 h 5891516"/>
                <a:gd name="connsiteX6" fmla="*/ 372139 w 5316637"/>
                <a:gd name="connsiteY6" fmla="*/ 4062716 h 5891516"/>
                <a:gd name="connsiteX7" fmla="*/ 563525 w 5316637"/>
                <a:gd name="connsiteY7" fmla="*/ 4317898 h 5891516"/>
                <a:gd name="connsiteX8" fmla="*/ 499730 w 5316637"/>
                <a:gd name="connsiteY8" fmla="*/ 4977116 h 5891516"/>
                <a:gd name="connsiteX9" fmla="*/ 1754372 w 5316637"/>
                <a:gd name="connsiteY9" fmla="*/ 5200400 h 5891516"/>
                <a:gd name="connsiteX10" fmla="*/ 1945758 w 5316637"/>
                <a:gd name="connsiteY10" fmla="*/ 5891516 h 5891516"/>
                <a:gd name="connsiteX11" fmla="*/ 4784651 w 5316637"/>
                <a:gd name="connsiteY11" fmla="*/ 5859619 h 5891516"/>
                <a:gd name="connsiteX12" fmla="*/ 4890977 w 5316637"/>
                <a:gd name="connsiteY12" fmla="*/ 3520456 h 5891516"/>
                <a:gd name="connsiteX13" fmla="*/ 3030279 w 5316637"/>
                <a:gd name="connsiteY13" fmla="*/ 1079 h 5891516"/>
                <a:gd name="connsiteX0" fmla="*/ 3030279 w 5338934"/>
                <a:gd name="connsiteY0" fmla="*/ 561 h 5890998"/>
                <a:gd name="connsiteX1" fmla="*/ 765544 w 5338934"/>
                <a:gd name="connsiteY1" fmla="*/ 1935687 h 5890998"/>
                <a:gd name="connsiteX2" fmla="*/ 0 w 5338934"/>
                <a:gd name="connsiteY2" fmla="*/ 3052105 h 5890998"/>
                <a:gd name="connsiteX3" fmla="*/ 510363 w 5338934"/>
                <a:gd name="connsiteY3" fmla="*/ 3328552 h 5890998"/>
                <a:gd name="connsiteX4" fmla="*/ 297711 w 5338934"/>
                <a:gd name="connsiteY4" fmla="*/ 3658161 h 5890998"/>
                <a:gd name="connsiteX5" fmla="*/ 489097 w 5338934"/>
                <a:gd name="connsiteY5" fmla="*/ 3870812 h 5890998"/>
                <a:gd name="connsiteX6" fmla="*/ 372139 w 5338934"/>
                <a:gd name="connsiteY6" fmla="*/ 4062198 h 5890998"/>
                <a:gd name="connsiteX7" fmla="*/ 563525 w 5338934"/>
                <a:gd name="connsiteY7" fmla="*/ 4317380 h 5890998"/>
                <a:gd name="connsiteX8" fmla="*/ 499730 w 5338934"/>
                <a:gd name="connsiteY8" fmla="*/ 4976598 h 5890998"/>
                <a:gd name="connsiteX9" fmla="*/ 1754372 w 5338934"/>
                <a:gd name="connsiteY9" fmla="*/ 5199882 h 5890998"/>
                <a:gd name="connsiteX10" fmla="*/ 1945758 w 5338934"/>
                <a:gd name="connsiteY10" fmla="*/ 5890998 h 5890998"/>
                <a:gd name="connsiteX11" fmla="*/ 4784651 w 5338934"/>
                <a:gd name="connsiteY11" fmla="*/ 5859101 h 5890998"/>
                <a:gd name="connsiteX12" fmla="*/ 4890977 w 5338934"/>
                <a:gd name="connsiteY12" fmla="*/ 3519938 h 5890998"/>
                <a:gd name="connsiteX13" fmla="*/ 3030279 w 5338934"/>
                <a:gd name="connsiteY13" fmla="*/ 561 h 5890998"/>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75 h 5890612"/>
                <a:gd name="connsiteX1" fmla="*/ 765544 w 5381346"/>
                <a:gd name="connsiteY1" fmla="*/ 1935301 h 5890612"/>
                <a:gd name="connsiteX2" fmla="*/ 0 w 5381346"/>
                <a:gd name="connsiteY2" fmla="*/ 3051719 h 5890612"/>
                <a:gd name="connsiteX3" fmla="*/ 510363 w 5381346"/>
                <a:gd name="connsiteY3" fmla="*/ 3328166 h 5890612"/>
                <a:gd name="connsiteX4" fmla="*/ 297711 w 5381346"/>
                <a:gd name="connsiteY4" fmla="*/ 3657775 h 5890612"/>
                <a:gd name="connsiteX5" fmla="*/ 489097 w 5381346"/>
                <a:gd name="connsiteY5" fmla="*/ 3870426 h 5890612"/>
                <a:gd name="connsiteX6" fmla="*/ 372139 w 5381346"/>
                <a:gd name="connsiteY6" fmla="*/ 4061812 h 5890612"/>
                <a:gd name="connsiteX7" fmla="*/ 563525 w 5381346"/>
                <a:gd name="connsiteY7" fmla="*/ 4316994 h 5890612"/>
                <a:gd name="connsiteX8" fmla="*/ 499730 w 5381346"/>
                <a:gd name="connsiteY8" fmla="*/ 4976212 h 5890612"/>
                <a:gd name="connsiteX9" fmla="*/ 1754372 w 5381346"/>
                <a:gd name="connsiteY9" fmla="*/ 5199496 h 5890612"/>
                <a:gd name="connsiteX10" fmla="*/ 1945758 w 5381346"/>
                <a:gd name="connsiteY10" fmla="*/ 5890612 h 5890612"/>
                <a:gd name="connsiteX11" fmla="*/ 4784651 w 5381346"/>
                <a:gd name="connsiteY11" fmla="*/ 5858715 h 5890612"/>
                <a:gd name="connsiteX12" fmla="*/ 4890977 w 5381346"/>
                <a:gd name="connsiteY12" fmla="*/ 3519552 h 5890612"/>
                <a:gd name="connsiteX13" fmla="*/ 3030279 w 5381346"/>
                <a:gd name="connsiteY13" fmla="*/ 175 h 5890612"/>
                <a:gd name="connsiteX0" fmla="*/ 3030279 w 5381346"/>
                <a:gd name="connsiteY0" fmla="*/ 1733 h 5892170"/>
                <a:gd name="connsiteX1" fmla="*/ 0 w 5381346"/>
                <a:gd name="connsiteY1" fmla="*/ 3053277 h 5892170"/>
                <a:gd name="connsiteX2" fmla="*/ 510363 w 5381346"/>
                <a:gd name="connsiteY2" fmla="*/ 3329724 h 5892170"/>
                <a:gd name="connsiteX3" fmla="*/ 297711 w 5381346"/>
                <a:gd name="connsiteY3" fmla="*/ 3659333 h 5892170"/>
                <a:gd name="connsiteX4" fmla="*/ 489097 w 5381346"/>
                <a:gd name="connsiteY4" fmla="*/ 3871984 h 5892170"/>
                <a:gd name="connsiteX5" fmla="*/ 372139 w 5381346"/>
                <a:gd name="connsiteY5" fmla="*/ 4063370 h 5892170"/>
                <a:gd name="connsiteX6" fmla="*/ 563525 w 5381346"/>
                <a:gd name="connsiteY6" fmla="*/ 4318552 h 5892170"/>
                <a:gd name="connsiteX7" fmla="*/ 499730 w 5381346"/>
                <a:gd name="connsiteY7" fmla="*/ 4977770 h 5892170"/>
                <a:gd name="connsiteX8" fmla="*/ 1754372 w 5381346"/>
                <a:gd name="connsiteY8" fmla="*/ 5201054 h 5892170"/>
                <a:gd name="connsiteX9" fmla="*/ 1945758 w 5381346"/>
                <a:gd name="connsiteY9" fmla="*/ 5892170 h 5892170"/>
                <a:gd name="connsiteX10" fmla="*/ 4784651 w 5381346"/>
                <a:gd name="connsiteY10" fmla="*/ 5860273 h 5892170"/>
                <a:gd name="connsiteX11" fmla="*/ 4890977 w 5381346"/>
                <a:gd name="connsiteY11" fmla="*/ 3521110 h 5892170"/>
                <a:gd name="connsiteX12" fmla="*/ 3030279 w 5381346"/>
                <a:gd name="connsiteY12" fmla="*/ 1733 h 5892170"/>
                <a:gd name="connsiteX0" fmla="*/ 3030279 w 5381346"/>
                <a:gd name="connsiteY0" fmla="*/ 4 h 5890441"/>
                <a:gd name="connsiteX1" fmla="*/ 0 w 5381346"/>
                <a:gd name="connsiteY1" fmla="*/ 3051548 h 5890441"/>
                <a:gd name="connsiteX2" fmla="*/ 510363 w 5381346"/>
                <a:gd name="connsiteY2" fmla="*/ 3327995 h 5890441"/>
                <a:gd name="connsiteX3" fmla="*/ 297711 w 5381346"/>
                <a:gd name="connsiteY3" fmla="*/ 3657604 h 5890441"/>
                <a:gd name="connsiteX4" fmla="*/ 489097 w 5381346"/>
                <a:gd name="connsiteY4" fmla="*/ 3870255 h 5890441"/>
                <a:gd name="connsiteX5" fmla="*/ 372139 w 5381346"/>
                <a:gd name="connsiteY5" fmla="*/ 4061641 h 5890441"/>
                <a:gd name="connsiteX6" fmla="*/ 563525 w 5381346"/>
                <a:gd name="connsiteY6" fmla="*/ 4316823 h 5890441"/>
                <a:gd name="connsiteX7" fmla="*/ 499730 w 5381346"/>
                <a:gd name="connsiteY7" fmla="*/ 4976041 h 5890441"/>
                <a:gd name="connsiteX8" fmla="*/ 1754372 w 5381346"/>
                <a:gd name="connsiteY8" fmla="*/ 5199325 h 5890441"/>
                <a:gd name="connsiteX9" fmla="*/ 1945758 w 5381346"/>
                <a:gd name="connsiteY9" fmla="*/ 5890441 h 5890441"/>
                <a:gd name="connsiteX10" fmla="*/ 4784651 w 5381346"/>
                <a:gd name="connsiteY10" fmla="*/ 5858544 h 5890441"/>
                <a:gd name="connsiteX11" fmla="*/ 4890977 w 5381346"/>
                <a:gd name="connsiteY11" fmla="*/ 3519381 h 5890441"/>
                <a:gd name="connsiteX12" fmla="*/ 3030279 w 5381346"/>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30279 w 5381346"/>
                <a:gd name="connsiteY0" fmla="*/ 92120 h 5982557"/>
                <a:gd name="connsiteX1" fmla="*/ 914399 w 5381346"/>
                <a:gd name="connsiteY1" fmla="*/ 1187274 h 5982557"/>
                <a:gd name="connsiteX2" fmla="*/ 0 w 5381346"/>
                <a:gd name="connsiteY2" fmla="*/ 3143664 h 5982557"/>
                <a:gd name="connsiteX3" fmla="*/ 510363 w 5381346"/>
                <a:gd name="connsiteY3" fmla="*/ 3420111 h 5982557"/>
                <a:gd name="connsiteX4" fmla="*/ 297711 w 5381346"/>
                <a:gd name="connsiteY4" fmla="*/ 3749720 h 5982557"/>
                <a:gd name="connsiteX5" fmla="*/ 489097 w 5381346"/>
                <a:gd name="connsiteY5" fmla="*/ 3962371 h 5982557"/>
                <a:gd name="connsiteX6" fmla="*/ 372139 w 5381346"/>
                <a:gd name="connsiteY6" fmla="*/ 4153757 h 5982557"/>
                <a:gd name="connsiteX7" fmla="*/ 563525 w 5381346"/>
                <a:gd name="connsiteY7" fmla="*/ 4408939 h 5982557"/>
                <a:gd name="connsiteX8" fmla="*/ 499730 w 5381346"/>
                <a:gd name="connsiteY8" fmla="*/ 5068157 h 5982557"/>
                <a:gd name="connsiteX9" fmla="*/ 1754372 w 5381346"/>
                <a:gd name="connsiteY9" fmla="*/ 5291441 h 5982557"/>
                <a:gd name="connsiteX10" fmla="*/ 1945758 w 5381346"/>
                <a:gd name="connsiteY10" fmla="*/ 5982557 h 5982557"/>
                <a:gd name="connsiteX11" fmla="*/ 4784651 w 5381346"/>
                <a:gd name="connsiteY11" fmla="*/ 5950660 h 5982557"/>
                <a:gd name="connsiteX12" fmla="*/ 4890977 w 5381346"/>
                <a:gd name="connsiteY12" fmla="*/ 3611497 h 5982557"/>
                <a:gd name="connsiteX13" fmla="*/ 3030279 w 5381346"/>
                <a:gd name="connsiteY13" fmla="*/ 92120 h 5982557"/>
                <a:gd name="connsiteX0" fmla="*/ 3030279 w 5381346"/>
                <a:gd name="connsiteY0" fmla="*/ 94250 h 5984687"/>
                <a:gd name="connsiteX1" fmla="*/ 914399 w 5381346"/>
                <a:gd name="connsiteY1" fmla="*/ 1189404 h 5984687"/>
                <a:gd name="connsiteX2" fmla="*/ 0 w 5381346"/>
                <a:gd name="connsiteY2" fmla="*/ 3145794 h 5984687"/>
                <a:gd name="connsiteX3" fmla="*/ 510363 w 5381346"/>
                <a:gd name="connsiteY3" fmla="*/ 3422241 h 5984687"/>
                <a:gd name="connsiteX4" fmla="*/ 297711 w 5381346"/>
                <a:gd name="connsiteY4" fmla="*/ 3751850 h 5984687"/>
                <a:gd name="connsiteX5" fmla="*/ 489097 w 5381346"/>
                <a:gd name="connsiteY5" fmla="*/ 3964501 h 5984687"/>
                <a:gd name="connsiteX6" fmla="*/ 372139 w 5381346"/>
                <a:gd name="connsiteY6" fmla="*/ 4155887 h 5984687"/>
                <a:gd name="connsiteX7" fmla="*/ 563525 w 5381346"/>
                <a:gd name="connsiteY7" fmla="*/ 4411069 h 5984687"/>
                <a:gd name="connsiteX8" fmla="*/ 499730 w 5381346"/>
                <a:gd name="connsiteY8" fmla="*/ 5070287 h 5984687"/>
                <a:gd name="connsiteX9" fmla="*/ 1754372 w 5381346"/>
                <a:gd name="connsiteY9" fmla="*/ 5293571 h 5984687"/>
                <a:gd name="connsiteX10" fmla="*/ 1945758 w 5381346"/>
                <a:gd name="connsiteY10" fmla="*/ 5984687 h 5984687"/>
                <a:gd name="connsiteX11" fmla="*/ 4784651 w 5381346"/>
                <a:gd name="connsiteY11" fmla="*/ 5952790 h 5984687"/>
                <a:gd name="connsiteX12" fmla="*/ 4890977 w 5381346"/>
                <a:gd name="connsiteY12" fmla="*/ 3613627 h 5984687"/>
                <a:gd name="connsiteX13" fmla="*/ 3030279 w 5381346"/>
                <a:gd name="connsiteY13" fmla="*/ 94250 h 598468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765 w 5381832"/>
                <a:gd name="connsiteY0" fmla="*/ 0 h 5890437"/>
                <a:gd name="connsiteX1" fmla="*/ 890167 w 5381832"/>
                <a:gd name="connsiteY1" fmla="*/ 1098883 h 5890437"/>
                <a:gd name="connsiteX2" fmla="*/ 672821 w 5381832"/>
                <a:gd name="connsiteY2" fmla="*/ 2220272 h 5890437"/>
                <a:gd name="connsiteX3" fmla="*/ 486 w 5381832"/>
                <a:gd name="connsiteY3" fmla="*/ 3051544 h 5890437"/>
                <a:gd name="connsiteX4" fmla="*/ 510849 w 5381832"/>
                <a:gd name="connsiteY4" fmla="*/ 3327991 h 5890437"/>
                <a:gd name="connsiteX5" fmla="*/ 339761 w 5381832"/>
                <a:gd name="connsiteY5" fmla="*/ 3734790 h 5890437"/>
                <a:gd name="connsiteX6" fmla="*/ 531147 w 5381832"/>
                <a:gd name="connsiteY6" fmla="*/ 3870251 h 5890437"/>
                <a:gd name="connsiteX7" fmla="*/ 372625 w 5381832"/>
                <a:gd name="connsiteY7" fmla="*/ 4061637 h 5890437"/>
                <a:gd name="connsiteX8" fmla="*/ 564011 w 5381832"/>
                <a:gd name="connsiteY8" fmla="*/ 4316819 h 5890437"/>
                <a:gd name="connsiteX9" fmla="*/ 500216 w 5381832"/>
                <a:gd name="connsiteY9" fmla="*/ 4976037 h 5890437"/>
                <a:gd name="connsiteX10" fmla="*/ 1754858 w 5381832"/>
                <a:gd name="connsiteY10" fmla="*/ 5039004 h 5890437"/>
                <a:gd name="connsiteX11" fmla="*/ 1946244 w 5381832"/>
                <a:gd name="connsiteY11" fmla="*/ 5890437 h 5890437"/>
                <a:gd name="connsiteX12" fmla="*/ 4785137 w 5381832"/>
                <a:gd name="connsiteY12" fmla="*/ 5858540 h 5890437"/>
                <a:gd name="connsiteX13" fmla="*/ 4891463 w 5381832"/>
                <a:gd name="connsiteY13" fmla="*/ 3519377 h 5890437"/>
                <a:gd name="connsiteX14" fmla="*/ 3030765 w 5381832"/>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1751 h 5892188"/>
                <a:gd name="connsiteX1" fmla="*/ 927042 w 5381929"/>
                <a:gd name="connsiteY1" fmla="*/ 868002 h 5892188"/>
                <a:gd name="connsiteX2" fmla="*/ 672918 w 5381929"/>
                <a:gd name="connsiteY2" fmla="*/ 2222023 h 5892188"/>
                <a:gd name="connsiteX3" fmla="*/ 583 w 5381929"/>
                <a:gd name="connsiteY3" fmla="*/ 3053295 h 5892188"/>
                <a:gd name="connsiteX4" fmla="*/ 510946 w 5381929"/>
                <a:gd name="connsiteY4" fmla="*/ 3329742 h 5892188"/>
                <a:gd name="connsiteX5" fmla="*/ 339858 w 5381929"/>
                <a:gd name="connsiteY5" fmla="*/ 3736541 h 5892188"/>
                <a:gd name="connsiteX6" fmla="*/ 531244 w 5381929"/>
                <a:gd name="connsiteY6" fmla="*/ 3872002 h 5892188"/>
                <a:gd name="connsiteX7" fmla="*/ 372722 w 5381929"/>
                <a:gd name="connsiteY7" fmla="*/ 4063388 h 5892188"/>
                <a:gd name="connsiteX8" fmla="*/ 564108 w 5381929"/>
                <a:gd name="connsiteY8" fmla="*/ 4318570 h 5892188"/>
                <a:gd name="connsiteX9" fmla="*/ 500313 w 5381929"/>
                <a:gd name="connsiteY9" fmla="*/ 4977788 h 5892188"/>
                <a:gd name="connsiteX10" fmla="*/ 1754955 w 5381929"/>
                <a:gd name="connsiteY10" fmla="*/ 5040755 h 5892188"/>
                <a:gd name="connsiteX11" fmla="*/ 1946341 w 5381929"/>
                <a:gd name="connsiteY11" fmla="*/ 5892188 h 5892188"/>
                <a:gd name="connsiteX12" fmla="*/ 4785234 w 5381929"/>
                <a:gd name="connsiteY12" fmla="*/ 5860291 h 5892188"/>
                <a:gd name="connsiteX13" fmla="*/ 4891560 w 5381929"/>
                <a:gd name="connsiteY13" fmla="*/ 3521128 h 5892188"/>
                <a:gd name="connsiteX14" fmla="*/ 3030862 w 5381929"/>
                <a:gd name="connsiteY14" fmla="*/ 1751 h 5892188"/>
                <a:gd name="connsiteX0" fmla="*/ 3031042 w 5382109"/>
                <a:gd name="connsiteY0" fmla="*/ 1751 h 5892188"/>
                <a:gd name="connsiteX1" fmla="*/ 927222 w 5382109"/>
                <a:gd name="connsiteY1" fmla="*/ 868002 h 5892188"/>
                <a:gd name="connsiteX2" fmla="*/ 577563 w 5382109"/>
                <a:gd name="connsiteY2" fmla="*/ 2303910 h 5892188"/>
                <a:gd name="connsiteX3" fmla="*/ 763 w 5382109"/>
                <a:gd name="connsiteY3" fmla="*/ 3053295 h 5892188"/>
                <a:gd name="connsiteX4" fmla="*/ 511126 w 5382109"/>
                <a:gd name="connsiteY4" fmla="*/ 3329742 h 5892188"/>
                <a:gd name="connsiteX5" fmla="*/ 340038 w 5382109"/>
                <a:gd name="connsiteY5" fmla="*/ 3736541 h 5892188"/>
                <a:gd name="connsiteX6" fmla="*/ 531424 w 5382109"/>
                <a:gd name="connsiteY6" fmla="*/ 3872002 h 5892188"/>
                <a:gd name="connsiteX7" fmla="*/ 372902 w 5382109"/>
                <a:gd name="connsiteY7" fmla="*/ 4063388 h 5892188"/>
                <a:gd name="connsiteX8" fmla="*/ 564288 w 5382109"/>
                <a:gd name="connsiteY8" fmla="*/ 4318570 h 5892188"/>
                <a:gd name="connsiteX9" fmla="*/ 500493 w 5382109"/>
                <a:gd name="connsiteY9" fmla="*/ 4977788 h 5892188"/>
                <a:gd name="connsiteX10" fmla="*/ 1755135 w 5382109"/>
                <a:gd name="connsiteY10" fmla="*/ 5040755 h 5892188"/>
                <a:gd name="connsiteX11" fmla="*/ 1946521 w 5382109"/>
                <a:gd name="connsiteY11" fmla="*/ 5892188 h 5892188"/>
                <a:gd name="connsiteX12" fmla="*/ 4785414 w 5382109"/>
                <a:gd name="connsiteY12" fmla="*/ 5860291 h 5892188"/>
                <a:gd name="connsiteX13" fmla="*/ 4891740 w 5382109"/>
                <a:gd name="connsiteY13" fmla="*/ 3521128 h 5892188"/>
                <a:gd name="connsiteX14" fmla="*/ 3031042 w 5382109"/>
                <a:gd name="connsiteY14" fmla="*/ 1751 h 5892188"/>
                <a:gd name="connsiteX0" fmla="*/ 3031042 w 5382109"/>
                <a:gd name="connsiteY0" fmla="*/ 2101 h 5892538"/>
                <a:gd name="connsiteX1" fmla="*/ 913575 w 5382109"/>
                <a:gd name="connsiteY1" fmla="*/ 827408 h 5892538"/>
                <a:gd name="connsiteX2" fmla="*/ 577563 w 5382109"/>
                <a:gd name="connsiteY2" fmla="*/ 2304260 h 5892538"/>
                <a:gd name="connsiteX3" fmla="*/ 763 w 5382109"/>
                <a:gd name="connsiteY3" fmla="*/ 3053645 h 5892538"/>
                <a:gd name="connsiteX4" fmla="*/ 511126 w 5382109"/>
                <a:gd name="connsiteY4" fmla="*/ 3330092 h 5892538"/>
                <a:gd name="connsiteX5" fmla="*/ 340038 w 5382109"/>
                <a:gd name="connsiteY5" fmla="*/ 3736891 h 5892538"/>
                <a:gd name="connsiteX6" fmla="*/ 531424 w 5382109"/>
                <a:gd name="connsiteY6" fmla="*/ 3872352 h 5892538"/>
                <a:gd name="connsiteX7" fmla="*/ 372902 w 5382109"/>
                <a:gd name="connsiteY7" fmla="*/ 4063738 h 5892538"/>
                <a:gd name="connsiteX8" fmla="*/ 564288 w 5382109"/>
                <a:gd name="connsiteY8" fmla="*/ 4318920 h 5892538"/>
                <a:gd name="connsiteX9" fmla="*/ 500493 w 5382109"/>
                <a:gd name="connsiteY9" fmla="*/ 4978138 h 5892538"/>
                <a:gd name="connsiteX10" fmla="*/ 1755135 w 5382109"/>
                <a:gd name="connsiteY10" fmla="*/ 5041105 h 5892538"/>
                <a:gd name="connsiteX11" fmla="*/ 1946521 w 5382109"/>
                <a:gd name="connsiteY11" fmla="*/ 5892538 h 5892538"/>
                <a:gd name="connsiteX12" fmla="*/ 4785414 w 5382109"/>
                <a:gd name="connsiteY12" fmla="*/ 5860641 h 5892538"/>
                <a:gd name="connsiteX13" fmla="*/ 4891740 w 5382109"/>
                <a:gd name="connsiteY13" fmla="*/ 3521478 h 5892538"/>
                <a:gd name="connsiteX14" fmla="*/ 3031042 w 5382109"/>
                <a:gd name="connsiteY14" fmla="*/ 2101 h 5892538"/>
                <a:gd name="connsiteX0" fmla="*/ 3031042 w 5382109"/>
                <a:gd name="connsiteY0" fmla="*/ 941 h 5891378"/>
                <a:gd name="connsiteX1" fmla="*/ 886280 w 5382109"/>
                <a:gd name="connsiteY1" fmla="*/ 1071908 h 5891378"/>
                <a:gd name="connsiteX2" fmla="*/ 577563 w 5382109"/>
                <a:gd name="connsiteY2" fmla="*/ 2303100 h 5891378"/>
                <a:gd name="connsiteX3" fmla="*/ 763 w 5382109"/>
                <a:gd name="connsiteY3" fmla="*/ 3052485 h 5891378"/>
                <a:gd name="connsiteX4" fmla="*/ 511126 w 5382109"/>
                <a:gd name="connsiteY4" fmla="*/ 3328932 h 5891378"/>
                <a:gd name="connsiteX5" fmla="*/ 340038 w 5382109"/>
                <a:gd name="connsiteY5" fmla="*/ 3735731 h 5891378"/>
                <a:gd name="connsiteX6" fmla="*/ 531424 w 5382109"/>
                <a:gd name="connsiteY6" fmla="*/ 3871192 h 5891378"/>
                <a:gd name="connsiteX7" fmla="*/ 372902 w 5382109"/>
                <a:gd name="connsiteY7" fmla="*/ 4062578 h 5891378"/>
                <a:gd name="connsiteX8" fmla="*/ 564288 w 5382109"/>
                <a:gd name="connsiteY8" fmla="*/ 4317760 h 5891378"/>
                <a:gd name="connsiteX9" fmla="*/ 500493 w 5382109"/>
                <a:gd name="connsiteY9" fmla="*/ 4976978 h 5891378"/>
                <a:gd name="connsiteX10" fmla="*/ 1755135 w 5382109"/>
                <a:gd name="connsiteY10" fmla="*/ 5039945 h 5891378"/>
                <a:gd name="connsiteX11" fmla="*/ 1946521 w 5382109"/>
                <a:gd name="connsiteY11" fmla="*/ 5891378 h 5891378"/>
                <a:gd name="connsiteX12" fmla="*/ 4785414 w 5382109"/>
                <a:gd name="connsiteY12" fmla="*/ 5859481 h 5891378"/>
                <a:gd name="connsiteX13" fmla="*/ 4891740 w 5382109"/>
                <a:gd name="connsiteY13" fmla="*/ 3520318 h 5891378"/>
                <a:gd name="connsiteX14" fmla="*/ 3031042 w 5382109"/>
                <a:gd name="connsiteY14" fmla="*/ 941 h 5891378"/>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627 h 5891064"/>
                <a:gd name="connsiteX1" fmla="*/ 777098 w 5382109"/>
                <a:gd name="connsiteY1" fmla="*/ 1180776 h 5891064"/>
                <a:gd name="connsiteX2" fmla="*/ 577563 w 5382109"/>
                <a:gd name="connsiteY2" fmla="*/ 2302786 h 5891064"/>
                <a:gd name="connsiteX3" fmla="*/ 763 w 5382109"/>
                <a:gd name="connsiteY3" fmla="*/ 3052171 h 5891064"/>
                <a:gd name="connsiteX4" fmla="*/ 511126 w 5382109"/>
                <a:gd name="connsiteY4" fmla="*/ 3328618 h 5891064"/>
                <a:gd name="connsiteX5" fmla="*/ 340038 w 5382109"/>
                <a:gd name="connsiteY5" fmla="*/ 3735417 h 5891064"/>
                <a:gd name="connsiteX6" fmla="*/ 531424 w 5382109"/>
                <a:gd name="connsiteY6" fmla="*/ 3870878 h 5891064"/>
                <a:gd name="connsiteX7" fmla="*/ 372902 w 5382109"/>
                <a:gd name="connsiteY7" fmla="*/ 4062264 h 5891064"/>
                <a:gd name="connsiteX8" fmla="*/ 564288 w 5382109"/>
                <a:gd name="connsiteY8" fmla="*/ 4317446 h 5891064"/>
                <a:gd name="connsiteX9" fmla="*/ 500493 w 5382109"/>
                <a:gd name="connsiteY9" fmla="*/ 4976664 h 5891064"/>
                <a:gd name="connsiteX10" fmla="*/ 1755135 w 5382109"/>
                <a:gd name="connsiteY10" fmla="*/ 5039631 h 5891064"/>
                <a:gd name="connsiteX11" fmla="*/ 1946521 w 5382109"/>
                <a:gd name="connsiteY11" fmla="*/ 5891064 h 5891064"/>
                <a:gd name="connsiteX12" fmla="*/ 4785414 w 5382109"/>
                <a:gd name="connsiteY12" fmla="*/ 5859167 h 5891064"/>
                <a:gd name="connsiteX13" fmla="*/ 4891740 w 5382109"/>
                <a:gd name="connsiteY13" fmla="*/ 3520004 h 5891064"/>
                <a:gd name="connsiteX14" fmla="*/ 3031042 w 5382109"/>
                <a:gd name="connsiteY14" fmla="*/ 627 h 5891064"/>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8119 w 5389186"/>
                <a:gd name="connsiteY0" fmla="*/ 968 h 5891405"/>
                <a:gd name="connsiteX1" fmla="*/ 784175 w 5389186"/>
                <a:gd name="connsiteY1" fmla="*/ 1181117 h 5891405"/>
                <a:gd name="connsiteX2" fmla="*/ 530049 w 5389186"/>
                <a:gd name="connsiteY2" fmla="*/ 2303127 h 5891405"/>
                <a:gd name="connsiteX3" fmla="*/ 7840 w 5389186"/>
                <a:gd name="connsiteY3" fmla="*/ 3052512 h 5891405"/>
                <a:gd name="connsiteX4" fmla="*/ 518203 w 5389186"/>
                <a:gd name="connsiteY4" fmla="*/ 3328959 h 5891405"/>
                <a:gd name="connsiteX5" fmla="*/ 347115 w 5389186"/>
                <a:gd name="connsiteY5" fmla="*/ 3735758 h 5891405"/>
                <a:gd name="connsiteX6" fmla="*/ 538501 w 5389186"/>
                <a:gd name="connsiteY6" fmla="*/ 3871219 h 5891405"/>
                <a:gd name="connsiteX7" fmla="*/ 379979 w 5389186"/>
                <a:gd name="connsiteY7" fmla="*/ 4062605 h 5891405"/>
                <a:gd name="connsiteX8" fmla="*/ 571365 w 5389186"/>
                <a:gd name="connsiteY8" fmla="*/ 4317787 h 5891405"/>
                <a:gd name="connsiteX9" fmla="*/ 507570 w 5389186"/>
                <a:gd name="connsiteY9" fmla="*/ 4977005 h 5891405"/>
                <a:gd name="connsiteX10" fmla="*/ 1762212 w 5389186"/>
                <a:gd name="connsiteY10" fmla="*/ 5039972 h 5891405"/>
                <a:gd name="connsiteX11" fmla="*/ 1953598 w 5389186"/>
                <a:gd name="connsiteY11" fmla="*/ 5891405 h 5891405"/>
                <a:gd name="connsiteX12" fmla="*/ 4792491 w 5389186"/>
                <a:gd name="connsiteY12" fmla="*/ 5859508 h 5891405"/>
                <a:gd name="connsiteX13" fmla="*/ 4898817 w 5389186"/>
                <a:gd name="connsiteY13" fmla="*/ 3520345 h 5891405"/>
                <a:gd name="connsiteX14" fmla="*/ 3038119 w 5389186"/>
                <a:gd name="connsiteY14" fmla="*/ 968 h 5891405"/>
                <a:gd name="connsiteX0" fmla="*/ 3037057 w 5388124"/>
                <a:gd name="connsiteY0" fmla="*/ 968 h 5891405"/>
                <a:gd name="connsiteX1" fmla="*/ 783113 w 5388124"/>
                <a:gd name="connsiteY1" fmla="*/ 1181117 h 5891405"/>
                <a:gd name="connsiteX2" fmla="*/ 528987 w 5388124"/>
                <a:gd name="connsiteY2" fmla="*/ 2303127 h 5891405"/>
                <a:gd name="connsiteX3" fmla="*/ 6778 w 5388124"/>
                <a:gd name="connsiteY3" fmla="*/ 3052512 h 5891405"/>
                <a:gd name="connsiteX4" fmla="*/ 517141 w 5388124"/>
                <a:gd name="connsiteY4" fmla="*/ 3328959 h 5891405"/>
                <a:gd name="connsiteX5" fmla="*/ 346053 w 5388124"/>
                <a:gd name="connsiteY5" fmla="*/ 3735758 h 5891405"/>
                <a:gd name="connsiteX6" fmla="*/ 537439 w 5388124"/>
                <a:gd name="connsiteY6" fmla="*/ 3871219 h 5891405"/>
                <a:gd name="connsiteX7" fmla="*/ 378917 w 5388124"/>
                <a:gd name="connsiteY7" fmla="*/ 4062605 h 5891405"/>
                <a:gd name="connsiteX8" fmla="*/ 570303 w 5388124"/>
                <a:gd name="connsiteY8" fmla="*/ 4317787 h 5891405"/>
                <a:gd name="connsiteX9" fmla="*/ 506508 w 5388124"/>
                <a:gd name="connsiteY9" fmla="*/ 4977005 h 5891405"/>
                <a:gd name="connsiteX10" fmla="*/ 1761150 w 5388124"/>
                <a:gd name="connsiteY10" fmla="*/ 5039972 h 5891405"/>
                <a:gd name="connsiteX11" fmla="*/ 1952536 w 5388124"/>
                <a:gd name="connsiteY11" fmla="*/ 5891405 h 5891405"/>
                <a:gd name="connsiteX12" fmla="*/ 4791429 w 5388124"/>
                <a:gd name="connsiteY12" fmla="*/ 5859508 h 5891405"/>
                <a:gd name="connsiteX13" fmla="*/ 4897755 w 5388124"/>
                <a:gd name="connsiteY13" fmla="*/ 3520345 h 5891405"/>
                <a:gd name="connsiteX14" fmla="*/ 3037057 w 5388124"/>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2980702 w 5331769"/>
                <a:gd name="connsiteY0" fmla="*/ 968 h 5891405"/>
                <a:gd name="connsiteX1" fmla="*/ 726758 w 5331769"/>
                <a:gd name="connsiteY1" fmla="*/ 1181117 h 5891405"/>
                <a:gd name="connsiteX2" fmla="*/ 472632 w 5331769"/>
                <a:gd name="connsiteY2" fmla="*/ 2303127 h 5891405"/>
                <a:gd name="connsiteX3" fmla="*/ 5014 w 5331769"/>
                <a:gd name="connsiteY3" fmla="*/ 3079808 h 5891405"/>
                <a:gd name="connsiteX4" fmla="*/ 460786 w 5331769"/>
                <a:gd name="connsiteY4" fmla="*/ 3328959 h 5891405"/>
                <a:gd name="connsiteX5" fmla="*/ 289698 w 5331769"/>
                <a:gd name="connsiteY5" fmla="*/ 3735758 h 5891405"/>
                <a:gd name="connsiteX6" fmla="*/ 481084 w 5331769"/>
                <a:gd name="connsiteY6" fmla="*/ 3871219 h 5891405"/>
                <a:gd name="connsiteX7" fmla="*/ 322562 w 5331769"/>
                <a:gd name="connsiteY7" fmla="*/ 4062605 h 5891405"/>
                <a:gd name="connsiteX8" fmla="*/ 513948 w 5331769"/>
                <a:gd name="connsiteY8" fmla="*/ 4317787 h 5891405"/>
                <a:gd name="connsiteX9" fmla="*/ 450153 w 5331769"/>
                <a:gd name="connsiteY9" fmla="*/ 4977005 h 5891405"/>
                <a:gd name="connsiteX10" fmla="*/ 1704795 w 5331769"/>
                <a:gd name="connsiteY10" fmla="*/ 5039972 h 5891405"/>
                <a:gd name="connsiteX11" fmla="*/ 1896181 w 5331769"/>
                <a:gd name="connsiteY11" fmla="*/ 5891405 h 5891405"/>
                <a:gd name="connsiteX12" fmla="*/ 4735074 w 5331769"/>
                <a:gd name="connsiteY12" fmla="*/ 5859508 h 5891405"/>
                <a:gd name="connsiteX13" fmla="*/ 4841400 w 5331769"/>
                <a:gd name="connsiteY13" fmla="*/ 3520345 h 5891405"/>
                <a:gd name="connsiteX14" fmla="*/ 2980702 w 5331769"/>
                <a:gd name="connsiteY14" fmla="*/ 968 h 5891405"/>
                <a:gd name="connsiteX0" fmla="*/ 2980491 w 5331558"/>
                <a:gd name="connsiteY0" fmla="*/ 968 h 5891405"/>
                <a:gd name="connsiteX1" fmla="*/ 726547 w 5331558"/>
                <a:gd name="connsiteY1" fmla="*/ 1181117 h 5891405"/>
                <a:gd name="connsiteX2" fmla="*/ 486068 w 5331558"/>
                <a:gd name="connsiteY2" fmla="*/ 2371366 h 5891405"/>
                <a:gd name="connsiteX3" fmla="*/ 4803 w 5331558"/>
                <a:gd name="connsiteY3" fmla="*/ 3079808 h 5891405"/>
                <a:gd name="connsiteX4" fmla="*/ 460575 w 5331558"/>
                <a:gd name="connsiteY4" fmla="*/ 3328959 h 5891405"/>
                <a:gd name="connsiteX5" fmla="*/ 289487 w 5331558"/>
                <a:gd name="connsiteY5" fmla="*/ 3735758 h 5891405"/>
                <a:gd name="connsiteX6" fmla="*/ 480873 w 5331558"/>
                <a:gd name="connsiteY6" fmla="*/ 3871219 h 5891405"/>
                <a:gd name="connsiteX7" fmla="*/ 322351 w 5331558"/>
                <a:gd name="connsiteY7" fmla="*/ 4062605 h 5891405"/>
                <a:gd name="connsiteX8" fmla="*/ 513737 w 5331558"/>
                <a:gd name="connsiteY8" fmla="*/ 4317787 h 5891405"/>
                <a:gd name="connsiteX9" fmla="*/ 449942 w 5331558"/>
                <a:gd name="connsiteY9" fmla="*/ 4977005 h 5891405"/>
                <a:gd name="connsiteX10" fmla="*/ 1704584 w 5331558"/>
                <a:gd name="connsiteY10" fmla="*/ 5039972 h 5891405"/>
                <a:gd name="connsiteX11" fmla="*/ 1895970 w 5331558"/>
                <a:gd name="connsiteY11" fmla="*/ 5891405 h 5891405"/>
                <a:gd name="connsiteX12" fmla="*/ 4734863 w 5331558"/>
                <a:gd name="connsiteY12" fmla="*/ 5859508 h 5891405"/>
                <a:gd name="connsiteX13" fmla="*/ 4841189 w 5331558"/>
                <a:gd name="connsiteY13" fmla="*/ 3520345 h 5891405"/>
                <a:gd name="connsiteX14" fmla="*/ 2980491 w 5331558"/>
                <a:gd name="connsiteY14" fmla="*/ 968 h 589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31558" h="5891405">
                  <a:moveTo>
                    <a:pt x="2980491" y="968"/>
                  </a:moveTo>
                  <a:cubicBezTo>
                    <a:pt x="1784302" y="-22254"/>
                    <a:pt x="1040642" y="372305"/>
                    <a:pt x="726547" y="1181117"/>
                  </a:cubicBezTo>
                  <a:cubicBezTo>
                    <a:pt x="528785" y="1834793"/>
                    <a:pt x="744238" y="2066938"/>
                    <a:pt x="486068" y="2371366"/>
                  </a:cubicBezTo>
                  <a:cubicBezTo>
                    <a:pt x="239818" y="2677225"/>
                    <a:pt x="-40213" y="2911644"/>
                    <a:pt x="4803" y="3079808"/>
                  </a:cubicBezTo>
                  <a:cubicBezTo>
                    <a:pt x="109541" y="3181162"/>
                    <a:pt x="260766" y="3266498"/>
                    <a:pt x="460575" y="3328959"/>
                  </a:cubicBezTo>
                  <a:cubicBezTo>
                    <a:pt x="403546" y="3464559"/>
                    <a:pt x="198074" y="3641722"/>
                    <a:pt x="289487" y="3735758"/>
                  </a:cubicBezTo>
                  <a:lnTo>
                    <a:pt x="480873" y="3871219"/>
                  </a:lnTo>
                  <a:cubicBezTo>
                    <a:pt x="428032" y="3935014"/>
                    <a:pt x="303940" y="3939433"/>
                    <a:pt x="322351" y="4062605"/>
                  </a:cubicBezTo>
                  <a:cubicBezTo>
                    <a:pt x="362395" y="4195168"/>
                    <a:pt x="550882" y="4226788"/>
                    <a:pt x="513737" y="4317787"/>
                  </a:cubicBezTo>
                  <a:cubicBezTo>
                    <a:pt x="397470" y="4561276"/>
                    <a:pt x="358392" y="4876020"/>
                    <a:pt x="449942" y="4977005"/>
                  </a:cubicBezTo>
                  <a:cubicBezTo>
                    <a:pt x="636587" y="5158310"/>
                    <a:pt x="1197305" y="5208988"/>
                    <a:pt x="1704584" y="5039972"/>
                  </a:cubicBezTo>
                  <a:lnTo>
                    <a:pt x="1895970" y="5891405"/>
                  </a:lnTo>
                  <a:lnTo>
                    <a:pt x="4734863" y="5859508"/>
                  </a:lnTo>
                  <a:cubicBezTo>
                    <a:pt x="4366268" y="4516262"/>
                    <a:pt x="4422975" y="3927926"/>
                    <a:pt x="4841189" y="3520345"/>
                  </a:cubicBezTo>
                  <a:cubicBezTo>
                    <a:pt x="6117095" y="1964448"/>
                    <a:pt x="4692333" y="36409"/>
                    <a:pt x="2980491" y="9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4" name="Oval 37">
              <a:extLst>
                <a:ext uri="{FF2B5EF4-FFF2-40B4-BE49-F238E27FC236}">
                  <a16:creationId xmlns:a16="http://schemas.microsoft.com/office/drawing/2014/main" id="{0711327E-9191-4394-B64D-73AD56C41377}"/>
                </a:ext>
              </a:extLst>
            </p:cNvPr>
            <p:cNvSpPr/>
            <p:nvPr/>
          </p:nvSpPr>
          <p:spPr>
            <a:xfrm rot="18100542">
              <a:off x="5907878" y="-58593"/>
              <a:ext cx="1436045" cy="2141152"/>
            </a:xfrm>
            <a:custGeom>
              <a:avLst/>
              <a:gdLst/>
              <a:ahLst/>
              <a:cxnLst/>
              <a:rect l="l" t="t" r="r" b="b"/>
              <a:pathLst>
                <a:path w="1170491" h="1745209">
                  <a:moveTo>
                    <a:pt x="429221" y="671495"/>
                  </a:moveTo>
                  <a:cubicBezTo>
                    <a:pt x="415869" y="670322"/>
                    <a:pt x="402356" y="670624"/>
                    <a:pt x="388917" y="672439"/>
                  </a:cubicBezTo>
                  <a:cubicBezTo>
                    <a:pt x="370997" y="674859"/>
                    <a:pt x="353207" y="679968"/>
                    <a:pt x="336101" y="687858"/>
                  </a:cubicBezTo>
                  <a:lnTo>
                    <a:pt x="344770" y="708640"/>
                  </a:lnTo>
                  <a:cubicBezTo>
                    <a:pt x="405276" y="680369"/>
                    <a:pt x="475531" y="691805"/>
                    <a:pt x="523918" y="737799"/>
                  </a:cubicBezTo>
                  <a:cubicBezTo>
                    <a:pt x="569388" y="781022"/>
                    <a:pt x="587723" y="847396"/>
                    <a:pt x="571504" y="910067"/>
                  </a:cubicBezTo>
                  <a:lnTo>
                    <a:pt x="593243" y="915886"/>
                  </a:lnTo>
                  <a:cubicBezTo>
                    <a:pt x="611678" y="844923"/>
                    <a:pt x="590662" y="769719"/>
                    <a:pt x="538740" y="720849"/>
                  </a:cubicBezTo>
                  <a:cubicBezTo>
                    <a:pt x="507886" y="691808"/>
                    <a:pt x="469277" y="675014"/>
                    <a:pt x="429221" y="671495"/>
                  </a:cubicBezTo>
                  <a:close/>
                  <a:moveTo>
                    <a:pt x="588421" y="580980"/>
                  </a:moveTo>
                  <a:cubicBezTo>
                    <a:pt x="534186" y="581239"/>
                    <a:pt x="482134" y="605639"/>
                    <a:pt x="446738" y="649695"/>
                  </a:cubicBezTo>
                  <a:lnTo>
                    <a:pt x="463760" y="664437"/>
                  </a:lnTo>
                  <a:cubicBezTo>
                    <a:pt x="505329" y="612166"/>
                    <a:pt x="573320" y="591099"/>
                    <a:pt x="637132" y="610714"/>
                  </a:cubicBezTo>
                  <a:cubicBezTo>
                    <a:pt x="697098" y="629147"/>
                    <a:pt x="743088" y="680397"/>
                    <a:pt x="756495" y="743730"/>
                  </a:cubicBezTo>
                  <a:lnTo>
                    <a:pt x="778549" y="739251"/>
                  </a:lnTo>
                  <a:cubicBezTo>
                    <a:pt x="763432" y="667508"/>
                    <a:pt x="711108" y="609548"/>
                    <a:pt x="642848" y="588934"/>
                  </a:cubicBezTo>
                  <a:cubicBezTo>
                    <a:pt x="624821" y="583490"/>
                    <a:pt x="606500" y="580894"/>
                    <a:pt x="588421" y="580980"/>
                  </a:cubicBezTo>
                  <a:close/>
                  <a:moveTo>
                    <a:pt x="533817" y="0"/>
                  </a:moveTo>
                  <a:cubicBezTo>
                    <a:pt x="617807" y="1"/>
                    <a:pt x="687626" y="60667"/>
                    <a:pt x="697680" y="141081"/>
                  </a:cubicBezTo>
                  <a:cubicBezTo>
                    <a:pt x="603869" y="182843"/>
                    <a:pt x="547102" y="268997"/>
                    <a:pt x="562024" y="352718"/>
                  </a:cubicBezTo>
                  <a:lnTo>
                    <a:pt x="584367" y="347971"/>
                  </a:lnTo>
                  <a:cubicBezTo>
                    <a:pt x="570422" y="267354"/>
                    <a:pt x="633895" y="183716"/>
                    <a:pt x="732836" y="150639"/>
                  </a:cubicBezTo>
                  <a:cubicBezTo>
                    <a:pt x="738208" y="147500"/>
                    <a:pt x="743991" y="147205"/>
                    <a:pt x="749842" y="147205"/>
                  </a:cubicBezTo>
                  <a:cubicBezTo>
                    <a:pt x="844103" y="147205"/>
                    <a:pt x="920515" y="223618"/>
                    <a:pt x="920515" y="317877"/>
                  </a:cubicBezTo>
                  <a:lnTo>
                    <a:pt x="910716" y="366417"/>
                  </a:lnTo>
                  <a:lnTo>
                    <a:pt x="920515" y="366418"/>
                  </a:lnTo>
                  <a:lnTo>
                    <a:pt x="920515" y="371433"/>
                  </a:lnTo>
                  <a:cubicBezTo>
                    <a:pt x="997755" y="379016"/>
                    <a:pt x="1056877" y="445155"/>
                    <a:pt x="1056877" y="525101"/>
                  </a:cubicBezTo>
                  <a:lnTo>
                    <a:pt x="1047351" y="572282"/>
                  </a:lnTo>
                  <a:cubicBezTo>
                    <a:pt x="1119671" y="602218"/>
                    <a:pt x="1170491" y="673500"/>
                    <a:pt x="1170491" y="756650"/>
                  </a:cubicBezTo>
                  <a:cubicBezTo>
                    <a:pt x="1170490" y="802863"/>
                    <a:pt x="1154794" y="845409"/>
                    <a:pt x="1127569" y="878235"/>
                  </a:cubicBezTo>
                  <a:cubicBezTo>
                    <a:pt x="1080615" y="934488"/>
                    <a:pt x="1014142" y="959925"/>
                    <a:pt x="954678" y="939840"/>
                  </a:cubicBezTo>
                  <a:lnTo>
                    <a:pt x="947373" y="961469"/>
                  </a:lnTo>
                  <a:cubicBezTo>
                    <a:pt x="1000817" y="979520"/>
                    <a:pt x="1058949" y="966083"/>
                    <a:pt x="1106746" y="928282"/>
                  </a:cubicBezTo>
                  <a:cubicBezTo>
                    <a:pt x="1128548" y="955588"/>
                    <a:pt x="1138907" y="990708"/>
                    <a:pt x="1138907" y="1028247"/>
                  </a:cubicBezTo>
                  <a:cubicBezTo>
                    <a:pt x="1138907" y="1124134"/>
                    <a:pt x="1071328" y="1204237"/>
                    <a:pt x="981133" y="1223220"/>
                  </a:cubicBezTo>
                  <a:cubicBezTo>
                    <a:pt x="889088" y="1236998"/>
                    <a:pt x="805358" y="1200898"/>
                    <a:pt x="777272" y="1134408"/>
                  </a:cubicBezTo>
                  <a:cubicBezTo>
                    <a:pt x="791057" y="1124903"/>
                    <a:pt x="802061" y="1111678"/>
                    <a:pt x="810210" y="1096167"/>
                  </a:cubicBezTo>
                  <a:cubicBezTo>
                    <a:pt x="831546" y="1055553"/>
                    <a:pt x="830022" y="1005443"/>
                    <a:pt x="806195" y="964175"/>
                  </a:cubicBezTo>
                  <a:lnTo>
                    <a:pt x="787267" y="975103"/>
                  </a:lnTo>
                  <a:cubicBezTo>
                    <a:pt x="807161" y="1009560"/>
                    <a:pt x="808703" y="1051275"/>
                    <a:pt x="791333" y="1085110"/>
                  </a:cubicBezTo>
                  <a:cubicBezTo>
                    <a:pt x="784855" y="1097727"/>
                    <a:pt x="776117" y="1108536"/>
                    <a:pt x="763385" y="1114320"/>
                  </a:cubicBezTo>
                  <a:lnTo>
                    <a:pt x="744063" y="1119497"/>
                  </a:lnTo>
                  <a:lnTo>
                    <a:pt x="747716" y="1128718"/>
                  </a:lnTo>
                  <a:cubicBezTo>
                    <a:pt x="731558" y="1137628"/>
                    <a:pt x="712804" y="1141697"/>
                    <a:pt x="693327" y="1140344"/>
                  </a:cubicBezTo>
                  <a:cubicBezTo>
                    <a:pt x="655409" y="1137711"/>
                    <a:pt x="620494" y="1114908"/>
                    <a:pt x="601213" y="1080185"/>
                  </a:cubicBezTo>
                  <a:lnTo>
                    <a:pt x="582082" y="1090754"/>
                  </a:lnTo>
                  <a:cubicBezTo>
                    <a:pt x="605167" y="1132362"/>
                    <a:pt x="647281" y="1159482"/>
                    <a:pt x="693051" y="1162221"/>
                  </a:cubicBezTo>
                  <a:cubicBezTo>
                    <a:pt x="715413" y="1163558"/>
                    <a:pt x="736989" y="1158982"/>
                    <a:pt x="755684" y="1148835"/>
                  </a:cubicBezTo>
                  <a:cubicBezTo>
                    <a:pt x="792539" y="1222022"/>
                    <a:pt x="887119" y="1262260"/>
                    <a:pt x="989751" y="1247587"/>
                  </a:cubicBezTo>
                  <a:cubicBezTo>
                    <a:pt x="1000157" y="1267987"/>
                    <a:pt x="1004489" y="1291252"/>
                    <a:pt x="1004488" y="1315531"/>
                  </a:cubicBezTo>
                  <a:cubicBezTo>
                    <a:pt x="1004488" y="1381750"/>
                    <a:pt x="972258" y="1440443"/>
                    <a:pt x="920375" y="1473506"/>
                  </a:cubicBezTo>
                  <a:lnTo>
                    <a:pt x="913116" y="1474079"/>
                  </a:lnTo>
                  <a:cubicBezTo>
                    <a:pt x="850536" y="1469665"/>
                    <a:pt x="794159" y="1430126"/>
                    <a:pt x="766796" y="1371458"/>
                  </a:cubicBezTo>
                  <a:lnTo>
                    <a:pt x="746323" y="1380801"/>
                  </a:lnTo>
                  <a:cubicBezTo>
                    <a:pt x="776874" y="1446464"/>
                    <a:pt x="839753" y="1490827"/>
                    <a:pt x="909888" y="1496052"/>
                  </a:cubicBezTo>
                  <a:cubicBezTo>
                    <a:pt x="891948" y="1561049"/>
                    <a:pt x="840393" y="1611456"/>
                    <a:pt x="774838" y="1628054"/>
                  </a:cubicBezTo>
                  <a:cubicBezTo>
                    <a:pt x="686646" y="1642970"/>
                    <a:pt x="605133" y="1612285"/>
                    <a:pt x="571751" y="1552195"/>
                  </a:cubicBezTo>
                  <a:lnTo>
                    <a:pt x="550649" y="1566422"/>
                  </a:lnTo>
                  <a:cubicBezTo>
                    <a:pt x="577499" y="1609979"/>
                    <a:pt x="626419" y="1639383"/>
                    <a:pt x="685031" y="1648114"/>
                  </a:cubicBezTo>
                  <a:cubicBezTo>
                    <a:pt x="659684" y="1706013"/>
                    <a:pt x="601329" y="1745210"/>
                    <a:pt x="533818" y="1745209"/>
                  </a:cubicBezTo>
                  <a:cubicBezTo>
                    <a:pt x="455549" y="1745210"/>
                    <a:pt x="416747" y="1692524"/>
                    <a:pt x="372301" y="1619888"/>
                  </a:cubicBezTo>
                  <a:lnTo>
                    <a:pt x="366380" y="1592106"/>
                  </a:lnTo>
                  <a:cubicBezTo>
                    <a:pt x="305091" y="1567105"/>
                    <a:pt x="259811" y="1511085"/>
                    <a:pt x="250590" y="1443452"/>
                  </a:cubicBezTo>
                  <a:cubicBezTo>
                    <a:pt x="203712" y="1453117"/>
                    <a:pt x="158965" y="1444975"/>
                    <a:pt x="117260" y="1407178"/>
                  </a:cubicBezTo>
                  <a:cubicBezTo>
                    <a:pt x="55030" y="1350772"/>
                    <a:pt x="44039" y="1258933"/>
                    <a:pt x="90593" y="1192598"/>
                  </a:cubicBezTo>
                  <a:cubicBezTo>
                    <a:pt x="186799" y="1224213"/>
                    <a:pt x="285304" y="1199642"/>
                    <a:pt x="330760" y="1129474"/>
                  </a:cubicBezTo>
                  <a:lnTo>
                    <a:pt x="344999" y="1132822"/>
                  </a:lnTo>
                  <a:cubicBezTo>
                    <a:pt x="420009" y="1139731"/>
                    <a:pt x="490500" y="1101048"/>
                    <a:pt x="524987" y="1034051"/>
                  </a:cubicBezTo>
                  <a:lnTo>
                    <a:pt x="505360" y="1023014"/>
                  </a:lnTo>
                  <a:cubicBezTo>
                    <a:pt x="475089" y="1082544"/>
                    <a:pt x="412689" y="1116790"/>
                    <a:pt x="346243" y="1110339"/>
                  </a:cubicBezTo>
                  <a:cubicBezTo>
                    <a:pt x="283801" y="1104277"/>
                    <a:pt x="228486" y="1063265"/>
                    <a:pt x="202679" y="1003895"/>
                  </a:cubicBezTo>
                  <a:lnTo>
                    <a:pt x="181967" y="1012696"/>
                  </a:lnTo>
                  <a:cubicBezTo>
                    <a:pt x="205492" y="1066954"/>
                    <a:pt x="250941" y="1107583"/>
                    <a:pt x="305288" y="1123484"/>
                  </a:cubicBezTo>
                  <a:cubicBezTo>
                    <a:pt x="260051" y="1186174"/>
                    <a:pt x="162021" y="1201884"/>
                    <a:pt x="70961" y="1161909"/>
                  </a:cubicBezTo>
                  <a:cubicBezTo>
                    <a:pt x="64874" y="1160625"/>
                    <a:pt x="60391" y="1156961"/>
                    <a:pt x="56055" y="1153032"/>
                  </a:cubicBezTo>
                  <a:cubicBezTo>
                    <a:pt x="-13786" y="1089729"/>
                    <a:pt x="-19088" y="981796"/>
                    <a:pt x="44214" y="911953"/>
                  </a:cubicBezTo>
                  <a:lnTo>
                    <a:pt x="84073" y="882569"/>
                  </a:lnTo>
                  <a:lnTo>
                    <a:pt x="76811" y="875989"/>
                  </a:lnTo>
                  <a:lnTo>
                    <a:pt x="80179" y="872273"/>
                  </a:lnTo>
                  <a:cubicBezTo>
                    <a:pt x="28040" y="814783"/>
                    <a:pt x="28651" y="726072"/>
                    <a:pt x="82340" y="666836"/>
                  </a:cubicBezTo>
                  <a:lnTo>
                    <a:pt x="121082" y="638275"/>
                  </a:lnTo>
                  <a:cubicBezTo>
                    <a:pt x="89526" y="571593"/>
                    <a:pt x="96788" y="490523"/>
                    <a:pt x="145805" y="430894"/>
                  </a:cubicBezTo>
                  <a:cubicBezTo>
                    <a:pt x="198586" y="400645"/>
                    <a:pt x="259015" y="385179"/>
                    <a:pt x="321878" y="383347"/>
                  </a:cubicBezTo>
                  <a:lnTo>
                    <a:pt x="321111" y="357014"/>
                  </a:lnTo>
                  <a:cubicBezTo>
                    <a:pt x="257723" y="358862"/>
                    <a:pt x="196668" y="373772"/>
                    <a:pt x="141180" y="399723"/>
                  </a:cubicBezTo>
                  <a:cubicBezTo>
                    <a:pt x="117813" y="370058"/>
                    <a:pt x="106816" y="332072"/>
                    <a:pt x="106816" y="291518"/>
                  </a:cubicBezTo>
                  <a:cubicBezTo>
                    <a:pt x="106816" y="170286"/>
                    <a:pt x="205094" y="72008"/>
                    <a:pt x="326327" y="72008"/>
                  </a:cubicBezTo>
                  <a:cubicBezTo>
                    <a:pt x="350305" y="72008"/>
                    <a:pt x="373385" y="75853"/>
                    <a:pt x="394659" y="83948"/>
                  </a:cubicBezTo>
                  <a:cubicBezTo>
                    <a:pt x="425371" y="33609"/>
                    <a:pt x="467237" y="0"/>
                    <a:pt x="53381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75" name="Rectangle 19">
            <a:extLst>
              <a:ext uri="{FF2B5EF4-FFF2-40B4-BE49-F238E27FC236}">
                <a16:creationId xmlns:a16="http://schemas.microsoft.com/office/drawing/2014/main" id="{8025BC4E-7A4E-42D9-9569-8844F8906CE5}"/>
              </a:ext>
            </a:extLst>
          </p:cNvPr>
          <p:cNvSpPr/>
          <p:nvPr/>
        </p:nvSpPr>
        <p:spPr>
          <a:xfrm>
            <a:off x="4471052" y="2446822"/>
            <a:ext cx="449751" cy="494370"/>
          </a:xfrm>
          <a:custGeom>
            <a:avLst/>
            <a:gdLst/>
            <a:ahLst/>
            <a:cxnLst/>
            <a:rect l="l" t="t" r="r" b="b"/>
            <a:pathLst>
              <a:path w="2926108" h="3216409">
                <a:moveTo>
                  <a:pt x="1150286" y="2039882"/>
                </a:moveTo>
                <a:cubicBezTo>
                  <a:pt x="1216487" y="2110220"/>
                  <a:pt x="1249586" y="2238485"/>
                  <a:pt x="1348889" y="2250897"/>
                </a:cubicBezTo>
                <a:cubicBezTo>
                  <a:pt x="1452327" y="2213659"/>
                  <a:pt x="1530941" y="2147458"/>
                  <a:pt x="1597142" y="2052295"/>
                </a:cubicBezTo>
                <a:cubicBezTo>
                  <a:pt x="1634380" y="2030228"/>
                  <a:pt x="1712994" y="2049536"/>
                  <a:pt x="1721269" y="2072982"/>
                </a:cubicBezTo>
                <a:cubicBezTo>
                  <a:pt x="1533700" y="2362611"/>
                  <a:pt x="1615072" y="2763954"/>
                  <a:pt x="1568179" y="2830155"/>
                </a:cubicBezTo>
                <a:cubicBezTo>
                  <a:pt x="1391644" y="2965315"/>
                  <a:pt x="1231658" y="2893598"/>
                  <a:pt x="1063398" y="2925319"/>
                </a:cubicBezTo>
                <a:cubicBezTo>
                  <a:pt x="925479" y="2954282"/>
                  <a:pt x="820660" y="3107371"/>
                  <a:pt x="686879" y="3148747"/>
                </a:cubicBezTo>
                <a:cubicBezTo>
                  <a:pt x="536548" y="3184606"/>
                  <a:pt x="373804" y="3224602"/>
                  <a:pt x="215198" y="3214948"/>
                </a:cubicBezTo>
                <a:cubicBezTo>
                  <a:pt x="93829" y="3209431"/>
                  <a:pt x="71763" y="3046687"/>
                  <a:pt x="136584" y="2925318"/>
                </a:cubicBezTo>
                <a:cubicBezTo>
                  <a:pt x="168305" y="2828775"/>
                  <a:pt x="121415" y="2802571"/>
                  <a:pt x="107623" y="2710165"/>
                </a:cubicBezTo>
                <a:cubicBezTo>
                  <a:pt x="111150" y="2693172"/>
                  <a:pt x="127647" y="2691385"/>
                  <a:pt x="158288" y="2695563"/>
                </a:cubicBezTo>
                <a:lnTo>
                  <a:pt x="158288" y="2626239"/>
                </a:lnTo>
                <a:lnTo>
                  <a:pt x="266288" y="2626239"/>
                </a:lnTo>
                <a:lnTo>
                  <a:pt x="266288" y="2708276"/>
                </a:lnTo>
                <a:lnTo>
                  <a:pt x="307224" y="2711894"/>
                </a:lnTo>
                <a:lnTo>
                  <a:pt x="307224" y="2626239"/>
                </a:lnTo>
                <a:lnTo>
                  <a:pt x="415224" y="2626239"/>
                </a:lnTo>
                <a:lnTo>
                  <a:pt x="415224" y="2711420"/>
                </a:lnTo>
                <a:cubicBezTo>
                  <a:pt x="428487" y="2711947"/>
                  <a:pt x="442136" y="2710942"/>
                  <a:pt x="456160" y="2708700"/>
                </a:cubicBezTo>
                <a:lnTo>
                  <a:pt x="456160" y="2617963"/>
                </a:lnTo>
                <a:lnTo>
                  <a:pt x="564160" y="2617963"/>
                </a:lnTo>
                <a:lnTo>
                  <a:pt x="564160" y="2692500"/>
                </a:lnTo>
                <a:cubicBezTo>
                  <a:pt x="577696" y="2691220"/>
                  <a:pt x="591289" y="2688332"/>
                  <a:pt x="605096" y="2684680"/>
                </a:cubicBezTo>
                <a:lnTo>
                  <a:pt x="605096" y="2601411"/>
                </a:lnTo>
                <a:lnTo>
                  <a:pt x="713096" y="2601411"/>
                </a:lnTo>
                <a:lnTo>
                  <a:pt x="713096" y="2654658"/>
                </a:lnTo>
                <a:lnTo>
                  <a:pt x="754032" y="2641463"/>
                </a:lnTo>
                <a:lnTo>
                  <a:pt x="754032" y="2580721"/>
                </a:lnTo>
                <a:lnTo>
                  <a:pt x="862032" y="2580721"/>
                </a:lnTo>
                <a:lnTo>
                  <a:pt x="862032" y="2599792"/>
                </a:lnTo>
                <a:cubicBezTo>
                  <a:pt x="897454" y="2584791"/>
                  <a:pt x="934214" y="2567836"/>
                  <a:pt x="972371" y="2548802"/>
                </a:cubicBezTo>
                <a:cubicBezTo>
                  <a:pt x="1030297" y="2506047"/>
                  <a:pt x="939271" y="2219176"/>
                  <a:pt x="947546" y="2122633"/>
                </a:cubicBezTo>
                <a:cubicBezTo>
                  <a:pt x="957201" y="2082636"/>
                  <a:pt x="1082706" y="2067466"/>
                  <a:pt x="1150286" y="2039882"/>
                </a:cubicBezTo>
                <a:close/>
                <a:moveTo>
                  <a:pt x="394278" y="1320337"/>
                </a:moveTo>
                <a:cubicBezTo>
                  <a:pt x="356565" y="1315036"/>
                  <a:pt x="316914" y="1320983"/>
                  <a:pt x="277262" y="1344774"/>
                </a:cubicBezTo>
                <a:cubicBezTo>
                  <a:pt x="169686" y="1368221"/>
                  <a:pt x="281399" y="1532343"/>
                  <a:pt x="314500" y="1626128"/>
                </a:cubicBezTo>
                <a:cubicBezTo>
                  <a:pt x="335188" y="1715776"/>
                  <a:pt x="306225" y="1838523"/>
                  <a:pt x="376563" y="1820593"/>
                </a:cubicBezTo>
                <a:cubicBezTo>
                  <a:pt x="535169" y="1786113"/>
                  <a:pt x="681363" y="1673020"/>
                  <a:pt x="628954" y="1493726"/>
                </a:cubicBezTo>
                <a:cubicBezTo>
                  <a:pt x="603094" y="1453384"/>
                  <a:pt x="507414" y="1336241"/>
                  <a:pt x="394278" y="1320337"/>
                </a:cubicBezTo>
                <a:close/>
                <a:moveTo>
                  <a:pt x="1526804" y="66"/>
                </a:moveTo>
                <a:cubicBezTo>
                  <a:pt x="2066065" y="2824"/>
                  <a:pt x="2621877" y="129710"/>
                  <a:pt x="2896335" y="1038593"/>
                </a:cubicBezTo>
                <a:cubicBezTo>
                  <a:pt x="3057700" y="1564063"/>
                  <a:pt x="2532230" y="2366749"/>
                  <a:pt x="2064686" y="2292273"/>
                </a:cubicBezTo>
                <a:cubicBezTo>
                  <a:pt x="1885392" y="2267447"/>
                  <a:pt x="1950214" y="2015056"/>
                  <a:pt x="1555767" y="1940580"/>
                </a:cubicBezTo>
                <a:cubicBezTo>
                  <a:pt x="1179249" y="1868862"/>
                  <a:pt x="732393" y="2186075"/>
                  <a:pt x="554478" y="2159871"/>
                </a:cubicBezTo>
                <a:cubicBezTo>
                  <a:pt x="466211" y="2141942"/>
                  <a:pt x="394493" y="1904722"/>
                  <a:pt x="364151" y="1932305"/>
                </a:cubicBezTo>
                <a:cubicBezTo>
                  <a:pt x="322774" y="1970922"/>
                  <a:pt x="405526" y="2146079"/>
                  <a:pt x="467589" y="2205384"/>
                </a:cubicBezTo>
                <a:cubicBezTo>
                  <a:pt x="525515" y="2241243"/>
                  <a:pt x="732393" y="2202626"/>
                  <a:pt x="873070" y="2139183"/>
                </a:cubicBezTo>
                <a:cubicBezTo>
                  <a:pt x="913066" y="2128149"/>
                  <a:pt x="870312" y="2253655"/>
                  <a:pt x="877208" y="2333648"/>
                </a:cubicBezTo>
                <a:lnTo>
                  <a:pt x="862033" y="2337135"/>
                </a:lnTo>
                <a:lnTo>
                  <a:pt x="862033" y="2415799"/>
                </a:lnTo>
                <a:lnTo>
                  <a:pt x="754033" y="2415799"/>
                </a:lnTo>
                <a:lnTo>
                  <a:pt x="754033" y="2360695"/>
                </a:lnTo>
                <a:lnTo>
                  <a:pt x="713097" y="2366601"/>
                </a:lnTo>
                <a:lnTo>
                  <a:pt x="713097" y="2428213"/>
                </a:lnTo>
                <a:lnTo>
                  <a:pt x="605097" y="2428213"/>
                </a:lnTo>
                <a:lnTo>
                  <a:pt x="605097" y="2379641"/>
                </a:lnTo>
                <a:lnTo>
                  <a:pt x="564161" y="2382960"/>
                </a:lnTo>
                <a:lnTo>
                  <a:pt x="564161" y="2436489"/>
                </a:lnTo>
                <a:lnTo>
                  <a:pt x="456161" y="2436489"/>
                </a:lnTo>
                <a:lnTo>
                  <a:pt x="456161" y="2388351"/>
                </a:lnTo>
                <a:lnTo>
                  <a:pt x="415225" y="2389346"/>
                </a:lnTo>
                <a:lnTo>
                  <a:pt x="415225" y="2436489"/>
                </a:lnTo>
                <a:lnTo>
                  <a:pt x="307225" y="2436489"/>
                </a:lnTo>
                <a:lnTo>
                  <a:pt x="307225" y="2386989"/>
                </a:lnTo>
                <a:cubicBezTo>
                  <a:pt x="293173" y="2387203"/>
                  <a:pt x="279516" y="2386340"/>
                  <a:pt x="266289" y="2385150"/>
                </a:cubicBezTo>
                <a:lnTo>
                  <a:pt x="266289" y="2428213"/>
                </a:lnTo>
                <a:lnTo>
                  <a:pt x="158289" y="2428213"/>
                </a:lnTo>
                <a:lnTo>
                  <a:pt x="158289" y="2370613"/>
                </a:lnTo>
                <a:cubicBezTo>
                  <a:pt x="107017" y="2360332"/>
                  <a:pt x="72014" y="2345184"/>
                  <a:pt x="62108" y="2325373"/>
                </a:cubicBezTo>
                <a:cubicBezTo>
                  <a:pt x="37284" y="2261930"/>
                  <a:pt x="103484" y="2223314"/>
                  <a:pt x="124172" y="2172284"/>
                </a:cubicBezTo>
                <a:cubicBezTo>
                  <a:pt x="111759" y="2144700"/>
                  <a:pt x="74522" y="2141942"/>
                  <a:pt x="86934" y="2089533"/>
                </a:cubicBezTo>
                <a:cubicBezTo>
                  <a:pt x="96588" y="2053674"/>
                  <a:pt x="242782" y="2030228"/>
                  <a:pt x="264849" y="1994369"/>
                </a:cubicBezTo>
                <a:cubicBezTo>
                  <a:pt x="273125" y="1919892"/>
                  <a:pt x="-4093" y="1721291"/>
                  <a:pt x="45" y="1671639"/>
                </a:cubicBezTo>
                <a:cubicBezTo>
                  <a:pt x="12458" y="1619230"/>
                  <a:pt x="124172" y="1558546"/>
                  <a:pt x="190373" y="1477174"/>
                </a:cubicBezTo>
                <a:cubicBezTo>
                  <a:pt x="222094" y="1438557"/>
                  <a:pt x="80038" y="1267538"/>
                  <a:pt x="91072" y="1224783"/>
                </a:cubicBezTo>
                <a:cubicBezTo>
                  <a:pt x="111760" y="1092381"/>
                  <a:pt x="240023" y="943429"/>
                  <a:pt x="264849" y="703451"/>
                </a:cubicBezTo>
                <a:cubicBezTo>
                  <a:pt x="342084" y="332450"/>
                  <a:pt x="961338" y="-5451"/>
                  <a:pt x="1526804" y="6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6" name="Freeform 114">
            <a:extLst>
              <a:ext uri="{FF2B5EF4-FFF2-40B4-BE49-F238E27FC236}">
                <a16:creationId xmlns:a16="http://schemas.microsoft.com/office/drawing/2014/main" id="{353DEA2B-7F2E-4C6B-B5D7-248AF895CCDB}"/>
              </a:ext>
            </a:extLst>
          </p:cNvPr>
          <p:cNvSpPr>
            <a:spLocks noChangeAspect="1"/>
          </p:cNvSpPr>
          <p:nvPr/>
        </p:nvSpPr>
        <p:spPr>
          <a:xfrm>
            <a:off x="10267646" y="2429101"/>
            <a:ext cx="549379" cy="529812"/>
          </a:xfrm>
          <a:custGeom>
            <a:avLst/>
            <a:gdLst>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955441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3745816" h="3316502">
                <a:moveTo>
                  <a:pt x="2500704" y="2026790"/>
                </a:moveTo>
                <a:cubicBezTo>
                  <a:pt x="2380149" y="2047261"/>
                  <a:pt x="2334656" y="2081381"/>
                  <a:pt x="2261868" y="2108676"/>
                </a:cubicBezTo>
                <a:cubicBezTo>
                  <a:pt x="2220926" y="2245154"/>
                  <a:pt x="2248220" y="2327040"/>
                  <a:pt x="2364227" y="2313393"/>
                </a:cubicBezTo>
                <a:cubicBezTo>
                  <a:pt x="2491606" y="2272450"/>
                  <a:pt x="2502979" y="2190563"/>
                  <a:pt x="2500704" y="2026790"/>
                </a:cubicBezTo>
                <a:close/>
                <a:moveTo>
                  <a:pt x="1245112" y="2026790"/>
                </a:moveTo>
                <a:cubicBezTo>
                  <a:pt x="1242837" y="2190563"/>
                  <a:pt x="1254210" y="2272450"/>
                  <a:pt x="1381589" y="2313393"/>
                </a:cubicBezTo>
                <a:cubicBezTo>
                  <a:pt x="1497596" y="2327040"/>
                  <a:pt x="1524890" y="2245154"/>
                  <a:pt x="1483948" y="2108676"/>
                </a:cubicBezTo>
                <a:cubicBezTo>
                  <a:pt x="1411160" y="2081381"/>
                  <a:pt x="1365667" y="2047261"/>
                  <a:pt x="1245112" y="2026790"/>
                </a:cubicBezTo>
                <a:close/>
                <a:moveTo>
                  <a:pt x="3185000" y="1670667"/>
                </a:moveTo>
                <a:cubicBezTo>
                  <a:pt x="3206444" y="1672444"/>
                  <a:pt x="3226596" y="1679339"/>
                  <a:pt x="3244509" y="1692418"/>
                </a:cubicBezTo>
                <a:cubicBezTo>
                  <a:pt x="3340044" y="1731086"/>
                  <a:pt x="3210389" y="1885761"/>
                  <a:pt x="3380986" y="1856191"/>
                </a:cubicBezTo>
                <a:cubicBezTo>
                  <a:pt x="3424203" y="1826621"/>
                  <a:pt x="3528837" y="1837994"/>
                  <a:pt x="3599350" y="1903959"/>
                </a:cubicBezTo>
                <a:cubicBezTo>
                  <a:pt x="3647117" y="1983571"/>
                  <a:pt x="3783594" y="2056359"/>
                  <a:pt x="3735827" y="2142795"/>
                </a:cubicBezTo>
                <a:cubicBezTo>
                  <a:pt x="3653941" y="2374806"/>
                  <a:pt x="3606173" y="2422574"/>
                  <a:pt x="3572054" y="2620466"/>
                </a:cubicBezTo>
                <a:cubicBezTo>
                  <a:pt x="3574328" y="2882048"/>
                  <a:pt x="3542485" y="3061744"/>
                  <a:pt x="3551583" y="3316502"/>
                </a:cubicBezTo>
                <a:lnTo>
                  <a:pt x="3292276" y="3302855"/>
                </a:lnTo>
                <a:cubicBezTo>
                  <a:pt x="3310472" y="3025350"/>
                  <a:pt x="3315022" y="2788789"/>
                  <a:pt x="3271804" y="2511284"/>
                </a:cubicBezTo>
                <a:cubicBezTo>
                  <a:pt x="3217213" y="2465791"/>
                  <a:pt x="3189917" y="2399828"/>
                  <a:pt x="3278628" y="2272449"/>
                </a:cubicBezTo>
                <a:cubicBezTo>
                  <a:pt x="3244509" y="2190562"/>
                  <a:pt x="3271804" y="2142795"/>
                  <a:pt x="3128502" y="2108675"/>
                </a:cubicBezTo>
                <a:cubicBezTo>
                  <a:pt x="3042066" y="2051809"/>
                  <a:pt x="2921512" y="2165541"/>
                  <a:pt x="2869195" y="2019965"/>
                </a:cubicBezTo>
                <a:cubicBezTo>
                  <a:pt x="2821427" y="1896567"/>
                  <a:pt x="3034887" y="1658228"/>
                  <a:pt x="3185000" y="1670667"/>
                </a:cubicBezTo>
                <a:close/>
                <a:moveTo>
                  <a:pt x="560816" y="1670667"/>
                </a:moveTo>
                <a:cubicBezTo>
                  <a:pt x="710929" y="1658228"/>
                  <a:pt x="924389" y="1896567"/>
                  <a:pt x="876621" y="2019965"/>
                </a:cubicBezTo>
                <a:cubicBezTo>
                  <a:pt x="824304" y="2165541"/>
                  <a:pt x="703750" y="2051809"/>
                  <a:pt x="617314" y="2108675"/>
                </a:cubicBezTo>
                <a:cubicBezTo>
                  <a:pt x="474012" y="2142795"/>
                  <a:pt x="501307" y="2190562"/>
                  <a:pt x="467188" y="2272449"/>
                </a:cubicBezTo>
                <a:cubicBezTo>
                  <a:pt x="555899" y="2399828"/>
                  <a:pt x="528603" y="2465791"/>
                  <a:pt x="474012" y="2511284"/>
                </a:cubicBezTo>
                <a:cubicBezTo>
                  <a:pt x="430794" y="2788789"/>
                  <a:pt x="435344" y="3025350"/>
                  <a:pt x="453540" y="3302855"/>
                </a:cubicBezTo>
                <a:lnTo>
                  <a:pt x="194233" y="3316502"/>
                </a:lnTo>
                <a:cubicBezTo>
                  <a:pt x="203331" y="3061744"/>
                  <a:pt x="171488" y="2882048"/>
                  <a:pt x="173762" y="2620466"/>
                </a:cubicBezTo>
                <a:cubicBezTo>
                  <a:pt x="139643" y="2422574"/>
                  <a:pt x="91875" y="2374806"/>
                  <a:pt x="9989" y="2142795"/>
                </a:cubicBezTo>
                <a:cubicBezTo>
                  <a:pt x="-37778" y="2056359"/>
                  <a:pt x="98699" y="1983571"/>
                  <a:pt x="146466" y="1903959"/>
                </a:cubicBezTo>
                <a:cubicBezTo>
                  <a:pt x="216979" y="1837994"/>
                  <a:pt x="321613" y="1826621"/>
                  <a:pt x="364830" y="1856191"/>
                </a:cubicBezTo>
                <a:cubicBezTo>
                  <a:pt x="535427" y="1885761"/>
                  <a:pt x="405772" y="1731086"/>
                  <a:pt x="501307" y="1692418"/>
                </a:cubicBezTo>
                <a:cubicBezTo>
                  <a:pt x="519220" y="1679339"/>
                  <a:pt x="539372" y="1672444"/>
                  <a:pt x="560816" y="1670667"/>
                </a:cubicBezTo>
                <a:close/>
                <a:moveTo>
                  <a:pt x="2609647" y="1003649"/>
                </a:moveTo>
                <a:cubicBezTo>
                  <a:pt x="2444889" y="994437"/>
                  <a:pt x="2381715" y="1312839"/>
                  <a:pt x="2234575" y="1385343"/>
                </a:cubicBezTo>
                <a:cubicBezTo>
                  <a:pt x="2013936" y="1460406"/>
                  <a:pt x="1963895" y="1651474"/>
                  <a:pt x="1968444" y="1951725"/>
                </a:cubicBezTo>
                <a:cubicBezTo>
                  <a:pt x="1979817" y="2035887"/>
                  <a:pt x="2134492" y="1956274"/>
                  <a:pt x="2248223" y="1897134"/>
                </a:cubicBezTo>
                <a:cubicBezTo>
                  <a:pt x="2393799" y="1812972"/>
                  <a:pt x="2839626" y="1121486"/>
                  <a:pt x="2644008" y="1010029"/>
                </a:cubicBezTo>
                <a:cubicBezTo>
                  <a:pt x="2632066" y="1006333"/>
                  <a:pt x="2620631" y="1004263"/>
                  <a:pt x="2609647" y="1003649"/>
                </a:cubicBezTo>
                <a:close/>
                <a:moveTo>
                  <a:pt x="1136169" y="1003649"/>
                </a:moveTo>
                <a:cubicBezTo>
                  <a:pt x="1125185" y="1004263"/>
                  <a:pt x="1113750" y="1006333"/>
                  <a:pt x="1101808" y="1010029"/>
                </a:cubicBezTo>
                <a:cubicBezTo>
                  <a:pt x="906190" y="1121486"/>
                  <a:pt x="1352017" y="1812972"/>
                  <a:pt x="1497593" y="1897134"/>
                </a:cubicBezTo>
                <a:cubicBezTo>
                  <a:pt x="1611324" y="1956274"/>
                  <a:pt x="1765999" y="2035887"/>
                  <a:pt x="1777372" y="1951725"/>
                </a:cubicBezTo>
                <a:cubicBezTo>
                  <a:pt x="1781921" y="1651474"/>
                  <a:pt x="1731880" y="1460406"/>
                  <a:pt x="1511241" y="1385343"/>
                </a:cubicBezTo>
                <a:cubicBezTo>
                  <a:pt x="1364101" y="1312839"/>
                  <a:pt x="1300927" y="994437"/>
                  <a:pt x="1136169" y="1003649"/>
                </a:cubicBezTo>
                <a:close/>
                <a:moveTo>
                  <a:pt x="665081" y="96"/>
                </a:moveTo>
                <a:cubicBezTo>
                  <a:pt x="1486802" y="-2174"/>
                  <a:pt x="1309537" y="573200"/>
                  <a:pt x="1862679" y="634117"/>
                </a:cubicBezTo>
                <a:cubicBezTo>
                  <a:pt x="2415888" y="573192"/>
                  <a:pt x="2259021" y="-2174"/>
                  <a:pt x="3080735" y="96"/>
                </a:cubicBezTo>
                <a:cubicBezTo>
                  <a:pt x="3608448" y="-9003"/>
                  <a:pt x="3767673" y="636991"/>
                  <a:pt x="3619822" y="921320"/>
                </a:cubicBezTo>
                <a:cubicBezTo>
                  <a:pt x="3590251" y="1010030"/>
                  <a:pt x="3519739" y="941793"/>
                  <a:pt x="3456049" y="955441"/>
                </a:cubicBezTo>
                <a:cubicBezTo>
                  <a:pt x="3416937" y="1011300"/>
                  <a:pt x="3385716" y="1096130"/>
                  <a:pt x="3370271" y="1159232"/>
                </a:cubicBezTo>
                <a:lnTo>
                  <a:pt x="3189917" y="1317105"/>
                </a:lnTo>
                <a:cubicBezTo>
                  <a:pt x="3271804" y="1426286"/>
                  <a:pt x="3258156" y="1555942"/>
                  <a:pt x="3155798" y="1596884"/>
                </a:cubicBezTo>
                <a:cubicBezTo>
                  <a:pt x="2973828" y="1651475"/>
                  <a:pt x="2866920" y="1726538"/>
                  <a:pt x="2848723" y="1842544"/>
                </a:cubicBezTo>
                <a:cubicBezTo>
                  <a:pt x="2830525" y="2001768"/>
                  <a:pt x="2832803" y="2481714"/>
                  <a:pt x="2650831" y="2518108"/>
                </a:cubicBezTo>
                <a:cubicBezTo>
                  <a:pt x="2498431" y="2522657"/>
                  <a:pt x="2373325" y="2513559"/>
                  <a:pt x="2193630" y="2531756"/>
                </a:cubicBezTo>
                <a:cubicBezTo>
                  <a:pt x="2088997" y="2522657"/>
                  <a:pt x="1998012" y="2349785"/>
                  <a:pt x="1941147" y="2211033"/>
                </a:cubicBezTo>
                <a:lnTo>
                  <a:pt x="1872908" y="2313392"/>
                </a:lnTo>
                <a:lnTo>
                  <a:pt x="1804669" y="2211033"/>
                </a:lnTo>
                <a:cubicBezTo>
                  <a:pt x="1747804" y="2349785"/>
                  <a:pt x="1656819" y="2522657"/>
                  <a:pt x="1552186" y="2531756"/>
                </a:cubicBezTo>
                <a:cubicBezTo>
                  <a:pt x="1372491" y="2513559"/>
                  <a:pt x="1247385" y="2522657"/>
                  <a:pt x="1094985" y="2518108"/>
                </a:cubicBezTo>
                <a:cubicBezTo>
                  <a:pt x="913013" y="2481714"/>
                  <a:pt x="915291" y="2001768"/>
                  <a:pt x="897093" y="1842544"/>
                </a:cubicBezTo>
                <a:cubicBezTo>
                  <a:pt x="878896" y="1726538"/>
                  <a:pt x="771988" y="1651475"/>
                  <a:pt x="590018" y="1596884"/>
                </a:cubicBezTo>
                <a:cubicBezTo>
                  <a:pt x="487660" y="1555942"/>
                  <a:pt x="474012" y="1426286"/>
                  <a:pt x="555899" y="1317105"/>
                </a:cubicBezTo>
                <a:cubicBezTo>
                  <a:pt x="497354" y="1247580"/>
                  <a:pt x="494034" y="1228756"/>
                  <a:pt x="380265" y="1173717"/>
                </a:cubicBezTo>
                <a:cubicBezTo>
                  <a:pt x="350099" y="1122687"/>
                  <a:pt x="319933" y="1057172"/>
                  <a:pt x="289767" y="1006142"/>
                </a:cubicBezTo>
                <a:cubicBezTo>
                  <a:pt x="226077" y="992494"/>
                  <a:pt x="155565" y="1010030"/>
                  <a:pt x="125994" y="921320"/>
                </a:cubicBezTo>
                <a:cubicBezTo>
                  <a:pt x="-21857" y="636991"/>
                  <a:pt x="137368" y="-9003"/>
                  <a:pt x="665081" y="9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7" name="Rounded Rectangle 31">
            <a:extLst>
              <a:ext uri="{FF2B5EF4-FFF2-40B4-BE49-F238E27FC236}">
                <a16:creationId xmlns:a16="http://schemas.microsoft.com/office/drawing/2014/main" id="{B25FCE9B-6DC5-4836-8DD9-E737D6782AA3}"/>
              </a:ext>
            </a:extLst>
          </p:cNvPr>
          <p:cNvSpPr>
            <a:spLocks noChangeAspect="1"/>
          </p:cNvSpPr>
          <p:nvPr/>
        </p:nvSpPr>
        <p:spPr>
          <a:xfrm>
            <a:off x="4509610" y="3571006"/>
            <a:ext cx="372634" cy="529812"/>
          </a:xfrm>
          <a:custGeom>
            <a:avLst/>
            <a:gdLst/>
            <a:ahLst/>
            <a:cxnLst/>
            <a:rect l="l" t="t" r="r" b="b"/>
            <a:pathLst>
              <a:path w="2273269" h="3232141">
                <a:moveTo>
                  <a:pt x="1301358" y="1224998"/>
                </a:moveTo>
                <a:cubicBezTo>
                  <a:pt x="1288512" y="1224739"/>
                  <a:pt x="1275404" y="1226994"/>
                  <a:pt x="1262722" y="1232060"/>
                </a:cubicBezTo>
                <a:cubicBezTo>
                  <a:pt x="1224020" y="1247517"/>
                  <a:pt x="1200469" y="1284678"/>
                  <a:pt x="1200858" y="1323955"/>
                </a:cubicBezTo>
                <a:lnTo>
                  <a:pt x="1068969" y="1816173"/>
                </a:lnTo>
                <a:lnTo>
                  <a:pt x="975827" y="1468563"/>
                </a:lnTo>
                <a:cubicBezTo>
                  <a:pt x="965224" y="1428990"/>
                  <a:pt x="932065" y="1401484"/>
                  <a:pt x="893889" y="1396168"/>
                </a:cubicBezTo>
                <a:cubicBezTo>
                  <a:pt x="887581" y="1395290"/>
                  <a:pt x="881136" y="1395017"/>
                  <a:pt x="874749" y="1397368"/>
                </a:cubicBezTo>
                <a:lnTo>
                  <a:pt x="873048" y="1397069"/>
                </a:lnTo>
                <a:cubicBezTo>
                  <a:pt x="871822" y="1397102"/>
                  <a:pt x="870599" y="1397158"/>
                  <a:pt x="869409" y="1397702"/>
                </a:cubicBezTo>
                <a:lnTo>
                  <a:pt x="854690" y="1398625"/>
                </a:lnTo>
                <a:cubicBezTo>
                  <a:pt x="852870" y="1399112"/>
                  <a:pt x="851076" y="1399648"/>
                  <a:pt x="849610" y="1401148"/>
                </a:cubicBezTo>
                <a:cubicBezTo>
                  <a:pt x="820426" y="1408603"/>
                  <a:pt x="795399" y="1429720"/>
                  <a:pt x="783580" y="1459921"/>
                </a:cubicBezTo>
                <a:lnTo>
                  <a:pt x="576552" y="1988920"/>
                </a:lnTo>
                <a:lnTo>
                  <a:pt x="360960" y="1988920"/>
                </a:lnTo>
                <a:cubicBezTo>
                  <a:pt x="306335" y="1988920"/>
                  <a:pt x="262052" y="2033203"/>
                  <a:pt x="262052" y="2087828"/>
                </a:cubicBezTo>
                <a:cubicBezTo>
                  <a:pt x="262052" y="2142453"/>
                  <a:pt x="306335" y="2186736"/>
                  <a:pt x="360960" y="2186736"/>
                </a:cubicBezTo>
                <a:lnTo>
                  <a:pt x="624414" y="2186736"/>
                </a:lnTo>
                <a:cubicBezTo>
                  <a:pt x="655679" y="2194749"/>
                  <a:pt x="687884" y="2184847"/>
                  <a:pt x="710155" y="2162843"/>
                </a:cubicBezTo>
                <a:cubicBezTo>
                  <a:pt x="728043" y="2149675"/>
                  <a:pt x="740236" y="2129868"/>
                  <a:pt x="742804" y="2106901"/>
                </a:cubicBezTo>
                <a:lnTo>
                  <a:pt x="861090" y="1804659"/>
                </a:lnTo>
                <a:lnTo>
                  <a:pt x="967256" y="2200878"/>
                </a:lnTo>
                <a:cubicBezTo>
                  <a:pt x="956121" y="2251327"/>
                  <a:pt x="986997" y="2301788"/>
                  <a:pt x="1037612" y="2315350"/>
                </a:cubicBezTo>
                <a:cubicBezTo>
                  <a:pt x="1044252" y="2317129"/>
                  <a:pt x="1050915" y="2318189"/>
                  <a:pt x="1057633" y="2316605"/>
                </a:cubicBezTo>
                <a:cubicBezTo>
                  <a:pt x="1061264" y="2317900"/>
                  <a:pt x="1065062" y="2318350"/>
                  <a:pt x="1068971" y="2317315"/>
                </a:cubicBezTo>
                <a:cubicBezTo>
                  <a:pt x="1072878" y="2318349"/>
                  <a:pt x="1076674" y="2317900"/>
                  <a:pt x="1080303" y="2316605"/>
                </a:cubicBezTo>
                <a:lnTo>
                  <a:pt x="1100326" y="2315350"/>
                </a:lnTo>
                <a:cubicBezTo>
                  <a:pt x="1150941" y="2301788"/>
                  <a:pt x="1181817" y="2251327"/>
                  <a:pt x="1170682" y="2200878"/>
                </a:cubicBezTo>
                <a:lnTo>
                  <a:pt x="1320238" y="1642726"/>
                </a:lnTo>
                <a:lnTo>
                  <a:pt x="1513977" y="2127797"/>
                </a:lnTo>
                <a:cubicBezTo>
                  <a:pt x="1531567" y="2171838"/>
                  <a:pt x="1577262" y="2196260"/>
                  <a:pt x="1621871" y="2186737"/>
                </a:cubicBezTo>
                <a:lnTo>
                  <a:pt x="1878495" y="2186737"/>
                </a:lnTo>
                <a:cubicBezTo>
                  <a:pt x="1933120" y="2186737"/>
                  <a:pt x="1977403" y="2142454"/>
                  <a:pt x="1977403" y="2087829"/>
                </a:cubicBezTo>
                <a:cubicBezTo>
                  <a:pt x="1977403" y="2033204"/>
                  <a:pt x="1933120" y="1988921"/>
                  <a:pt x="1878495" y="1988921"/>
                </a:cubicBezTo>
                <a:lnTo>
                  <a:pt x="1671520" y="1988921"/>
                </a:lnTo>
                <a:lnTo>
                  <a:pt x="1391261" y="1287226"/>
                </a:lnTo>
                <a:cubicBezTo>
                  <a:pt x="1376065" y="1249180"/>
                  <a:pt x="1339894" y="1225775"/>
                  <a:pt x="1301358" y="1224998"/>
                </a:cubicBezTo>
                <a:close/>
                <a:moveTo>
                  <a:pt x="335892" y="524745"/>
                </a:moveTo>
                <a:lnTo>
                  <a:pt x="1937377" y="524745"/>
                </a:lnTo>
                <a:cubicBezTo>
                  <a:pt x="1996486" y="524745"/>
                  <a:pt x="2044403" y="572662"/>
                  <a:pt x="2044403" y="631771"/>
                </a:cubicBezTo>
                <a:lnTo>
                  <a:pt x="2044403" y="2898384"/>
                </a:lnTo>
                <a:cubicBezTo>
                  <a:pt x="2044403" y="2957493"/>
                  <a:pt x="1996486" y="3005410"/>
                  <a:pt x="1937377" y="3005410"/>
                </a:cubicBezTo>
                <a:lnTo>
                  <a:pt x="335892" y="3005410"/>
                </a:lnTo>
                <a:cubicBezTo>
                  <a:pt x="276783" y="3005410"/>
                  <a:pt x="228866" y="2957493"/>
                  <a:pt x="228866" y="2898384"/>
                </a:cubicBezTo>
                <a:lnTo>
                  <a:pt x="228866" y="631771"/>
                </a:lnTo>
                <a:cubicBezTo>
                  <a:pt x="228866" y="572662"/>
                  <a:pt x="276783" y="524745"/>
                  <a:pt x="335892" y="524745"/>
                </a:cubicBezTo>
                <a:close/>
                <a:moveTo>
                  <a:pt x="245659" y="437009"/>
                </a:moveTo>
                <a:cubicBezTo>
                  <a:pt x="179890" y="437009"/>
                  <a:pt x="126573" y="490326"/>
                  <a:pt x="126573" y="556095"/>
                </a:cubicBezTo>
                <a:lnTo>
                  <a:pt x="126573" y="2974061"/>
                </a:lnTo>
                <a:cubicBezTo>
                  <a:pt x="126573" y="3039830"/>
                  <a:pt x="179890" y="3093147"/>
                  <a:pt x="245659" y="3093147"/>
                </a:cubicBezTo>
                <a:lnTo>
                  <a:pt x="2027611" y="3093147"/>
                </a:lnTo>
                <a:cubicBezTo>
                  <a:pt x="2093380" y="3093147"/>
                  <a:pt x="2146697" y="3039830"/>
                  <a:pt x="2146697" y="2974061"/>
                </a:cubicBezTo>
                <a:lnTo>
                  <a:pt x="2146697" y="556095"/>
                </a:lnTo>
                <a:cubicBezTo>
                  <a:pt x="2146697" y="490326"/>
                  <a:pt x="2093380" y="437009"/>
                  <a:pt x="2027611" y="437009"/>
                </a:cubicBezTo>
                <a:close/>
                <a:moveTo>
                  <a:pt x="974181" y="0"/>
                </a:moveTo>
                <a:lnTo>
                  <a:pt x="1299087" y="0"/>
                </a:lnTo>
                <a:cubicBezTo>
                  <a:pt x="1327680" y="0"/>
                  <a:pt x="1350860" y="23180"/>
                  <a:pt x="1350860" y="51773"/>
                </a:cubicBezTo>
                <a:lnTo>
                  <a:pt x="1350860" y="155306"/>
                </a:lnTo>
                <a:lnTo>
                  <a:pt x="1381614" y="155306"/>
                </a:lnTo>
                <a:cubicBezTo>
                  <a:pt x="1410207" y="155306"/>
                  <a:pt x="1433387" y="178486"/>
                  <a:pt x="1433387" y="207079"/>
                </a:cubicBezTo>
                <a:lnTo>
                  <a:pt x="1433387" y="298015"/>
                </a:lnTo>
                <a:lnTo>
                  <a:pt x="2081269" y="298015"/>
                </a:lnTo>
                <a:cubicBezTo>
                  <a:pt x="2187308" y="298015"/>
                  <a:pt x="2273269" y="383976"/>
                  <a:pt x="2273269" y="490015"/>
                </a:cubicBezTo>
                <a:lnTo>
                  <a:pt x="2273269" y="3040141"/>
                </a:lnTo>
                <a:cubicBezTo>
                  <a:pt x="2273269" y="3146180"/>
                  <a:pt x="2187308" y="3232141"/>
                  <a:pt x="2081269" y="3232141"/>
                </a:cubicBezTo>
                <a:lnTo>
                  <a:pt x="192000" y="3232141"/>
                </a:lnTo>
                <a:cubicBezTo>
                  <a:pt x="85961" y="3232141"/>
                  <a:pt x="0" y="3146180"/>
                  <a:pt x="0" y="3040141"/>
                </a:cubicBezTo>
                <a:lnTo>
                  <a:pt x="0" y="490015"/>
                </a:lnTo>
                <a:cubicBezTo>
                  <a:pt x="0" y="383976"/>
                  <a:pt x="85961" y="298015"/>
                  <a:pt x="192000" y="298015"/>
                </a:cubicBezTo>
                <a:lnTo>
                  <a:pt x="839881" y="298015"/>
                </a:lnTo>
                <a:lnTo>
                  <a:pt x="839881" y="207079"/>
                </a:lnTo>
                <a:cubicBezTo>
                  <a:pt x="839881" y="178486"/>
                  <a:pt x="863061" y="155306"/>
                  <a:pt x="891654" y="155306"/>
                </a:cubicBezTo>
                <a:lnTo>
                  <a:pt x="922408" y="155306"/>
                </a:lnTo>
                <a:lnTo>
                  <a:pt x="922408" y="51773"/>
                </a:lnTo>
                <a:cubicBezTo>
                  <a:pt x="922408" y="23180"/>
                  <a:pt x="945588" y="0"/>
                  <a:pt x="97418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8" name="Oval 47">
            <a:extLst>
              <a:ext uri="{FF2B5EF4-FFF2-40B4-BE49-F238E27FC236}">
                <a16:creationId xmlns:a16="http://schemas.microsoft.com/office/drawing/2014/main" id="{2A7B72D2-455E-4647-BA7D-2D9A0D0187FB}"/>
              </a:ext>
            </a:extLst>
          </p:cNvPr>
          <p:cNvSpPr>
            <a:spLocks noChangeAspect="1"/>
          </p:cNvSpPr>
          <p:nvPr/>
        </p:nvSpPr>
        <p:spPr>
          <a:xfrm>
            <a:off x="11057974" y="2429101"/>
            <a:ext cx="529812" cy="529812"/>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9" name="Oval 50">
            <a:extLst>
              <a:ext uri="{FF2B5EF4-FFF2-40B4-BE49-F238E27FC236}">
                <a16:creationId xmlns:a16="http://schemas.microsoft.com/office/drawing/2014/main" id="{91CDD124-ED61-4ED3-81C2-B526853B9B84}"/>
              </a:ext>
            </a:extLst>
          </p:cNvPr>
          <p:cNvSpPr>
            <a:spLocks noChangeAspect="1"/>
          </p:cNvSpPr>
          <p:nvPr/>
        </p:nvSpPr>
        <p:spPr>
          <a:xfrm>
            <a:off x="5308362" y="3571006"/>
            <a:ext cx="469094" cy="529812"/>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0" name="Heart 17">
            <a:extLst>
              <a:ext uri="{FF2B5EF4-FFF2-40B4-BE49-F238E27FC236}">
                <a16:creationId xmlns:a16="http://schemas.microsoft.com/office/drawing/2014/main" id="{FD25AA3C-FD36-4FC1-9406-60F9CCE3DC0D}"/>
              </a:ext>
            </a:extLst>
          </p:cNvPr>
          <p:cNvSpPr/>
          <p:nvPr/>
        </p:nvSpPr>
        <p:spPr>
          <a:xfrm>
            <a:off x="7846544" y="3588496"/>
            <a:ext cx="501299" cy="491506"/>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1" name="Rounded Rectangle 25">
            <a:extLst>
              <a:ext uri="{FF2B5EF4-FFF2-40B4-BE49-F238E27FC236}">
                <a16:creationId xmlns:a16="http://schemas.microsoft.com/office/drawing/2014/main" id="{A53FDB1A-403D-4EBD-8EB6-3E1911FAEEC5}"/>
              </a:ext>
            </a:extLst>
          </p:cNvPr>
          <p:cNvSpPr/>
          <p:nvPr/>
        </p:nvSpPr>
        <p:spPr>
          <a:xfrm>
            <a:off x="6982048" y="3626197"/>
            <a:ext cx="497670" cy="419433"/>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2" name="Chord 32">
            <a:extLst>
              <a:ext uri="{FF2B5EF4-FFF2-40B4-BE49-F238E27FC236}">
                <a16:creationId xmlns:a16="http://schemas.microsoft.com/office/drawing/2014/main" id="{3D1BBD17-EB21-4265-8BCB-65380AD568C6}"/>
              </a:ext>
            </a:extLst>
          </p:cNvPr>
          <p:cNvSpPr/>
          <p:nvPr/>
        </p:nvSpPr>
        <p:spPr>
          <a:xfrm>
            <a:off x="6132058" y="3589260"/>
            <a:ext cx="497670" cy="493305"/>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3" name="Rounded Rectangle 40">
            <a:extLst>
              <a:ext uri="{FF2B5EF4-FFF2-40B4-BE49-F238E27FC236}">
                <a16:creationId xmlns:a16="http://schemas.microsoft.com/office/drawing/2014/main" id="{9EAE5B7B-9157-44FC-AC9D-E519CCFB3F84}"/>
              </a:ext>
            </a:extLst>
          </p:cNvPr>
          <p:cNvSpPr/>
          <p:nvPr/>
        </p:nvSpPr>
        <p:spPr>
          <a:xfrm rot="2942052">
            <a:off x="8639059" y="3589842"/>
            <a:ext cx="462604" cy="492140"/>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4" name="Rounded Rectangle 7">
            <a:extLst>
              <a:ext uri="{FF2B5EF4-FFF2-40B4-BE49-F238E27FC236}">
                <a16:creationId xmlns:a16="http://schemas.microsoft.com/office/drawing/2014/main" id="{EC656316-B78D-4EC1-9C72-547CA566FED0}"/>
              </a:ext>
            </a:extLst>
          </p:cNvPr>
          <p:cNvSpPr>
            <a:spLocks noChangeAspect="1"/>
          </p:cNvSpPr>
          <p:nvPr/>
        </p:nvSpPr>
        <p:spPr>
          <a:xfrm rot="18924894" flipH="1">
            <a:off x="6299616" y="4621988"/>
            <a:ext cx="162556" cy="635774"/>
          </a:xfrm>
          <a:custGeom>
            <a:avLst/>
            <a:gdLst/>
            <a:ahLst/>
            <a:cxnLst/>
            <a:rect l="l" t="t" r="r" b="b"/>
            <a:pathLst>
              <a:path w="1081111" h="4228323">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5" name="Rounded Rectangle 17">
            <a:extLst>
              <a:ext uri="{FF2B5EF4-FFF2-40B4-BE49-F238E27FC236}">
                <a16:creationId xmlns:a16="http://schemas.microsoft.com/office/drawing/2014/main" id="{6B94B2D2-8266-41F5-8364-5F47F1CD6CCC}"/>
              </a:ext>
            </a:extLst>
          </p:cNvPr>
          <p:cNvSpPr>
            <a:spLocks noChangeAspect="1"/>
          </p:cNvSpPr>
          <p:nvPr/>
        </p:nvSpPr>
        <p:spPr>
          <a:xfrm>
            <a:off x="11156386" y="3571006"/>
            <a:ext cx="332990" cy="529812"/>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6" name="Oval 21">
            <a:extLst>
              <a:ext uri="{FF2B5EF4-FFF2-40B4-BE49-F238E27FC236}">
                <a16:creationId xmlns:a16="http://schemas.microsoft.com/office/drawing/2014/main" id="{97FCD430-8257-484B-9F8F-22D7D55C6EEE}"/>
              </a:ext>
            </a:extLst>
          </p:cNvPr>
          <p:cNvSpPr>
            <a:spLocks noChangeAspect="1"/>
          </p:cNvSpPr>
          <p:nvPr/>
        </p:nvSpPr>
        <p:spPr>
          <a:xfrm>
            <a:off x="9438721" y="3571006"/>
            <a:ext cx="529812" cy="529812"/>
          </a:xfrm>
          <a:custGeom>
            <a:avLst/>
            <a:gdLst/>
            <a:ahLst/>
            <a:cxnLst/>
            <a:rect l="l" t="t" r="r" b="b"/>
            <a:pathLst>
              <a:path w="3240000" h="3240000">
                <a:moveTo>
                  <a:pt x="1799999" y="306000"/>
                </a:moveTo>
                <a:lnTo>
                  <a:pt x="1440000" y="306000"/>
                </a:lnTo>
                <a:lnTo>
                  <a:pt x="1440000" y="1308231"/>
                </a:lnTo>
                <a:lnTo>
                  <a:pt x="572043" y="807116"/>
                </a:lnTo>
                <a:lnTo>
                  <a:pt x="392043" y="1118885"/>
                </a:lnTo>
                <a:lnTo>
                  <a:pt x="1260000" y="1620000"/>
                </a:lnTo>
                <a:lnTo>
                  <a:pt x="392043" y="2121116"/>
                </a:lnTo>
                <a:lnTo>
                  <a:pt x="572043" y="2432885"/>
                </a:lnTo>
                <a:lnTo>
                  <a:pt x="1440000" y="1931769"/>
                </a:lnTo>
                <a:lnTo>
                  <a:pt x="1440000" y="2934000"/>
                </a:lnTo>
                <a:lnTo>
                  <a:pt x="1800000" y="2934000"/>
                </a:lnTo>
                <a:lnTo>
                  <a:pt x="1800000" y="1931769"/>
                </a:lnTo>
                <a:lnTo>
                  <a:pt x="2667957" y="2432884"/>
                </a:lnTo>
                <a:lnTo>
                  <a:pt x="2847957" y="2121116"/>
                </a:lnTo>
                <a:lnTo>
                  <a:pt x="1980000" y="1620000"/>
                </a:lnTo>
                <a:lnTo>
                  <a:pt x="2847958" y="1118885"/>
                </a:lnTo>
                <a:lnTo>
                  <a:pt x="2667957" y="807116"/>
                </a:lnTo>
                <a:lnTo>
                  <a:pt x="1800000" y="1308231"/>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7" name="Oval 25">
            <a:extLst>
              <a:ext uri="{FF2B5EF4-FFF2-40B4-BE49-F238E27FC236}">
                <a16:creationId xmlns:a16="http://schemas.microsoft.com/office/drawing/2014/main" id="{662B9A10-B959-4031-98B4-3EA3760E7508}"/>
              </a:ext>
            </a:extLst>
          </p:cNvPr>
          <p:cNvSpPr>
            <a:spLocks noChangeAspect="1"/>
          </p:cNvSpPr>
          <p:nvPr/>
        </p:nvSpPr>
        <p:spPr>
          <a:xfrm>
            <a:off x="10277790" y="3571006"/>
            <a:ext cx="529090" cy="529812"/>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8" name="Block Arc 20">
            <a:extLst>
              <a:ext uri="{FF2B5EF4-FFF2-40B4-BE49-F238E27FC236}">
                <a16:creationId xmlns:a16="http://schemas.microsoft.com/office/drawing/2014/main" id="{442BD419-0F67-4BAB-976B-E90CC1C4AECE}"/>
              </a:ext>
            </a:extLst>
          </p:cNvPr>
          <p:cNvSpPr>
            <a:spLocks noChangeAspect="1"/>
          </p:cNvSpPr>
          <p:nvPr/>
        </p:nvSpPr>
        <p:spPr>
          <a:xfrm rot="10800000">
            <a:off x="5298601" y="4674968"/>
            <a:ext cx="488619" cy="529812"/>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89" name="Block Arc 11">
            <a:extLst>
              <a:ext uri="{FF2B5EF4-FFF2-40B4-BE49-F238E27FC236}">
                <a16:creationId xmlns:a16="http://schemas.microsoft.com/office/drawing/2014/main" id="{6237B46C-EE2F-45F5-A452-AEF5853F7D2C}"/>
              </a:ext>
            </a:extLst>
          </p:cNvPr>
          <p:cNvSpPr/>
          <p:nvPr/>
        </p:nvSpPr>
        <p:spPr>
          <a:xfrm rot="10800000">
            <a:off x="8710309" y="4659312"/>
            <a:ext cx="320105" cy="520850"/>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0" name="Rectangle 21">
            <a:extLst>
              <a:ext uri="{FF2B5EF4-FFF2-40B4-BE49-F238E27FC236}">
                <a16:creationId xmlns:a16="http://schemas.microsoft.com/office/drawing/2014/main" id="{3DFB5373-0015-4A31-8F01-1597E404815D}"/>
              </a:ext>
            </a:extLst>
          </p:cNvPr>
          <p:cNvSpPr/>
          <p:nvPr/>
        </p:nvSpPr>
        <p:spPr>
          <a:xfrm>
            <a:off x="6977936" y="4798176"/>
            <a:ext cx="505898" cy="283399"/>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1" name="Round Same Side Corner Rectangle 8">
            <a:extLst>
              <a:ext uri="{FF2B5EF4-FFF2-40B4-BE49-F238E27FC236}">
                <a16:creationId xmlns:a16="http://schemas.microsoft.com/office/drawing/2014/main" id="{E4451B41-2F0A-4F98-8F16-0D0192492445}"/>
              </a:ext>
            </a:extLst>
          </p:cNvPr>
          <p:cNvSpPr/>
          <p:nvPr/>
        </p:nvSpPr>
        <p:spPr>
          <a:xfrm>
            <a:off x="11061660" y="4700090"/>
            <a:ext cx="522441" cy="523242"/>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2" name="Rounded Rectangle 51">
            <a:extLst>
              <a:ext uri="{FF2B5EF4-FFF2-40B4-BE49-F238E27FC236}">
                <a16:creationId xmlns:a16="http://schemas.microsoft.com/office/drawing/2014/main" id="{B83253D3-E181-4488-9CD9-39D21527F719}"/>
              </a:ext>
            </a:extLst>
          </p:cNvPr>
          <p:cNvSpPr/>
          <p:nvPr/>
        </p:nvSpPr>
        <p:spPr>
          <a:xfrm rot="16200000" flipH="1">
            <a:off x="9442736" y="5628226"/>
            <a:ext cx="541566" cy="51002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93" name="Isosceles Triangle 5">
            <a:extLst>
              <a:ext uri="{FF2B5EF4-FFF2-40B4-BE49-F238E27FC236}">
                <a16:creationId xmlns:a16="http://schemas.microsoft.com/office/drawing/2014/main" id="{C90FA9E7-BC2A-492A-9790-9857E5ADE9BC}"/>
              </a:ext>
            </a:extLst>
          </p:cNvPr>
          <p:cNvSpPr>
            <a:spLocks noChangeAspect="1"/>
          </p:cNvSpPr>
          <p:nvPr/>
        </p:nvSpPr>
        <p:spPr>
          <a:xfrm>
            <a:off x="7895083" y="4737985"/>
            <a:ext cx="404220" cy="403783"/>
          </a:xfrm>
          <a:custGeom>
            <a:avLst/>
            <a:gdLst/>
            <a:ahLst/>
            <a:cxnLst/>
            <a:rect l="l" t="t" r="r" b="b"/>
            <a:pathLst>
              <a:path w="3229104" h="3225610">
                <a:moveTo>
                  <a:pt x="2311104" y="907633"/>
                </a:moveTo>
                <a:lnTo>
                  <a:pt x="3229104" y="907633"/>
                </a:lnTo>
                <a:lnTo>
                  <a:pt x="1769979" y="3097491"/>
                </a:lnTo>
                <a:close/>
                <a:moveTo>
                  <a:pt x="823" y="907633"/>
                </a:moveTo>
                <a:lnTo>
                  <a:pt x="918823" y="907633"/>
                </a:lnTo>
                <a:lnTo>
                  <a:pt x="1498048" y="3135591"/>
                </a:lnTo>
                <a:close/>
                <a:moveTo>
                  <a:pt x="1036980" y="907632"/>
                </a:moveTo>
                <a:lnTo>
                  <a:pt x="2192122" y="907632"/>
                </a:lnTo>
                <a:lnTo>
                  <a:pt x="1614551" y="3225610"/>
                </a:lnTo>
                <a:close/>
                <a:moveTo>
                  <a:pt x="2769693" y="0"/>
                </a:moveTo>
                <a:lnTo>
                  <a:pt x="3229104" y="792088"/>
                </a:lnTo>
                <a:lnTo>
                  <a:pt x="2310282" y="792088"/>
                </a:lnTo>
                <a:close/>
                <a:moveTo>
                  <a:pt x="1732713" y="0"/>
                </a:moveTo>
                <a:lnTo>
                  <a:pt x="2651535" y="0"/>
                </a:lnTo>
                <a:lnTo>
                  <a:pt x="2192124" y="792088"/>
                </a:lnTo>
                <a:close/>
                <a:moveTo>
                  <a:pt x="1614553" y="0"/>
                </a:moveTo>
                <a:lnTo>
                  <a:pt x="2073964" y="792088"/>
                </a:lnTo>
                <a:lnTo>
                  <a:pt x="1155142" y="792088"/>
                </a:lnTo>
                <a:close/>
                <a:moveTo>
                  <a:pt x="577571" y="0"/>
                </a:moveTo>
                <a:lnTo>
                  <a:pt x="1496393" y="0"/>
                </a:lnTo>
                <a:lnTo>
                  <a:pt x="1036982" y="792088"/>
                </a:lnTo>
                <a:close/>
                <a:moveTo>
                  <a:pt x="459411" y="0"/>
                </a:moveTo>
                <a:lnTo>
                  <a:pt x="918822" y="792088"/>
                </a:lnTo>
                <a:lnTo>
                  <a:pt x="0" y="79208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4" name="Trapezoid 22">
            <a:extLst>
              <a:ext uri="{FF2B5EF4-FFF2-40B4-BE49-F238E27FC236}">
                <a16:creationId xmlns:a16="http://schemas.microsoft.com/office/drawing/2014/main" id="{D2EC6B0A-E896-40D9-B4A8-1556019F68B9}"/>
              </a:ext>
            </a:extLst>
          </p:cNvPr>
          <p:cNvSpPr>
            <a:spLocks noChangeAspect="1"/>
          </p:cNvSpPr>
          <p:nvPr/>
        </p:nvSpPr>
        <p:spPr>
          <a:xfrm>
            <a:off x="9438721" y="4805113"/>
            <a:ext cx="529812" cy="269525"/>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5" name="Rounded Rectangle 20">
            <a:extLst>
              <a:ext uri="{FF2B5EF4-FFF2-40B4-BE49-F238E27FC236}">
                <a16:creationId xmlns:a16="http://schemas.microsoft.com/office/drawing/2014/main" id="{B5A75B4D-CA52-4F78-AC74-CB42B7BD2898}"/>
              </a:ext>
            </a:extLst>
          </p:cNvPr>
          <p:cNvSpPr>
            <a:spLocks noChangeAspect="1"/>
          </p:cNvSpPr>
          <p:nvPr/>
        </p:nvSpPr>
        <p:spPr>
          <a:xfrm rot="2160000">
            <a:off x="10296822" y="4674968"/>
            <a:ext cx="491028" cy="529812"/>
          </a:xfrm>
          <a:custGeom>
            <a:avLst/>
            <a:gdLst/>
            <a:ahLst/>
            <a:cxnLst/>
            <a:rect l="l" t="t" r="r" b="b"/>
            <a:pathLst>
              <a:path w="2735240" h="2951283">
                <a:moveTo>
                  <a:pt x="945240" y="943134"/>
                </a:moveTo>
                <a:cubicBezTo>
                  <a:pt x="504657" y="1263236"/>
                  <a:pt x="406988" y="1879894"/>
                  <a:pt x="727090" y="2320477"/>
                </a:cubicBezTo>
                <a:cubicBezTo>
                  <a:pt x="1047193" y="2761060"/>
                  <a:pt x="1663850" y="2858729"/>
                  <a:pt x="2104434" y="2538627"/>
                </a:cubicBezTo>
                <a:cubicBezTo>
                  <a:pt x="2545017" y="2218524"/>
                  <a:pt x="2642686" y="1601867"/>
                  <a:pt x="2322584" y="1161283"/>
                </a:cubicBezTo>
                <a:cubicBezTo>
                  <a:pt x="2003839" y="722570"/>
                  <a:pt x="1391052" y="623866"/>
                  <a:pt x="951049" y="939346"/>
                </a:cubicBezTo>
                <a:lnTo>
                  <a:pt x="1557721" y="1618250"/>
                </a:lnTo>
                <a:cubicBezTo>
                  <a:pt x="1596798" y="1621348"/>
                  <a:pt x="1633874" y="1641400"/>
                  <a:pt x="1658719" y="1675596"/>
                </a:cubicBezTo>
                <a:cubicBezTo>
                  <a:pt x="1705470" y="1739944"/>
                  <a:pt x="1691206" y="1830007"/>
                  <a:pt x="1626858" y="1876758"/>
                </a:cubicBezTo>
                <a:cubicBezTo>
                  <a:pt x="1562511" y="1923509"/>
                  <a:pt x="1472448" y="1909245"/>
                  <a:pt x="1425696" y="1844897"/>
                </a:cubicBezTo>
                <a:cubicBezTo>
                  <a:pt x="1398776" y="1807844"/>
                  <a:pt x="1392087" y="1762265"/>
                  <a:pt x="1405709" y="1721944"/>
                </a:cubicBezTo>
                <a:lnTo>
                  <a:pt x="950242" y="939871"/>
                </a:lnTo>
                <a:cubicBezTo>
                  <a:pt x="948462" y="940800"/>
                  <a:pt x="946850" y="941964"/>
                  <a:pt x="945240" y="943134"/>
                </a:cubicBezTo>
                <a:close/>
                <a:moveTo>
                  <a:pt x="390013" y="178929"/>
                </a:moveTo>
                <a:cubicBezTo>
                  <a:pt x="223423" y="299964"/>
                  <a:pt x="186493" y="533130"/>
                  <a:pt x="307528" y="699721"/>
                </a:cubicBezTo>
                <a:cubicBezTo>
                  <a:pt x="392822" y="817118"/>
                  <a:pt x="533802" y="870124"/>
                  <a:pt x="667672" y="847235"/>
                </a:cubicBezTo>
                <a:lnTo>
                  <a:pt x="556452" y="694153"/>
                </a:lnTo>
                <a:lnTo>
                  <a:pt x="528500" y="714461"/>
                </a:lnTo>
                <a:cubicBezTo>
                  <a:pt x="498835" y="736014"/>
                  <a:pt x="457314" y="729437"/>
                  <a:pt x="435761" y="699772"/>
                </a:cubicBezTo>
                <a:lnTo>
                  <a:pt x="341779" y="570418"/>
                </a:lnTo>
                <a:cubicBezTo>
                  <a:pt x="320226" y="540753"/>
                  <a:pt x="326803" y="499231"/>
                  <a:pt x="356468" y="477679"/>
                </a:cubicBezTo>
                <a:lnTo>
                  <a:pt x="684509" y="239343"/>
                </a:lnTo>
                <a:cubicBezTo>
                  <a:pt x="714174" y="217790"/>
                  <a:pt x="755695" y="224366"/>
                  <a:pt x="777248" y="254031"/>
                </a:cubicBezTo>
                <a:lnTo>
                  <a:pt x="871230" y="383386"/>
                </a:lnTo>
                <a:cubicBezTo>
                  <a:pt x="892782" y="413051"/>
                  <a:pt x="886206" y="454572"/>
                  <a:pt x="856541" y="476125"/>
                </a:cubicBezTo>
                <a:lnTo>
                  <a:pt x="828590" y="496433"/>
                </a:lnTo>
                <a:lnTo>
                  <a:pt x="939810" y="649514"/>
                </a:lnTo>
                <a:cubicBezTo>
                  <a:pt x="1002947" y="529270"/>
                  <a:pt x="996100" y="378811"/>
                  <a:pt x="910806" y="261414"/>
                </a:cubicBezTo>
                <a:cubicBezTo>
                  <a:pt x="789771" y="94824"/>
                  <a:pt x="556604" y="57894"/>
                  <a:pt x="390013" y="178929"/>
                </a:cubicBezTo>
                <a:close/>
                <a:moveTo>
                  <a:pt x="326716" y="91807"/>
                </a:moveTo>
                <a:cubicBezTo>
                  <a:pt x="541423" y="-64186"/>
                  <a:pt x="841934" y="-16590"/>
                  <a:pt x="997927" y="198117"/>
                </a:cubicBezTo>
                <a:cubicBezTo>
                  <a:pt x="1090326" y="325293"/>
                  <a:pt x="1111296" y="482575"/>
                  <a:pt x="1067359" y="621566"/>
                </a:cubicBezTo>
                <a:cubicBezTo>
                  <a:pt x="1125087" y="596400"/>
                  <a:pt x="1184605" y="577365"/>
                  <a:pt x="1244892" y="563339"/>
                </a:cubicBezTo>
                <a:lnTo>
                  <a:pt x="1244892" y="425809"/>
                </a:lnTo>
                <a:lnTo>
                  <a:pt x="1238396" y="425809"/>
                </a:lnTo>
                <a:cubicBezTo>
                  <a:pt x="1203300" y="425809"/>
                  <a:pt x="1174849" y="397358"/>
                  <a:pt x="1174849" y="362262"/>
                </a:cubicBezTo>
                <a:lnTo>
                  <a:pt x="1174849" y="209229"/>
                </a:lnTo>
                <a:cubicBezTo>
                  <a:pt x="1174849" y="191681"/>
                  <a:pt x="1181962" y="175794"/>
                  <a:pt x="1193462" y="164294"/>
                </a:cubicBezTo>
                <a:cubicBezTo>
                  <a:pt x="1204961" y="152795"/>
                  <a:pt x="1220848" y="145682"/>
                  <a:pt x="1238396" y="145682"/>
                </a:cubicBezTo>
                <a:lnTo>
                  <a:pt x="1484804" y="145682"/>
                </a:lnTo>
                <a:cubicBezTo>
                  <a:pt x="1519900" y="145682"/>
                  <a:pt x="1548351" y="174133"/>
                  <a:pt x="1548351" y="209229"/>
                </a:cubicBezTo>
                <a:lnTo>
                  <a:pt x="1548351" y="362262"/>
                </a:lnTo>
                <a:cubicBezTo>
                  <a:pt x="1548351" y="397358"/>
                  <a:pt x="1519900" y="425809"/>
                  <a:pt x="1484804" y="425809"/>
                </a:cubicBezTo>
                <a:lnTo>
                  <a:pt x="1478305" y="425809"/>
                </a:lnTo>
                <a:lnTo>
                  <a:pt x="1478305" y="531522"/>
                </a:lnTo>
                <a:cubicBezTo>
                  <a:pt x="1867969" y="516696"/>
                  <a:pt x="2257580" y="690299"/>
                  <a:pt x="2504004" y="1029474"/>
                </a:cubicBezTo>
                <a:cubicBezTo>
                  <a:pt x="2896903" y="1570253"/>
                  <a:pt x="2777023" y="2327148"/>
                  <a:pt x="2236244" y="2720047"/>
                </a:cubicBezTo>
                <a:cubicBezTo>
                  <a:pt x="1695464" y="3112946"/>
                  <a:pt x="938569" y="2993066"/>
                  <a:pt x="545670" y="2452287"/>
                </a:cubicBezTo>
                <a:cubicBezTo>
                  <a:pt x="302842" y="2118063"/>
                  <a:pt x="255883" y="1701289"/>
                  <a:pt x="383624" y="1339097"/>
                </a:cubicBezTo>
                <a:lnTo>
                  <a:pt x="271337" y="1301981"/>
                </a:lnTo>
                <a:lnTo>
                  <a:pt x="269200" y="1308446"/>
                </a:lnTo>
                <a:cubicBezTo>
                  <a:pt x="258184" y="1341768"/>
                  <a:pt x="222242" y="1359852"/>
                  <a:pt x="188919" y="1348836"/>
                </a:cubicBezTo>
                <a:lnTo>
                  <a:pt x="43619" y="1300805"/>
                </a:lnTo>
                <a:cubicBezTo>
                  <a:pt x="10297" y="1289790"/>
                  <a:pt x="-7787" y="1253847"/>
                  <a:pt x="3228" y="1220525"/>
                </a:cubicBezTo>
                <a:lnTo>
                  <a:pt x="80565" y="986568"/>
                </a:lnTo>
                <a:cubicBezTo>
                  <a:pt x="86073" y="969906"/>
                  <a:pt x="97812" y="957056"/>
                  <a:pt x="112340" y="949746"/>
                </a:cubicBezTo>
                <a:cubicBezTo>
                  <a:pt x="126869" y="942436"/>
                  <a:pt x="144185" y="940669"/>
                  <a:pt x="160847" y="946177"/>
                </a:cubicBezTo>
                <a:lnTo>
                  <a:pt x="306147" y="994208"/>
                </a:lnTo>
                <a:cubicBezTo>
                  <a:pt x="339468" y="1005223"/>
                  <a:pt x="357552" y="1041166"/>
                  <a:pt x="346537" y="1074488"/>
                </a:cubicBezTo>
                <a:lnTo>
                  <a:pt x="344596" y="1080361"/>
                </a:lnTo>
                <a:lnTo>
                  <a:pt x="482601" y="1125980"/>
                </a:lnTo>
                <a:cubicBezTo>
                  <a:pt x="516519" y="1067404"/>
                  <a:pt x="556040" y="1011588"/>
                  <a:pt x="601675" y="959905"/>
                </a:cubicBezTo>
                <a:cubicBezTo>
                  <a:pt x="455910" y="958740"/>
                  <a:pt x="312806" y="890195"/>
                  <a:pt x="220407" y="763018"/>
                </a:cubicBezTo>
                <a:cubicBezTo>
                  <a:pt x="64413" y="548311"/>
                  <a:pt x="112009" y="247801"/>
                  <a:pt x="326716" y="9180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6" name="Trapezoid 28">
            <a:extLst>
              <a:ext uri="{FF2B5EF4-FFF2-40B4-BE49-F238E27FC236}">
                <a16:creationId xmlns:a16="http://schemas.microsoft.com/office/drawing/2014/main" id="{013F6F7D-652C-40EF-B339-66A172676932}"/>
              </a:ext>
            </a:extLst>
          </p:cNvPr>
          <p:cNvSpPr>
            <a:spLocks noChangeAspect="1"/>
          </p:cNvSpPr>
          <p:nvPr/>
        </p:nvSpPr>
        <p:spPr>
          <a:xfrm>
            <a:off x="4477340" y="4674968"/>
            <a:ext cx="437175" cy="529812"/>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7" name="Rounded Rectangle 2">
            <a:extLst>
              <a:ext uri="{FF2B5EF4-FFF2-40B4-BE49-F238E27FC236}">
                <a16:creationId xmlns:a16="http://schemas.microsoft.com/office/drawing/2014/main" id="{2CB3F902-7F51-468E-928D-DF8ED92CA432}"/>
              </a:ext>
            </a:extLst>
          </p:cNvPr>
          <p:cNvSpPr/>
          <p:nvPr/>
        </p:nvSpPr>
        <p:spPr>
          <a:xfrm>
            <a:off x="5283276" y="5634756"/>
            <a:ext cx="519265" cy="519265"/>
          </a:xfrm>
          <a:custGeom>
            <a:avLst/>
            <a:gdLst>
              <a:gd name="connsiteX0" fmla="*/ 1979373 w 3960440"/>
              <a:gd name="connsiteY0" fmla="*/ 472350 h 3960000"/>
              <a:gd name="connsiteX1" fmla="*/ 813783 w 3960440"/>
              <a:gd name="connsiteY1" fmla="*/ 1434034 h 3960000"/>
              <a:gd name="connsiteX2" fmla="*/ 1171732 w 3960440"/>
              <a:gd name="connsiteY2" fmla="*/ 2285845 h 3960000"/>
              <a:gd name="connsiteX3" fmla="*/ 1338560 w 3960440"/>
              <a:gd name="connsiteY3" fmla="*/ 1981614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71732 w 3960440"/>
              <a:gd name="connsiteY2" fmla="*/ 2285845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60440" h="3960000">
                <a:moveTo>
                  <a:pt x="1979373" y="472350"/>
                </a:moveTo>
                <a:cubicBezTo>
                  <a:pt x="1228307" y="485871"/>
                  <a:pt x="850011" y="1078219"/>
                  <a:pt x="813783" y="1434034"/>
                </a:cubicBezTo>
                <a:cubicBezTo>
                  <a:pt x="787561" y="1781828"/>
                  <a:pt x="889690" y="2005359"/>
                  <a:pt x="1119009" y="2222584"/>
                </a:cubicBezTo>
                <a:cubicBezTo>
                  <a:pt x="1178964" y="2123026"/>
                  <a:pt x="1260199" y="1908547"/>
                  <a:pt x="1328015" y="1812920"/>
                </a:cubicBezTo>
                <a:cubicBezTo>
                  <a:pt x="1222115" y="1647651"/>
                  <a:pt x="1255483" y="1756375"/>
                  <a:pt x="1234998" y="1431771"/>
                </a:cubicBezTo>
                <a:cubicBezTo>
                  <a:pt x="1331609" y="922504"/>
                  <a:pt x="1719145" y="812633"/>
                  <a:pt x="2217373" y="891303"/>
                </a:cubicBezTo>
                <a:cubicBezTo>
                  <a:pt x="2693518" y="1016895"/>
                  <a:pt x="2787642" y="1344599"/>
                  <a:pt x="2783502" y="1606823"/>
                </a:cubicBezTo>
                <a:cubicBezTo>
                  <a:pt x="2771081" y="1743454"/>
                  <a:pt x="2679609" y="2064482"/>
                  <a:pt x="2456028" y="2225955"/>
                </a:cubicBezTo>
                <a:cubicBezTo>
                  <a:pt x="2192422" y="2399851"/>
                  <a:pt x="2004893" y="2209395"/>
                  <a:pt x="2026974" y="2018938"/>
                </a:cubicBezTo>
                <a:cubicBezTo>
                  <a:pt x="2072519" y="1810540"/>
                  <a:pt x="2086043" y="1754994"/>
                  <a:pt x="2135727" y="1554876"/>
                </a:cubicBezTo>
                <a:cubicBezTo>
                  <a:pt x="2195073" y="1382360"/>
                  <a:pt x="2084273" y="1259912"/>
                  <a:pt x="1915898" y="1219889"/>
                </a:cubicBezTo>
                <a:cubicBezTo>
                  <a:pt x="1750283" y="1186766"/>
                  <a:pt x="1626460" y="1331294"/>
                  <a:pt x="1589196" y="1434803"/>
                </a:cubicBezTo>
                <a:cubicBezTo>
                  <a:pt x="1499489" y="1732912"/>
                  <a:pt x="1614533" y="1824000"/>
                  <a:pt x="1574511" y="1939931"/>
                </a:cubicBezTo>
                <a:cubicBezTo>
                  <a:pt x="1332991" y="2671400"/>
                  <a:pt x="1220920" y="3468343"/>
                  <a:pt x="1339611" y="3487664"/>
                </a:cubicBezTo>
                <a:cubicBezTo>
                  <a:pt x="1434840" y="3497327"/>
                  <a:pt x="1730357" y="3129057"/>
                  <a:pt x="1887692" y="2422431"/>
                </a:cubicBezTo>
                <a:cubicBezTo>
                  <a:pt x="1985681" y="2531460"/>
                  <a:pt x="2093439" y="2747804"/>
                  <a:pt x="2336342" y="2720202"/>
                </a:cubicBezTo>
                <a:cubicBezTo>
                  <a:pt x="2693796" y="2666377"/>
                  <a:pt x="3092265" y="2401394"/>
                  <a:pt x="3176454" y="1627140"/>
                </a:cubicBezTo>
                <a:cubicBezTo>
                  <a:pt x="3254038" y="999456"/>
                  <a:pt x="2816023" y="430731"/>
                  <a:pt x="1979373" y="472350"/>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98" name="Rounded Rectangle 8">
            <a:extLst>
              <a:ext uri="{FF2B5EF4-FFF2-40B4-BE49-F238E27FC236}">
                <a16:creationId xmlns:a16="http://schemas.microsoft.com/office/drawing/2014/main" id="{CF999092-51D0-4040-A441-EE93FB3BE0AB}"/>
              </a:ext>
            </a:extLst>
          </p:cNvPr>
          <p:cNvSpPr/>
          <p:nvPr/>
        </p:nvSpPr>
        <p:spPr>
          <a:xfrm>
            <a:off x="4436267" y="5634756"/>
            <a:ext cx="519323" cy="519265"/>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99" name="Rounded Rectangle 2">
            <a:extLst>
              <a:ext uri="{FF2B5EF4-FFF2-40B4-BE49-F238E27FC236}">
                <a16:creationId xmlns:a16="http://schemas.microsoft.com/office/drawing/2014/main" id="{5394194E-40CF-4800-82F4-DA12261F9012}"/>
              </a:ext>
            </a:extLst>
          </p:cNvPr>
          <p:cNvSpPr/>
          <p:nvPr/>
        </p:nvSpPr>
        <p:spPr>
          <a:xfrm>
            <a:off x="6971252" y="5634756"/>
            <a:ext cx="519265" cy="519265"/>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207849 w 3960000"/>
              <a:gd name="connsiteY16" fmla="*/ 1493166 h 3960000"/>
              <a:gd name="connsiteX17" fmla="*/ 3407333 w 3960000"/>
              <a:gd name="connsiteY17" fmla="*/ 1117847 h 3960000"/>
              <a:gd name="connsiteX18" fmla="*/ 3108461 w 3960000"/>
              <a:gd name="connsiteY18" fmla="*/ 1185086 h 3960000"/>
              <a:gd name="connsiteX19" fmla="*/ 3334650 w 3960000"/>
              <a:gd name="connsiteY19" fmla="*/ 883134 h 3960000"/>
              <a:gd name="connsiteX20" fmla="*/ 2995677 w 3960000"/>
              <a:gd name="connsiteY20" fmla="*/ 1008938 h 3960000"/>
              <a:gd name="connsiteX21" fmla="*/ 2538382 w 3960000"/>
              <a:gd name="connsiteY21" fmla="*/ 802616 h 3960000"/>
              <a:gd name="connsiteX22" fmla="*/ 308009 w 3960000"/>
              <a:gd name="connsiteY22" fmla="*/ 0 h 3960000"/>
              <a:gd name="connsiteX23" fmla="*/ 3651991 w 3960000"/>
              <a:gd name="connsiteY23" fmla="*/ 0 h 3960000"/>
              <a:gd name="connsiteX24" fmla="*/ 3960000 w 3960000"/>
              <a:gd name="connsiteY24" fmla="*/ 308009 h 3960000"/>
              <a:gd name="connsiteX25" fmla="*/ 3960000 w 3960000"/>
              <a:gd name="connsiteY25" fmla="*/ 3651991 h 3960000"/>
              <a:gd name="connsiteX26" fmla="*/ 3651991 w 3960000"/>
              <a:gd name="connsiteY26" fmla="*/ 3960000 h 3960000"/>
              <a:gd name="connsiteX27" fmla="*/ 308009 w 3960000"/>
              <a:gd name="connsiteY27" fmla="*/ 3960000 h 3960000"/>
              <a:gd name="connsiteX28" fmla="*/ 0 w 3960000"/>
              <a:gd name="connsiteY28" fmla="*/ 3651991 h 3960000"/>
              <a:gd name="connsiteX29" fmla="*/ 0 w 3960000"/>
              <a:gd name="connsiteY29" fmla="*/ 308009 h 3960000"/>
              <a:gd name="connsiteX30" fmla="*/ 308009 w 3960000"/>
              <a:gd name="connsiteY30"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08461 w 3960000"/>
              <a:gd name="connsiteY17" fmla="*/ 1185086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00" name="Rounded Rectangle 3">
            <a:extLst>
              <a:ext uri="{FF2B5EF4-FFF2-40B4-BE49-F238E27FC236}">
                <a16:creationId xmlns:a16="http://schemas.microsoft.com/office/drawing/2014/main" id="{C2FE4DD9-BD0F-42FA-8558-1E2788EACC02}"/>
              </a:ext>
            </a:extLst>
          </p:cNvPr>
          <p:cNvSpPr>
            <a:spLocks noChangeAspect="1"/>
          </p:cNvSpPr>
          <p:nvPr/>
        </p:nvSpPr>
        <p:spPr>
          <a:xfrm>
            <a:off x="6121262" y="5634756"/>
            <a:ext cx="519265" cy="519265"/>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01" name="Rounded Rectangle 10">
            <a:extLst>
              <a:ext uri="{FF2B5EF4-FFF2-40B4-BE49-F238E27FC236}">
                <a16:creationId xmlns:a16="http://schemas.microsoft.com/office/drawing/2014/main" id="{798E328E-1056-4BD6-8D0A-FEC675AE63E6}"/>
              </a:ext>
            </a:extLst>
          </p:cNvPr>
          <p:cNvSpPr>
            <a:spLocks noChangeAspect="1"/>
          </p:cNvSpPr>
          <p:nvPr/>
        </p:nvSpPr>
        <p:spPr>
          <a:xfrm>
            <a:off x="7836637" y="5624208"/>
            <a:ext cx="521115" cy="529812"/>
          </a:xfrm>
          <a:custGeom>
            <a:avLst/>
            <a:gdLst/>
            <a:ahLst/>
            <a:cxnLst/>
            <a:rect l="l" t="t" r="r" b="b"/>
            <a:pathLst>
              <a:path w="3186824" h="3240000">
                <a:moveTo>
                  <a:pt x="2141174" y="1384899"/>
                </a:moveTo>
                <a:lnTo>
                  <a:pt x="2141174" y="1528887"/>
                </a:lnTo>
                <a:lnTo>
                  <a:pt x="1997174" y="1528887"/>
                </a:lnTo>
                <a:lnTo>
                  <a:pt x="1997174" y="1744911"/>
                </a:lnTo>
                <a:lnTo>
                  <a:pt x="2141174" y="1744911"/>
                </a:lnTo>
                <a:lnTo>
                  <a:pt x="2141174" y="1888899"/>
                </a:lnTo>
                <a:lnTo>
                  <a:pt x="2357174" y="1888899"/>
                </a:lnTo>
                <a:lnTo>
                  <a:pt x="2357174" y="1744911"/>
                </a:lnTo>
                <a:lnTo>
                  <a:pt x="2501174" y="1744911"/>
                </a:lnTo>
                <a:lnTo>
                  <a:pt x="2501174" y="1528887"/>
                </a:lnTo>
                <a:lnTo>
                  <a:pt x="2357174" y="1528887"/>
                </a:lnTo>
                <a:lnTo>
                  <a:pt x="2357174" y="1384899"/>
                </a:lnTo>
                <a:close/>
                <a:moveTo>
                  <a:pt x="1286582" y="1008157"/>
                </a:moveTo>
                <a:cubicBezTo>
                  <a:pt x="1148208" y="1006486"/>
                  <a:pt x="1009270" y="1051569"/>
                  <a:pt x="894997" y="1143711"/>
                </a:cubicBezTo>
                <a:cubicBezTo>
                  <a:pt x="666451" y="1327995"/>
                  <a:pt x="600947" y="1648602"/>
                  <a:pt x="738892" y="1907765"/>
                </a:cubicBezTo>
                <a:cubicBezTo>
                  <a:pt x="876837" y="2166928"/>
                  <a:pt x="1179371" y="2291639"/>
                  <a:pt x="1459875" y="2204971"/>
                </a:cubicBezTo>
                <a:cubicBezTo>
                  <a:pt x="1676459" y="2138053"/>
                  <a:pt x="1832801" y="1959669"/>
                  <a:pt x="1876637" y="1747242"/>
                </a:cubicBezTo>
                <a:lnTo>
                  <a:pt x="1879565" y="1747242"/>
                </a:lnTo>
                <a:lnTo>
                  <a:pt x="1879565" y="1728291"/>
                </a:lnTo>
                <a:cubicBezTo>
                  <a:pt x="1891883" y="1671800"/>
                  <a:pt x="1894168" y="1612713"/>
                  <a:pt x="1887545" y="1552862"/>
                </a:cubicBezTo>
                <a:lnTo>
                  <a:pt x="1879565" y="1553745"/>
                </a:lnTo>
                <a:lnTo>
                  <a:pt x="1879565" y="1531218"/>
                </a:lnTo>
                <a:lnTo>
                  <a:pt x="1231565" y="1531218"/>
                </a:lnTo>
                <a:lnTo>
                  <a:pt x="1231565" y="1747242"/>
                </a:lnTo>
                <a:lnTo>
                  <a:pt x="1565835" y="1747242"/>
                </a:lnTo>
                <a:cubicBezTo>
                  <a:pt x="1530201" y="1827940"/>
                  <a:pt x="1460959" y="1892348"/>
                  <a:pt x="1371795" y="1919897"/>
                </a:cubicBezTo>
                <a:cubicBezTo>
                  <a:pt x="1228031" y="1964316"/>
                  <a:pt x="1072976" y="1900399"/>
                  <a:pt x="1002277" y="1767573"/>
                </a:cubicBezTo>
                <a:cubicBezTo>
                  <a:pt x="931578" y="1634747"/>
                  <a:pt x="965150" y="1470429"/>
                  <a:pt x="1082284" y="1375980"/>
                </a:cubicBezTo>
                <a:cubicBezTo>
                  <a:pt x="1199418" y="1281531"/>
                  <a:pt x="1367118" y="1283556"/>
                  <a:pt x="1481937" y="1380807"/>
                </a:cubicBezTo>
                <a:lnTo>
                  <a:pt x="1674778" y="1153129"/>
                </a:lnTo>
                <a:cubicBezTo>
                  <a:pt x="1562764" y="1058254"/>
                  <a:pt x="1424955" y="1009828"/>
                  <a:pt x="1286582" y="1008157"/>
                </a:cubicBezTo>
                <a:close/>
                <a:moveTo>
                  <a:pt x="293028" y="0"/>
                </a:moveTo>
                <a:lnTo>
                  <a:pt x="2893796" y="0"/>
                </a:lnTo>
                <a:cubicBezTo>
                  <a:pt x="3055631" y="0"/>
                  <a:pt x="3186824" y="131193"/>
                  <a:pt x="3186824" y="293028"/>
                </a:cubicBezTo>
                <a:lnTo>
                  <a:pt x="3186824" y="2946972"/>
                </a:lnTo>
                <a:cubicBezTo>
                  <a:pt x="3186824" y="3108807"/>
                  <a:pt x="3055631" y="3240000"/>
                  <a:pt x="2893796" y="3240000"/>
                </a:cubicBezTo>
                <a:lnTo>
                  <a:pt x="293028" y="3240000"/>
                </a:lnTo>
                <a:cubicBezTo>
                  <a:pt x="131193" y="3240000"/>
                  <a:pt x="0" y="3108807"/>
                  <a:pt x="0" y="2946972"/>
                </a:cubicBezTo>
                <a:lnTo>
                  <a:pt x="0" y="293028"/>
                </a:lnTo>
                <a:cubicBezTo>
                  <a:pt x="0" y="131193"/>
                  <a:pt x="131193" y="0"/>
                  <a:pt x="29302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2" name="Block Arc 6">
            <a:extLst>
              <a:ext uri="{FF2B5EF4-FFF2-40B4-BE49-F238E27FC236}">
                <a16:creationId xmlns:a16="http://schemas.microsoft.com/office/drawing/2014/main" id="{62965521-2EFF-4BE9-866C-3D9369FA5C74}"/>
              </a:ext>
            </a:extLst>
          </p:cNvPr>
          <p:cNvSpPr/>
          <p:nvPr/>
        </p:nvSpPr>
        <p:spPr>
          <a:xfrm>
            <a:off x="8626102" y="5660698"/>
            <a:ext cx="488516" cy="493322"/>
          </a:xfrm>
          <a:custGeom>
            <a:avLst/>
            <a:gdLst>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151233"/>
              <a:gd name="connsiteY0" fmla="*/ 2175617 h 3221116"/>
              <a:gd name="connsiteX1" fmla="*/ 2658205 w 3151233"/>
              <a:gd name="connsiteY1" fmla="*/ 2178566 h 3221116"/>
              <a:gd name="connsiteX2" fmla="*/ 2664630 w 3151233"/>
              <a:gd name="connsiteY2" fmla="*/ 2175617 h 3221116"/>
              <a:gd name="connsiteX3" fmla="*/ 1477043 w 3151233"/>
              <a:gd name="connsiteY3" fmla="*/ 1144372 h 3221116"/>
              <a:gd name="connsiteX4" fmla="*/ 1409070 w 3151233"/>
              <a:gd name="connsiteY4" fmla="*/ 1159393 h 3221116"/>
              <a:gd name="connsiteX5" fmla="*/ 1152384 w 3151233"/>
              <a:gd name="connsiteY5" fmla="*/ 1703728 h 3221116"/>
              <a:gd name="connsiteX6" fmla="*/ 1514013 w 3151233"/>
              <a:gd name="connsiteY6" fmla="*/ 2152290 h 3221116"/>
              <a:gd name="connsiteX7" fmla="*/ 1850815 w 3151233"/>
              <a:gd name="connsiteY7" fmla="*/ 1654259 h 3221116"/>
              <a:gd name="connsiteX8" fmla="*/ 1830467 w 3151233"/>
              <a:gd name="connsiteY8" fmla="*/ 1515986 h 3221116"/>
              <a:gd name="connsiteX9" fmla="*/ 1477043 w 3151233"/>
              <a:gd name="connsiteY9" fmla="*/ 1144372 h 3221116"/>
              <a:gd name="connsiteX10" fmla="*/ 1651152 w 3151233"/>
              <a:gd name="connsiteY10" fmla="*/ 501 h 3221116"/>
              <a:gd name="connsiteX11" fmla="*/ 2580395 w 3151233"/>
              <a:gd name="connsiteY11" fmla="*/ 324821 h 3221116"/>
              <a:gd name="connsiteX12" fmla="*/ 3030464 w 3151233"/>
              <a:gd name="connsiteY12" fmla="*/ 2249544 h 3221116"/>
              <a:gd name="connsiteX13" fmla="*/ 2585849 w 3151233"/>
              <a:gd name="connsiteY13" fmla="*/ 2588887 h 3221116"/>
              <a:gd name="connsiteX14" fmla="*/ 1973374 w 3151233"/>
              <a:gd name="connsiteY14" fmla="*/ 2195096 h 3221116"/>
              <a:gd name="connsiteX15" fmla="*/ 1390827 w 3151233"/>
              <a:gd name="connsiteY15" fmla="*/ 2527630 h 3221116"/>
              <a:gd name="connsiteX16" fmla="*/ 783896 w 3151233"/>
              <a:gd name="connsiteY16" fmla="*/ 1665044 h 3221116"/>
              <a:gd name="connsiteX17" fmla="*/ 1268509 w 3151233"/>
              <a:gd name="connsiteY17" fmla="*/ 819983 h 3221116"/>
              <a:gd name="connsiteX18" fmla="*/ 1328805 w 3151233"/>
              <a:gd name="connsiteY18" fmla="*/ 807930 h 3221116"/>
              <a:gd name="connsiteX19" fmla="*/ 1390827 w 3151233"/>
              <a:gd name="connsiteY19" fmla="*/ 802457 h 3221116"/>
              <a:gd name="connsiteX20" fmla="*/ 1462242 w 3151233"/>
              <a:gd name="connsiteY20" fmla="*/ 801708 h 3221116"/>
              <a:gd name="connsiteX21" fmla="*/ 1956122 w 3151233"/>
              <a:gd name="connsiteY21" fmla="*/ 1110076 h 3221116"/>
              <a:gd name="connsiteX22" fmla="*/ 1973374 w 3151233"/>
              <a:gd name="connsiteY22" fmla="*/ 875315 h 3221116"/>
              <a:gd name="connsiteX23" fmla="*/ 2333414 w 3151233"/>
              <a:gd name="connsiteY23" fmla="*/ 875315 h 3221116"/>
              <a:gd name="connsiteX24" fmla="*/ 2324788 w 3151233"/>
              <a:gd name="connsiteY24" fmla="*/ 2054049 h 3221116"/>
              <a:gd name="connsiteX25" fmla="*/ 2661746 w 3151233"/>
              <a:gd name="connsiteY25" fmla="*/ 2179658 h 3221116"/>
              <a:gd name="connsiteX26" fmla="*/ 2691046 w 3151233"/>
              <a:gd name="connsiteY26" fmla="*/ 2188689 h 3221116"/>
              <a:gd name="connsiteX27" fmla="*/ 2667011 w 3151233"/>
              <a:gd name="connsiteY27" fmla="*/ 2175828 h 3221116"/>
              <a:gd name="connsiteX28" fmla="*/ 2332141 w 3151233"/>
              <a:gd name="connsiteY28" fmla="*/ 653899 h 3221116"/>
              <a:gd name="connsiteX29" fmla="*/ 776764 w 3151233"/>
              <a:gd name="connsiteY29" fmla="*/ 749845 h 3221116"/>
              <a:gd name="connsiteX30" fmla="*/ 631487 w 3151233"/>
              <a:gd name="connsiteY30" fmla="*/ 2301392 h 3221116"/>
              <a:gd name="connsiteX31" fmla="*/ 2142017 w 3151233"/>
              <a:gd name="connsiteY31" fmla="*/ 2684410 h 3221116"/>
              <a:gd name="connsiteX32" fmla="*/ 2324866 w 3151233"/>
              <a:gd name="connsiteY32" fmla="*/ 3053856 h 3221116"/>
              <a:gd name="connsiteX33" fmla="*/ 294693 w 3151233"/>
              <a:gd name="connsiteY33" fmla="*/ 2539075 h 3221116"/>
              <a:gd name="connsiteX34" fmla="*/ 489947 w 3151233"/>
              <a:gd name="connsiteY34" fmla="*/ 453774 h 3221116"/>
              <a:gd name="connsiteX35" fmla="*/ 1651152 w 3151233"/>
              <a:gd name="connsiteY35" fmla="*/ 501 h 3221116"/>
              <a:gd name="connsiteX0" fmla="*/ 2664630 w 3161851"/>
              <a:gd name="connsiteY0" fmla="*/ 2175617 h 3221116"/>
              <a:gd name="connsiteX1" fmla="*/ 2658205 w 3161851"/>
              <a:gd name="connsiteY1" fmla="*/ 2178566 h 3221116"/>
              <a:gd name="connsiteX2" fmla="*/ 2664630 w 3161851"/>
              <a:gd name="connsiteY2" fmla="*/ 2175617 h 3221116"/>
              <a:gd name="connsiteX3" fmla="*/ 1477043 w 3161851"/>
              <a:gd name="connsiteY3" fmla="*/ 1144372 h 3221116"/>
              <a:gd name="connsiteX4" fmla="*/ 1409070 w 3161851"/>
              <a:gd name="connsiteY4" fmla="*/ 1159393 h 3221116"/>
              <a:gd name="connsiteX5" fmla="*/ 1152384 w 3161851"/>
              <a:gd name="connsiteY5" fmla="*/ 1703728 h 3221116"/>
              <a:gd name="connsiteX6" fmla="*/ 1514013 w 3161851"/>
              <a:gd name="connsiteY6" fmla="*/ 2152290 h 3221116"/>
              <a:gd name="connsiteX7" fmla="*/ 1850815 w 3161851"/>
              <a:gd name="connsiteY7" fmla="*/ 1654259 h 3221116"/>
              <a:gd name="connsiteX8" fmla="*/ 1830467 w 3161851"/>
              <a:gd name="connsiteY8" fmla="*/ 1515986 h 3221116"/>
              <a:gd name="connsiteX9" fmla="*/ 1477043 w 3161851"/>
              <a:gd name="connsiteY9" fmla="*/ 1144372 h 3221116"/>
              <a:gd name="connsiteX10" fmla="*/ 1651152 w 3161851"/>
              <a:gd name="connsiteY10" fmla="*/ 501 h 3221116"/>
              <a:gd name="connsiteX11" fmla="*/ 2580395 w 3161851"/>
              <a:gd name="connsiteY11" fmla="*/ 324821 h 3221116"/>
              <a:gd name="connsiteX12" fmla="*/ 3030464 w 3161851"/>
              <a:gd name="connsiteY12" fmla="*/ 2249544 h 3221116"/>
              <a:gd name="connsiteX13" fmla="*/ 2585849 w 3161851"/>
              <a:gd name="connsiteY13" fmla="*/ 2588887 h 3221116"/>
              <a:gd name="connsiteX14" fmla="*/ 1973374 w 3161851"/>
              <a:gd name="connsiteY14" fmla="*/ 2195096 h 3221116"/>
              <a:gd name="connsiteX15" fmla="*/ 1390827 w 3161851"/>
              <a:gd name="connsiteY15" fmla="*/ 2527630 h 3221116"/>
              <a:gd name="connsiteX16" fmla="*/ 783896 w 3161851"/>
              <a:gd name="connsiteY16" fmla="*/ 1665044 h 3221116"/>
              <a:gd name="connsiteX17" fmla="*/ 1268509 w 3161851"/>
              <a:gd name="connsiteY17" fmla="*/ 819983 h 3221116"/>
              <a:gd name="connsiteX18" fmla="*/ 1328805 w 3161851"/>
              <a:gd name="connsiteY18" fmla="*/ 807930 h 3221116"/>
              <a:gd name="connsiteX19" fmla="*/ 1390827 w 3161851"/>
              <a:gd name="connsiteY19" fmla="*/ 802457 h 3221116"/>
              <a:gd name="connsiteX20" fmla="*/ 1462242 w 3161851"/>
              <a:gd name="connsiteY20" fmla="*/ 801708 h 3221116"/>
              <a:gd name="connsiteX21" fmla="*/ 1956122 w 3161851"/>
              <a:gd name="connsiteY21" fmla="*/ 1110076 h 3221116"/>
              <a:gd name="connsiteX22" fmla="*/ 1973374 w 3161851"/>
              <a:gd name="connsiteY22" fmla="*/ 875315 h 3221116"/>
              <a:gd name="connsiteX23" fmla="*/ 2333414 w 3161851"/>
              <a:gd name="connsiteY23" fmla="*/ 875315 h 3221116"/>
              <a:gd name="connsiteX24" fmla="*/ 2324788 w 3161851"/>
              <a:gd name="connsiteY24" fmla="*/ 2054049 h 3221116"/>
              <a:gd name="connsiteX25" fmla="*/ 2661746 w 3161851"/>
              <a:gd name="connsiteY25" fmla="*/ 2179658 h 3221116"/>
              <a:gd name="connsiteX26" fmla="*/ 2691046 w 3161851"/>
              <a:gd name="connsiteY26" fmla="*/ 2188689 h 3221116"/>
              <a:gd name="connsiteX27" fmla="*/ 2667011 w 3161851"/>
              <a:gd name="connsiteY27" fmla="*/ 2175828 h 3221116"/>
              <a:gd name="connsiteX28" fmla="*/ 2332141 w 3161851"/>
              <a:gd name="connsiteY28" fmla="*/ 653899 h 3221116"/>
              <a:gd name="connsiteX29" fmla="*/ 776764 w 3161851"/>
              <a:gd name="connsiteY29" fmla="*/ 749845 h 3221116"/>
              <a:gd name="connsiteX30" fmla="*/ 631487 w 3161851"/>
              <a:gd name="connsiteY30" fmla="*/ 2301392 h 3221116"/>
              <a:gd name="connsiteX31" fmla="*/ 2142017 w 3161851"/>
              <a:gd name="connsiteY31" fmla="*/ 2684410 h 3221116"/>
              <a:gd name="connsiteX32" fmla="*/ 2324866 w 3161851"/>
              <a:gd name="connsiteY32" fmla="*/ 3053856 h 3221116"/>
              <a:gd name="connsiteX33" fmla="*/ 294693 w 3161851"/>
              <a:gd name="connsiteY33" fmla="*/ 2539075 h 3221116"/>
              <a:gd name="connsiteX34" fmla="*/ 489947 w 3161851"/>
              <a:gd name="connsiteY34" fmla="*/ 453774 h 3221116"/>
              <a:gd name="connsiteX35" fmla="*/ 1651152 w 3161851"/>
              <a:gd name="connsiteY35" fmla="*/ 501 h 3221116"/>
              <a:gd name="connsiteX0" fmla="*/ 2664630 w 3182629"/>
              <a:gd name="connsiteY0" fmla="*/ 2175617 h 3221116"/>
              <a:gd name="connsiteX1" fmla="*/ 2658205 w 3182629"/>
              <a:gd name="connsiteY1" fmla="*/ 2178566 h 3221116"/>
              <a:gd name="connsiteX2" fmla="*/ 2664630 w 3182629"/>
              <a:gd name="connsiteY2" fmla="*/ 2175617 h 3221116"/>
              <a:gd name="connsiteX3" fmla="*/ 1477043 w 3182629"/>
              <a:gd name="connsiteY3" fmla="*/ 1144372 h 3221116"/>
              <a:gd name="connsiteX4" fmla="*/ 1409070 w 3182629"/>
              <a:gd name="connsiteY4" fmla="*/ 1159393 h 3221116"/>
              <a:gd name="connsiteX5" fmla="*/ 1152384 w 3182629"/>
              <a:gd name="connsiteY5" fmla="*/ 1703728 h 3221116"/>
              <a:gd name="connsiteX6" fmla="*/ 1514013 w 3182629"/>
              <a:gd name="connsiteY6" fmla="*/ 2152290 h 3221116"/>
              <a:gd name="connsiteX7" fmla="*/ 1850815 w 3182629"/>
              <a:gd name="connsiteY7" fmla="*/ 1654259 h 3221116"/>
              <a:gd name="connsiteX8" fmla="*/ 1830467 w 3182629"/>
              <a:gd name="connsiteY8" fmla="*/ 1515986 h 3221116"/>
              <a:gd name="connsiteX9" fmla="*/ 1477043 w 3182629"/>
              <a:gd name="connsiteY9" fmla="*/ 1144372 h 3221116"/>
              <a:gd name="connsiteX10" fmla="*/ 1651152 w 3182629"/>
              <a:gd name="connsiteY10" fmla="*/ 501 h 3221116"/>
              <a:gd name="connsiteX11" fmla="*/ 2580395 w 3182629"/>
              <a:gd name="connsiteY11" fmla="*/ 324821 h 3221116"/>
              <a:gd name="connsiteX12" fmla="*/ 3030464 w 3182629"/>
              <a:gd name="connsiteY12" fmla="*/ 2249544 h 3221116"/>
              <a:gd name="connsiteX13" fmla="*/ 2585849 w 3182629"/>
              <a:gd name="connsiteY13" fmla="*/ 2588887 h 3221116"/>
              <a:gd name="connsiteX14" fmla="*/ 1973374 w 3182629"/>
              <a:gd name="connsiteY14" fmla="*/ 2195096 h 3221116"/>
              <a:gd name="connsiteX15" fmla="*/ 1390827 w 3182629"/>
              <a:gd name="connsiteY15" fmla="*/ 2527630 h 3221116"/>
              <a:gd name="connsiteX16" fmla="*/ 783896 w 3182629"/>
              <a:gd name="connsiteY16" fmla="*/ 1665044 h 3221116"/>
              <a:gd name="connsiteX17" fmla="*/ 1268509 w 3182629"/>
              <a:gd name="connsiteY17" fmla="*/ 819983 h 3221116"/>
              <a:gd name="connsiteX18" fmla="*/ 1328805 w 3182629"/>
              <a:gd name="connsiteY18" fmla="*/ 807930 h 3221116"/>
              <a:gd name="connsiteX19" fmla="*/ 1390827 w 3182629"/>
              <a:gd name="connsiteY19" fmla="*/ 802457 h 3221116"/>
              <a:gd name="connsiteX20" fmla="*/ 1462242 w 3182629"/>
              <a:gd name="connsiteY20" fmla="*/ 801708 h 3221116"/>
              <a:gd name="connsiteX21" fmla="*/ 1956122 w 3182629"/>
              <a:gd name="connsiteY21" fmla="*/ 1110076 h 3221116"/>
              <a:gd name="connsiteX22" fmla="*/ 1973374 w 3182629"/>
              <a:gd name="connsiteY22" fmla="*/ 875315 h 3221116"/>
              <a:gd name="connsiteX23" fmla="*/ 2333414 w 3182629"/>
              <a:gd name="connsiteY23" fmla="*/ 875315 h 3221116"/>
              <a:gd name="connsiteX24" fmla="*/ 2324788 w 3182629"/>
              <a:gd name="connsiteY24" fmla="*/ 2054049 h 3221116"/>
              <a:gd name="connsiteX25" fmla="*/ 2661746 w 3182629"/>
              <a:gd name="connsiteY25" fmla="*/ 2179658 h 3221116"/>
              <a:gd name="connsiteX26" fmla="*/ 2691046 w 3182629"/>
              <a:gd name="connsiteY26" fmla="*/ 2188689 h 3221116"/>
              <a:gd name="connsiteX27" fmla="*/ 2667011 w 3182629"/>
              <a:gd name="connsiteY27" fmla="*/ 2175828 h 3221116"/>
              <a:gd name="connsiteX28" fmla="*/ 2332141 w 3182629"/>
              <a:gd name="connsiteY28" fmla="*/ 653899 h 3221116"/>
              <a:gd name="connsiteX29" fmla="*/ 776764 w 3182629"/>
              <a:gd name="connsiteY29" fmla="*/ 749845 h 3221116"/>
              <a:gd name="connsiteX30" fmla="*/ 631487 w 3182629"/>
              <a:gd name="connsiteY30" fmla="*/ 2301392 h 3221116"/>
              <a:gd name="connsiteX31" fmla="*/ 2142017 w 3182629"/>
              <a:gd name="connsiteY31" fmla="*/ 2684410 h 3221116"/>
              <a:gd name="connsiteX32" fmla="*/ 2324866 w 3182629"/>
              <a:gd name="connsiteY32" fmla="*/ 3053856 h 3221116"/>
              <a:gd name="connsiteX33" fmla="*/ 294693 w 3182629"/>
              <a:gd name="connsiteY33" fmla="*/ 2539075 h 3221116"/>
              <a:gd name="connsiteX34" fmla="*/ 489947 w 3182629"/>
              <a:gd name="connsiteY34" fmla="*/ 453774 h 3221116"/>
              <a:gd name="connsiteX35" fmla="*/ 1651152 w 3182629"/>
              <a:gd name="connsiteY35" fmla="*/ 501 h 3221116"/>
              <a:gd name="connsiteX0" fmla="*/ 2664630 w 3189723"/>
              <a:gd name="connsiteY0" fmla="*/ 2175617 h 3221116"/>
              <a:gd name="connsiteX1" fmla="*/ 2658205 w 3189723"/>
              <a:gd name="connsiteY1" fmla="*/ 2178566 h 3221116"/>
              <a:gd name="connsiteX2" fmla="*/ 2664630 w 3189723"/>
              <a:gd name="connsiteY2" fmla="*/ 2175617 h 3221116"/>
              <a:gd name="connsiteX3" fmla="*/ 1477043 w 3189723"/>
              <a:gd name="connsiteY3" fmla="*/ 1144372 h 3221116"/>
              <a:gd name="connsiteX4" fmla="*/ 1409070 w 3189723"/>
              <a:gd name="connsiteY4" fmla="*/ 1159393 h 3221116"/>
              <a:gd name="connsiteX5" fmla="*/ 1152384 w 3189723"/>
              <a:gd name="connsiteY5" fmla="*/ 1703728 h 3221116"/>
              <a:gd name="connsiteX6" fmla="*/ 1514013 w 3189723"/>
              <a:gd name="connsiteY6" fmla="*/ 2152290 h 3221116"/>
              <a:gd name="connsiteX7" fmla="*/ 1850815 w 3189723"/>
              <a:gd name="connsiteY7" fmla="*/ 1654259 h 3221116"/>
              <a:gd name="connsiteX8" fmla="*/ 1830467 w 3189723"/>
              <a:gd name="connsiteY8" fmla="*/ 1515986 h 3221116"/>
              <a:gd name="connsiteX9" fmla="*/ 1477043 w 3189723"/>
              <a:gd name="connsiteY9" fmla="*/ 1144372 h 3221116"/>
              <a:gd name="connsiteX10" fmla="*/ 1651152 w 3189723"/>
              <a:gd name="connsiteY10" fmla="*/ 501 h 3221116"/>
              <a:gd name="connsiteX11" fmla="*/ 2580395 w 3189723"/>
              <a:gd name="connsiteY11" fmla="*/ 324821 h 3221116"/>
              <a:gd name="connsiteX12" fmla="*/ 3030464 w 3189723"/>
              <a:gd name="connsiteY12" fmla="*/ 2249544 h 3221116"/>
              <a:gd name="connsiteX13" fmla="*/ 2585849 w 3189723"/>
              <a:gd name="connsiteY13" fmla="*/ 2588887 h 3221116"/>
              <a:gd name="connsiteX14" fmla="*/ 1973374 w 3189723"/>
              <a:gd name="connsiteY14" fmla="*/ 2195096 h 3221116"/>
              <a:gd name="connsiteX15" fmla="*/ 1390827 w 3189723"/>
              <a:gd name="connsiteY15" fmla="*/ 2527630 h 3221116"/>
              <a:gd name="connsiteX16" fmla="*/ 783896 w 3189723"/>
              <a:gd name="connsiteY16" fmla="*/ 1665044 h 3221116"/>
              <a:gd name="connsiteX17" fmla="*/ 1268509 w 3189723"/>
              <a:gd name="connsiteY17" fmla="*/ 819983 h 3221116"/>
              <a:gd name="connsiteX18" fmla="*/ 1328805 w 3189723"/>
              <a:gd name="connsiteY18" fmla="*/ 807930 h 3221116"/>
              <a:gd name="connsiteX19" fmla="*/ 1390827 w 3189723"/>
              <a:gd name="connsiteY19" fmla="*/ 802457 h 3221116"/>
              <a:gd name="connsiteX20" fmla="*/ 1462242 w 3189723"/>
              <a:gd name="connsiteY20" fmla="*/ 801708 h 3221116"/>
              <a:gd name="connsiteX21" fmla="*/ 1956122 w 3189723"/>
              <a:gd name="connsiteY21" fmla="*/ 1110076 h 3221116"/>
              <a:gd name="connsiteX22" fmla="*/ 1973374 w 3189723"/>
              <a:gd name="connsiteY22" fmla="*/ 875315 h 3221116"/>
              <a:gd name="connsiteX23" fmla="*/ 2333414 w 3189723"/>
              <a:gd name="connsiteY23" fmla="*/ 875315 h 3221116"/>
              <a:gd name="connsiteX24" fmla="*/ 2324788 w 3189723"/>
              <a:gd name="connsiteY24" fmla="*/ 2054049 h 3221116"/>
              <a:gd name="connsiteX25" fmla="*/ 2661746 w 3189723"/>
              <a:gd name="connsiteY25" fmla="*/ 2179658 h 3221116"/>
              <a:gd name="connsiteX26" fmla="*/ 2691046 w 3189723"/>
              <a:gd name="connsiteY26" fmla="*/ 2188689 h 3221116"/>
              <a:gd name="connsiteX27" fmla="*/ 2667011 w 3189723"/>
              <a:gd name="connsiteY27" fmla="*/ 2175828 h 3221116"/>
              <a:gd name="connsiteX28" fmla="*/ 2332141 w 3189723"/>
              <a:gd name="connsiteY28" fmla="*/ 653899 h 3221116"/>
              <a:gd name="connsiteX29" fmla="*/ 776764 w 3189723"/>
              <a:gd name="connsiteY29" fmla="*/ 749845 h 3221116"/>
              <a:gd name="connsiteX30" fmla="*/ 631487 w 3189723"/>
              <a:gd name="connsiteY30" fmla="*/ 2301392 h 3221116"/>
              <a:gd name="connsiteX31" fmla="*/ 2142017 w 3189723"/>
              <a:gd name="connsiteY31" fmla="*/ 2684410 h 3221116"/>
              <a:gd name="connsiteX32" fmla="*/ 2324866 w 3189723"/>
              <a:gd name="connsiteY32" fmla="*/ 3053856 h 3221116"/>
              <a:gd name="connsiteX33" fmla="*/ 294693 w 3189723"/>
              <a:gd name="connsiteY33" fmla="*/ 2539075 h 3221116"/>
              <a:gd name="connsiteX34" fmla="*/ 489947 w 3189723"/>
              <a:gd name="connsiteY34" fmla="*/ 453774 h 3221116"/>
              <a:gd name="connsiteX35" fmla="*/ 1651152 w 3189723"/>
              <a:gd name="connsiteY35" fmla="*/ 501 h 322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189723" h="3221116">
                <a:moveTo>
                  <a:pt x="2664630" y="2175617"/>
                </a:moveTo>
                <a:lnTo>
                  <a:pt x="2658205" y="2178566"/>
                </a:lnTo>
                <a:cubicBezTo>
                  <a:pt x="2662222" y="2175972"/>
                  <a:pt x="2664284" y="2175096"/>
                  <a:pt x="2664630" y="2175617"/>
                </a:cubicBezTo>
                <a:close/>
                <a:moveTo>
                  <a:pt x="1477043" y="1144372"/>
                </a:moveTo>
                <a:lnTo>
                  <a:pt x="1409070" y="1159393"/>
                </a:lnTo>
                <a:cubicBezTo>
                  <a:pt x="1167974" y="1216277"/>
                  <a:pt x="1134894" y="1538245"/>
                  <a:pt x="1152384" y="1703728"/>
                </a:cubicBezTo>
                <a:cubicBezTo>
                  <a:pt x="1169874" y="1869211"/>
                  <a:pt x="1272747" y="2156947"/>
                  <a:pt x="1514013" y="2152290"/>
                </a:cubicBezTo>
                <a:cubicBezTo>
                  <a:pt x="1680659" y="2149073"/>
                  <a:pt x="1865876" y="1940767"/>
                  <a:pt x="1850815" y="1654259"/>
                </a:cubicBezTo>
                <a:cubicBezTo>
                  <a:pt x="1844015" y="1608142"/>
                  <a:pt x="1837162" y="1561942"/>
                  <a:pt x="1830467" y="1515986"/>
                </a:cubicBezTo>
                <a:cubicBezTo>
                  <a:pt x="1779361" y="1292438"/>
                  <a:pt x="1635542" y="1134285"/>
                  <a:pt x="1477043" y="1144372"/>
                </a:cubicBezTo>
                <a:close/>
                <a:moveTo>
                  <a:pt x="1651152" y="501"/>
                </a:moveTo>
                <a:cubicBezTo>
                  <a:pt x="1977584" y="8635"/>
                  <a:pt x="2235425" y="52153"/>
                  <a:pt x="2580395" y="324821"/>
                </a:cubicBezTo>
                <a:cubicBezTo>
                  <a:pt x="3000061" y="656529"/>
                  <a:pt x="3430704" y="1549940"/>
                  <a:pt x="3030464" y="2249544"/>
                </a:cubicBezTo>
                <a:cubicBezTo>
                  <a:pt x="2882259" y="2451798"/>
                  <a:pt x="2785813" y="2507403"/>
                  <a:pt x="2585849" y="2588887"/>
                </a:cubicBezTo>
                <a:cubicBezTo>
                  <a:pt x="2194785" y="2615774"/>
                  <a:pt x="1984876" y="2478759"/>
                  <a:pt x="1973374" y="2195096"/>
                </a:cubicBezTo>
                <a:cubicBezTo>
                  <a:pt x="1841986" y="2496540"/>
                  <a:pt x="1610941" y="2555551"/>
                  <a:pt x="1390827" y="2527630"/>
                </a:cubicBezTo>
                <a:cubicBezTo>
                  <a:pt x="1131071" y="2494680"/>
                  <a:pt x="853863" y="2136270"/>
                  <a:pt x="783896" y="1665044"/>
                </a:cubicBezTo>
                <a:cubicBezTo>
                  <a:pt x="715204" y="1202409"/>
                  <a:pt x="991941" y="900416"/>
                  <a:pt x="1268509" y="819983"/>
                </a:cubicBezTo>
                <a:cubicBezTo>
                  <a:pt x="1288264" y="814237"/>
                  <a:pt x="1308391" y="810536"/>
                  <a:pt x="1328805" y="807930"/>
                </a:cubicBezTo>
                <a:cubicBezTo>
                  <a:pt x="1349219" y="805325"/>
                  <a:pt x="1369921" y="803817"/>
                  <a:pt x="1390827" y="802457"/>
                </a:cubicBezTo>
                <a:cubicBezTo>
                  <a:pt x="1416795" y="800769"/>
                  <a:pt x="1355770" y="788713"/>
                  <a:pt x="1462242" y="801708"/>
                </a:cubicBezTo>
                <a:cubicBezTo>
                  <a:pt x="1599590" y="818472"/>
                  <a:pt x="1776043" y="890774"/>
                  <a:pt x="1956122" y="1110076"/>
                </a:cubicBezTo>
                <a:lnTo>
                  <a:pt x="1973374" y="875315"/>
                </a:lnTo>
                <a:lnTo>
                  <a:pt x="2333414" y="875315"/>
                </a:lnTo>
                <a:cubicBezTo>
                  <a:pt x="2330539" y="1325736"/>
                  <a:pt x="2327663" y="1603628"/>
                  <a:pt x="2324788" y="2054049"/>
                </a:cubicBezTo>
                <a:cubicBezTo>
                  <a:pt x="2290850" y="2479718"/>
                  <a:pt x="2627788" y="2217580"/>
                  <a:pt x="2661746" y="2179658"/>
                </a:cubicBezTo>
                <a:lnTo>
                  <a:pt x="2691046" y="2188689"/>
                </a:lnTo>
                <a:lnTo>
                  <a:pt x="2667011" y="2175828"/>
                </a:lnTo>
                <a:cubicBezTo>
                  <a:pt x="2945550" y="1655295"/>
                  <a:pt x="2803444" y="1009445"/>
                  <a:pt x="2332141" y="653899"/>
                </a:cubicBezTo>
                <a:cubicBezTo>
                  <a:pt x="1860838" y="298353"/>
                  <a:pt x="1200794" y="339069"/>
                  <a:pt x="776764" y="749845"/>
                </a:cubicBezTo>
                <a:cubicBezTo>
                  <a:pt x="352733" y="1160621"/>
                  <a:pt x="291083" y="1819040"/>
                  <a:pt x="631487" y="2301392"/>
                </a:cubicBezTo>
                <a:cubicBezTo>
                  <a:pt x="971891" y="2783745"/>
                  <a:pt x="1612904" y="2946283"/>
                  <a:pt x="2142017" y="2684410"/>
                </a:cubicBezTo>
                <a:lnTo>
                  <a:pt x="2324866" y="3053856"/>
                </a:lnTo>
                <a:cubicBezTo>
                  <a:pt x="1613730" y="3405817"/>
                  <a:pt x="752200" y="3187363"/>
                  <a:pt x="294693" y="2539075"/>
                </a:cubicBezTo>
                <a:cubicBezTo>
                  <a:pt x="-162814" y="1890787"/>
                  <a:pt x="-79956" y="1005863"/>
                  <a:pt x="489947" y="453774"/>
                </a:cubicBezTo>
                <a:cubicBezTo>
                  <a:pt x="810518" y="143225"/>
                  <a:pt x="1231454" y="-9956"/>
                  <a:pt x="1651152" y="50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03" name="Left Arrow 1">
            <a:extLst>
              <a:ext uri="{FF2B5EF4-FFF2-40B4-BE49-F238E27FC236}">
                <a16:creationId xmlns:a16="http://schemas.microsoft.com/office/drawing/2014/main" id="{1947BE1D-5A1D-43CF-B583-1D9110F2864D}"/>
              </a:ext>
            </a:extLst>
          </p:cNvPr>
          <p:cNvSpPr>
            <a:spLocks noChangeAspect="1"/>
          </p:cNvSpPr>
          <p:nvPr/>
        </p:nvSpPr>
        <p:spPr>
          <a:xfrm>
            <a:off x="11088980" y="5624208"/>
            <a:ext cx="544340" cy="529812"/>
          </a:xfrm>
          <a:custGeom>
            <a:avLst/>
            <a:gdLst/>
            <a:ahLst/>
            <a:cxnLst/>
            <a:rect l="l" t="t" r="r" b="b"/>
            <a:pathLst>
              <a:path w="3306630" h="3218379">
                <a:moveTo>
                  <a:pt x="0" y="2085651"/>
                </a:moveTo>
                <a:cubicBezTo>
                  <a:pt x="253919" y="2342528"/>
                  <a:pt x="881542" y="2297196"/>
                  <a:pt x="1388167" y="2271654"/>
                </a:cubicBezTo>
                <a:lnTo>
                  <a:pt x="1417952" y="2988872"/>
                </a:lnTo>
                <a:lnTo>
                  <a:pt x="717647" y="2950294"/>
                </a:lnTo>
                <a:cubicBezTo>
                  <a:pt x="467617" y="2928101"/>
                  <a:pt x="217417" y="2555860"/>
                  <a:pt x="0" y="2085651"/>
                </a:cubicBezTo>
                <a:close/>
                <a:moveTo>
                  <a:pt x="1969797" y="2019847"/>
                </a:moveTo>
                <a:lnTo>
                  <a:pt x="1969797" y="2274913"/>
                </a:lnTo>
                <a:lnTo>
                  <a:pt x="2657809" y="2274913"/>
                </a:lnTo>
                <a:cubicBezTo>
                  <a:pt x="2787205" y="2599270"/>
                  <a:pt x="2968360" y="2923626"/>
                  <a:pt x="2675062" y="2954686"/>
                </a:cubicBezTo>
                <a:lnTo>
                  <a:pt x="1969797" y="2963313"/>
                </a:lnTo>
                <a:lnTo>
                  <a:pt x="1969797" y="3218379"/>
                </a:lnTo>
                <a:lnTo>
                  <a:pt x="1429598" y="2619113"/>
                </a:lnTo>
                <a:close/>
                <a:moveTo>
                  <a:pt x="2961009" y="1275432"/>
                </a:moveTo>
                <a:lnTo>
                  <a:pt x="3277752" y="1901203"/>
                </a:lnTo>
                <a:cubicBezTo>
                  <a:pt x="3383548" y="2128832"/>
                  <a:pt x="3186278" y="2531632"/>
                  <a:pt x="2887773" y="2955026"/>
                </a:cubicBezTo>
                <a:cubicBezTo>
                  <a:pt x="2983276" y="2606687"/>
                  <a:pt x="2630206" y="2085815"/>
                  <a:pt x="2354773" y="1659836"/>
                </a:cubicBezTo>
                <a:close/>
                <a:moveTo>
                  <a:pt x="1019997" y="990789"/>
                </a:moveTo>
                <a:lnTo>
                  <a:pt x="1268877" y="1758248"/>
                </a:lnTo>
                <a:lnTo>
                  <a:pt x="1047983" y="1630715"/>
                </a:lnTo>
                <a:lnTo>
                  <a:pt x="703977" y="2226552"/>
                </a:lnTo>
                <a:cubicBezTo>
                  <a:pt x="358378" y="2176433"/>
                  <a:pt x="-13100" y="2171140"/>
                  <a:pt x="106650" y="1901606"/>
                </a:cubicBezTo>
                <a:lnTo>
                  <a:pt x="451811" y="1286515"/>
                </a:lnTo>
                <a:lnTo>
                  <a:pt x="230918" y="1158982"/>
                </a:lnTo>
                <a:close/>
                <a:moveTo>
                  <a:pt x="2174825" y="119764"/>
                </a:moveTo>
                <a:cubicBezTo>
                  <a:pt x="2220451" y="119103"/>
                  <a:pt x="2264887" y="143875"/>
                  <a:pt x="2308274" y="203493"/>
                </a:cubicBezTo>
                <a:lnTo>
                  <a:pt x="2668377" y="809957"/>
                </a:lnTo>
                <a:lnTo>
                  <a:pt x="2889271" y="682424"/>
                </a:lnTo>
                <a:lnTo>
                  <a:pt x="2640391" y="1449883"/>
                </a:lnTo>
                <a:lnTo>
                  <a:pt x="1851312" y="1281690"/>
                </a:lnTo>
                <a:lnTo>
                  <a:pt x="2072206" y="1154157"/>
                </a:lnTo>
                <a:lnTo>
                  <a:pt x="1728200" y="558321"/>
                </a:lnTo>
                <a:cubicBezTo>
                  <a:pt x="1890352" y="352642"/>
                  <a:pt x="2037947" y="121750"/>
                  <a:pt x="2174825" y="119764"/>
                </a:cubicBezTo>
                <a:close/>
                <a:moveTo>
                  <a:pt x="1831774" y="30"/>
                </a:moveTo>
                <a:cubicBezTo>
                  <a:pt x="1948530" y="539"/>
                  <a:pt x="2073232" y="7407"/>
                  <a:pt x="2202212" y="19111"/>
                </a:cubicBezTo>
                <a:cubicBezTo>
                  <a:pt x="1852790" y="110572"/>
                  <a:pt x="1578238" y="676776"/>
                  <a:pt x="1347045" y="1128297"/>
                </a:cubicBezTo>
                <a:lnTo>
                  <a:pt x="711024" y="795483"/>
                </a:lnTo>
                <a:lnTo>
                  <a:pt x="1094586" y="208291"/>
                </a:lnTo>
                <a:cubicBezTo>
                  <a:pt x="1202761" y="54213"/>
                  <a:pt x="1481508" y="-1496"/>
                  <a:pt x="1831774" y="3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4" name="Oval 35">
            <a:extLst>
              <a:ext uri="{FF2B5EF4-FFF2-40B4-BE49-F238E27FC236}">
                <a16:creationId xmlns:a16="http://schemas.microsoft.com/office/drawing/2014/main" id="{BCF76AF1-1ADE-45FB-9D44-99BC7FEECFA3}"/>
              </a:ext>
            </a:extLst>
          </p:cNvPr>
          <p:cNvSpPr/>
          <p:nvPr/>
        </p:nvSpPr>
        <p:spPr>
          <a:xfrm>
            <a:off x="10359195" y="5625275"/>
            <a:ext cx="426213" cy="537400"/>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2126821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Fully Editable Icon Sets: C</a:t>
            </a:r>
          </a:p>
        </p:txBody>
      </p:sp>
      <p:sp>
        <p:nvSpPr>
          <p:cNvPr id="54" name="Isosceles Triangle 68">
            <a:extLst>
              <a:ext uri="{FF2B5EF4-FFF2-40B4-BE49-F238E27FC236}">
                <a16:creationId xmlns:a16="http://schemas.microsoft.com/office/drawing/2014/main" id="{870C564B-4826-4504-AD55-BCA183FFA29B}"/>
              </a:ext>
            </a:extLst>
          </p:cNvPr>
          <p:cNvSpPr/>
          <p:nvPr/>
        </p:nvSpPr>
        <p:spPr>
          <a:xfrm rot="10800000">
            <a:off x="7871934" y="4610240"/>
            <a:ext cx="220703" cy="687310"/>
          </a:xfrm>
          <a:custGeom>
            <a:avLst/>
            <a:gdLst/>
            <a:ahLst/>
            <a:cxnLst/>
            <a:rect l="l" t="t" r="r" b="b"/>
            <a:pathLst>
              <a:path w="1040400" h="3240000">
                <a:moveTo>
                  <a:pt x="41345" y="940666"/>
                </a:moveTo>
                <a:lnTo>
                  <a:pt x="1242" y="653403"/>
                </a:lnTo>
                <a:lnTo>
                  <a:pt x="0" y="653403"/>
                </a:lnTo>
                <a:lnTo>
                  <a:pt x="1057" y="652077"/>
                </a:lnTo>
                <a:lnTo>
                  <a:pt x="447" y="647712"/>
                </a:lnTo>
                <a:lnTo>
                  <a:pt x="4531" y="647712"/>
                </a:lnTo>
                <a:lnTo>
                  <a:pt x="520200" y="0"/>
                </a:lnTo>
                <a:lnTo>
                  <a:pt x="659109" y="174478"/>
                </a:lnTo>
                <a:close/>
                <a:moveTo>
                  <a:pt x="101622" y="1372451"/>
                </a:moveTo>
                <a:lnTo>
                  <a:pt x="61820" y="1087335"/>
                </a:lnTo>
                <a:lnTo>
                  <a:pt x="728036" y="261055"/>
                </a:lnTo>
                <a:lnTo>
                  <a:pt x="870500" y="439998"/>
                </a:lnTo>
                <a:lnTo>
                  <a:pt x="860164" y="431664"/>
                </a:lnTo>
                <a:close/>
                <a:moveTo>
                  <a:pt x="161365" y="1800403"/>
                </a:moveTo>
                <a:lnTo>
                  <a:pt x="122098" y="1519120"/>
                </a:lnTo>
                <a:lnTo>
                  <a:pt x="930953" y="515931"/>
                </a:lnTo>
                <a:lnTo>
                  <a:pt x="1035869" y="647712"/>
                </a:lnTo>
                <a:lnTo>
                  <a:pt x="1039954" y="647712"/>
                </a:lnTo>
                <a:lnTo>
                  <a:pt x="1039345" y="652078"/>
                </a:lnTo>
                <a:lnTo>
                  <a:pt x="1040400" y="653403"/>
                </a:lnTo>
                <a:lnTo>
                  <a:pt x="1039160" y="653403"/>
                </a:lnTo>
                <a:lnTo>
                  <a:pt x="1029316" y="723920"/>
                </a:lnTo>
                <a:close/>
                <a:moveTo>
                  <a:pt x="217894" y="2205330"/>
                </a:moveTo>
                <a:lnTo>
                  <a:pt x="181840" y="1947070"/>
                </a:lnTo>
                <a:lnTo>
                  <a:pt x="1000266" y="932012"/>
                </a:lnTo>
                <a:lnTo>
                  <a:pt x="949113" y="1298429"/>
                </a:lnTo>
                <a:close/>
                <a:moveTo>
                  <a:pt x="330192" y="2564220"/>
                </a:moveTo>
                <a:lnTo>
                  <a:pt x="267995" y="2564220"/>
                </a:lnTo>
                <a:lnTo>
                  <a:pt x="237100" y="2342912"/>
                </a:lnTo>
                <a:lnTo>
                  <a:pt x="242309" y="2347112"/>
                </a:lnTo>
                <a:lnTo>
                  <a:pt x="920063" y="1506522"/>
                </a:lnTo>
                <a:lnTo>
                  <a:pt x="865005" y="1900914"/>
                </a:lnTo>
                <a:close/>
                <a:moveTo>
                  <a:pt x="772406" y="2564220"/>
                </a:moveTo>
                <a:lnTo>
                  <a:pt x="468924" y="2564220"/>
                </a:lnTo>
                <a:lnTo>
                  <a:pt x="835955" y="2109008"/>
                </a:lnTo>
                <a:close/>
                <a:moveTo>
                  <a:pt x="892044" y="3240000"/>
                </a:moveTo>
                <a:lnTo>
                  <a:pt x="148356" y="3240000"/>
                </a:lnTo>
                <a:lnTo>
                  <a:pt x="276144" y="2663936"/>
                </a:lnTo>
                <a:lnTo>
                  <a:pt x="764256"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5" name="Rectangle 9">
            <a:extLst>
              <a:ext uri="{FF2B5EF4-FFF2-40B4-BE49-F238E27FC236}">
                <a16:creationId xmlns:a16="http://schemas.microsoft.com/office/drawing/2014/main" id="{F4DF7C3C-D955-465B-A7ED-DA6CEFF74209}"/>
              </a:ext>
            </a:extLst>
          </p:cNvPr>
          <p:cNvSpPr/>
          <p:nvPr/>
        </p:nvSpPr>
        <p:spPr>
          <a:xfrm>
            <a:off x="8435540" y="4689594"/>
            <a:ext cx="529466" cy="528605"/>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6" name="Isosceles Triangle 8">
            <a:extLst>
              <a:ext uri="{FF2B5EF4-FFF2-40B4-BE49-F238E27FC236}">
                <a16:creationId xmlns:a16="http://schemas.microsoft.com/office/drawing/2014/main" id="{FED1BF7A-7546-4AF8-89CC-3CEC8A5874C0}"/>
              </a:ext>
            </a:extLst>
          </p:cNvPr>
          <p:cNvSpPr/>
          <p:nvPr/>
        </p:nvSpPr>
        <p:spPr>
          <a:xfrm rot="16200000">
            <a:off x="4359308" y="3634371"/>
            <a:ext cx="444149" cy="529543"/>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7" name="Donut 8">
            <a:extLst>
              <a:ext uri="{FF2B5EF4-FFF2-40B4-BE49-F238E27FC236}">
                <a16:creationId xmlns:a16="http://schemas.microsoft.com/office/drawing/2014/main" id="{E6D41FF5-B672-4C8A-A062-73A4028D9602}"/>
              </a:ext>
            </a:extLst>
          </p:cNvPr>
          <p:cNvSpPr/>
          <p:nvPr/>
        </p:nvSpPr>
        <p:spPr>
          <a:xfrm>
            <a:off x="9475134" y="3608548"/>
            <a:ext cx="486216" cy="581184"/>
          </a:xfrm>
          <a:custGeom>
            <a:avLst/>
            <a:gdLst/>
            <a:ahLst/>
            <a:cxn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8" name="Freeform 18">
            <a:extLst>
              <a:ext uri="{FF2B5EF4-FFF2-40B4-BE49-F238E27FC236}">
                <a16:creationId xmlns:a16="http://schemas.microsoft.com/office/drawing/2014/main" id="{F57ADD61-A5C9-4BA6-A485-F46349246C4A}"/>
              </a:ext>
            </a:extLst>
          </p:cNvPr>
          <p:cNvSpPr/>
          <p:nvPr/>
        </p:nvSpPr>
        <p:spPr>
          <a:xfrm>
            <a:off x="10104940" y="4747559"/>
            <a:ext cx="511325" cy="412677"/>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9" name="Oval 7">
            <a:extLst>
              <a:ext uri="{FF2B5EF4-FFF2-40B4-BE49-F238E27FC236}">
                <a16:creationId xmlns:a16="http://schemas.microsoft.com/office/drawing/2014/main" id="{5B3365E1-0E4A-4E37-8487-402BEAEC4C18}"/>
              </a:ext>
            </a:extLst>
          </p:cNvPr>
          <p:cNvSpPr/>
          <p:nvPr/>
        </p:nvSpPr>
        <p:spPr>
          <a:xfrm>
            <a:off x="10252271" y="3641889"/>
            <a:ext cx="514505" cy="514505"/>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0" name="Freeform 20">
            <a:extLst>
              <a:ext uri="{FF2B5EF4-FFF2-40B4-BE49-F238E27FC236}">
                <a16:creationId xmlns:a16="http://schemas.microsoft.com/office/drawing/2014/main" id="{E674EC10-6DF4-4D79-8C68-8E0E302F4814}"/>
              </a:ext>
            </a:extLst>
          </p:cNvPr>
          <p:cNvSpPr/>
          <p:nvPr/>
        </p:nvSpPr>
        <p:spPr>
          <a:xfrm>
            <a:off x="10998217" y="5652772"/>
            <a:ext cx="536427" cy="573297"/>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1" name="Rounded Rectangle 25">
            <a:extLst>
              <a:ext uri="{FF2B5EF4-FFF2-40B4-BE49-F238E27FC236}">
                <a16:creationId xmlns:a16="http://schemas.microsoft.com/office/drawing/2014/main" id="{52251A18-A73B-4A26-9FEC-6B831E23205B}"/>
              </a:ext>
            </a:extLst>
          </p:cNvPr>
          <p:cNvSpPr/>
          <p:nvPr/>
        </p:nvSpPr>
        <p:spPr>
          <a:xfrm>
            <a:off x="10972939" y="2640819"/>
            <a:ext cx="586980" cy="430164"/>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2" name="Block Arc 41">
            <a:extLst>
              <a:ext uri="{FF2B5EF4-FFF2-40B4-BE49-F238E27FC236}">
                <a16:creationId xmlns:a16="http://schemas.microsoft.com/office/drawing/2014/main" id="{36DCD789-FED8-401C-8C81-CF9F331DAB6D}"/>
              </a:ext>
            </a:extLst>
          </p:cNvPr>
          <p:cNvSpPr/>
          <p:nvPr/>
        </p:nvSpPr>
        <p:spPr>
          <a:xfrm>
            <a:off x="9454085" y="5654191"/>
            <a:ext cx="563324" cy="570461"/>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3" name="Round Same Side Corner Rectangle 11">
            <a:extLst>
              <a:ext uri="{FF2B5EF4-FFF2-40B4-BE49-F238E27FC236}">
                <a16:creationId xmlns:a16="http://schemas.microsoft.com/office/drawing/2014/main" id="{AFBCEF67-A3DE-45DE-97FD-374E910A67D8}"/>
              </a:ext>
            </a:extLst>
          </p:cNvPr>
          <p:cNvSpPr/>
          <p:nvPr/>
        </p:nvSpPr>
        <p:spPr>
          <a:xfrm rot="9900000">
            <a:off x="10208910" y="1534987"/>
            <a:ext cx="579867" cy="492485"/>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4" name="Donut 39">
            <a:extLst>
              <a:ext uri="{FF2B5EF4-FFF2-40B4-BE49-F238E27FC236}">
                <a16:creationId xmlns:a16="http://schemas.microsoft.com/office/drawing/2014/main" id="{439297A1-2150-467C-8B3E-08A8C9E0E56F}"/>
              </a:ext>
            </a:extLst>
          </p:cNvPr>
          <p:cNvSpPr/>
          <p:nvPr/>
        </p:nvSpPr>
        <p:spPr>
          <a:xfrm>
            <a:off x="4246301" y="4666128"/>
            <a:ext cx="575536" cy="575536"/>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5" name="Freeform 25">
            <a:extLst>
              <a:ext uri="{FF2B5EF4-FFF2-40B4-BE49-F238E27FC236}">
                <a16:creationId xmlns:a16="http://schemas.microsoft.com/office/drawing/2014/main" id="{115A3EAB-6A86-45ED-8F48-A7797A2D6676}"/>
              </a:ext>
            </a:extLst>
          </p:cNvPr>
          <p:cNvSpPr/>
          <p:nvPr/>
        </p:nvSpPr>
        <p:spPr>
          <a:xfrm>
            <a:off x="8766358" y="3640606"/>
            <a:ext cx="417857" cy="517071"/>
          </a:xfrm>
          <a:custGeom>
            <a:avLst/>
            <a:gdLst>
              <a:gd name="connsiteX0" fmla="*/ 371475 w 1600200"/>
              <a:gd name="connsiteY0" fmla="*/ 0 h 1857375"/>
              <a:gd name="connsiteX1" fmla="*/ 628650 w 1600200"/>
              <a:gd name="connsiteY1" fmla="*/ 523875 h 1857375"/>
              <a:gd name="connsiteX2" fmla="*/ 400050 w 1600200"/>
              <a:gd name="connsiteY2" fmla="*/ 561975 h 1857375"/>
              <a:gd name="connsiteX3" fmla="*/ 1019175 w 1600200"/>
              <a:gd name="connsiteY3" fmla="*/ 1438275 h 1857375"/>
              <a:gd name="connsiteX4" fmla="*/ 1219200 w 1600200"/>
              <a:gd name="connsiteY4" fmla="*/ 1238250 h 1857375"/>
              <a:gd name="connsiteX5" fmla="*/ 1600200 w 1600200"/>
              <a:gd name="connsiteY5" fmla="*/ 1666875 h 1857375"/>
              <a:gd name="connsiteX6" fmla="*/ 1038225 w 1600200"/>
              <a:gd name="connsiteY6" fmla="*/ 1857375 h 1857375"/>
              <a:gd name="connsiteX7" fmla="*/ 0 w 1600200"/>
              <a:gd name="connsiteY7" fmla="*/ 314325 h 1857375"/>
              <a:gd name="connsiteX8" fmla="*/ 371475 w 1600200"/>
              <a:gd name="connsiteY8" fmla="*/ 0 h 1857375"/>
              <a:gd name="connsiteX0" fmla="*/ 371475 w 1600200"/>
              <a:gd name="connsiteY0" fmla="*/ 0 h 1917951"/>
              <a:gd name="connsiteX1" fmla="*/ 628650 w 1600200"/>
              <a:gd name="connsiteY1" fmla="*/ 584451 h 1917951"/>
              <a:gd name="connsiteX2" fmla="*/ 400050 w 1600200"/>
              <a:gd name="connsiteY2" fmla="*/ 622551 h 1917951"/>
              <a:gd name="connsiteX3" fmla="*/ 1019175 w 1600200"/>
              <a:gd name="connsiteY3" fmla="*/ 1498851 h 1917951"/>
              <a:gd name="connsiteX4" fmla="*/ 1219200 w 1600200"/>
              <a:gd name="connsiteY4" fmla="*/ 1298826 h 1917951"/>
              <a:gd name="connsiteX5" fmla="*/ 1600200 w 1600200"/>
              <a:gd name="connsiteY5" fmla="*/ 1727451 h 1917951"/>
              <a:gd name="connsiteX6" fmla="*/ 1038225 w 1600200"/>
              <a:gd name="connsiteY6" fmla="*/ 1917951 h 1917951"/>
              <a:gd name="connsiteX7" fmla="*/ 0 w 1600200"/>
              <a:gd name="connsiteY7" fmla="*/ 374901 h 1917951"/>
              <a:gd name="connsiteX8" fmla="*/ 371475 w 1600200"/>
              <a:gd name="connsiteY8" fmla="*/ 0 h 1917951"/>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544 h 1919495"/>
              <a:gd name="connsiteX1" fmla="*/ 628650 w 1600200"/>
              <a:gd name="connsiteY1" fmla="*/ 585995 h 1919495"/>
              <a:gd name="connsiteX2" fmla="*/ 400050 w 1600200"/>
              <a:gd name="connsiteY2" fmla="*/ 624095 h 1919495"/>
              <a:gd name="connsiteX3" fmla="*/ 1019175 w 1600200"/>
              <a:gd name="connsiteY3" fmla="*/ 1500395 h 1919495"/>
              <a:gd name="connsiteX4" fmla="*/ 1219200 w 1600200"/>
              <a:gd name="connsiteY4" fmla="*/ 1300370 h 1919495"/>
              <a:gd name="connsiteX5" fmla="*/ 1600200 w 1600200"/>
              <a:gd name="connsiteY5" fmla="*/ 1728995 h 1919495"/>
              <a:gd name="connsiteX6" fmla="*/ 1038225 w 1600200"/>
              <a:gd name="connsiteY6" fmla="*/ 1919495 h 1919495"/>
              <a:gd name="connsiteX7" fmla="*/ 0 w 1600200"/>
              <a:gd name="connsiteY7" fmla="*/ 376445 h 1919495"/>
              <a:gd name="connsiteX8" fmla="*/ 371475 w 1600200"/>
              <a:gd name="connsiteY8" fmla="*/ 1544 h 1919495"/>
              <a:gd name="connsiteX0" fmla="*/ 371475 w 1600200"/>
              <a:gd name="connsiteY0" fmla="*/ 1487 h 1919438"/>
              <a:gd name="connsiteX1" fmla="*/ 568075 w 1600200"/>
              <a:gd name="connsiteY1" fmla="*/ 603245 h 1919438"/>
              <a:gd name="connsiteX2" fmla="*/ 400050 w 1600200"/>
              <a:gd name="connsiteY2" fmla="*/ 624038 h 1919438"/>
              <a:gd name="connsiteX3" fmla="*/ 1019175 w 1600200"/>
              <a:gd name="connsiteY3" fmla="*/ 1500338 h 1919438"/>
              <a:gd name="connsiteX4" fmla="*/ 1219200 w 1600200"/>
              <a:gd name="connsiteY4" fmla="*/ 1300313 h 1919438"/>
              <a:gd name="connsiteX5" fmla="*/ 1600200 w 1600200"/>
              <a:gd name="connsiteY5" fmla="*/ 1728938 h 1919438"/>
              <a:gd name="connsiteX6" fmla="*/ 1038225 w 1600200"/>
              <a:gd name="connsiteY6" fmla="*/ 1919438 h 1919438"/>
              <a:gd name="connsiteX7" fmla="*/ 0 w 1600200"/>
              <a:gd name="connsiteY7" fmla="*/ 376388 h 1919438"/>
              <a:gd name="connsiteX8" fmla="*/ 371475 w 1600200"/>
              <a:gd name="connsiteY8" fmla="*/ 1487 h 1919438"/>
              <a:gd name="connsiteX0" fmla="*/ 371475 w 1600200"/>
              <a:gd name="connsiteY0" fmla="*/ 1032 h 1918983"/>
              <a:gd name="connsiteX1" fmla="*/ 568075 w 1600200"/>
              <a:gd name="connsiteY1" fmla="*/ 602790 h 1918983"/>
              <a:gd name="connsiteX2" fmla="*/ 400050 w 1600200"/>
              <a:gd name="connsiteY2" fmla="*/ 623583 h 1918983"/>
              <a:gd name="connsiteX3" fmla="*/ 1019175 w 1600200"/>
              <a:gd name="connsiteY3" fmla="*/ 1499883 h 1918983"/>
              <a:gd name="connsiteX4" fmla="*/ 1219200 w 1600200"/>
              <a:gd name="connsiteY4" fmla="*/ 1299858 h 1918983"/>
              <a:gd name="connsiteX5" fmla="*/ 1600200 w 1600200"/>
              <a:gd name="connsiteY5" fmla="*/ 1728483 h 1918983"/>
              <a:gd name="connsiteX6" fmla="*/ 1038225 w 1600200"/>
              <a:gd name="connsiteY6" fmla="*/ 1918983 h 1918983"/>
              <a:gd name="connsiteX7" fmla="*/ 0 w 1600200"/>
              <a:gd name="connsiteY7" fmla="*/ 375933 h 1918983"/>
              <a:gd name="connsiteX8" fmla="*/ 371475 w 1600200"/>
              <a:gd name="connsiteY8" fmla="*/ 1032 h 1918983"/>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118 h 1919069"/>
              <a:gd name="connsiteX1" fmla="*/ 568075 w 1600200"/>
              <a:gd name="connsiteY1" fmla="*/ 602876 h 1919069"/>
              <a:gd name="connsiteX2" fmla="*/ 400050 w 1600200"/>
              <a:gd name="connsiteY2" fmla="*/ 623669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408703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59666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70138 w 1600200"/>
              <a:gd name="connsiteY3" fmla="*/ 1517276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0522 w 1600200"/>
              <a:gd name="connsiteY3" fmla="*/ 1534584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96099 w 1600200"/>
              <a:gd name="connsiteY3" fmla="*/ 1546122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588662"/>
              <a:gd name="connsiteY0" fmla="*/ 1118 h 1919069"/>
              <a:gd name="connsiteX1" fmla="*/ 568075 w 1588662"/>
              <a:gd name="connsiteY1" fmla="*/ 602876 h 1919069"/>
              <a:gd name="connsiteX2" fmla="*/ 374089 w 1588662"/>
              <a:gd name="connsiteY2" fmla="*/ 646744 h 1919069"/>
              <a:gd name="connsiteX3" fmla="*/ 987445 w 1588662"/>
              <a:gd name="connsiteY3" fmla="*/ 1528815 h 1919069"/>
              <a:gd name="connsiteX4" fmla="*/ 1173048 w 1588662"/>
              <a:gd name="connsiteY4" fmla="*/ 1311482 h 1919069"/>
              <a:gd name="connsiteX5" fmla="*/ 1588662 w 1588662"/>
              <a:gd name="connsiteY5" fmla="*/ 1699723 h 1919069"/>
              <a:gd name="connsiteX6" fmla="*/ 1038225 w 1588662"/>
              <a:gd name="connsiteY6" fmla="*/ 1919069 h 1919069"/>
              <a:gd name="connsiteX7" fmla="*/ 0 w 1588662"/>
              <a:gd name="connsiteY7" fmla="*/ 376019 h 1919069"/>
              <a:gd name="connsiteX8" fmla="*/ 371475 w 1588662"/>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46976"/>
              <a:gd name="connsiteX1" fmla="*/ 568075 w 1596260"/>
              <a:gd name="connsiteY1" fmla="*/ 602876 h 1946976"/>
              <a:gd name="connsiteX2" fmla="*/ 374089 w 1596260"/>
              <a:gd name="connsiteY2" fmla="*/ 646744 h 1946976"/>
              <a:gd name="connsiteX3" fmla="*/ 987445 w 1596260"/>
              <a:gd name="connsiteY3" fmla="*/ 1528815 h 1946976"/>
              <a:gd name="connsiteX4" fmla="*/ 1173048 w 1596260"/>
              <a:gd name="connsiteY4" fmla="*/ 1311482 h 1946976"/>
              <a:gd name="connsiteX5" fmla="*/ 1588662 w 1596260"/>
              <a:gd name="connsiteY5" fmla="*/ 1699723 h 1946976"/>
              <a:gd name="connsiteX6" fmla="*/ 1038225 w 1596260"/>
              <a:gd name="connsiteY6" fmla="*/ 1919069 h 1946976"/>
              <a:gd name="connsiteX7" fmla="*/ 0 w 1596260"/>
              <a:gd name="connsiteY7" fmla="*/ 376019 h 1946976"/>
              <a:gd name="connsiteX8" fmla="*/ 371475 w 1596260"/>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33976 w 1558761"/>
              <a:gd name="connsiteY0" fmla="*/ 1118 h 1946976"/>
              <a:gd name="connsiteX1" fmla="*/ 530576 w 1558761"/>
              <a:gd name="connsiteY1" fmla="*/ 602876 h 1946976"/>
              <a:gd name="connsiteX2" fmla="*/ 336590 w 1558761"/>
              <a:gd name="connsiteY2" fmla="*/ 646744 h 1946976"/>
              <a:gd name="connsiteX3" fmla="*/ 949946 w 1558761"/>
              <a:gd name="connsiteY3" fmla="*/ 1528815 h 1946976"/>
              <a:gd name="connsiteX4" fmla="*/ 1135549 w 1558761"/>
              <a:gd name="connsiteY4" fmla="*/ 1311482 h 1946976"/>
              <a:gd name="connsiteX5" fmla="*/ 1551163 w 1558761"/>
              <a:gd name="connsiteY5" fmla="*/ 1699723 h 1946976"/>
              <a:gd name="connsiteX6" fmla="*/ 1000726 w 1558761"/>
              <a:gd name="connsiteY6" fmla="*/ 1919069 h 1946976"/>
              <a:gd name="connsiteX7" fmla="*/ 0 w 1558761"/>
              <a:gd name="connsiteY7" fmla="*/ 390441 h 1946976"/>
              <a:gd name="connsiteX8" fmla="*/ 333976 w 1558761"/>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44260 w 1560662"/>
              <a:gd name="connsiteY2" fmla="*/ 655398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96 h 1946054"/>
              <a:gd name="connsiteX1" fmla="*/ 532477 w 1560662"/>
              <a:gd name="connsiteY1" fmla="*/ 601954 h 1946054"/>
              <a:gd name="connsiteX2" fmla="*/ 344260 w 1560662"/>
              <a:gd name="connsiteY2" fmla="*/ 654476 h 1946054"/>
              <a:gd name="connsiteX3" fmla="*/ 951847 w 1560662"/>
              <a:gd name="connsiteY3" fmla="*/ 1527893 h 1946054"/>
              <a:gd name="connsiteX4" fmla="*/ 1137450 w 1560662"/>
              <a:gd name="connsiteY4" fmla="*/ 1310560 h 1946054"/>
              <a:gd name="connsiteX5" fmla="*/ 1553064 w 1560662"/>
              <a:gd name="connsiteY5" fmla="*/ 1698801 h 1946054"/>
              <a:gd name="connsiteX6" fmla="*/ 1002627 w 1560662"/>
              <a:gd name="connsiteY6" fmla="*/ 1918147 h 1946054"/>
              <a:gd name="connsiteX7" fmla="*/ 1901 w 1560662"/>
              <a:gd name="connsiteY7" fmla="*/ 389519 h 1946054"/>
              <a:gd name="connsiteX8" fmla="*/ 335877 w 1560662"/>
              <a:gd name="connsiteY8" fmla="*/ 196 h 1946054"/>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5431" h="1937121">
                <a:moveTo>
                  <a:pt x="332898" y="199"/>
                </a:moveTo>
                <a:cubicBezTo>
                  <a:pt x="480797" y="-12106"/>
                  <a:pt x="712130" y="551085"/>
                  <a:pt x="532477" y="593021"/>
                </a:cubicBezTo>
                <a:lnTo>
                  <a:pt x="344260" y="645543"/>
                </a:lnTo>
                <a:cubicBezTo>
                  <a:pt x="475639" y="1163599"/>
                  <a:pt x="690666" y="1300897"/>
                  <a:pt x="951847" y="1518960"/>
                </a:cubicBezTo>
                <a:cubicBezTo>
                  <a:pt x="1003138" y="1396518"/>
                  <a:pt x="1042046" y="1291100"/>
                  <a:pt x="1137450" y="1301627"/>
                </a:cubicBezTo>
                <a:cubicBezTo>
                  <a:pt x="1276950" y="1299313"/>
                  <a:pt x="1636332" y="1564228"/>
                  <a:pt x="1553064" y="1689868"/>
                </a:cubicBezTo>
                <a:cubicBezTo>
                  <a:pt x="1389777" y="1941825"/>
                  <a:pt x="1145722" y="1971673"/>
                  <a:pt x="1002627" y="1909214"/>
                </a:cubicBezTo>
                <a:cubicBezTo>
                  <a:pt x="545977" y="1690048"/>
                  <a:pt x="-37590" y="1110316"/>
                  <a:pt x="1901" y="380586"/>
                </a:cubicBezTo>
                <a:cubicBezTo>
                  <a:pt x="36305" y="148891"/>
                  <a:pt x="133416" y="23363"/>
                  <a:pt x="332898" y="1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6" name="Rectangle 36">
            <a:extLst>
              <a:ext uri="{FF2B5EF4-FFF2-40B4-BE49-F238E27FC236}">
                <a16:creationId xmlns:a16="http://schemas.microsoft.com/office/drawing/2014/main" id="{11A06711-0A15-47E5-AAA2-F0E6DC05BD1B}"/>
              </a:ext>
            </a:extLst>
          </p:cNvPr>
          <p:cNvSpPr/>
          <p:nvPr/>
        </p:nvSpPr>
        <p:spPr>
          <a:xfrm>
            <a:off x="5164740" y="4708915"/>
            <a:ext cx="586136" cy="489963"/>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7" name="Rounded Rectangle 27">
            <a:extLst>
              <a:ext uri="{FF2B5EF4-FFF2-40B4-BE49-F238E27FC236}">
                <a16:creationId xmlns:a16="http://schemas.microsoft.com/office/drawing/2014/main" id="{7A5ED58F-9964-4886-8BFC-E301F23293AB}"/>
              </a:ext>
            </a:extLst>
          </p:cNvPr>
          <p:cNvSpPr/>
          <p:nvPr/>
        </p:nvSpPr>
        <p:spPr>
          <a:xfrm>
            <a:off x="8316455" y="1548746"/>
            <a:ext cx="605315" cy="464964"/>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8" name="Rounded Rectangle 7">
            <a:extLst>
              <a:ext uri="{FF2B5EF4-FFF2-40B4-BE49-F238E27FC236}">
                <a16:creationId xmlns:a16="http://schemas.microsoft.com/office/drawing/2014/main" id="{7D6C3C70-FD86-419A-8B89-365FC328FB88}"/>
              </a:ext>
            </a:extLst>
          </p:cNvPr>
          <p:cNvSpPr/>
          <p:nvPr/>
        </p:nvSpPr>
        <p:spPr>
          <a:xfrm>
            <a:off x="9257631" y="1515680"/>
            <a:ext cx="615416" cy="531098"/>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9" name="Chord 15">
            <a:extLst>
              <a:ext uri="{FF2B5EF4-FFF2-40B4-BE49-F238E27FC236}">
                <a16:creationId xmlns:a16="http://schemas.microsoft.com/office/drawing/2014/main" id="{42E9D490-3DD3-4F66-B124-FE910E0FACBF}"/>
              </a:ext>
            </a:extLst>
          </p:cNvPr>
          <p:cNvSpPr/>
          <p:nvPr/>
        </p:nvSpPr>
        <p:spPr>
          <a:xfrm>
            <a:off x="11124640" y="1472088"/>
            <a:ext cx="283580" cy="618280"/>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0" name="Rectangle 16">
            <a:extLst>
              <a:ext uri="{FF2B5EF4-FFF2-40B4-BE49-F238E27FC236}">
                <a16:creationId xmlns:a16="http://schemas.microsoft.com/office/drawing/2014/main" id="{F1978DC7-2159-40E0-A5D4-88F414868797}"/>
              </a:ext>
            </a:extLst>
          </p:cNvPr>
          <p:cNvSpPr/>
          <p:nvPr/>
        </p:nvSpPr>
        <p:spPr>
          <a:xfrm>
            <a:off x="6093780" y="4751666"/>
            <a:ext cx="615416" cy="404460"/>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1" name="Rounded Rectangle 6">
            <a:extLst>
              <a:ext uri="{FF2B5EF4-FFF2-40B4-BE49-F238E27FC236}">
                <a16:creationId xmlns:a16="http://schemas.microsoft.com/office/drawing/2014/main" id="{48E90455-C4C4-4792-86FF-218C5EFE04F0}"/>
              </a:ext>
            </a:extLst>
          </p:cNvPr>
          <p:cNvSpPr/>
          <p:nvPr/>
        </p:nvSpPr>
        <p:spPr>
          <a:xfrm>
            <a:off x="5137072" y="3750690"/>
            <a:ext cx="616402" cy="29690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2" name="Rounded Rectangle 6">
            <a:extLst>
              <a:ext uri="{FF2B5EF4-FFF2-40B4-BE49-F238E27FC236}">
                <a16:creationId xmlns:a16="http://schemas.microsoft.com/office/drawing/2014/main" id="{8329069E-6F6C-4466-BEA3-223D7C56FECC}"/>
              </a:ext>
            </a:extLst>
          </p:cNvPr>
          <p:cNvSpPr/>
          <p:nvPr/>
        </p:nvSpPr>
        <p:spPr>
          <a:xfrm>
            <a:off x="6044394" y="3750690"/>
            <a:ext cx="616402" cy="29690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3" name="Rounded Rectangle 6">
            <a:extLst>
              <a:ext uri="{FF2B5EF4-FFF2-40B4-BE49-F238E27FC236}">
                <a16:creationId xmlns:a16="http://schemas.microsoft.com/office/drawing/2014/main" id="{740CC869-4793-4E41-A92A-FDB14A2B194C}"/>
              </a:ext>
            </a:extLst>
          </p:cNvPr>
          <p:cNvSpPr/>
          <p:nvPr/>
        </p:nvSpPr>
        <p:spPr>
          <a:xfrm>
            <a:off x="6951716" y="3750690"/>
            <a:ext cx="616402" cy="29690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4" name="Rounded Rectangle 6">
            <a:extLst>
              <a:ext uri="{FF2B5EF4-FFF2-40B4-BE49-F238E27FC236}">
                <a16:creationId xmlns:a16="http://schemas.microsoft.com/office/drawing/2014/main" id="{17C1EAE2-459E-491D-81FC-F8924F353B13}"/>
              </a:ext>
            </a:extLst>
          </p:cNvPr>
          <p:cNvSpPr/>
          <p:nvPr/>
        </p:nvSpPr>
        <p:spPr>
          <a:xfrm>
            <a:off x="7859036" y="3750690"/>
            <a:ext cx="616402" cy="29690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240385" y="234376"/>
                </a:moveTo>
                <a:lnTo>
                  <a:pt x="2744441" y="234376"/>
                </a:lnTo>
                <a:lnTo>
                  <a:pt x="2744441" y="1314376"/>
                </a:lnTo>
                <a:lnTo>
                  <a:pt x="2240385" y="1314376"/>
                </a:ln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5" name="Teardrop 6">
            <a:extLst>
              <a:ext uri="{FF2B5EF4-FFF2-40B4-BE49-F238E27FC236}">
                <a16:creationId xmlns:a16="http://schemas.microsoft.com/office/drawing/2014/main" id="{3FF8E6D1-A5CA-4857-BFE4-E947E4F2F934}"/>
              </a:ext>
            </a:extLst>
          </p:cNvPr>
          <p:cNvSpPr/>
          <p:nvPr/>
        </p:nvSpPr>
        <p:spPr>
          <a:xfrm rot="8100000">
            <a:off x="11057693" y="3690402"/>
            <a:ext cx="417475" cy="417476"/>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6" name="Donut 24">
            <a:extLst>
              <a:ext uri="{FF2B5EF4-FFF2-40B4-BE49-F238E27FC236}">
                <a16:creationId xmlns:a16="http://schemas.microsoft.com/office/drawing/2014/main" id="{2358F6B7-5407-478C-BBCE-24DB33354B70}"/>
              </a:ext>
            </a:extLst>
          </p:cNvPr>
          <p:cNvSpPr/>
          <p:nvPr/>
        </p:nvSpPr>
        <p:spPr>
          <a:xfrm>
            <a:off x="5773604" y="2544635"/>
            <a:ext cx="617508" cy="622535"/>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77" name="Chord 38">
            <a:extLst>
              <a:ext uri="{FF2B5EF4-FFF2-40B4-BE49-F238E27FC236}">
                <a16:creationId xmlns:a16="http://schemas.microsoft.com/office/drawing/2014/main" id="{284AD387-FD7A-4FAE-86E7-99768FD2F34F}"/>
              </a:ext>
            </a:extLst>
          </p:cNvPr>
          <p:cNvSpPr/>
          <p:nvPr/>
        </p:nvSpPr>
        <p:spPr>
          <a:xfrm>
            <a:off x="6733448" y="2544108"/>
            <a:ext cx="484927" cy="623588"/>
          </a:xfrm>
          <a:custGeom>
            <a:avLst/>
            <a:gdLst/>
            <a:ahLst/>
            <a:cxnLst/>
            <a:rect l="l" t="t" r="r" b="b"/>
            <a:pathLst>
              <a:path w="2519554" h="3240000">
                <a:moveTo>
                  <a:pt x="1259778" y="0"/>
                </a:moveTo>
                <a:cubicBezTo>
                  <a:pt x="1299543" y="0"/>
                  <a:pt x="1331778" y="32235"/>
                  <a:pt x="1331778" y="72000"/>
                </a:cubicBezTo>
                <a:lnTo>
                  <a:pt x="1331778" y="292696"/>
                </a:lnTo>
                <a:cubicBezTo>
                  <a:pt x="1526887" y="301316"/>
                  <a:pt x="1719796" y="357828"/>
                  <a:pt x="1894309" y="459601"/>
                </a:cubicBezTo>
                <a:cubicBezTo>
                  <a:pt x="2284331" y="687055"/>
                  <a:pt x="2522839" y="1105809"/>
                  <a:pt x="2519520" y="1557297"/>
                </a:cubicBezTo>
                <a:lnTo>
                  <a:pt x="2509882" y="1557270"/>
                </a:lnTo>
                <a:cubicBezTo>
                  <a:pt x="2413806" y="1435449"/>
                  <a:pt x="2264527" y="1358626"/>
                  <a:pt x="2097304" y="1358626"/>
                </a:cubicBezTo>
                <a:cubicBezTo>
                  <a:pt x="1931567" y="1358626"/>
                  <a:pt x="1783455" y="1434091"/>
                  <a:pt x="1688484" y="1554913"/>
                </a:cubicBezTo>
                <a:lnTo>
                  <a:pt x="1657888" y="1554825"/>
                </a:lnTo>
                <a:cubicBezTo>
                  <a:pt x="1579123" y="1454657"/>
                  <a:pt x="1463823" y="1385682"/>
                  <a:pt x="1331778" y="1368008"/>
                </a:cubicBezTo>
                <a:lnTo>
                  <a:pt x="1331778" y="2507895"/>
                </a:lnTo>
                <a:lnTo>
                  <a:pt x="1356113" y="2507895"/>
                </a:lnTo>
                <a:lnTo>
                  <a:pt x="1356113" y="2868215"/>
                </a:lnTo>
                <a:lnTo>
                  <a:pt x="1353558" y="2868215"/>
                </a:lnTo>
                <a:cubicBezTo>
                  <a:pt x="1347515" y="3074779"/>
                  <a:pt x="1177830" y="3240000"/>
                  <a:pt x="969556" y="3240000"/>
                </a:cubicBezTo>
                <a:cubicBezTo>
                  <a:pt x="759529" y="3240000"/>
                  <a:pt x="588743" y="3071985"/>
                  <a:pt x="585029" y="2863014"/>
                </a:cubicBezTo>
                <a:cubicBezTo>
                  <a:pt x="584214" y="2861474"/>
                  <a:pt x="584183" y="2859896"/>
                  <a:pt x="584183" y="2858310"/>
                </a:cubicBezTo>
                <a:lnTo>
                  <a:pt x="584422" y="2856985"/>
                </a:lnTo>
                <a:cubicBezTo>
                  <a:pt x="584186" y="2856201"/>
                  <a:pt x="584184" y="2855415"/>
                  <a:pt x="584184" y="2854628"/>
                </a:cubicBezTo>
                <a:lnTo>
                  <a:pt x="584846" y="2854628"/>
                </a:lnTo>
                <a:cubicBezTo>
                  <a:pt x="585977" y="2797047"/>
                  <a:pt x="628115" y="2750982"/>
                  <a:pt x="679843" y="2750982"/>
                </a:cubicBezTo>
                <a:cubicBezTo>
                  <a:pt x="731571" y="2750982"/>
                  <a:pt x="773709" y="2797047"/>
                  <a:pt x="774841" y="2854628"/>
                </a:cubicBezTo>
                <a:lnTo>
                  <a:pt x="776870" y="2854628"/>
                </a:lnTo>
                <a:cubicBezTo>
                  <a:pt x="776870" y="2961046"/>
                  <a:pt x="863138" y="3047314"/>
                  <a:pt x="969556" y="3047314"/>
                </a:cubicBezTo>
                <a:cubicBezTo>
                  <a:pt x="1075974" y="3047314"/>
                  <a:pt x="1162242" y="2961046"/>
                  <a:pt x="1162242" y="2854628"/>
                </a:cubicBezTo>
                <a:lnTo>
                  <a:pt x="1163439" y="2854628"/>
                </a:lnTo>
                <a:lnTo>
                  <a:pt x="1163439" y="2507895"/>
                </a:lnTo>
                <a:lnTo>
                  <a:pt x="1187778" y="2507895"/>
                </a:lnTo>
                <a:lnTo>
                  <a:pt x="1187778" y="1365548"/>
                </a:lnTo>
                <a:cubicBezTo>
                  <a:pt x="1048083" y="1378241"/>
                  <a:pt x="925400" y="1448176"/>
                  <a:pt x="842602" y="1552487"/>
                </a:cubicBezTo>
                <a:lnTo>
                  <a:pt x="807450" y="1552386"/>
                </a:lnTo>
                <a:cubicBezTo>
                  <a:pt x="712615" y="1432960"/>
                  <a:pt x="565486" y="1358626"/>
                  <a:pt x="400996" y="1358626"/>
                </a:cubicBezTo>
                <a:cubicBezTo>
                  <a:pt x="240343" y="1358626"/>
                  <a:pt x="96251" y="1429532"/>
                  <a:pt x="0" y="1543232"/>
                </a:cubicBezTo>
                <a:cubicBezTo>
                  <a:pt x="1264" y="1094357"/>
                  <a:pt x="241710" y="680052"/>
                  <a:pt x="631054" y="455977"/>
                </a:cubicBezTo>
                <a:cubicBezTo>
                  <a:pt x="804121" y="356374"/>
                  <a:pt x="994908" y="301092"/>
                  <a:pt x="1187778" y="292721"/>
                </a:cubicBezTo>
                <a:lnTo>
                  <a:pt x="1187778" y="72000"/>
                </a:lnTo>
                <a:cubicBezTo>
                  <a:pt x="1187778" y="32235"/>
                  <a:pt x="1220013" y="0"/>
                  <a:pt x="125977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8" name="Heart 38">
            <a:extLst>
              <a:ext uri="{FF2B5EF4-FFF2-40B4-BE49-F238E27FC236}">
                <a16:creationId xmlns:a16="http://schemas.microsoft.com/office/drawing/2014/main" id="{07191768-391A-445C-9738-68FC969D5D3B}"/>
              </a:ext>
            </a:extLst>
          </p:cNvPr>
          <p:cNvSpPr/>
          <p:nvPr/>
        </p:nvSpPr>
        <p:spPr>
          <a:xfrm>
            <a:off x="7436317" y="1509092"/>
            <a:ext cx="544275" cy="544275"/>
          </a:xfrm>
          <a:prstGeom prst="hear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9" name="Round Same Side Corner Rectangle 19">
            <a:extLst>
              <a:ext uri="{FF2B5EF4-FFF2-40B4-BE49-F238E27FC236}">
                <a16:creationId xmlns:a16="http://schemas.microsoft.com/office/drawing/2014/main" id="{4F6F0E8F-9F3A-4C37-B8FA-77940D946D49}"/>
              </a:ext>
            </a:extLst>
          </p:cNvPr>
          <p:cNvSpPr/>
          <p:nvPr/>
        </p:nvSpPr>
        <p:spPr>
          <a:xfrm>
            <a:off x="10301960" y="5685084"/>
            <a:ext cx="411706" cy="508675"/>
          </a:xfrm>
          <a:custGeom>
            <a:avLst/>
            <a:gdLst/>
            <a:ahLst/>
            <a:cxnLst/>
            <a:rect l="l" t="t" r="r" b="b"/>
            <a:pathLst>
              <a:path w="2600931" h="3213524">
                <a:moveTo>
                  <a:pt x="1304260" y="0"/>
                </a:moveTo>
                <a:cubicBezTo>
                  <a:pt x="1403671" y="0"/>
                  <a:pt x="1484260" y="80589"/>
                  <a:pt x="1484260" y="180000"/>
                </a:cubicBezTo>
                <a:lnTo>
                  <a:pt x="1484260" y="412061"/>
                </a:lnTo>
                <a:lnTo>
                  <a:pt x="2330931" y="412061"/>
                </a:lnTo>
                <a:lnTo>
                  <a:pt x="2600931" y="682061"/>
                </a:lnTo>
                <a:lnTo>
                  <a:pt x="2330931" y="952061"/>
                </a:lnTo>
                <a:lnTo>
                  <a:pt x="1484260" y="952061"/>
                </a:lnTo>
                <a:lnTo>
                  <a:pt x="1484260" y="1110244"/>
                </a:lnTo>
                <a:lnTo>
                  <a:pt x="2375646" y="1110244"/>
                </a:lnTo>
                <a:lnTo>
                  <a:pt x="2375646" y="1650244"/>
                </a:lnTo>
                <a:lnTo>
                  <a:pt x="1484260" y="1650244"/>
                </a:lnTo>
                <a:lnTo>
                  <a:pt x="1484260" y="3213524"/>
                </a:lnTo>
                <a:lnTo>
                  <a:pt x="1124260" y="3213524"/>
                </a:lnTo>
                <a:lnTo>
                  <a:pt x="1124260" y="1650244"/>
                </a:lnTo>
                <a:lnTo>
                  <a:pt x="270000" y="1650244"/>
                </a:lnTo>
                <a:lnTo>
                  <a:pt x="0" y="1380244"/>
                </a:lnTo>
                <a:lnTo>
                  <a:pt x="270000" y="1110244"/>
                </a:lnTo>
                <a:lnTo>
                  <a:pt x="1124260" y="1110244"/>
                </a:lnTo>
                <a:lnTo>
                  <a:pt x="1124260" y="952061"/>
                </a:lnTo>
                <a:lnTo>
                  <a:pt x="224931" y="952061"/>
                </a:lnTo>
                <a:lnTo>
                  <a:pt x="224931" y="412061"/>
                </a:lnTo>
                <a:lnTo>
                  <a:pt x="1124260" y="412061"/>
                </a:lnTo>
                <a:lnTo>
                  <a:pt x="1124260" y="180000"/>
                </a:lnTo>
                <a:cubicBezTo>
                  <a:pt x="1124260" y="80589"/>
                  <a:pt x="1204849" y="0"/>
                  <a:pt x="130426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0" name="Rectangle 23">
            <a:extLst>
              <a:ext uri="{FF2B5EF4-FFF2-40B4-BE49-F238E27FC236}">
                <a16:creationId xmlns:a16="http://schemas.microsoft.com/office/drawing/2014/main" id="{411254AD-C704-4DA8-B5ED-2CB7E0E42884}"/>
              </a:ext>
            </a:extLst>
          </p:cNvPr>
          <p:cNvSpPr/>
          <p:nvPr/>
        </p:nvSpPr>
        <p:spPr>
          <a:xfrm>
            <a:off x="4242330" y="5739982"/>
            <a:ext cx="678102" cy="398876"/>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1" name="Oval 31">
            <a:extLst>
              <a:ext uri="{FF2B5EF4-FFF2-40B4-BE49-F238E27FC236}">
                <a16:creationId xmlns:a16="http://schemas.microsoft.com/office/drawing/2014/main" id="{9CEA4298-5C72-495F-935E-04B7A42F93E1}"/>
              </a:ext>
            </a:extLst>
          </p:cNvPr>
          <p:cNvSpPr/>
          <p:nvPr/>
        </p:nvSpPr>
        <p:spPr>
          <a:xfrm>
            <a:off x="8665030" y="5684794"/>
            <a:ext cx="504505" cy="509254"/>
          </a:xfrm>
          <a:custGeom>
            <a:avLst/>
            <a:gdLst/>
            <a:ahLst/>
            <a:cxnLst/>
            <a:rect l="l" t="t" r="r" b="b"/>
            <a:pathLst>
              <a:path w="3187187" h="3217189">
                <a:moveTo>
                  <a:pt x="2136560" y="2669280"/>
                </a:moveTo>
                <a:cubicBezTo>
                  <a:pt x="2154235" y="2662847"/>
                  <a:pt x="2173778" y="2671961"/>
                  <a:pt x="2180211" y="2689635"/>
                </a:cubicBezTo>
                <a:lnTo>
                  <a:pt x="2338628" y="3124881"/>
                </a:lnTo>
                <a:cubicBezTo>
                  <a:pt x="2345061" y="3142556"/>
                  <a:pt x="2335948" y="3162099"/>
                  <a:pt x="2318273" y="3168533"/>
                </a:cubicBezTo>
                <a:lnTo>
                  <a:pt x="2190259" y="3215126"/>
                </a:lnTo>
                <a:cubicBezTo>
                  <a:pt x="2172585" y="3221559"/>
                  <a:pt x="2153041" y="3212445"/>
                  <a:pt x="2146608" y="3194771"/>
                </a:cubicBezTo>
                <a:lnTo>
                  <a:pt x="1988192" y="2759525"/>
                </a:lnTo>
                <a:cubicBezTo>
                  <a:pt x="1981759" y="2741850"/>
                  <a:pt x="1990872" y="2722307"/>
                  <a:pt x="2008547" y="2715873"/>
                </a:cubicBezTo>
                <a:close/>
                <a:moveTo>
                  <a:pt x="1050626" y="2669280"/>
                </a:moveTo>
                <a:lnTo>
                  <a:pt x="1178640" y="2715873"/>
                </a:lnTo>
                <a:cubicBezTo>
                  <a:pt x="1196314" y="2722307"/>
                  <a:pt x="1205428" y="2741850"/>
                  <a:pt x="1198995" y="2759525"/>
                </a:cubicBezTo>
                <a:lnTo>
                  <a:pt x="1040578" y="3194771"/>
                </a:lnTo>
                <a:cubicBezTo>
                  <a:pt x="1034145" y="3212445"/>
                  <a:pt x="1014601" y="3221559"/>
                  <a:pt x="996927" y="3215126"/>
                </a:cubicBezTo>
                <a:lnTo>
                  <a:pt x="868913" y="3168533"/>
                </a:lnTo>
                <a:cubicBezTo>
                  <a:pt x="851239" y="3162099"/>
                  <a:pt x="842125" y="3142556"/>
                  <a:pt x="848558" y="3124881"/>
                </a:cubicBezTo>
                <a:lnTo>
                  <a:pt x="1006975" y="2689635"/>
                </a:lnTo>
                <a:cubicBezTo>
                  <a:pt x="1013408" y="2671961"/>
                  <a:pt x="1032952" y="2662847"/>
                  <a:pt x="1050626" y="2669280"/>
                </a:cubicBezTo>
                <a:close/>
                <a:moveTo>
                  <a:pt x="2647909" y="2029882"/>
                </a:moveTo>
                <a:cubicBezTo>
                  <a:pt x="2656328" y="2027626"/>
                  <a:pt x="2665608" y="2028582"/>
                  <a:pt x="2673752" y="2033284"/>
                </a:cubicBezTo>
                <a:lnTo>
                  <a:pt x="3074877" y="2264874"/>
                </a:lnTo>
                <a:cubicBezTo>
                  <a:pt x="3091166" y="2274278"/>
                  <a:pt x="3096747" y="2295107"/>
                  <a:pt x="3087343" y="2311396"/>
                </a:cubicBezTo>
                <a:lnTo>
                  <a:pt x="3019228" y="2429374"/>
                </a:lnTo>
                <a:cubicBezTo>
                  <a:pt x="3009824" y="2445663"/>
                  <a:pt x="2988995" y="2451244"/>
                  <a:pt x="2972706" y="2441840"/>
                </a:cubicBezTo>
                <a:lnTo>
                  <a:pt x="2571581" y="2210250"/>
                </a:lnTo>
                <a:cubicBezTo>
                  <a:pt x="2555292" y="2200846"/>
                  <a:pt x="2549710" y="2180017"/>
                  <a:pt x="2559115" y="2163728"/>
                </a:cubicBezTo>
                <a:lnTo>
                  <a:pt x="2627229" y="2045750"/>
                </a:lnTo>
                <a:cubicBezTo>
                  <a:pt x="2631932" y="2037605"/>
                  <a:pt x="2639490" y="2032138"/>
                  <a:pt x="2647909" y="2029882"/>
                </a:cubicBezTo>
                <a:close/>
                <a:moveTo>
                  <a:pt x="539277" y="2029882"/>
                </a:moveTo>
                <a:cubicBezTo>
                  <a:pt x="547696" y="2032138"/>
                  <a:pt x="555255" y="2037605"/>
                  <a:pt x="559957" y="2045750"/>
                </a:cubicBezTo>
                <a:lnTo>
                  <a:pt x="628071" y="2163728"/>
                </a:lnTo>
                <a:cubicBezTo>
                  <a:pt x="637476" y="2180017"/>
                  <a:pt x="631895" y="2200846"/>
                  <a:pt x="615606" y="2210250"/>
                </a:cubicBezTo>
                <a:lnTo>
                  <a:pt x="214481" y="2441840"/>
                </a:lnTo>
                <a:cubicBezTo>
                  <a:pt x="198192" y="2451244"/>
                  <a:pt x="177363" y="2445663"/>
                  <a:pt x="167958" y="2429374"/>
                </a:cubicBezTo>
                <a:lnTo>
                  <a:pt x="99844" y="2311396"/>
                </a:lnTo>
                <a:cubicBezTo>
                  <a:pt x="90439" y="2295107"/>
                  <a:pt x="96020" y="2274278"/>
                  <a:pt x="112309" y="2264874"/>
                </a:cubicBezTo>
                <a:lnTo>
                  <a:pt x="513434" y="2033284"/>
                </a:lnTo>
                <a:cubicBezTo>
                  <a:pt x="521579" y="2028582"/>
                  <a:pt x="530858" y="2027626"/>
                  <a:pt x="539277" y="2029882"/>
                </a:cubicBezTo>
                <a:close/>
                <a:moveTo>
                  <a:pt x="3094879" y="918289"/>
                </a:moveTo>
                <a:cubicBezTo>
                  <a:pt x="3112554" y="911856"/>
                  <a:pt x="3132097" y="920969"/>
                  <a:pt x="3138531" y="938644"/>
                </a:cubicBezTo>
                <a:lnTo>
                  <a:pt x="3185124" y="1066657"/>
                </a:lnTo>
                <a:cubicBezTo>
                  <a:pt x="3191557" y="1084332"/>
                  <a:pt x="3182443" y="1103875"/>
                  <a:pt x="3164769" y="1110308"/>
                </a:cubicBezTo>
                <a:lnTo>
                  <a:pt x="2729523" y="1268725"/>
                </a:lnTo>
                <a:cubicBezTo>
                  <a:pt x="2711848" y="1275158"/>
                  <a:pt x="2692304" y="1266045"/>
                  <a:pt x="2685871" y="1248370"/>
                </a:cubicBezTo>
                <a:lnTo>
                  <a:pt x="2639278" y="1120357"/>
                </a:lnTo>
                <a:cubicBezTo>
                  <a:pt x="2632845" y="1102682"/>
                  <a:pt x="2641959" y="1083138"/>
                  <a:pt x="2659633" y="1076705"/>
                </a:cubicBezTo>
                <a:close/>
                <a:moveTo>
                  <a:pt x="92307" y="918289"/>
                </a:moveTo>
                <a:lnTo>
                  <a:pt x="527553" y="1076705"/>
                </a:lnTo>
                <a:cubicBezTo>
                  <a:pt x="545228" y="1083138"/>
                  <a:pt x="554341" y="1102682"/>
                  <a:pt x="547908" y="1120357"/>
                </a:cubicBezTo>
                <a:lnTo>
                  <a:pt x="501315" y="1248370"/>
                </a:lnTo>
                <a:cubicBezTo>
                  <a:pt x="494882" y="1266045"/>
                  <a:pt x="475338" y="1275158"/>
                  <a:pt x="457664" y="1268725"/>
                </a:cubicBezTo>
                <a:lnTo>
                  <a:pt x="22418" y="1110308"/>
                </a:lnTo>
                <a:cubicBezTo>
                  <a:pt x="4743" y="1103875"/>
                  <a:pt x="-4370" y="1084332"/>
                  <a:pt x="2063" y="1066657"/>
                </a:cubicBezTo>
                <a:lnTo>
                  <a:pt x="48656" y="938644"/>
                </a:lnTo>
                <a:cubicBezTo>
                  <a:pt x="55089" y="920969"/>
                  <a:pt x="74633" y="911856"/>
                  <a:pt x="92307" y="918289"/>
                </a:cubicBezTo>
                <a:close/>
                <a:moveTo>
                  <a:pt x="1593593" y="658644"/>
                </a:moveTo>
                <a:cubicBezTo>
                  <a:pt x="2116495" y="658644"/>
                  <a:pt x="2540391" y="1082540"/>
                  <a:pt x="2540391" y="1605442"/>
                </a:cubicBezTo>
                <a:cubicBezTo>
                  <a:pt x="2540391" y="2128344"/>
                  <a:pt x="2116495" y="2552240"/>
                  <a:pt x="1593593" y="2552240"/>
                </a:cubicBezTo>
                <a:cubicBezTo>
                  <a:pt x="1070691" y="2552240"/>
                  <a:pt x="646795" y="2128344"/>
                  <a:pt x="646795" y="1605442"/>
                </a:cubicBezTo>
                <a:cubicBezTo>
                  <a:pt x="646795" y="1082540"/>
                  <a:pt x="1070691" y="658644"/>
                  <a:pt x="1593593" y="658644"/>
                </a:cubicBezTo>
                <a:close/>
                <a:moveTo>
                  <a:pt x="2246117" y="1165"/>
                </a:moveTo>
                <a:cubicBezTo>
                  <a:pt x="2254536" y="-1090"/>
                  <a:pt x="2263815" y="-135"/>
                  <a:pt x="2271960" y="4568"/>
                </a:cubicBezTo>
                <a:lnTo>
                  <a:pt x="2389938" y="72682"/>
                </a:lnTo>
                <a:cubicBezTo>
                  <a:pt x="2406227" y="82087"/>
                  <a:pt x="2411808" y="102916"/>
                  <a:pt x="2402403" y="119205"/>
                </a:cubicBezTo>
                <a:lnTo>
                  <a:pt x="2170814" y="520330"/>
                </a:lnTo>
                <a:cubicBezTo>
                  <a:pt x="2161409" y="536619"/>
                  <a:pt x="2140580" y="542200"/>
                  <a:pt x="2124291" y="532795"/>
                </a:cubicBezTo>
                <a:lnTo>
                  <a:pt x="2006313" y="464681"/>
                </a:lnTo>
                <a:cubicBezTo>
                  <a:pt x="1990024" y="455276"/>
                  <a:pt x="1984443" y="434447"/>
                  <a:pt x="1993848" y="418158"/>
                </a:cubicBezTo>
                <a:lnTo>
                  <a:pt x="2225437" y="17033"/>
                </a:lnTo>
                <a:cubicBezTo>
                  <a:pt x="2230139" y="8889"/>
                  <a:pt x="2237698" y="3421"/>
                  <a:pt x="2246117" y="1165"/>
                </a:cubicBezTo>
                <a:close/>
                <a:moveTo>
                  <a:pt x="941069" y="1165"/>
                </a:moveTo>
                <a:cubicBezTo>
                  <a:pt x="949488" y="3421"/>
                  <a:pt x="957047" y="8889"/>
                  <a:pt x="961749" y="17033"/>
                </a:cubicBezTo>
                <a:lnTo>
                  <a:pt x="1193338" y="418158"/>
                </a:lnTo>
                <a:cubicBezTo>
                  <a:pt x="1202743" y="434447"/>
                  <a:pt x="1197162" y="455276"/>
                  <a:pt x="1180873" y="464681"/>
                </a:cubicBezTo>
                <a:lnTo>
                  <a:pt x="1062895" y="532795"/>
                </a:lnTo>
                <a:cubicBezTo>
                  <a:pt x="1046606" y="542200"/>
                  <a:pt x="1025777" y="536619"/>
                  <a:pt x="1016372" y="520330"/>
                </a:cubicBezTo>
                <a:lnTo>
                  <a:pt x="784783" y="119205"/>
                </a:lnTo>
                <a:cubicBezTo>
                  <a:pt x="775378" y="102916"/>
                  <a:pt x="780959" y="82087"/>
                  <a:pt x="797248" y="72682"/>
                </a:cubicBezTo>
                <a:lnTo>
                  <a:pt x="915226" y="4568"/>
                </a:lnTo>
                <a:cubicBezTo>
                  <a:pt x="923371" y="-135"/>
                  <a:pt x="932650" y="-1090"/>
                  <a:pt x="941069" y="116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2" name="Rectangle 23">
            <a:extLst>
              <a:ext uri="{FF2B5EF4-FFF2-40B4-BE49-F238E27FC236}">
                <a16:creationId xmlns:a16="http://schemas.microsoft.com/office/drawing/2014/main" id="{D1D013BE-5839-41BC-BC72-D7D6A426C477}"/>
              </a:ext>
            </a:extLst>
          </p:cNvPr>
          <p:cNvSpPr/>
          <p:nvPr/>
        </p:nvSpPr>
        <p:spPr>
          <a:xfrm>
            <a:off x="5963174" y="5716474"/>
            <a:ext cx="691882" cy="445892"/>
          </a:xfrm>
          <a:custGeom>
            <a:avLst/>
            <a:gdLst/>
            <a:ahLst/>
            <a:cxnLst/>
            <a:rect l="l" t="t" r="r" b="b"/>
            <a:pathLst>
              <a:path w="3224845" h="2078296">
                <a:moveTo>
                  <a:pt x="1153236" y="427959"/>
                </a:moveTo>
                <a:cubicBezTo>
                  <a:pt x="1348431" y="427959"/>
                  <a:pt x="1521080" y="524490"/>
                  <a:pt x="1617434" y="678532"/>
                </a:cubicBezTo>
                <a:cubicBezTo>
                  <a:pt x="1678138" y="623092"/>
                  <a:pt x="1759417" y="592820"/>
                  <a:pt x="1847771" y="592820"/>
                </a:cubicBezTo>
                <a:cubicBezTo>
                  <a:pt x="2039655" y="592820"/>
                  <a:pt x="2198190" y="735609"/>
                  <a:pt x="2216233" y="921620"/>
                </a:cubicBezTo>
                <a:cubicBezTo>
                  <a:pt x="2219548" y="919625"/>
                  <a:pt x="2222903" y="919594"/>
                  <a:pt x="2226267" y="919594"/>
                </a:cubicBezTo>
                <a:cubicBezTo>
                  <a:pt x="2546231" y="919594"/>
                  <a:pt x="2805617" y="1178981"/>
                  <a:pt x="2805617" y="1498945"/>
                </a:cubicBezTo>
                <a:cubicBezTo>
                  <a:pt x="2805617" y="1801051"/>
                  <a:pt x="2574378" y="2049153"/>
                  <a:pt x="2279216" y="2075622"/>
                </a:cubicBezTo>
                <a:lnTo>
                  <a:pt x="2279216" y="2078296"/>
                </a:lnTo>
                <a:lnTo>
                  <a:pt x="2226267" y="2078296"/>
                </a:lnTo>
                <a:lnTo>
                  <a:pt x="646561" y="2078296"/>
                </a:lnTo>
                <a:lnTo>
                  <a:pt x="646561" y="2073975"/>
                </a:lnTo>
                <a:cubicBezTo>
                  <a:pt x="624550" y="2076984"/>
                  <a:pt x="602103" y="2078296"/>
                  <a:pt x="579350" y="2078296"/>
                </a:cubicBezTo>
                <a:cubicBezTo>
                  <a:pt x="259386" y="2078296"/>
                  <a:pt x="0" y="1818910"/>
                  <a:pt x="0" y="1498945"/>
                </a:cubicBezTo>
                <a:cubicBezTo>
                  <a:pt x="0" y="1178981"/>
                  <a:pt x="259386" y="919594"/>
                  <a:pt x="579350" y="919594"/>
                </a:cubicBezTo>
                <a:lnTo>
                  <a:pt x="591118" y="921972"/>
                </a:lnTo>
                <a:cubicBezTo>
                  <a:pt x="622324" y="641639"/>
                  <a:pt x="862826" y="427959"/>
                  <a:pt x="1153236" y="427959"/>
                </a:cubicBezTo>
                <a:close/>
                <a:moveTo>
                  <a:pt x="1844671" y="0"/>
                </a:moveTo>
                <a:cubicBezTo>
                  <a:pt x="2007709" y="0"/>
                  <a:pt x="2151917" y="80629"/>
                  <a:pt x="2232398" y="209295"/>
                </a:cubicBezTo>
                <a:cubicBezTo>
                  <a:pt x="2283102" y="162988"/>
                  <a:pt x="2350992" y="137703"/>
                  <a:pt x="2424790" y="137703"/>
                </a:cubicBezTo>
                <a:cubicBezTo>
                  <a:pt x="2585064" y="137703"/>
                  <a:pt x="2717483" y="256969"/>
                  <a:pt x="2732554" y="412337"/>
                </a:cubicBezTo>
                <a:cubicBezTo>
                  <a:pt x="2735322" y="410671"/>
                  <a:pt x="2738125" y="410646"/>
                  <a:pt x="2740934" y="410646"/>
                </a:cubicBezTo>
                <a:cubicBezTo>
                  <a:pt x="3008189" y="410646"/>
                  <a:pt x="3224845" y="627302"/>
                  <a:pt x="3224845" y="894557"/>
                </a:cubicBezTo>
                <a:cubicBezTo>
                  <a:pt x="3224845" y="1096996"/>
                  <a:pt x="3100535" y="1270403"/>
                  <a:pt x="2923312" y="1340619"/>
                </a:cubicBezTo>
                <a:cubicBezTo>
                  <a:pt x="2866347" y="1049229"/>
                  <a:pt x="2609521" y="829523"/>
                  <a:pt x="2301383" y="829523"/>
                </a:cubicBezTo>
                <a:cubicBezTo>
                  <a:pt x="2297701" y="829523"/>
                  <a:pt x="2294026" y="829557"/>
                  <a:pt x="2290397" y="831741"/>
                </a:cubicBezTo>
                <a:cubicBezTo>
                  <a:pt x="2270640" y="628070"/>
                  <a:pt x="2097054" y="471725"/>
                  <a:pt x="1886953" y="471725"/>
                </a:cubicBezTo>
                <a:cubicBezTo>
                  <a:pt x="1790211" y="471725"/>
                  <a:pt x="1701214" y="504871"/>
                  <a:pt x="1634747" y="565575"/>
                </a:cubicBezTo>
                <a:cubicBezTo>
                  <a:pt x="1575570" y="470966"/>
                  <a:pt x="1490108" y="396171"/>
                  <a:pt x="1388252" y="349790"/>
                </a:cubicBezTo>
                <a:cubicBezTo>
                  <a:pt x="1438607" y="147092"/>
                  <a:pt x="1624461" y="0"/>
                  <a:pt x="184467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3" name="Oval 31">
            <a:extLst>
              <a:ext uri="{FF2B5EF4-FFF2-40B4-BE49-F238E27FC236}">
                <a16:creationId xmlns:a16="http://schemas.microsoft.com/office/drawing/2014/main" id="{F2B4C20E-6F83-4700-819A-B889CC4F8028}"/>
              </a:ext>
            </a:extLst>
          </p:cNvPr>
          <p:cNvSpPr/>
          <p:nvPr/>
        </p:nvSpPr>
        <p:spPr>
          <a:xfrm>
            <a:off x="6939606" y="5653380"/>
            <a:ext cx="579873" cy="572083"/>
          </a:xfrm>
          <a:custGeom>
            <a:avLst/>
            <a:gdLst/>
            <a:ahLst/>
            <a:cxnLst/>
            <a:rect l="l" t="t" r="r" b="b"/>
            <a:pathLst>
              <a:path w="3240076" h="3196551">
                <a:moveTo>
                  <a:pt x="2810300" y="1617710"/>
                </a:moveTo>
                <a:cubicBezTo>
                  <a:pt x="2817009" y="1615912"/>
                  <a:pt x="2824405" y="1616674"/>
                  <a:pt x="2830895" y="1620421"/>
                </a:cubicBezTo>
                <a:lnTo>
                  <a:pt x="3150571" y="1804986"/>
                </a:lnTo>
                <a:cubicBezTo>
                  <a:pt x="3163552" y="1812480"/>
                  <a:pt x="3168000" y="1829080"/>
                  <a:pt x="3160506" y="1842062"/>
                </a:cubicBezTo>
                <a:lnTo>
                  <a:pt x="3106222" y="1936084"/>
                </a:lnTo>
                <a:cubicBezTo>
                  <a:pt x="3098727" y="1949065"/>
                  <a:pt x="3082128" y="1953513"/>
                  <a:pt x="3069146" y="1946019"/>
                </a:cubicBezTo>
                <a:lnTo>
                  <a:pt x="2749470" y="1761453"/>
                </a:lnTo>
                <a:cubicBezTo>
                  <a:pt x="2736489" y="1753959"/>
                  <a:pt x="2732040" y="1737359"/>
                  <a:pt x="2739536" y="1724378"/>
                </a:cubicBezTo>
                <a:lnTo>
                  <a:pt x="2793819" y="1630356"/>
                </a:lnTo>
                <a:cubicBezTo>
                  <a:pt x="2797567" y="1623864"/>
                  <a:pt x="2803590" y="1619508"/>
                  <a:pt x="2810300" y="1617710"/>
                </a:cubicBezTo>
                <a:close/>
                <a:moveTo>
                  <a:pt x="1308278" y="1324343"/>
                </a:moveTo>
                <a:cubicBezTo>
                  <a:pt x="1529714" y="1324343"/>
                  <a:pt x="1725574" y="1433852"/>
                  <a:pt x="1834882" y="1608603"/>
                </a:cubicBezTo>
                <a:cubicBezTo>
                  <a:pt x="1903747" y="1545710"/>
                  <a:pt x="1995954" y="1511368"/>
                  <a:pt x="2096186" y="1511368"/>
                </a:cubicBezTo>
                <a:cubicBezTo>
                  <a:pt x="2313867" y="1511368"/>
                  <a:pt x="2493715" y="1673353"/>
                  <a:pt x="2514185" y="1884371"/>
                </a:cubicBezTo>
                <a:cubicBezTo>
                  <a:pt x="2517944" y="1882108"/>
                  <a:pt x="2521751" y="1882074"/>
                  <a:pt x="2525567" y="1882074"/>
                </a:cubicBezTo>
                <a:cubicBezTo>
                  <a:pt x="2888547" y="1882074"/>
                  <a:pt x="3182805" y="2176332"/>
                  <a:pt x="3182805" y="2539312"/>
                </a:cubicBezTo>
                <a:cubicBezTo>
                  <a:pt x="3182805" y="2882034"/>
                  <a:pt x="2920478" y="3163490"/>
                  <a:pt x="2585635" y="3193518"/>
                </a:cubicBezTo>
                <a:lnTo>
                  <a:pt x="2585635" y="3196551"/>
                </a:lnTo>
                <a:lnTo>
                  <a:pt x="2525567" y="3196551"/>
                </a:lnTo>
                <a:lnTo>
                  <a:pt x="733485" y="3196551"/>
                </a:lnTo>
                <a:lnTo>
                  <a:pt x="733485" y="3191649"/>
                </a:lnTo>
                <a:cubicBezTo>
                  <a:pt x="708515" y="3195063"/>
                  <a:pt x="683050" y="3196551"/>
                  <a:pt x="657239" y="3196551"/>
                </a:cubicBezTo>
                <a:cubicBezTo>
                  <a:pt x="294258" y="3196551"/>
                  <a:pt x="0" y="2902293"/>
                  <a:pt x="0" y="2539312"/>
                </a:cubicBezTo>
                <a:cubicBezTo>
                  <a:pt x="0" y="2176332"/>
                  <a:pt x="294258" y="1882074"/>
                  <a:pt x="657239" y="1882074"/>
                </a:cubicBezTo>
                <a:lnTo>
                  <a:pt x="670588" y="1884770"/>
                </a:lnTo>
                <a:cubicBezTo>
                  <a:pt x="705989" y="1566750"/>
                  <a:pt x="978825" y="1324343"/>
                  <a:pt x="1308278" y="1324343"/>
                </a:cubicBezTo>
                <a:close/>
                <a:moveTo>
                  <a:pt x="3166512" y="731828"/>
                </a:moveTo>
                <a:cubicBezTo>
                  <a:pt x="3180598" y="726701"/>
                  <a:pt x="3196172" y="733964"/>
                  <a:pt x="3201300" y="748050"/>
                </a:cubicBezTo>
                <a:lnTo>
                  <a:pt x="3238432" y="850070"/>
                </a:lnTo>
                <a:cubicBezTo>
                  <a:pt x="3243559" y="864156"/>
                  <a:pt x="3236295" y="879731"/>
                  <a:pt x="3222210" y="884857"/>
                </a:cubicBezTo>
                <a:lnTo>
                  <a:pt x="2875342" y="1011107"/>
                </a:lnTo>
                <a:cubicBezTo>
                  <a:pt x="2861256" y="1016234"/>
                  <a:pt x="2845680" y="1008972"/>
                  <a:pt x="2840554" y="994886"/>
                </a:cubicBezTo>
                <a:lnTo>
                  <a:pt x="2803421" y="892866"/>
                </a:lnTo>
                <a:cubicBezTo>
                  <a:pt x="2798295" y="878780"/>
                  <a:pt x="2805558" y="863204"/>
                  <a:pt x="2819643" y="858077"/>
                </a:cubicBezTo>
                <a:close/>
                <a:moveTo>
                  <a:pt x="773619" y="731828"/>
                </a:moveTo>
                <a:lnTo>
                  <a:pt x="1120487" y="858077"/>
                </a:lnTo>
                <a:cubicBezTo>
                  <a:pt x="1134573" y="863204"/>
                  <a:pt x="1141836" y="878780"/>
                  <a:pt x="1136709" y="892866"/>
                </a:cubicBezTo>
                <a:lnTo>
                  <a:pt x="1099577" y="994886"/>
                </a:lnTo>
                <a:cubicBezTo>
                  <a:pt x="1094450" y="1008972"/>
                  <a:pt x="1078875" y="1016234"/>
                  <a:pt x="1064789" y="1011107"/>
                </a:cubicBezTo>
                <a:lnTo>
                  <a:pt x="717921" y="884857"/>
                </a:lnTo>
                <a:cubicBezTo>
                  <a:pt x="703835" y="879731"/>
                  <a:pt x="696572" y="864156"/>
                  <a:pt x="701699" y="850070"/>
                </a:cubicBezTo>
                <a:lnTo>
                  <a:pt x="738831" y="748050"/>
                </a:lnTo>
                <a:cubicBezTo>
                  <a:pt x="743958" y="733964"/>
                  <a:pt x="759534" y="726701"/>
                  <a:pt x="773619" y="731828"/>
                </a:cubicBezTo>
                <a:close/>
                <a:moveTo>
                  <a:pt x="1970065" y="524905"/>
                </a:moveTo>
                <a:cubicBezTo>
                  <a:pt x="2386791" y="524905"/>
                  <a:pt x="2724614" y="862728"/>
                  <a:pt x="2724614" y="1279453"/>
                </a:cubicBezTo>
                <a:cubicBezTo>
                  <a:pt x="2724614" y="1453368"/>
                  <a:pt x="2665775" y="1613540"/>
                  <a:pt x="2564463" y="1739247"/>
                </a:cubicBezTo>
                <a:cubicBezTo>
                  <a:pt x="2529951" y="1545877"/>
                  <a:pt x="2358485" y="1402176"/>
                  <a:pt x="2153457" y="1402176"/>
                </a:cubicBezTo>
                <a:cubicBezTo>
                  <a:pt x="2053225" y="1402176"/>
                  <a:pt x="1961018" y="1436518"/>
                  <a:pt x="1892153" y="1499411"/>
                </a:cubicBezTo>
                <a:cubicBezTo>
                  <a:pt x="1782845" y="1324660"/>
                  <a:pt x="1586985" y="1215151"/>
                  <a:pt x="1365549" y="1215151"/>
                </a:cubicBezTo>
                <a:cubicBezTo>
                  <a:pt x="1314582" y="1215151"/>
                  <a:pt x="1264970" y="1220953"/>
                  <a:pt x="1217820" y="1233835"/>
                </a:cubicBezTo>
                <a:cubicBezTo>
                  <a:pt x="1240489" y="838320"/>
                  <a:pt x="1568676" y="524905"/>
                  <a:pt x="1970065" y="524905"/>
                </a:cubicBezTo>
                <a:close/>
                <a:moveTo>
                  <a:pt x="2490093" y="928"/>
                </a:moveTo>
                <a:cubicBezTo>
                  <a:pt x="2496802" y="-869"/>
                  <a:pt x="2504197" y="-108"/>
                  <a:pt x="2510688" y="3640"/>
                </a:cubicBezTo>
                <a:lnTo>
                  <a:pt x="2604711" y="57924"/>
                </a:lnTo>
                <a:cubicBezTo>
                  <a:pt x="2617692" y="65419"/>
                  <a:pt x="2622140" y="82019"/>
                  <a:pt x="2614644" y="95000"/>
                </a:cubicBezTo>
                <a:lnTo>
                  <a:pt x="2430080" y="414676"/>
                </a:lnTo>
                <a:cubicBezTo>
                  <a:pt x="2422585" y="427657"/>
                  <a:pt x="2405985" y="432105"/>
                  <a:pt x="2393004" y="424610"/>
                </a:cubicBezTo>
                <a:lnTo>
                  <a:pt x="2298982" y="370326"/>
                </a:lnTo>
                <a:cubicBezTo>
                  <a:pt x="2286000" y="362831"/>
                  <a:pt x="2281552" y="346232"/>
                  <a:pt x="2289048" y="333250"/>
                </a:cubicBezTo>
                <a:lnTo>
                  <a:pt x="2473612" y="13574"/>
                </a:lnTo>
                <a:cubicBezTo>
                  <a:pt x="2477359" y="7084"/>
                  <a:pt x="2483383" y="2726"/>
                  <a:pt x="2490093" y="928"/>
                </a:cubicBezTo>
                <a:close/>
                <a:moveTo>
                  <a:pt x="1450038" y="928"/>
                </a:moveTo>
                <a:cubicBezTo>
                  <a:pt x="1456747" y="2726"/>
                  <a:pt x="1462771" y="7084"/>
                  <a:pt x="1466519" y="13574"/>
                </a:cubicBezTo>
                <a:lnTo>
                  <a:pt x="1651083" y="333250"/>
                </a:lnTo>
                <a:cubicBezTo>
                  <a:pt x="1658578" y="346232"/>
                  <a:pt x="1654131" y="362831"/>
                  <a:pt x="1641149" y="370326"/>
                </a:cubicBezTo>
                <a:lnTo>
                  <a:pt x="1547127" y="424610"/>
                </a:lnTo>
                <a:cubicBezTo>
                  <a:pt x="1534145" y="432105"/>
                  <a:pt x="1517546" y="427657"/>
                  <a:pt x="1510050" y="414676"/>
                </a:cubicBezTo>
                <a:lnTo>
                  <a:pt x="1325486" y="95000"/>
                </a:lnTo>
                <a:cubicBezTo>
                  <a:pt x="1317991" y="82019"/>
                  <a:pt x="1322439" y="65419"/>
                  <a:pt x="1335420" y="57924"/>
                </a:cubicBezTo>
                <a:lnTo>
                  <a:pt x="1429442" y="3640"/>
                </a:lnTo>
                <a:cubicBezTo>
                  <a:pt x="1435933" y="-108"/>
                  <a:pt x="1443328" y="-869"/>
                  <a:pt x="1450038" y="92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4" name="Teardrop 17">
            <a:extLst>
              <a:ext uri="{FF2B5EF4-FFF2-40B4-BE49-F238E27FC236}">
                <a16:creationId xmlns:a16="http://schemas.microsoft.com/office/drawing/2014/main" id="{04CFE412-7B77-4FD8-A796-DE7E55B89403}"/>
              </a:ext>
            </a:extLst>
          </p:cNvPr>
          <p:cNvSpPr/>
          <p:nvPr/>
        </p:nvSpPr>
        <p:spPr>
          <a:xfrm rot="18900000">
            <a:off x="5204982" y="5698880"/>
            <a:ext cx="473640" cy="481082"/>
          </a:xfrm>
          <a:custGeom>
            <a:avLst/>
            <a:gdLst/>
            <a:ahLst/>
            <a:cxnLst/>
            <a:rect l="l" t="t" r="r" b="b"/>
            <a:pathLst>
              <a:path w="2646489" h="2688071">
                <a:moveTo>
                  <a:pt x="306023" y="2382048"/>
                </a:moveTo>
                <a:cubicBezTo>
                  <a:pt x="271732" y="2441625"/>
                  <a:pt x="254586" y="2501201"/>
                  <a:pt x="254586" y="2560778"/>
                </a:cubicBezTo>
                <a:cubicBezTo>
                  <a:pt x="254586" y="2631080"/>
                  <a:pt x="197595" y="2688071"/>
                  <a:pt x="127293" y="2688071"/>
                </a:cubicBezTo>
                <a:cubicBezTo>
                  <a:pt x="56991" y="2688071"/>
                  <a:pt x="0" y="2631081"/>
                  <a:pt x="0" y="2560778"/>
                </a:cubicBezTo>
                <a:cubicBezTo>
                  <a:pt x="0" y="2490477"/>
                  <a:pt x="56991" y="2433485"/>
                  <a:pt x="127293" y="2433485"/>
                </a:cubicBezTo>
                <a:cubicBezTo>
                  <a:pt x="186870" y="2433486"/>
                  <a:pt x="246446" y="2416340"/>
                  <a:pt x="306023" y="2382048"/>
                </a:cubicBezTo>
                <a:close/>
                <a:moveTo>
                  <a:pt x="812224" y="2334103"/>
                </a:moveTo>
                <a:cubicBezTo>
                  <a:pt x="777933" y="2393681"/>
                  <a:pt x="760787" y="2453256"/>
                  <a:pt x="760787" y="2512834"/>
                </a:cubicBezTo>
                <a:cubicBezTo>
                  <a:pt x="760787" y="2583136"/>
                  <a:pt x="703796" y="2640127"/>
                  <a:pt x="633494" y="2640127"/>
                </a:cubicBezTo>
                <a:cubicBezTo>
                  <a:pt x="563192" y="2640127"/>
                  <a:pt x="506201" y="2583136"/>
                  <a:pt x="506201" y="2512834"/>
                </a:cubicBezTo>
                <a:cubicBezTo>
                  <a:pt x="506201" y="2442532"/>
                  <a:pt x="563192" y="2385541"/>
                  <a:pt x="633494" y="2385541"/>
                </a:cubicBezTo>
                <a:cubicBezTo>
                  <a:pt x="693071" y="2385540"/>
                  <a:pt x="752647" y="2368395"/>
                  <a:pt x="812224" y="2334103"/>
                </a:cubicBezTo>
                <a:close/>
                <a:moveTo>
                  <a:pt x="353968" y="1875848"/>
                </a:moveTo>
                <a:cubicBezTo>
                  <a:pt x="319677" y="1935424"/>
                  <a:pt x="302531" y="1995001"/>
                  <a:pt x="302530" y="2054578"/>
                </a:cubicBezTo>
                <a:cubicBezTo>
                  <a:pt x="302530" y="2124880"/>
                  <a:pt x="245539" y="2181871"/>
                  <a:pt x="175237" y="2181871"/>
                </a:cubicBezTo>
                <a:cubicBezTo>
                  <a:pt x="104935" y="2181871"/>
                  <a:pt x="47945" y="2124880"/>
                  <a:pt x="47944" y="2054578"/>
                </a:cubicBezTo>
                <a:cubicBezTo>
                  <a:pt x="47944" y="1984276"/>
                  <a:pt x="104935" y="1927285"/>
                  <a:pt x="175237" y="1927285"/>
                </a:cubicBezTo>
                <a:cubicBezTo>
                  <a:pt x="234815" y="1927285"/>
                  <a:pt x="294391" y="1910139"/>
                  <a:pt x="353968" y="1875848"/>
                </a:cubicBezTo>
                <a:close/>
                <a:moveTo>
                  <a:pt x="401912" y="1369646"/>
                </a:moveTo>
                <a:cubicBezTo>
                  <a:pt x="367621" y="1429223"/>
                  <a:pt x="350475" y="1488799"/>
                  <a:pt x="350475" y="1548377"/>
                </a:cubicBezTo>
                <a:cubicBezTo>
                  <a:pt x="350475" y="1618679"/>
                  <a:pt x="293484" y="1675670"/>
                  <a:pt x="223182" y="1675670"/>
                </a:cubicBezTo>
                <a:cubicBezTo>
                  <a:pt x="152880" y="1675670"/>
                  <a:pt x="95889" y="1618679"/>
                  <a:pt x="95889" y="1548377"/>
                </a:cubicBezTo>
                <a:cubicBezTo>
                  <a:pt x="95889" y="1478075"/>
                  <a:pt x="152880" y="1421084"/>
                  <a:pt x="223182" y="1421084"/>
                </a:cubicBezTo>
                <a:cubicBezTo>
                  <a:pt x="282759" y="1421084"/>
                  <a:pt x="342335" y="1403938"/>
                  <a:pt x="401912" y="1369646"/>
                </a:cubicBezTo>
                <a:close/>
                <a:moveTo>
                  <a:pt x="1318425" y="2286158"/>
                </a:moveTo>
                <a:cubicBezTo>
                  <a:pt x="1284134" y="2345735"/>
                  <a:pt x="1266988" y="2405312"/>
                  <a:pt x="1266987" y="2464888"/>
                </a:cubicBezTo>
                <a:cubicBezTo>
                  <a:pt x="1266987" y="2535190"/>
                  <a:pt x="1209996" y="2592182"/>
                  <a:pt x="1139694" y="2592182"/>
                </a:cubicBezTo>
                <a:cubicBezTo>
                  <a:pt x="1069392" y="2592182"/>
                  <a:pt x="1012402" y="2535191"/>
                  <a:pt x="1012401" y="2464888"/>
                </a:cubicBezTo>
                <a:cubicBezTo>
                  <a:pt x="1012401" y="2394586"/>
                  <a:pt x="1069392" y="2337595"/>
                  <a:pt x="1139694" y="2337595"/>
                </a:cubicBezTo>
                <a:cubicBezTo>
                  <a:pt x="1199271" y="2337596"/>
                  <a:pt x="1258848" y="2320449"/>
                  <a:pt x="1318425" y="2286158"/>
                </a:cubicBezTo>
                <a:close/>
                <a:moveTo>
                  <a:pt x="860169" y="1827902"/>
                </a:moveTo>
                <a:cubicBezTo>
                  <a:pt x="825878" y="1887479"/>
                  <a:pt x="808731" y="1947056"/>
                  <a:pt x="808731" y="2006633"/>
                </a:cubicBezTo>
                <a:cubicBezTo>
                  <a:pt x="808731" y="2076935"/>
                  <a:pt x="751740" y="2133926"/>
                  <a:pt x="681438" y="2133926"/>
                </a:cubicBezTo>
                <a:cubicBezTo>
                  <a:pt x="611136" y="2133926"/>
                  <a:pt x="554146" y="2076935"/>
                  <a:pt x="554145" y="2006633"/>
                </a:cubicBezTo>
                <a:cubicBezTo>
                  <a:pt x="554145" y="1936331"/>
                  <a:pt x="611136" y="1879340"/>
                  <a:pt x="681438" y="1879340"/>
                </a:cubicBezTo>
                <a:cubicBezTo>
                  <a:pt x="741015" y="1879340"/>
                  <a:pt x="800591" y="1862193"/>
                  <a:pt x="860169" y="1827902"/>
                </a:cubicBezTo>
                <a:close/>
                <a:moveTo>
                  <a:pt x="2096803" y="190871"/>
                </a:moveTo>
                <a:cubicBezTo>
                  <a:pt x="2253382" y="347450"/>
                  <a:pt x="2314442" y="563378"/>
                  <a:pt x="2268166" y="764238"/>
                </a:cubicBezTo>
                <a:cubicBezTo>
                  <a:pt x="2361334" y="768461"/>
                  <a:pt x="2450817" y="809378"/>
                  <a:pt x="2521691" y="880252"/>
                </a:cubicBezTo>
                <a:cubicBezTo>
                  <a:pt x="2675615" y="1034176"/>
                  <a:pt x="2688247" y="1275888"/>
                  <a:pt x="2553508" y="1439575"/>
                </a:cubicBezTo>
                <a:cubicBezTo>
                  <a:pt x="2557767" y="1440633"/>
                  <a:pt x="2560483" y="1443301"/>
                  <a:pt x="2563181" y="1445999"/>
                </a:cubicBezTo>
                <a:cubicBezTo>
                  <a:pt x="2819847" y="1702665"/>
                  <a:pt x="2819847" y="2118808"/>
                  <a:pt x="2563181" y="2375474"/>
                </a:cubicBezTo>
                <a:cubicBezTo>
                  <a:pt x="2320841" y="2617815"/>
                  <a:pt x="1936328" y="2631341"/>
                  <a:pt x="1678325" y="2415804"/>
                </a:cubicBezTo>
                <a:lnTo>
                  <a:pt x="1676180" y="2417949"/>
                </a:lnTo>
                <a:lnTo>
                  <a:pt x="1633705" y="2375475"/>
                </a:lnTo>
                <a:lnTo>
                  <a:pt x="366513" y="1108282"/>
                </a:lnTo>
                <a:lnTo>
                  <a:pt x="369979" y="1104815"/>
                </a:lnTo>
                <a:cubicBezTo>
                  <a:pt x="349908" y="1089573"/>
                  <a:pt x="330850" y="1072619"/>
                  <a:pt x="312598" y="1054367"/>
                </a:cubicBezTo>
                <a:cubicBezTo>
                  <a:pt x="55932" y="797701"/>
                  <a:pt x="55932" y="381558"/>
                  <a:pt x="312598" y="124891"/>
                </a:cubicBezTo>
                <a:cubicBezTo>
                  <a:pt x="569264" y="-131775"/>
                  <a:pt x="985408" y="-131775"/>
                  <a:pt x="1242074" y="124891"/>
                </a:cubicBezTo>
                <a:lnTo>
                  <a:pt x="1249606" y="136238"/>
                </a:lnTo>
                <a:cubicBezTo>
                  <a:pt x="1499513" y="-63604"/>
                  <a:pt x="1863845" y="-42087"/>
                  <a:pt x="2096803" y="19087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5" name="Rectangle 23">
            <a:extLst>
              <a:ext uri="{FF2B5EF4-FFF2-40B4-BE49-F238E27FC236}">
                <a16:creationId xmlns:a16="http://schemas.microsoft.com/office/drawing/2014/main" id="{2246F171-72B7-42E7-B6C0-D78C12504E9B}"/>
              </a:ext>
            </a:extLst>
          </p:cNvPr>
          <p:cNvSpPr/>
          <p:nvPr/>
        </p:nvSpPr>
        <p:spPr>
          <a:xfrm>
            <a:off x="7804030" y="5649492"/>
            <a:ext cx="576449" cy="579858"/>
          </a:xfrm>
          <a:custGeom>
            <a:avLst/>
            <a:gdLst/>
            <a:ahLst/>
            <a:cxnLst/>
            <a:rect l="l" t="t" r="r" b="b"/>
            <a:pathLst>
              <a:path w="3220951" h="3240001">
                <a:moveTo>
                  <a:pt x="1308278" y="1367793"/>
                </a:moveTo>
                <a:cubicBezTo>
                  <a:pt x="1529714" y="1367793"/>
                  <a:pt x="1725574" y="1477302"/>
                  <a:pt x="1834882" y="1652053"/>
                </a:cubicBezTo>
                <a:cubicBezTo>
                  <a:pt x="1903747" y="1589160"/>
                  <a:pt x="1995954" y="1554818"/>
                  <a:pt x="2096186" y="1554818"/>
                </a:cubicBezTo>
                <a:cubicBezTo>
                  <a:pt x="2313867" y="1554818"/>
                  <a:pt x="2493715" y="1716803"/>
                  <a:pt x="2514185" y="1927821"/>
                </a:cubicBezTo>
                <a:cubicBezTo>
                  <a:pt x="2517944" y="1925558"/>
                  <a:pt x="2521751" y="1925524"/>
                  <a:pt x="2525567" y="1925524"/>
                </a:cubicBezTo>
                <a:cubicBezTo>
                  <a:pt x="2888547" y="1925524"/>
                  <a:pt x="3182805" y="2219782"/>
                  <a:pt x="3182805" y="2582762"/>
                </a:cubicBezTo>
                <a:cubicBezTo>
                  <a:pt x="3182805" y="2925484"/>
                  <a:pt x="2920478" y="3206940"/>
                  <a:pt x="2585635" y="3236968"/>
                </a:cubicBezTo>
                <a:lnTo>
                  <a:pt x="2585635" y="3240001"/>
                </a:lnTo>
                <a:lnTo>
                  <a:pt x="2525567" y="3240001"/>
                </a:lnTo>
                <a:lnTo>
                  <a:pt x="733485" y="3240001"/>
                </a:lnTo>
                <a:lnTo>
                  <a:pt x="733485" y="3235099"/>
                </a:lnTo>
                <a:cubicBezTo>
                  <a:pt x="708515" y="3238513"/>
                  <a:pt x="683051" y="3240001"/>
                  <a:pt x="657239" y="3240001"/>
                </a:cubicBezTo>
                <a:cubicBezTo>
                  <a:pt x="294258" y="3240001"/>
                  <a:pt x="0" y="2945743"/>
                  <a:pt x="0" y="2582762"/>
                </a:cubicBezTo>
                <a:cubicBezTo>
                  <a:pt x="0" y="2219782"/>
                  <a:pt x="294258" y="1925524"/>
                  <a:pt x="657239" y="1925524"/>
                </a:cubicBezTo>
                <a:lnTo>
                  <a:pt x="670588" y="1928221"/>
                </a:lnTo>
                <a:cubicBezTo>
                  <a:pt x="705989" y="1610200"/>
                  <a:pt x="978825" y="1367793"/>
                  <a:pt x="1308278" y="1367793"/>
                </a:cubicBezTo>
                <a:close/>
                <a:moveTo>
                  <a:pt x="1589786" y="0"/>
                </a:moveTo>
                <a:cubicBezTo>
                  <a:pt x="1520182" y="453314"/>
                  <a:pt x="1668069" y="912942"/>
                  <a:pt x="1988957" y="1240613"/>
                </a:cubicBezTo>
                <a:cubicBezTo>
                  <a:pt x="2309845" y="1568285"/>
                  <a:pt x="2766281" y="1725754"/>
                  <a:pt x="3220951" y="1665645"/>
                </a:cubicBezTo>
                <a:cubicBezTo>
                  <a:pt x="3108976" y="1775302"/>
                  <a:pt x="2980523" y="1857805"/>
                  <a:pt x="2843553" y="1912752"/>
                </a:cubicBezTo>
                <a:cubicBezTo>
                  <a:pt x="2756367" y="1866073"/>
                  <a:pt x="2656598" y="1841175"/>
                  <a:pt x="2551012" y="1841175"/>
                </a:cubicBezTo>
                <a:cubicBezTo>
                  <a:pt x="2547197" y="1841176"/>
                  <a:pt x="2543390" y="1841210"/>
                  <a:pt x="2539631" y="1843473"/>
                </a:cubicBezTo>
                <a:cubicBezTo>
                  <a:pt x="2519161" y="1632454"/>
                  <a:pt x="2339312" y="1470470"/>
                  <a:pt x="2121631" y="1470470"/>
                </a:cubicBezTo>
                <a:cubicBezTo>
                  <a:pt x="2021400" y="1470470"/>
                  <a:pt x="1929192" y="1504812"/>
                  <a:pt x="1860327" y="1567705"/>
                </a:cubicBezTo>
                <a:cubicBezTo>
                  <a:pt x="1751020" y="1392954"/>
                  <a:pt x="1555160" y="1283445"/>
                  <a:pt x="1333723" y="1283445"/>
                </a:cubicBezTo>
                <a:lnTo>
                  <a:pt x="1331160" y="1283679"/>
                </a:lnTo>
                <a:cubicBezTo>
                  <a:pt x="1150898" y="856385"/>
                  <a:pt x="1238290" y="344219"/>
                  <a:pt x="158978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6" name="Round Same Side Corner Rectangle 8">
            <a:extLst>
              <a:ext uri="{FF2B5EF4-FFF2-40B4-BE49-F238E27FC236}">
                <a16:creationId xmlns:a16="http://schemas.microsoft.com/office/drawing/2014/main" id="{DB67113F-D303-42DA-95BD-610BBED8BE92}"/>
              </a:ext>
            </a:extLst>
          </p:cNvPr>
          <p:cNvSpPr/>
          <p:nvPr/>
        </p:nvSpPr>
        <p:spPr>
          <a:xfrm>
            <a:off x="4455730" y="1450295"/>
            <a:ext cx="251302" cy="661867"/>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7" name="Round Same Side Corner Rectangle 20">
            <a:extLst>
              <a:ext uri="{FF2B5EF4-FFF2-40B4-BE49-F238E27FC236}">
                <a16:creationId xmlns:a16="http://schemas.microsoft.com/office/drawing/2014/main" id="{64493E6A-B33B-4279-A44A-DC445D86772A}"/>
              </a:ext>
            </a:extLst>
          </p:cNvPr>
          <p:cNvSpPr/>
          <p:nvPr/>
        </p:nvSpPr>
        <p:spPr>
          <a:xfrm rot="10800000">
            <a:off x="5042893" y="1447239"/>
            <a:ext cx="313136" cy="66798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8" name="Donut 87">
            <a:extLst>
              <a:ext uri="{FF2B5EF4-FFF2-40B4-BE49-F238E27FC236}">
                <a16:creationId xmlns:a16="http://schemas.microsoft.com/office/drawing/2014/main" id="{4E09E652-E42B-4D35-B750-1E418CF08FA6}"/>
              </a:ext>
            </a:extLst>
          </p:cNvPr>
          <p:cNvSpPr/>
          <p:nvPr/>
        </p:nvSpPr>
        <p:spPr>
          <a:xfrm>
            <a:off x="5691893" y="1539942"/>
            <a:ext cx="507661" cy="521714"/>
          </a:xfrm>
          <a:custGeom>
            <a:avLst/>
            <a:gdLst/>
            <a:ahLst/>
            <a:cxnLst/>
            <a:rect l="l" t="t" r="r" b="b"/>
            <a:pathLst>
              <a:path w="356471" h="366339">
                <a:moveTo>
                  <a:pt x="144025" y="123680"/>
                </a:moveTo>
                <a:cubicBezTo>
                  <a:pt x="89551" y="123680"/>
                  <a:pt x="45391" y="167840"/>
                  <a:pt x="45391" y="222314"/>
                </a:cubicBezTo>
                <a:cubicBezTo>
                  <a:pt x="45391" y="276788"/>
                  <a:pt x="89551" y="320948"/>
                  <a:pt x="144025" y="320948"/>
                </a:cubicBezTo>
                <a:cubicBezTo>
                  <a:pt x="198499" y="320948"/>
                  <a:pt x="242659" y="276788"/>
                  <a:pt x="242659" y="222314"/>
                </a:cubicBezTo>
                <a:cubicBezTo>
                  <a:pt x="242659" y="167840"/>
                  <a:pt x="198499" y="123680"/>
                  <a:pt x="144025" y="123680"/>
                </a:cubicBezTo>
                <a:close/>
                <a:moveTo>
                  <a:pt x="354808" y="0"/>
                </a:moveTo>
                <a:lnTo>
                  <a:pt x="356471" y="85288"/>
                </a:lnTo>
                <a:lnTo>
                  <a:pt x="334733" y="64382"/>
                </a:lnTo>
                <a:lnTo>
                  <a:pt x="260258" y="141819"/>
                </a:lnTo>
                <a:cubicBezTo>
                  <a:pt x="278587" y="163579"/>
                  <a:pt x="288050" y="191841"/>
                  <a:pt x="288050" y="222314"/>
                </a:cubicBezTo>
                <a:cubicBezTo>
                  <a:pt x="288050" y="301857"/>
                  <a:pt x="223568" y="366339"/>
                  <a:pt x="144025" y="366339"/>
                </a:cubicBezTo>
                <a:cubicBezTo>
                  <a:pt x="64482" y="366339"/>
                  <a:pt x="0" y="301857"/>
                  <a:pt x="0" y="222314"/>
                </a:cubicBezTo>
                <a:cubicBezTo>
                  <a:pt x="0" y="142771"/>
                  <a:pt x="64482" y="78289"/>
                  <a:pt x="144025" y="78289"/>
                </a:cubicBezTo>
                <a:cubicBezTo>
                  <a:pt x="170876" y="78289"/>
                  <a:pt x="196011" y="85637"/>
                  <a:pt x="216282" y="100527"/>
                </a:cubicBezTo>
                <a:lnTo>
                  <a:pt x="291257" y="22569"/>
                </a:lnTo>
                <a:lnTo>
                  <a:pt x="269519" y="16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89" name="Donut 90">
            <a:extLst>
              <a:ext uri="{FF2B5EF4-FFF2-40B4-BE49-F238E27FC236}">
                <a16:creationId xmlns:a16="http://schemas.microsoft.com/office/drawing/2014/main" id="{D86BE85A-63D8-48D0-8B07-9669B75E9D9D}"/>
              </a:ext>
            </a:extLst>
          </p:cNvPr>
          <p:cNvSpPr/>
          <p:nvPr/>
        </p:nvSpPr>
        <p:spPr>
          <a:xfrm>
            <a:off x="6568402" y="1501877"/>
            <a:ext cx="532052" cy="543757"/>
          </a:xfrm>
          <a:custGeom>
            <a:avLst/>
            <a:gdLst/>
            <a:ahLst/>
            <a:cxnLst/>
            <a:rect l="l" t="t" r="r" b="b"/>
            <a:pathLst>
              <a:path w="373598" h="381817">
                <a:moveTo>
                  <a:pt x="229573" y="45391"/>
                </a:moveTo>
                <a:cubicBezTo>
                  <a:pt x="175099" y="45391"/>
                  <a:pt x="130939" y="89551"/>
                  <a:pt x="130939" y="144025"/>
                </a:cubicBezTo>
                <a:cubicBezTo>
                  <a:pt x="130939" y="198499"/>
                  <a:pt x="175099" y="242659"/>
                  <a:pt x="229573" y="242659"/>
                </a:cubicBezTo>
                <a:cubicBezTo>
                  <a:pt x="284047" y="242659"/>
                  <a:pt x="328207" y="198499"/>
                  <a:pt x="328207" y="144025"/>
                </a:cubicBezTo>
                <a:cubicBezTo>
                  <a:pt x="328207" y="89551"/>
                  <a:pt x="284047" y="45391"/>
                  <a:pt x="229573" y="45391"/>
                </a:cubicBezTo>
                <a:close/>
                <a:moveTo>
                  <a:pt x="229573" y="0"/>
                </a:moveTo>
                <a:cubicBezTo>
                  <a:pt x="309116" y="0"/>
                  <a:pt x="373598" y="64482"/>
                  <a:pt x="373598" y="144025"/>
                </a:cubicBezTo>
                <a:cubicBezTo>
                  <a:pt x="373598" y="223568"/>
                  <a:pt x="309116" y="288050"/>
                  <a:pt x="229573" y="288050"/>
                </a:cubicBezTo>
                <a:cubicBezTo>
                  <a:pt x="202172" y="288050"/>
                  <a:pt x="176558" y="280398"/>
                  <a:pt x="156060" y="264966"/>
                </a:cubicBezTo>
                <a:lnTo>
                  <a:pt x="128993" y="292033"/>
                </a:lnTo>
                <a:lnTo>
                  <a:pt x="160228" y="323268"/>
                </a:lnTo>
                <a:cubicBezTo>
                  <a:pt x="171055" y="334095"/>
                  <a:pt x="171055" y="351650"/>
                  <a:pt x="160228" y="362477"/>
                </a:cubicBezTo>
                <a:cubicBezTo>
                  <a:pt x="149401" y="373304"/>
                  <a:pt x="131846" y="373304"/>
                  <a:pt x="121019" y="362477"/>
                </a:cubicBezTo>
                <a:lnTo>
                  <a:pt x="89784" y="331242"/>
                </a:lnTo>
                <a:lnTo>
                  <a:pt x="39209" y="381817"/>
                </a:lnTo>
                <a:cubicBezTo>
                  <a:pt x="28381" y="392644"/>
                  <a:pt x="10827" y="392644"/>
                  <a:pt x="0" y="381817"/>
                </a:cubicBezTo>
                <a:cubicBezTo>
                  <a:pt x="-10828" y="370989"/>
                  <a:pt x="-10828" y="353435"/>
                  <a:pt x="0" y="342608"/>
                </a:cubicBezTo>
                <a:lnTo>
                  <a:pt x="50575" y="292033"/>
                </a:lnTo>
                <a:lnTo>
                  <a:pt x="16166" y="257624"/>
                </a:lnTo>
                <a:cubicBezTo>
                  <a:pt x="5339" y="246797"/>
                  <a:pt x="5339" y="229242"/>
                  <a:pt x="16166" y="218415"/>
                </a:cubicBezTo>
                <a:cubicBezTo>
                  <a:pt x="26993" y="207588"/>
                  <a:pt x="44548" y="207588"/>
                  <a:pt x="55375" y="218415"/>
                </a:cubicBezTo>
                <a:lnTo>
                  <a:pt x="89784" y="252824"/>
                </a:lnTo>
                <a:lnTo>
                  <a:pt x="115252" y="227356"/>
                </a:lnTo>
                <a:cubicBezTo>
                  <a:pt x="95803" y="205073"/>
                  <a:pt x="85548" y="175747"/>
                  <a:pt x="85548" y="144025"/>
                </a:cubicBezTo>
                <a:cubicBezTo>
                  <a:pt x="85548" y="64482"/>
                  <a:pt x="150030" y="0"/>
                  <a:pt x="22957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0" name="Oval 6">
            <a:extLst>
              <a:ext uri="{FF2B5EF4-FFF2-40B4-BE49-F238E27FC236}">
                <a16:creationId xmlns:a16="http://schemas.microsoft.com/office/drawing/2014/main" id="{319E467E-1F19-4CBB-A070-3B6CE4078D17}"/>
              </a:ext>
            </a:extLst>
          </p:cNvPr>
          <p:cNvSpPr/>
          <p:nvPr/>
        </p:nvSpPr>
        <p:spPr>
          <a:xfrm>
            <a:off x="7560710" y="2604583"/>
            <a:ext cx="507960" cy="502639"/>
          </a:xfrm>
          <a:custGeom>
            <a:avLst/>
            <a:gdLst/>
            <a:ahLst/>
            <a:cxn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1" name="Block Arc 25">
            <a:extLst>
              <a:ext uri="{FF2B5EF4-FFF2-40B4-BE49-F238E27FC236}">
                <a16:creationId xmlns:a16="http://schemas.microsoft.com/office/drawing/2014/main" id="{5F7FD4D6-1C06-4ABB-98F4-AC79D3C6A6D8}"/>
              </a:ext>
            </a:extLst>
          </p:cNvPr>
          <p:cNvSpPr/>
          <p:nvPr/>
        </p:nvSpPr>
        <p:spPr>
          <a:xfrm>
            <a:off x="5081797" y="2603460"/>
            <a:ext cx="349473" cy="504884"/>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2" name="Block Arc 31">
            <a:extLst>
              <a:ext uri="{FF2B5EF4-FFF2-40B4-BE49-F238E27FC236}">
                <a16:creationId xmlns:a16="http://schemas.microsoft.com/office/drawing/2014/main" id="{7D9DF903-DA8F-4191-AEDF-7DDF26A64847}"/>
              </a:ext>
            </a:extLst>
          </p:cNvPr>
          <p:cNvSpPr/>
          <p:nvPr/>
        </p:nvSpPr>
        <p:spPr>
          <a:xfrm>
            <a:off x="8411005" y="2603460"/>
            <a:ext cx="455959" cy="504884"/>
          </a:xfrm>
          <a:custGeom>
            <a:avLst/>
            <a:gdLst/>
            <a:ahLst/>
            <a:cxnLst/>
            <a:rect l="l" t="t" r="r" b="b"/>
            <a:pathLst>
              <a:path w="2890784" h="3200962">
                <a:moveTo>
                  <a:pt x="1107828" y="2097026"/>
                </a:moveTo>
                <a:cubicBezTo>
                  <a:pt x="1025313" y="2097026"/>
                  <a:pt x="958422" y="2163918"/>
                  <a:pt x="958422" y="2246432"/>
                </a:cubicBezTo>
                <a:cubicBezTo>
                  <a:pt x="958422" y="2302715"/>
                  <a:pt x="989545" y="2351730"/>
                  <a:pt x="1036589" y="2375275"/>
                </a:cubicBezTo>
                <a:lnTo>
                  <a:pt x="985421" y="2684898"/>
                </a:lnTo>
                <a:lnTo>
                  <a:pt x="1230235" y="2684898"/>
                </a:lnTo>
                <a:lnTo>
                  <a:pt x="1179067" y="2375275"/>
                </a:lnTo>
                <a:cubicBezTo>
                  <a:pt x="1226111" y="2351730"/>
                  <a:pt x="1257233" y="2302715"/>
                  <a:pt x="1257233" y="2246432"/>
                </a:cubicBezTo>
                <a:cubicBezTo>
                  <a:pt x="1257233" y="2163918"/>
                  <a:pt x="1190342" y="2097026"/>
                  <a:pt x="1107828" y="2097026"/>
                </a:cubicBezTo>
                <a:close/>
                <a:moveTo>
                  <a:pt x="2199259" y="56"/>
                </a:moveTo>
                <a:cubicBezTo>
                  <a:pt x="2572924" y="-4720"/>
                  <a:pt x="2881009" y="291773"/>
                  <a:pt x="2890561" y="665346"/>
                </a:cubicBezTo>
                <a:lnTo>
                  <a:pt x="2843000" y="666562"/>
                </a:lnTo>
                <a:lnTo>
                  <a:pt x="2890784" y="666562"/>
                </a:lnTo>
                <a:lnTo>
                  <a:pt x="2890784" y="1580962"/>
                </a:lnTo>
                <a:lnTo>
                  <a:pt x="2625345" y="1580962"/>
                </a:lnTo>
                <a:lnTo>
                  <a:pt x="2625345" y="672127"/>
                </a:lnTo>
                <a:lnTo>
                  <a:pt x="2623811" y="672166"/>
                </a:lnTo>
                <a:cubicBezTo>
                  <a:pt x="2617992" y="444585"/>
                  <a:pt x="2430306" y="263961"/>
                  <a:pt x="2202670" y="266871"/>
                </a:cubicBezTo>
                <a:cubicBezTo>
                  <a:pt x="1975033" y="269781"/>
                  <a:pt x="1792025" y="455143"/>
                  <a:pt x="1792025" y="682798"/>
                </a:cubicBezTo>
                <a:lnTo>
                  <a:pt x="1790626" y="682798"/>
                </a:lnTo>
                <a:lnTo>
                  <a:pt x="1790626"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1525187" y="1580962"/>
                </a:lnTo>
                <a:lnTo>
                  <a:pt x="1525187" y="676764"/>
                </a:lnTo>
                <a:lnTo>
                  <a:pt x="1525791" y="676764"/>
                </a:lnTo>
                <a:cubicBezTo>
                  <a:pt x="1528430" y="305830"/>
                  <a:pt x="1827609" y="4806"/>
                  <a:pt x="2199259"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3" name="Freeform 53">
            <a:extLst>
              <a:ext uri="{FF2B5EF4-FFF2-40B4-BE49-F238E27FC236}">
                <a16:creationId xmlns:a16="http://schemas.microsoft.com/office/drawing/2014/main" id="{D57F2C4B-7240-41A7-B169-E1E9E5390396}"/>
              </a:ext>
            </a:extLst>
          </p:cNvPr>
          <p:cNvSpPr/>
          <p:nvPr/>
        </p:nvSpPr>
        <p:spPr>
          <a:xfrm>
            <a:off x="10130939" y="2599748"/>
            <a:ext cx="499664" cy="512309"/>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4" name="Block Arc 10">
            <a:extLst>
              <a:ext uri="{FF2B5EF4-FFF2-40B4-BE49-F238E27FC236}">
                <a16:creationId xmlns:a16="http://schemas.microsoft.com/office/drawing/2014/main" id="{75C14C12-5F78-4BDD-B8A3-69BB465A2216}"/>
              </a:ext>
            </a:extLst>
          </p:cNvPr>
          <p:cNvSpPr/>
          <p:nvPr/>
        </p:nvSpPr>
        <p:spPr>
          <a:xfrm>
            <a:off x="10959168" y="4745774"/>
            <a:ext cx="614525" cy="416246"/>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5" name="Freeform 55">
            <a:extLst>
              <a:ext uri="{FF2B5EF4-FFF2-40B4-BE49-F238E27FC236}">
                <a16:creationId xmlns:a16="http://schemas.microsoft.com/office/drawing/2014/main" id="{E1F21ECA-3730-4E2A-BB32-69C99B2546BB}"/>
              </a:ext>
            </a:extLst>
          </p:cNvPr>
          <p:cNvSpPr/>
          <p:nvPr/>
        </p:nvSpPr>
        <p:spPr>
          <a:xfrm>
            <a:off x="4423300" y="2468550"/>
            <a:ext cx="316162" cy="774705"/>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6" name="Round Same Side Corner Rectangle 36">
            <a:extLst>
              <a:ext uri="{FF2B5EF4-FFF2-40B4-BE49-F238E27FC236}">
                <a16:creationId xmlns:a16="http://schemas.microsoft.com/office/drawing/2014/main" id="{E0C4F70F-DCCD-48F1-A750-DF4F32AC8F75}"/>
              </a:ext>
            </a:extLst>
          </p:cNvPr>
          <p:cNvSpPr/>
          <p:nvPr/>
        </p:nvSpPr>
        <p:spPr>
          <a:xfrm>
            <a:off x="9209300" y="2626898"/>
            <a:ext cx="579306" cy="458009"/>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7" name="Oval 21">
            <a:extLst>
              <a:ext uri="{FF2B5EF4-FFF2-40B4-BE49-F238E27FC236}">
                <a16:creationId xmlns:a16="http://schemas.microsoft.com/office/drawing/2014/main" id="{B92F2676-D90E-40BF-8AC5-C623D6EC5932}"/>
              </a:ext>
            </a:extLst>
          </p:cNvPr>
          <p:cNvSpPr>
            <a:spLocks noChangeAspect="1"/>
          </p:cNvSpPr>
          <p:nvPr/>
        </p:nvSpPr>
        <p:spPr>
          <a:xfrm>
            <a:off x="7052100" y="4713438"/>
            <a:ext cx="476931" cy="48091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8" name="Oval 32">
            <a:extLst>
              <a:ext uri="{FF2B5EF4-FFF2-40B4-BE49-F238E27FC236}">
                <a16:creationId xmlns:a16="http://schemas.microsoft.com/office/drawing/2014/main" id="{06C7F06B-394E-4FE3-88AA-93210AFF9C00}"/>
              </a:ext>
            </a:extLst>
          </p:cNvPr>
          <p:cNvSpPr/>
          <p:nvPr/>
        </p:nvSpPr>
        <p:spPr>
          <a:xfrm>
            <a:off x="9307908" y="4680733"/>
            <a:ext cx="454128" cy="546324"/>
          </a:xfrm>
          <a:custGeom>
            <a:avLst/>
            <a:gdLst/>
            <a:ahLst/>
            <a:cxnLst/>
            <a:rect l="l" t="t" r="r" b="b"/>
            <a:pathLst>
              <a:path w="2671236" h="3213546">
                <a:moveTo>
                  <a:pt x="1336943" y="151152"/>
                </a:moveTo>
                <a:cubicBezTo>
                  <a:pt x="1223677" y="151152"/>
                  <a:pt x="1131857" y="242973"/>
                  <a:pt x="1131857" y="356239"/>
                </a:cubicBezTo>
                <a:cubicBezTo>
                  <a:pt x="1131857" y="469506"/>
                  <a:pt x="1223677" y="561326"/>
                  <a:pt x="1336943" y="561326"/>
                </a:cubicBezTo>
                <a:cubicBezTo>
                  <a:pt x="1450210" y="561326"/>
                  <a:pt x="1542030" y="469506"/>
                  <a:pt x="1542030" y="356239"/>
                </a:cubicBezTo>
                <a:cubicBezTo>
                  <a:pt x="1542030" y="242973"/>
                  <a:pt x="1450210" y="151152"/>
                  <a:pt x="1336943" y="151152"/>
                </a:cubicBezTo>
                <a:close/>
                <a:moveTo>
                  <a:pt x="1336943" y="0"/>
                </a:moveTo>
                <a:cubicBezTo>
                  <a:pt x="1533689" y="0"/>
                  <a:pt x="1693182" y="159493"/>
                  <a:pt x="1693182" y="356239"/>
                </a:cubicBezTo>
                <a:cubicBezTo>
                  <a:pt x="1693182" y="499348"/>
                  <a:pt x="1608797" y="622748"/>
                  <a:pt x="1486649" y="678491"/>
                </a:cubicBezTo>
                <a:lnTo>
                  <a:pt x="1504985" y="861628"/>
                </a:lnTo>
                <a:lnTo>
                  <a:pt x="2050955" y="861628"/>
                </a:lnTo>
                <a:cubicBezTo>
                  <a:pt x="2073924" y="808095"/>
                  <a:pt x="2127168" y="770742"/>
                  <a:pt x="2189136" y="770742"/>
                </a:cubicBezTo>
                <a:cubicBezTo>
                  <a:pt x="2272476" y="770742"/>
                  <a:pt x="2340037" y="838303"/>
                  <a:pt x="2340037" y="921643"/>
                </a:cubicBezTo>
                <a:cubicBezTo>
                  <a:pt x="2340037" y="1004983"/>
                  <a:pt x="2272476" y="1072544"/>
                  <a:pt x="2189136" y="1072544"/>
                </a:cubicBezTo>
                <a:cubicBezTo>
                  <a:pt x="2127168" y="1072544"/>
                  <a:pt x="2073924" y="1035191"/>
                  <a:pt x="2050955" y="981658"/>
                </a:cubicBezTo>
                <a:lnTo>
                  <a:pt x="1517002" y="981658"/>
                </a:lnTo>
                <a:lnTo>
                  <a:pt x="1678124" y="2590970"/>
                </a:lnTo>
                <a:cubicBezTo>
                  <a:pt x="2063444" y="2451708"/>
                  <a:pt x="2360829" y="2287813"/>
                  <a:pt x="2381761" y="1860600"/>
                </a:cubicBezTo>
                <a:cubicBezTo>
                  <a:pt x="2329006" y="1862811"/>
                  <a:pt x="2276981" y="1871755"/>
                  <a:pt x="2228094" y="1886075"/>
                </a:cubicBezTo>
                <a:cubicBezTo>
                  <a:pt x="2324645" y="1771974"/>
                  <a:pt x="2415523" y="1665436"/>
                  <a:pt x="2449665" y="1504055"/>
                </a:cubicBezTo>
                <a:cubicBezTo>
                  <a:pt x="2485699" y="1663545"/>
                  <a:pt x="2574685" y="1764408"/>
                  <a:pt x="2671236" y="1886075"/>
                </a:cubicBezTo>
                <a:cubicBezTo>
                  <a:pt x="2622475" y="1872164"/>
                  <a:pt x="2568855" y="1862858"/>
                  <a:pt x="2513341" y="1860541"/>
                </a:cubicBezTo>
                <a:cubicBezTo>
                  <a:pt x="2486075" y="2436981"/>
                  <a:pt x="2151724" y="2992040"/>
                  <a:pt x="1522375" y="3040581"/>
                </a:cubicBezTo>
                <a:cubicBezTo>
                  <a:pt x="1427529" y="3119259"/>
                  <a:pt x="1392747" y="3155891"/>
                  <a:pt x="1336943" y="3213546"/>
                </a:cubicBezTo>
                <a:cubicBezTo>
                  <a:pt x="1284048" y="3153728"/>
                  <a:pt x="1252174" y="3120936"/>
                  <a:pt x="1157234" y="3046101"/>
                </a:cubicBezTo>
                <a:cubicBezTo>
                  <a:pt x="592479" y="2980043"/>
                  <a:pt x="187829" y="2438320"/>
                  <a:pt x="160409" y="1860193"/>
                </a:cubicBezTo>
                <a:cubicBezTo>
                  <a:pt x="105366" y="1862056"/>
                  <a:pt x="50978" y="1871143"/>
                  <a:pt x="0" y="1886075"/>
                </a:cubicBezTo>
                <a:cubicBezTo>
                  <a:pt x="96552" y="1771974"/>
                  <a:pt x="187429" y="1665436"/>
                  <a:pt x="221571" y="1504055"/>
                </a:cubicBezTo>
                <a:cubicBezTo>
                  <a:pt x="257605" y="1663545"/>
                  <a:pt x="346591" y="1764408"/>
                  <a:pt x="443143" y="1886075"/>
                </a:cubicBezTo>
                <a:cubicBezTo>
                  <a:pt x="396276" y="1872705"/>
                  <a:pt x="344922" y="1863589"/>
                  <a:pt x="291687" y="1860996"/>
                </a:cubicBezTo>
                <a:cubicBezTo>
                  <a:pt x="313360" y="2289054"/>
                  <a:pt x="617325" y="2454996"/>
                  <a:pt x="1001768" y="2593980"/>
                </a:cubicBezTo>
                <a:lnTo>
                  <a:pt x="1157883" y="981658"/>
                </a:lnTo>
                <a:lnTo>
                  <a:pt x="666108" y="981658"/>
                </a:lnTo>
                <a:cubicBezTo>
                  <a:pt x="643139" y="1035191"/>
                  <a:pt x="589896" y="1072543"/>
                  <a:pt x="527928" y="1072543"/>
                </a:cubicBezTo>
                <a:cubicBezTo>
                  <a:pt x="444588" y="1072543"/>
                  <a:pt x="377027" y="1004982"/>
                  <a:pt x="377027" y="921642"/>
                </a:cubicBezTo>
                <a:cubicBezTo>
                  <a:pt x="377027" y="838302"/>
                  <a:pt x="444588" y="770741"/>
                  <a:pt x="527928" y="770741"/>
                </a:cubicBezTo>
                <a:cubicBezTo>
                  <a:pt x="589896" y="770741"/>
                  <a:pt x="643141" y="808095"/>
                  <a:pt x="666110" y="861628"/>
                </a:cubicBezTo>
                <a:lnTo>
                  <a:pt x="1169505" y="861628"/>
                </a:lnTo>
                <a:lnTo>
                  <a:pt x="1187237" y="678491"/>
                </a:lnTo>
                <a:cubicBezTo>
                  <a:pt x="1065090" y="622748"/>
                  <a:pt x="980704" y="499348"/>
                  <a:pt x="980704" y="356239"/>
                </a:cubicBezTo>
                <a:cubicBezTo>
                  <a:pt x="980704" y="159493"/>
                  <a:pt x="1140198" y="0"/>
                  <a:pt x="133694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486176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solidFill>
                  <a:schemeClr val="accent1"/>
                </a:solidFill>
              </a:rPr>
              <a:t>Our Team</a:t>
            </a:r>
            <a:r>
              <a:rPr lang="en-US" dirty="0"/>
              <a:t> Style</a:t>
            </a:r>
          </a:p>
        </p:txBody>
      </p:sp>
      <p:sp>
        <p:nvSpPr>
          <p:cNvPr id="6" name="Text Placeholder 3">
            <a:extLst>
              <a:ext uri="{FF2B5EF4-FFF2-40B4-BE49-F238E27FC236}">
                <a16:creationId xmlns:a16="http://schemas.microsoft.com/office/drawing/2014/main" id="{C466725B-0ADD-4609-87BA-2738DA9DB59C}"/>
              </a:ext>
            </a:extLst>
          </p:cNvPr>
          <p:cNvSpPr txBox="1">
            <a:spLocks/>
          </p:cNvSpPr>
          <p:nvPr/>
        </p:nvSpPr>
        <p:spPr>
          <a:xfrm>
            <a:off x="1010427" y="1683979"/>
            <a:ext cx="1681200" cy="324000"/>
          </a:xfrm>
          <a:prstGeom prst="rect">
            <a:avLst/>
          </a:prstGeom>
        </p:spPr>
        <p:txBody>
          <a:bodyPr/>
          <a:lstStyle>
            <a:lvl1pPr marL="0" indent="0" algn="ctr" defTabSz="914400" rtl="0" eaLnBrk="1" latinLnBrk="1" hangingPunct="1">
              <a:spcBef>
                <a:spcPct val="20000"/>
              </a:spcBef>
              <a:buFont typeface="Arial" pitchFamily="34" charset="0"/>
              <a:buNone/>
              <a:defRPr sz="1400" b="1" kern="1200" baseline="0">
                <a:solidFill>
                  <a:schemeClr val="accent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800" dirty="0">
                <a:cs typeface="Arial" pitchFamily="34" charset="0"/>
              </a:rPr>
              <a:t>Name Here</a:t>
            </a:r>
          </a:p>
        </p:txBody>
      </p:sp>
      <p:grpSp>
        <p:nvGrpSpPr>
          <p:cNvPr id="7" name="그룹 6">
            <a:extLst>
              <a:ext uri="{FF2B5EF4-FFF2-40B4-BE49-F238E27FC236}">
                <a16:creationId xmlns:a16="http://schemas.microsoft.com/office/drawing/2014/main" id="{F2B84862-B5B1-429F-9306-9636E2F0C1AC}"/>
              </a:ext>
            </a:extLst>
          </p:cNvPr>
          <p:cNvGrpSpPr/>
          <p:nvPr/>
        </p:nvGrpSpPr>
        <p:grpSpPr>
          <a:xfrm>
            <a:off x="1010427" y="4515894"/>
            <a:ext cx="1681200" cy="1144302"/>
            <a:chOff x="1010427" y="4515894"/>
            <a:chExt cx="1681200" cy="1144302"/>
          </a:xfrm>
        </p:grpSpPr>
        <p:sp>
          <p:nvSpPr>
            <p:cNvPr id="8" name="Text Placeholder 4">
              <a:extLst>
                <a:ext uri="{FF2B5EF4-FFF2-40B4-BE49-F238E27FC236}">
                  <a16:creationId xmlns:a16="http://schemas.microsoft.com/office/drawing/2014/main" id="{F5F82811-5850-4B49-84C1-3CE5BD7B0B29}"/>
                </a:ext>
              </a:extLst>
            </p:cNvPr>
            <p:cNvSpPr txBox="1">
              <a:spLocks/>
            </p:cNvSpPr>
            <p:nvPr/>
          </p:nvSpPr>
          <p:spPr>
            <a:xfrm>
              <a:off x="1010427" y="4515894"/>
              <a:ext cx="1681200" cy="324000"/>
            </a:xfrm>
            <a:prstGeom prst="rect">
              <a:avLst/>
            </a:prstGeom>
          </p:spPr>
          <p:txBody>
            <a:bodyPr anchor="ctr"/>
            <a:lstStyle>
              <a:lvl1pPr marL="0" indent="0" algn="ctr" defTabSz="914400" rtl="0" eaLnBrk="1" latinLnBrk="1" hangingPunct="1">
                <a:spcBef>
                  <a:spcPct val="20000"/>
                </a:spcBef>
                <a:buFont typeface="Arial" pitchFamily="34" charset="0"/>
                <a:buNone/>
                <a:defRPr sz="1400" b="1" kern="1200" baseline="0">
                  <a:solidFill>
                    <a:schemeClr val="accent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t>Director</a:t>
              </a:r>
            </a:p>
          </p:txBody>
        </p:sp>
        <p:sp>
          <p:nvSpPr>
            <p:cNvPr id="9" name="Text Placeholder 5">
              <a:extLst>
                <a:ext uri="{FF2B5EF4-FFF2-40B4-BE49-F238E27FC236}">
                  <a16:creationId xmlns:a16="http://schemas.microsoft.com/office/drawing/2014/main" id="{79FE9FE5-7F0A-4075-81DA-0C7FB1F4E7D3}"/>
                </a:ext>
              </a:extLst>
            </p:cNvPr>
            <p:cNvSpPr txBox="1">
              <a:spLocks/>
            </p:cNvSpPr>
            <p:nvPr/>
          </p:nvSpPr>
          <p:spPr>
            <a:xfrm>
              <a:off x="1010427" y="4832196"/>
              <a:ext cx="1681200" cy="828000"/>
            </a:xfrm>
            <a:prstGeom prst="rect">
              <a:avLst/>
            </a:prstGeom>
          </p:spPr>
          <p:txBody>
            <a:bodyPr anchor="t"/>
            <a:lstStyle>
              <a:lvl1pPr marL="0" indent="0" algn="ctr" defTabSz="914400" rtl="0" eaLnBrk="1" latinLnBrk="1" hangingPunct="1">
                <a:spcBef>
                  <a:spcPct val="20000"/>
                </a:spcBef>
                <a:buFont typeface="Arial" pitchFamily="34" charset="0"/>
                <a:buNone/>
                <a:defRPr sz="1200" b="0"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cs typeface="Arial" pitchFamily="34" charset="0"/>
                </a:rPr>
                <a:t>You can simply impress your audience and add a unique zing.</a:t>
              </a:r>
              <a:endParaRPr lang="ko-KR" altLang="en-US" dirty="0">
                <a:cs typeface="Arial" pitchFamily="34" charset="0"/>
              </a:endParaRPr>
            </a:p>
          </p:txBody>
        </p:sp>
      </p:grpSp>
      <p:sp>
        <p:nvSpPr>
          <p:cNvPr id="10" name="Text Placeholder 6">
            <a:extLst>
              <a:ext uri="{FF2B5EF4-FFF2-40B4-BE49-F238E27FC236}">
                <a16:creationId xmlns:a16="http://schemas.microsoft.com/office/drawing/2014/main" id="{AC29CFD6-CE43-4868-A527-4FDC0C5D9A14}"/>
              </a:ext>
            </a:extLst>
          </p:cNvPr>
          <p:cNvSpPr txBox="1">
            <a:spLocks/>
          </p:cNvSpPr>
          <p:nvPr/>
        </p:nvSpPr>
        <p:spPr>
          <a:xfrm>
            <a:off x="3891013" y="1683979"/>
            <a:ext cx="1681200" cy="324000"/>
          </a:xfrm>
          <a:prstGeom prst="rect">
            <a:avLst/>
          </a:prstGeom>
        </p:spPr>
        <p:txBody>
          <a:bodyPr/>
          <a:lstStyle>
            <a:lvl1pPr marL="0" indent="0" algn="ctr" defTabSz="914400" rtl="0" eaLnBrk="1" latinLnBrk="1" hangingPunct="1">
              <a:spcBef>
                <a:spcPct val="20000"/>
              </a:spcBef>
              <a:buFont typeface="Arial" pitchFamily="34" charset="0"/>
              <a:buNone/>
              <a:defRPr sz="1400" b="1" kern="1200" baseline="0">
                <a:solidFill>
                  <a:schemeClr val="accent2"/>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800" dirty="0">
                <a:cs typeface="Arial" pitchFamily="34" charset="0"/>
              </a:rPr>
              <a:t>Name Here</a:t>
            </a:r>
          </a:p>
        </p:txBody>
      </p:sp>
      <p:grpSp>
        <p:nvGrpSpPr>
          <p:cNvPr id="11" name="그룹 5">
            <a:extLst>
              <a:ext uri="{FF2B5EF4-FFF2-40B4-BE49-F238E27FC236}">
                <a16:creationId xmlns:a16="http://schemas.microsoft.com/office/drawing/2014/main" id="{6901A964-1DC6-4719-B447-B2E387B923CC}"/>
              </a:ext>
            </a:extLst>
          </p:cNvPr>
          <p:cNvGrpSpPr/>
          <p:nvPr/>
        </p:nvGrpSpPr>
        <p:grpSpPr>
          <a:xfrm>
            <a:off x="3856178" y="4515894"/>
            <a:ext cx="1681200" cy="1144302"/>
            <a:chOff x="3856178" y="4515894"/>
            <a:chExt cx="1681200" cy="1144302"/>
          </a:xfrm>
        </p:grpSpPr>
        <p:sp>
          <p:nvSpPr>
            <p:cNvPr id="12" name="Text Placeholder 7">
              <a:extLst>
                <a:ext uri="{FF2B5EF4-FFF2-40B4-BE49-F238E27FC236}">
                  <a16:creationId xmlns:a16="http://schemas.microsoft.com/office/drawing/2014/main" id="{801BAF74-FAAD-442F-B48F-949FFE5DC9DD}"/>
                </a:ext>
              </a:extLst>
            </p:cNvPr>
            <p:cNvSpPr txBox="1">
              <a:spLocks/>
            </p:cNvSpPr>
            <p:nvPr/>
          </p:nvSpPr>
          <p:spPr>
            <a:xfrm>
              <a:off x="3856178" y="4515894"/>
              <a:ext cx="1681200" cy="324000"/>
            </a:xfrm>
            <a:prstGeom prst="rect">
              <a:avLst/>
            </a:prstGeom>
          </p:spPr>
          <p:txBody>
            <a:bodyPr anchor="ctr"/>
            <a:lstStyle>
              <a:lvl1pPr marL="0" indent="0" algn="ctr" defTabSz="914400" rtl="0" eaLnBrk="1" latinLnBrk="1" hangingPunct="1">
                <a:spcBef>
                  <a:spcPct val="20000"/>
                </a:spcBef>
                <a:buFont typeface="Arial" pitchFamily="34" charset="0"/>
                <a:buNone/>
                <a:defRPr sz="1400" b="1" kern="1200" baseline="0">
                  <a:solidFill>
                    <a:schemeClr val="accent2"/>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t>Developer</a:t>
              </a:r>
            </a:p>
          </p:txBody>
        </p:sp>
        <p:sp>
          <p:nvSpPr>
            <p:cNvPr id="13" name="Text Placeholder 8">
              <a:extLst>
                <a:ext uri="{FF2B5EF4-FFF2-40B4-BE49-F238E27FC236}">
                  <a16:creationId xmlns:a16="http://schemas.microsoft.com/office/drawing/2014/main" id="{CCF19C9F-8FFC-4804-96F9-E441F1D6397F}"/>
                </a:ext>
              </a:extLst>
            </p:cNvPr>
            <p:cNvSpPr txBox="1">
              <a:spLocks/>
            </p:cNvSpPr>
            <p:nvPr/>
          </p:nvSpPr>
          <p:spPr>
            <a:xfrm>
              <a:off x="3856178" y="4832196"/>
              <a:ext cx="1681200" cy="828000"/>
            </a:xfrm>
            <a:prstGeom prst="rect">
              <a:avLst/>
            </a:prstGeom>
          </p:spPr>
          <p:txBody>
            <a:bodyPr anchor="t"/>
            <a:lstStyle>
              <a:lvl1pPr marL="0" indent="0" algn="ctr" defTabSz="914400" rtl="0" eaLnBrk="1" latinLnBrk="1" hangingPunct="1">
                <a:spcBef>
                  <a:spcPct val="20000"/>
                </a:spcBef>
                <a:buFont typeface="Arial" pitchFamily="34" charset="0"/>
                <a:buNone/>
                <a:defRPr sz="1200" b="0"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cs typeface="Arial" pitchFamily="34" charset="0"/>
                </a:rPr>
                <a:t>You can simply impress your audience and add a unique zing.</a:t>
              </a:r>
              <a:endParaRPr lang="ko-KR" altLang="en-US" dirty="0">
                <a:cs typeface="Arial" pitchFamily="34" charset="0"/>
              </a:endParaRPr>
            </a:p>
          </p:txBody>
        </p:sp>
      </p:grpSp>
      <p:sp>
        <p:nvSpPr>
          <p:cNvPr id="14" name="Text Placeholder 9">
            <a:extLst>
              <a:ext uri="{FF2B5EF4-FFF2-40B4-BE49-F238E27FC236}">
                <a16:creationId xmlns:a16="http://schemas.microsoft.com/office/drawing/2014/main" id="{9D3B65A3-1CC8-4518-A300-DD505565F239}"/>
              </a:ext>
            </a:extLst>
          </p:cNvPr>
          <p:cNvSpPr txBox="1">
            <a:spLocks/>
          </p:cNvSpPr>
          <p:nvPr/>
        </p:nvSpPr>
        <p:spPr>
          <a:xfrm>
            <a:off x="6771600" y="1683979"/>
            <a:ext cx="1681200" cy="324000"/>
          </a:xfrm>
          <a:prstGeom prst="rect">
            <a:avLst/>
          </a:prstGeom>
        </p:spPr>
        <p:txBody>
          <a:bodyPr/>
          <a:lstStyle>
            <a:lvl1pPr marL="0" indent="0" algn="ctr" defTabSz="914400" rtl="0" eaLnBrk="1" latinLnBrk="1" hangingPunct="1">
              <a:spcBef>
                <a:spcPct val="20000"/>
              </a:spcBef>
              <a:buFont typeface="Arial" pitchFamily="34" charset="0"/>
              <a:buNone/>
              <a:defRPr sz="1400" b="1" kern="1200" baseline="0">
                <a:solidFill>
                  <a:schemeClr val="accent3"/>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800">
                <a:cs typeface="Arial" pitchFamily="34" charset="0"/>
              </a:rPr>
              <a:t>Name Here</a:t>
            </a:r>
            <a:endParaRPr lang="en-US" altLang="ko-KR" sz="1800" dirty="0">
              <a:cs typeface="Arial" pitchFamily="34" charset="0"/>
            </a:endParaRPr>
          </a:p>
        </p:txBody>
      </p:sp>
      <p:grpSp>
        <p:nvGrpSpPr>
          <p:cNvPr id="15" name="그룹 4">
            <a:extLst>
              <a:ext uri="{FF2B5EF4-FFF2-40B4-BE49-F238E27FC236}">
                <a16:creationId xmlns:a16="http://schemas.microsoft.com/office/drawing/2014/main" id="{05AFFBFB-72A3-4A8C-ADA8-B72EEA4540F4}"/>
              </a:ext>
            </a:extLst>
          </p:cNvPr>
          <p:cNvGrpSpPr/>
          <p:nvPr/>
        </p:nvGrpSpPr>
        <p:grpSpPr>
          <a:xfrm>
            <a:off x="6701929" y="4515894"/>
            <a:ext cx="1681200" cy="1144302"/>
            <a:chOff x="6701929" y="4515894"/>
            <a:chExt cx="1681200" cy="1144302"/>
          </a:xfrm>
        </p:grpSpPr>
        <p:sp>
          <p:nvSpPr>
            <p:cNvPr id="16" name="Text Placeholder 12">
              <a:extLst>
                <a:ext uri="{FF2B5EF4-FFF2-40B4-BE49-F238E27FC236}">
                  <a16:creationId xmlns:a16="http://schemas.microsoft.com/office/drawing/2014/main" id="{FB86866A-79F7-43AC-9C09-60C07B81329A}"/>
                </a:ext>
              </a:extLst>
            </p:cNvPr>
            <p:cNvSpPr txBox="1">
              <a:spLocks/>
            </p:cNvSpPr>
            <p:nvPr/>
          </p:nvSpPr>
          <p:spPr>
            <a:xfrm>
              <a:off x="6701929" y="4515894"/>
              <a:ext cx="1681200" cy="324000"/>
            </a:xfrm>
            <a:prstGeom prst="rect">
              <a:avLst/>
            </a:prstGeom>
          </p:spPr>
          <p:txBody>
            <a:bodyPr anchor="ctr"/>
            <a:lstStyle>
              <a:lvl1pPr marL="0" indent="0" algn="ctr" defTabSz="914400" rtl="0" eaLnBrk="1" latinLnBrk="1" hangingPunct="1">
                <a:spcBef>
                  <a:spcPct val="20000"/>
                </a:spcBef>
                <a:buFont typeface="Arial" pitchFamily="34" charset="0"/>
                <a:buNone/>
                <a:defRPr sz="1400" b="1" kern="1200" baseline="0">
                  <a:solidFill>
                    <a:schemeClr val="accent3"/>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a:cs typeface="Arial" pitchFamily="34" charset="0"/>
                </a:rPr>
                <a:t>Programmer</a:t>
              </a:r>
              <a:endParaRPr lang="en-US" altLang="ko-KR" dirty="0">
                <a:cs typeface="Arial" pitchFamily="34" charset="0"/>
              </a:endParaRPr>
            </a:p>
          </p:txBody>
        </p:sp>
        <p:sp>
          <p:nvSpPr>
            <p:cNvPr id="17" name="Text Placeholder 14">
              <a:extLst>
                <a:ext uri="{FF2B5EF4-FFF2-40B4-BE49-F238E27FC236}">
                  <a16:creationId xmlns:a16="http://schemas.microsoft.com/office/drawing/2014/main" id="{23574B11-24DE-4B31-9607-8D2964398FDC}"/>
                </a:ext>
              </a:extLst>
            </p:cNvPr>
            <p:cNvSpPr txBox="1">
              <a:spLocks/>
            </p:cNvSpPr>
            <p:nvPr/>
          </p:nvSpPr>
          <p:spPr>
            <a:xfrm>
              <a:off x="6701929" y="4832196"/>
              <a:ext cx="1681200" cy="828000"/>
            </a:xfrm>
            <a:prstGeom prst="rect">
              <a:avLst/>
            </a:prstGeom>
          </p:spPr>
          <p:txBody>
            <a:bodyPr anchor="t"/>
            <a:lstStyle>
              <a:lvl1pPr marL="0" indent="0" algn="ctr" defTabSz="914400" rtl="0" eaLnBrk="1" latinLnBrk="1" hangingPunct="1">
                <a:spcBef>
                  <a:spcPct val="20000"/>
                </a:spcBef>
                <a:buFont typeface="Arial" pitchFamily="34" charset="0"/>
                <a:buNone/>
                <a:defRPr sz="1200" b="0"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cs typeface="Arial" pitchFamily="34" charset="0"/>
                </a:rPr>
                <a:t>You can simply impress your audience and add a unique zing.</a:t>
              </a:r>
              <a:endParaRPr lang="ko-KR" altLang="en-US" dirty="0">
                <a:cs typeface="Arial" pitchFamily="34" charset="0"/>
              </a:endParaRPr>
            </a:p>
          </p:txBody>
        </p:sp>
      </p:grpSp>
      <p:grpSp>
        <p:nvGrpSpPr>
          <p:cNvPr id="18" name="Group 15">
            <a:extLst>
              <a:ext uri="{FF2B5EF4-FFF2-40B4-BE49-F238E27FC236}">
                <a16:creationId xmlns:a16="http://schemas.microsoft.com/office/drawing/2014/main" id="{2AF4D79D-B75D-4E7A-8660-DF6D5F5569CF}"/>
              </a:ext>
            </a:extLst>
          </p:cNvPr>
          <p:cNvGrpSpPr/>
          <p:nvPr/>
        </p:nvGrpSpPr>
        <p:grpSpPr>
          <a:xfrm>
            <a:off x="1313877" y="5751109"/>
            <a:ext cx="1074300" cy="309125"/>
            <a:chOff x="3130166" y="5667342"/>
            <a:chExt cx="1254837" cy="361074"/>
          </a:xfrm>
          <a:solidFill>
            <a:schemeClr val="accent1"/>
          </a:solidFill>
        </p:grpSpPr>
        <p:sp>
          <p:nvSpPr>
            <p:cNvPr id="19" name="Rounded Rectangle 3">
              <a:extLst>
                <a:ext uri="{FF2B5EF4-FFF2-40B4-BE49-F238E27FC236}">
                  <a16:creationId xmlns:a16="http://schemas.microsoft.com/office/drawing/2014/main" id="{DEA0D12F-DD21-4C73-AC39-7C74CA194747}"/>
                </a:ext>
              </a:extLst>
            </p:cNvPr>
            <p:cNvSpPr/>
            <p:nvPr/>
          </p:nvSpPr>
          <p:spPr>
            <a:xfrm>
              <a:off x="4023929" y="5667342"/>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20" name="Rounded Rectangle 39">
              <a:extLst>
                <a:ext uri="{FF2B5EF4-FFF2-40B4-BE49-F238E27FC236}">
                  <a16:creationId xmlns:a16="http://schemas.microsoft.com/office/drawing/2014/main" id="{118C2D7C-E967-424B-B8B5-9C0A96D08E18}"/>
                </a:ext>
              </a:extLst>
            </p:cNvPr>
            <p:cNvSpPr/>
            <p:nvPr/>
          </p:nvSpPr>
          <p:spPr>
            <a:xfrm>
              <a:off x="3130166" y="5667342"/>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 name="Rounded Rectangle 2">
              <a:extLst>
                <a:ext uri="{FF2B5EF4-FFF2-40B4-BE49-F238E27FC236}">
                  <a16:creationId xmlns:a16="http://schemas.microsoft.com/office/drawing/2014/main" id="{20B170F4-E974-458A-ADC4-838533A8A183}"/>
                </a:ext>
              </a:extLst>
            </p:cNvPr>
            <p:cNvSpPr/>
            <p:nvPr/>
          </p:nvSpPr>
          <p:spPr>
            <a:xfrm>
              <a:off x="3577047" y="5667342"/>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22" name="Group 29">
            <a:extLst>
              <a:ext uri="{FF2B5EF4-FFF2-40B4-BE49-F238E27FC236}">
                <a16:creationId xmlns:a16="http://schemas.microsoft.com/office/drawing/2014/main" id="{C179ADFC-09BE-42F3-8E15-30DF9C596FC9}"/>
              </a:ext>
            </a:extLst>
          </p:cNvPr>
          <p:cNvGrpSpPr/>
          <p:nvPr/>
        </p:nvGrpSpPr>
        <p:grpSpPr>
          <a:xfrm>
            <a:off x="4159628" y="5751109"/>
            <a:ext cx="1074300" cy="309125"/>
            <a:chOff x="3130166" y="5667342"/>
            <a:chExt cx="1254837" cy="361074"/>
          </a:xfrm>
          <a:solidFill>
            <a:schemeClr val="accent2"/>
          </a:solidFill>
        </p:grpSpPr>
        <p:sp>
          <p:nvSpPr>
            <p:cNvPr id="23" name="Rounded Rectangle 3">
              <a:extLst>
                <a:ext uri="{FF2B5EF4-FFF2-40B4-BE49-F238E27FC236}">
                  <a16:creationId xmlns:a16="http://schemas.microsoft.com/office/drawing/2014/main" id="{22FBCBD3-2FD7-4C2D-ACF8-8BD81A0CF945}"/>
                </a:ext>
              </a:extLst>
            </p:cNvPr>
            <p:cNvSpPr/>
            <p:nvPr/>
          </p:nvSpPr>
          <p:spPr>
            <a:xfrm>
              <a:off x="4023929" y="5667342"/>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24" name="Rounded Rectangle 39">
              <a:extLst>
                <a:ext uri="{FF2B5EF4-FFF2-40B4-BE49-F238E27FC236}">
                  <a16:creationId xmlns:a16="http://schemas.microsoft.com/office/drawing/2014/main" id="{A7997633-098A-4A3C-9BF2-FE889E43DA52}"/>
                </a:ext>
              </a:extLst>
            </p:cNvPr>
            <p:cNvSpPr/>
            <p:nvPr/>
          </p:nvSpPr>
          <p:spPr>
            <a:xfrm>
              <a:off x="3130166" y="5667342"/>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 name="Rounded Rectangle 2">
              <a:extLst>
                <a:ext uri="{FF2B5EF4-FFF2-40B4-BE49-F238E27FC236}">
                  <a16:creationId xmlns:a16="http://schemas.microsoft.com/office/drawing/2014/main" id="{27AC7660-4971-48C6-A214-7AF2171E53A7}"/>
                </a:ext>
              </a:extLst>
            </p:cNvPr>
            <p:cNvSpPr/>
            <p:nvPr/>
          </p:nvSpPr>
          <p:spPr>
            <a:xfrm>
              <a:off x="3577047" y="5667342"/>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26" name="Group 36">
            <a:extLst>
              <a:ext uri="{FF2B5EF4-FFF2-40B4-BE49-F238E27FC236}">
                <a16:creationId xmlns:a16="http://schemas.microsoft.com/office/drawing/2014/main" id="{5566CA7A-A18A-4351-A87D-388903DEE80D}"/>
              </a:ext>
            </a:extLst>
          </p:cNvPr>
          <p:cNvGrpSpPr/>
          <p:nvPr/>
        </p:nvGrpSpPr>
        <p:grpSpPr>
          <a:xfrm>
            <a:off x="7005379" y="5751109"/>
            <a:ext cx="1074300" cy="309125"/>
            <a:chOff x="3130166" y="5667342"/>
            <a:chExt cx="1254837" cy="361074"/>
          </a:xfrm>
          <a:solidFill>
            <a:schemeClr val="accent3"/>
          </a:solidFill>
        </p:grpSpPr>
        <p:sp>
          <p:nvSpPr>
            <p:cNvPr id="27" name="Rounded Rectangle 3">
              <a:extLst>
                <a:ext uri="{FF2B5EF4-FFF2-40B4-BE49-F238E27FC236}">
                  <a16:creationId xmlns:a16="http://schemas.microsoft.com/office/drawing/2014/main" id="{138907F9-4362-4D06-AC66-B55FFAA0FEDE}"/>
                </a:ext>
              </a:extLst>
            </p:cNvPr>
            <p:cNvSpPr/>
            <p:nvPr/>
          </p:nvSpPr>
          <p:spPr>
            <a:xfrm>
              <a:off x="4023929" y="5667342"/>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28" name="Rounded Rectangle 39">
              <a:extLst>
                <a:ext uri="{FF2B5EF4-FFF2-40B4-BE49-F238E27FC236}">
                  <a16:creationId xmlns:a16="http://schemas.microsoft.com/office/drawing/2014/main" id="{12C8127D-AA6F-4734-B1EA-085DC9CB55A3}"/>
                </a:ext>
              </a:extLst>
            </p:cNvPr>
            <p:cNvSpPr/>
            <p:nvPr/>
          </p:nvSpPr>
          <p:spPr>
            <a:xfrm>
              <a:off x="3130166" y="5667342"/>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9" name="Rounded Rectangle 2">
              <a:extLst>
                <a:ext uri="{FF2B5EF4-FFF2-40B4-BE49-F238E27FC236}">
                  <a16:creationId xmlns:a16="http://schemas.microsoft.com/office/drawing/2014/main" id="{2868EF7D-43AB-4959-87CE-AE0B82EB22CE}"/>
                </a:ext>
              </a:extLst>
            </p:cNvPr>
            <p:cNvSpPr/>
            <p:nvPr/>
          </p:nvSpPr>
          <p:spPr>
            <a:xfrm>
              <a:off x="3577047" y="5667342"/>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sp>
        <p:nvSpPr>
          <p:cNvPr id="36" name="TextBox 35">
            <a:extLst>
              <a:ext uri="{FF2B5EF4-FFF2-40B4-BE49-F238E27FC236}">
                <a16:creationId xmlns:a16="http://schemas.microsoft.com/office/drawing/2014/main" id="{8789CB47-B72C-485F-81F9-A95AF7C37859}"/>
              </a:ext>
            </a:extLst>
          </p:cNvPr>
          <p:cNvSpPr txBox="1"/>
          <p:nvPr/>
        </p:nvSpPr>
        <p:spPr>
          <a:xfrm>
            <a:off x="9556787" y="2476209"/>
            <a:ext cx="2241327" cy="1631216"/>
          </a:xfrm>
          <a:prstGeom prst="rect">
            <a:avLst/>
          </a:prstGeom>
          <a:noFill/>
        </p:spPr>
        <p:txBody>
          <a:bodyPr wrap="square" rtlCol="0" anchor="ctr">
            <a:spAutoFit/>
          </a:bodyPr>
          <a:lstStyle/>
          <a:p>
            <a:r>
              <a:rPr lang="en-GB" altLang="ko-KR" sz="2000" dirty="0">
                <a:solidFill>
                  <a:schemeClr val="bg1"/>
                </a:solidFill>
                <a:cs typeface="Arial" pitchFamily="34" charset="0"/>
              </a:rPr>
              <a:t>ALLPPT </a:t>
            </a:r>
          </a:p>
          <a:p>
            <a:r>
              <a:rPr lang="en-GB" altLang="ko-KR" sz="2000" dirty="0">
                <a:solidFill>
                  <a:schemeClr val="bg1"/>
                </a:solidFill>
                <a:cs typeface="Arial" pitchFamily="34" charset="0"/>
              </a:rPr>
              <a:t>Layout</a:t>
            </a:r>
          </a:p>
          <a:p>
            <a:r>
              <a:rPr lang="en-GB" altLang="ko-KR" sz="2000" dirty="0">
                <a:solidFill>
                  <a:schemeClr val="bg1"/>
                </a:solidFill>
                <a:cs typeface="Arial" pitchFamily="34" charset="0"/>
              </a:rPr>
              <a:t>Clean Text Slide </a:t>
            </a:r>
          </a:p>
          <a:p>
            <a:r>
              <a:rPr lang="en-GB" altLang="ko-KR" sz="2000" dirty="0">
                <a:solidFill>
                  <a:schemeClr val="bg1"/>
                </a:solidFill>
                <a:cs typeface="Arial" pitchFamily="34" charset="0"/>
              </a:rPr>
              <a:t>for your </a:t>
            </a:r>
          </a:p>
          <a:p>
            <a:r>
              <a:rPr lang="en-GB" altLang="ko-KR" sz="2000" dirty="0">
                <a:solidFill>
                  <a:schemeClr val="bg1"/>
                </a:solidFill>
                <a:cs typeface="Arial" pitchFamily="34" charset="0"/>
              </a:rPr>
              <a:t>Presentation</a:t>
            </a:r>
            <a:endParaRPr lang="ko-KR" altLang="en-US" sz="2000" dirty="0">
              <a:solidFill>
                <a:schemeClr val="bg1"/>
              </a:solidFill>
              <a:cs typeface="Arial" pitchFamily="34" charset="0"/>
            </a:endParaRPr>
          </a:p>
        </p:txBody>
      </p:sp>
      <p:sp>
        <p:nvSpPr>
          <p:cNvPr id="4" name="Picture Placeholder 3">
            <a:extLst>
              <a:ext uri="{FF2B5EF4-FFF2-40B4-BE49-F238E27FC236}">
                <a16:creationId xmlns:a16="http://schemas.microsoft.com/office/drawing/2014/main" id="{92B63B7A-7643-436E-9A7A-628DC2DE9876}"/>
              </a:ext>
            </a:extLst>
          </p:cNvPr>
          <p:cNvSpPr>
            <a:spLocks noGrp="1"/>
          </p:cNvSpPr>
          <p:nvPr>
            <p:ph type="pic" idx="11"/>
          </p:nvPr>
        </p:nvSpPr>
        <p:spPr/>
      </p:sp>
      <p:sp>
        <p:nvSpPr>
          <p:cNvPr id="30" name="Picture Placeholder 29">
            <a:extLst>
              <a:ext uri="{FF2B5EF4-FFF2-40B4-BE49-F238E27FC236}">
                <a16:creationId xmlns:a16="http://schemas.microsoft.com/office/drawing/2014/main" id="{0ED96622-9C8F-4FF9-8923-3FF165D6D633}"/>
              </a:ext>
            </a:extLst>
          </p:cNvPr>
          <p:cNvSpPr>
            <a:spLocks noGrp="1"/>
          </p:cNvSpPr>
          <p:nvPr>
            <p:ph type="pic" idx="12"/>
          </p:nvPr>
        </p:nvSpPr>
        <p:spPr/>
      </p:sp>
      <p:sp>
        <p:nvSpPr>
          <p:cNvPr id="34" name="Picture Placeholder 33">
            <a:extLst>
              <a:ext uri="{FF2B5EF4-FFF2-40B4-BE49-F238E27FC236}">
                <a16:creationId xmlns:a16="http://schemas.microsoft.com/office/drawing/2014/main" id="{2E886E3B-551F-4ADD-8F2A-A05BC739CBE9}"/>
              </a:ext>
            </a:extLst>
          </p:cNvPr>
          <p:cNvSpPr>
            <a:spLocks noGrp="1"/>
          </p:cNvSpPr>
          <p:nvPr>
            <p:ph type="pic" idx="13"/>
          </p:nvPr>
        </p:nvSpPr>
        <p:spPr/>
      </p:sp>
    </p:spTree>
    <p:extLst>
      <p:ext uri="{BB962C8B-B14F-4D97-AF65-F5344CB8AC3E}">
        <p14:creationId xmlns:p14="http://schemas.microsoft.com/office/powerpoint/2010/main" val="4169082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9">
            <a:extLst>
              <a:ext uri="{FF2B5EF4-FFF2-40B4-BE49-F238E27FC236}">
                <a16:creationId xmlns:a16="http://schemas.microsoft.com/office/drawing/2014/main" id="{22E3AB56-8EE3-4619-93EF-99633C21CFEA}"/>
              </a:ext>
            </a:extLst>
          </p:cNvPr>
          <p:cNvSpPr/>
          <p:nvPr/>
        </p:nvSpPr>
        <p:spPr>
          <a:xfrm>
            <a:off x="688385" y="4282545"/>
            <a:ext cx="420646" cy="39376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0" name="Freeform: Shape 29">
            <a:extLst>
              <a:ext uri="{FF2B5EF4-FFF2-40B4-BE49-F238E27FC236}">
                <a16:creationId xmlns:a16="http://schemas.microsoft.com/office/drawing/2014/main" id="{24733F4E-7A49-4327-A02E-3A1EF9802767}"/>
              </a:ext>
            </a:extLst>
          </p:cNvPr>
          <p:cNvSpPr/>
          <p:nvPr/>
        </p:nvSpPr>
        <p:spPr>
          <a:xfrm rot="11700000">
            <a:off x="9288437" y="5800305"/>
            <a:ext cx="968515" cy="564967"/>
          </a:xfrm>
          <a:custGeom>
            <a:avLst/>
            <a:gdLst>
              <a:gd name="connsiteX0" fmla="*/ 0 w 968514"/>
              <a:gd name="connsiteY0" fmla="*/ 563906 h 564966"/>
              <a:gd name="connsiteX1" fmla="*/ 102400 w 968514"/>
              <a:gd name="connsiteY1" fmla="*/ 491267 h 564966"/>
              <a:gd name="connsiteX2" fmla="*/ 145277 w 968514"/>
              <a:gd name="connsiteY2" fmla="*/ 446372 h 564966"/>
              <a:gd name="connsiteX3" fmla="*/ 446929 w 968514"/>
              <a:gd name="connsiteY3" fmla="*/ 311688 h 564966"/>
              <a:gd name="connsiteX4" fmla="*/ 628526 w 968514"/>
              <a:gd name="connsiteY4" fmla="*/ 230474 h 564966"/>
              <a:gd name="connsiteX5" fmla="*/ 655765 w 968514"/>
              <a:gd name="connsiteY5" fmla="*/ 198190 h 564966"/>
              <a:gd name="connsiteX6" fmla="*/ 840892 w 968514"/>
              <a:gd name="connsiteY6" fmla="*/ 3479 h 564966"/>
              <a:gd name="connsiteX7" fmla="*/ 878725 w 968514"/>
              <a:gd name="connsiteY7" fmla="*/ 110419 h 564966"/>
              <a:gd name="connsiteX8" fmla="*/ 895876 w 968514"/>
              <a:gd name="connsiteY8" fmla="*/ 139172 h 564966"/>
              <a:gd name="connsiteX9" fmla="*/ 940266 w 968514"/>
              <a:gd name="connsiteY9" fmla="*/ 190120 h 564966"/>
              <a:gd name="connsiteX10" fmla="*/ 954895 w 968514"/>
              <a:gd name="connsiteY10" fmla="*/ 245607 h 564966"/>
              <a:gd name="connsiteX11" fmla="*/ 683509 w 968514"/>
              <a:gd name="connsiteY11" fmla="*/ 269316 h 564966"/>
              <a:gd name="connsiteX12" fmla="*/ 657783 w 968514"/>
              <a:gd name="connsiteY12" fmla="*/ 274360 h 564966"/>
              <a:gd name="connsiteX13" fmla="*/ 198243 w 968514"/>
              <a:gd name="connsiteY13" fmla="*/ 527082 h 564966"/>
              <a:gd name="connsiteX14" fmla="*/ 114002 w 968514"/>
              <a:gd name="connsiteY14" fmla="*/ 532631 h 564966"/>
              <a:gd name="connsiteX15" fmla="*/ 59019 w 968514"/>
              <a:gd name="connsiteY15" fmla="*/ 546250 h 564966"/>
              <a:gd name="connsiteX16" fmla="*/ 27240 w 968514"/>
              <a:gd name="connsiteY16" fmla="*/ 561888 h 564966"/>
              <a:gd name="connsiteX17" fmla="*/ 16142 w 968514"/>
              <a:gd name="connsiteY17" fmla="*/ 567437 h 564966"/>
              <a:gd name="connsiteX18" fmla="*/ 0 w 968514"/>
              <a:gd name="connsiteY18" fmla="*/ 563906 h 564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8514" h="564966">
                <a:moveTo>
                  <a:pt x="0" y="563906"/>
                </a:moveTo>
                <a:cubicBezTo>
                  <a:pt x="26231" y="545746"/>
                  <a:pt x="97860" y="527587"/>
                  <a:pt x="102400" y="491267"/>
                </a:cubicBezTo>
                <a:cubicBezTo>
                  <a:pt x="105427" y="466550"/>
                  <a:pt x="124595" y="455452"/>
                  <a:pt x="145277" y="446372"/>
                </a:cubicBezTo>
                <a:cubicBezTo>
                  <a:pt x="245660" y="401478"/>
                  <a:pt x="346547" y="356583"/>
                  <a:pt x="446929" y="311688"/>
                </a:cubicBezTo>
                <a:cubicBezTo>
                  <a:pt x="507461" y="284449"/>
                  <a:pt x="567993" y="257209"/>
                  <a:pt x="628526" y="230474"/>
                </a:cubicBezTo>
                <a:cubicBezTo>
                  <a:pt x="643659" y="223917"/>
                  <a:pt x="650721" y="214837"/>
                  <a:pt x="655765" y="198190"/>
                </a:cubicBezTo>
                <a:cubicBezTo>
                  <a:pt x="685527" y="103357"/>
                  <a:pt x="754130" y="44338"/>
                  <a:pt x="840892" y="3479"/>
                </a:cubicBezTo>
                <a:cubicBezTo>
                  <a:pt x="893858" y="-21239"/>
                  <a:pt x="866114" y="93268"/>
                  <a:pt x="878725" y="110419"/>
                </a:cubicBezTo>
                <a:cubicBezTo>
                  <a:pt x="887301" y="122525"/>
                  <a:pt x="906974" y="117481"/>
                  <a:pt x="895876" y="139172"/>
                </a:cubicBezTo>
                <a:cubicBezTo>
                  <a:pt x="887805" y="155314"/>
                  <a:pt x="930682" y="182553"/>
                  <a:pt x="940266" y="190120"/>
                </a:cubicBezTo>
                <a:cubicBezTo>
                  <a:pt x="962462" y="206766"/>
                  <a:pt x="992223" y="223412"/>
                  <a:pt x="954895" y="245607"/>
                </a:cubicBezTo>
                <a:cubicBezTo>
                  <a:pt x="880743" y="289493"/>
                  <a:pt x="762705" y="311688"/>
                  <a:pt x="683509" y="269316"/>
                </a:cubicBezTo>
                <a:cubicBezTo>
                  <a:pt x="673420" y="263767"/>
                  <a:pt x="665854" y="269820"/>
                  <a:pt x="657783" y="274360"/>
                </a:cubicBezTo>
                <a:cubicBezTo>
                  <a:pt x="504435" y="358601"/>
                  <a:pt x="351086" y="442337"/>
                  <a:pt x="198243" y="527082"/>
                </a:cubicBezTo>
                <a:cubicBezTo>
                  <a:pt x="170499" y="542215"/>
                  <a:pt x="143764" y="553817"/>
                  <a:pt x="114002" y="532631"/>
                </a:cubicBezTo>
                <a:cubicBezTo>
                  <a:pt x="100887" y="523551"/>
                  <a:pt x="71125" y="540702"/>
                  <a:pt x="59019" y="546250"/>
                </a:cubicBezTo>
                <a:cubicBezTo>
                  <a:pt x="48426" y="551295"/>
                  <a:pt x="37833" y="557853"/>
                  <a:pt x="27240" y="561888"/>
                </a:cubicBezTo>
                <a:cubicBezTo>
                  <a:pt x="23708" y="563401"/>
                  <a:pt x="19673" y="566932"/>
                  <a:pt x="16142" y="567437"/>
                </a:cubicBezTo>
                <a:cubicBezTo>
                  <a:pt x="11602" y="568446"/>
                  <a:pt x="4540" y="565419"/>
                  <a:pt x="0" y="563906"/>
                </a:cubicBezTo>
                <a:close/>
              </a:path>
            </a:pathLst>
          </a:custGeom>
          <a:solidFill>
            <a:srgbClr val="A0A0A0"/>
          </a:solidFill>
          <a:ln w="5039" cap="flat">
            <a:noFill/>
            <a:prstDash val="solid"/>
            <a:miter/>
          </a:ln>
        </p:spPr>
        <p:txBody>
          <a:bodyPr rtlCol="0" anchor="ctr"/>
          <a:lstStyle/>
          <a:p>
            <a:endParaRPr lang="en-US"/>
          </a:p>
        </p:txBody>
      </p: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sp>
        <p:nvSpPr>
          <p:cNvPr id="12" name="Freeform: Shape 11">
            <a:extLst>
              <a:ext uri="{FF2B5EF4-FFF2-40B4-BE49-F238E27FC236}">
                <a16:creationId xmlns:a16="http://schemas.microsoft.com/office/drawing/2014/main" id="{868B0182-8A6C-40D3-97BF-F8F39E9E11BD}"/>
              </a:ext>
            </a:extLst>
          </p:cNvPr>
          <p:cNvSpPr/>
          <p:nvPr/>
        </p:nvSpPr>
        <p:spPr>
          <a:xfrm>
            <a:off x="10452387" y="5622555"/>
            <a:ext cx="968515" cy="564967"/>
          </a:xfrm>
          <a:custGeom>
            <a:avLst/>
            <a:gdLst>
              <a:gd name="connsiteX0" fmla="*/ 0 w 968514"/>
              <a:gd name="connsiteY0" fmla="*/ 563906 h 564966"/>
              <a:gd name="connsiteX1" fmla="*/ 102400 w 968514"/>
              <a:gd name="connsiteY1" fmla="*/ 491267 h 564966"/>
              <a:gd name="connsiteX2" fmla="*/ 145277 w 968514"/>
              <a:gd name="connsiteY2" fmla="*/ 446372 h 564966"/>
              <a:gd name="connsiteX3" fmla="*/ 446929 w 968514"/>
              <a:gd name="connsiteY3" fmla="*/ 311688 h 564966"/>
              <a:gd name="connsiteX4" fmla="*/ 628526 w 968514"/>
              <a:gd name="connsiteY4" fmla="*/ 230474 h 564966"/>
              <a:gd name="connsiteX5" fmla="*/ 655765 w 968514"/>
              <a:gd name="connsiteY5" fmla="*/ 198190 h 564966"/>
              <a:gd name="connsiteX6" fmla="*/ 840892 w 968514"/>
              <a:gd name="connsiteY6" fmla="*/ 3479 h 564966"/>
              <a:gd name="connsiteX7" fmla="*/ 878725 w 968514"/>
              <a:gd name="connsiteY7" fmla="*/ 110419 h 564966"/>
              <a:gd name="connsiteX8" fmla="*/ 895876 w 968514"/>
              <a:gd name="connsiteY8" fmla="*/ 139172 h 564966"/>
              <a:gd name="connsiteX9" fmla="*/ 940266 w 968514"/>
              <a:gd name="connsiteY9" fmla="*/ 190120 h 564966"/>
              <a:gd name="connsiteX10" fmla="*/ 954895 w 968514"/>
              <a:gd name="connsiteY10" fmla="*/ 245607 h 564966"/>
              <a:gd name="connsiteX11" fmla="*/ 683509 w 968514"/>
              <a:gd name="connsiteY11" fmla="*/ 269316 h 564966"/>
              <a:gd name="connsiteX12" fmla="*/ 657783 w 968514"/>
              <a:gd name="connsiteY12" fmla="*/ 274360 h 564966"/>
              <a:gd name="connsiteX13" fmla="*/ 198243 w 968514"/>
              <a:gd name="connsiteY13" fmla="*/ 527082 h 564966"/>
              <a:gd name="connsiteX14" fmla="*/ 114002 w 968514"/>
              <a:gd name="connsiteY14" fmla="*/ 532631 h 564966"/>
              <a:gd name="connsiteX15" fmla="*/ 59019 w 968514"/>
              <a:gd name="connsiteY15" fmla="*/ 546250 h 564966"/>
              <a:gd name="connsiteX16" fmla="*/ 27240 w 968514"/>
              <a:gd name="connsiteY16" fmla="*/ 561888 h 564966"/>
              <a:gd name="connsiteX17" fmla="*/ 16142 w 968514"/>
              <a:gd name="connsiteY17" fmla="*/ 567437 h 564966"/>
              <a:gd name="connsiteX18" fmla="*/ 0 w 968514"/>
              <a:gd name="connsiteY18" fmla="*/ 563906 h 564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8514" h="564966">
                <a:moveTo>
                  <a:pt x="0" y="563906"/>
                </a:moveTo>
                <a:cubicBezTo>
                  <a:pt x="26231" y="545746"/>
                  <a:pt x="97860" y="527587"/>
                  <a:pt x="102400" y="491267"/>
                </a:cubicBezTo>
                <a:cubicBezTo>
                  <a:pt x="105427" y="466550"/>
                  <a:pt x="124595" y="455452"/>
                  <a:pt x="145277" y="446372"/>
                </a:cubicBezTo>
                <a:cubicBezTo>
                  <a:pt x="245660" y="401478"/>
                  <a:pt x="346547" y="356583"/>
                  <a:pt x="446929" y="311688"/>
                </a:cubicBezTo>
                <a:cubicBezTo>
                  <a:pt x="507461" y="284449"/>
                  <a:pt x="567993" y="257209"/>
                  <a:pt x="628526" y="230474"/>
                </a:cubicBezTo>
                <a:cubicBezTo>
                  <a:pt x="643659" y="223917"/>
                  <a:pt x="650721" y="214837"/>
                  <a:pt x="655765" y="198190"/>
                </a:cubicBezTo>
                <a:cubicBezTo>
                  <a:pt x="685527" y="103357"/>
                  <a:pt x="754130" y="44338"/>
                  <a:pt x="840892" y="3479"/>
                </a:cubicBezTo>
                <a:cubicBezTo>
                  <a:pt x="893858" y="-21239"/>
                  <a:pt x="866114" y="93268"/>
                  <a:pt x="878725" y="110419"/>
                </a:cubicBezTo>
                <a:cubicBezTo>
                  <a:pt x="887301" y="122525"/>
                  <a:pt x="906974" y="117481"/>
                  <a:pt x="895876" y="139172"/>
                </a:cubicBezTo>
                <a:cubicBezTo>
                  <a:pt x="887805" y="155314"/>
                  <a:pt x="930682" y="182553"/>
                  <a:pt x="940266" y="190120"/>
                </a:cubicBezTo>
                <a:cubicBezTo>
                  <a:pt x="962462" y="206766"/>
                  <a:pt x="992223" y="223412"/>
                  <a:pt x="954895" y="245607"/>
                </a:cubicBezTo>
                <a:cubicBezTo>
                  <a:pt x="880743" y="289493"/>
                  <a:pt x="762705" y="311688"/>
                  <a:pt x="683509" y="269316"/>
                </a:cubicBezTo>
                <a:cubicBezTo>
                  <a:pt x="673420" y="263767"/>
                  <a:pt x="665854" y="269820"/>
                  <a:pt x="657783" y="274360"/>
                </a:cubicBezTo>
                <a:cubicBezTo>
                  <a:pt x="504435" y="358601"/>
                  <a:pt x="351086" y="442337"/>
                  <a:pt x="198243" y="527082"/>
                </a:cubicBezTo>
                <a:cubicBezTo>
                  <a:pt x="170499" y="542215"/>
                  <a:pt x="143764" y="553817"/>
                  <a:pt x="114002" y="532631"/>
                </a:cubicBezTo>
                <a:cubicBezTo>
                  <a:pt x="100887" y="523551"/>
                  <a:pt x="71125" y="540702"/>
                  <a:pt x="59019" y="546250"/>
                </a:cubicBezTo>
                <a:cubicBezTo>
                  <a:pt x="48426" y="551295"/>
                  <a:pt x="37833" y="557853"/>
                  <a:pt x="27240" y="561888"/>
                </a:cubicBezTo>
                <a:cubicBezTo>
                  <a:pt x="23708" y="563401"/>
                  <a:pt x="19673" y="566932"/>
                  <a:pt x="16142" y="567437"/>
                </a:cubicBezTo>
                <a:cubicBezTo>
                  <a:pt x="11602" y="568446"/>
                  <a:pt x="4540" y="565419"/>
                  <a:pt x="0" y="563906"/>
                </a:cubicBezTo>
                <a:close/>
              </a:path>
            </a:pathLst>
          </a:custGeom>
          <a:solidFill>
            <a:srgbClr val="A0A0A0"/>
          </a:solidFill>
          <a:ln w="5039" cap="flat">
            <a:noFill/>
            <a:prstDash val="solid"/>
            <a:miter/>
          </a:ln>
        </p:spPr>
        <p:txBody>
          <a:bodyPr rtlCol="0" anchor="ctr"/>
          <a:lstStyle/>
          <a:p>
            <a:endParaRPr lang="en-US"/>
          </a:p>
        </p:txBody>
      </p:sp>
      <p:grpSp>
        <p:nvGrpSpPr>
          <p:cNvPr id="46" name="Group 45">
            <a:extLst>
              <a:ext uri="{FF2B5EF4-FFF2-40B4-BE49-F238E27FC236}">
                <a16:creationId xmlns:a16="http://schemas.microsoft.com/office/drawing/2014/main" id="{98FC4872-32C4-4C30-9D22-C98E8ED9FB49}"/>
              </a:ext>
            </a:extLst>
          </p:cNvPr>
          <p:cNvGrpSpPr/>
          <p:nvPr/>
        </p:nvGrpSpPr>
        <p:grpSpPr>
          <a:xfrm>
            <a:off x="6159403" y="1837931"/>
            <a:ext cx="2843368" cy="4501232"/>
            <a:chOff x="5942534" y="1718055"/>
            <a:chExt cx="2843368" cy="4501232"/>
          </a:xfrm>
        </p:grpSpPr>
        <p:sp>
          <p:nvSpPr>
            <p:cNvPr id="10" name="Freeform: Shape 9">
              <a:extLst>
                <a:ext uri="{FF2B5EF4-FFF2-40B4-BE49-F238E27FC236}">
                  <a16:creationId xmlns:a16="http://schemas.microsoft.com/office/drawing/2014/main" id="{56294549-53E2-4EC1-8ADB-0D02E0653629}"/>
                </a:ext>
              </a:extLst>
            </p:cNvPr>
            <p:cNvSpPr/>
            <p:nvPr/>
          </p:nvSpPr>
          <p:spPr>
            <a:xfrm>
              <a:off x="8259821" y="3390604"/>
              <a:ext cx="267350" cy="196730"/>
            </a:xfrm>
            <a:custGeom>
              <a:avLst/>
              <a:gdLst>
                <a:gd name="connsiteX0" fmla="*/ 269661 w 267350"/>
                <a:gd name="connsiteY0" fmla="*/ 67090 h 196729"/>
                <a:gd name="connsiteX1" fmla="*/ 203580 w 267350"/>
                <a:gd name="connsiteY1" fmla="*/ 92816 h 196729"/>
                <a:gd name="connsiteX2" fmla="*/ 133463 w 267350"/>
                <a:gd name="connsiteY2" fmla="*/ 92816 h 196729"/>
                <a:gd name="connsiteX3" fmla="*/ 72931 w 267350"/>
                <a:gd name="connsiteY3" fmla="*/ 30771 h 196729"/>
                <a:gd name="connsiteX4" fmla="*/ 51745 w 267350"/>
                <a:gd name="connsiteY4" fmla="*/ 0 h 196729"/>
                <a:gd name="connsiteX5" fmla="*/ 28541 w 267350"/>
                <a:gd name="connsiteY5" fmla="*/ 7567 h 196729"/>
                <a:gd name="connsiteX6" fmla="*/ 797 w 267350"/>
                <a:gd name="connsiteY6" fmla="*/ 61037 h 196729"/>
                <a:gd name="connsiteX7" fmla="*/ 7859 w 267350"/>
                <a:gd name="connsiteY7" fmla="*/ 102400 h 196729"/>
                <a:gd name="connsiteX8" fmla="*/ 35603 w 267350"/>
                <a:gd name="connsiteY8" fmla="*/ 146791 h 196729"/>
                <a:gd name="connsiteX9" fmla="*/ 74949 w 267350"/>
                <a:gd name="connsiteY9" fmla="*/ 177561 h 196729"/>
                <a:gd name="connsiteX10" fmla="*/ 145570 w 267350"/>
                <a:gd name="connsiteY10" fmla="*/ 194207 h 196729"/>
                <a:gd name="connsiteX11" fmla="*/ 177854 w 267350"/>
                <a:gd name="connsiteY11" fmla="*/ 190172 h 196729"/>
                <a:gd name="connsiteX12" fmla="*/ 229810 w 267350"/>
                <a:gd name="connsiteY12" fmla="*/ 165455 h 196729"/>
                <a:gd name="connsiteX13" fmla="*/ 254528 w 267350"/>
                <a:gd name="connsiteY13" fmla="*/ 126613 h 196729"/>
                <a:gd name="connsiteX14" fmla="*/ 269661 w 267350"/>
                <a:gd name="connsiteY14" fmla="*/ 67090 h 196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7350" h="196729">
                  <a:moveTo>
                    <a:pt x="269661" y="67090"/>
                  </a:moveTo>
                  <a:cubicBezTo>
                    <a:pt x="251501" y="85249"/>
                    <a:pt x="228801" y="92311"/>
                    <a:pt x="203580" y="92816"/>
                  </a:cubicBezTo>
                  <a:cubicBezTo>
                    <a:pt x="180376" y="92816"/>
                    <a:pt x="156667" y="92816"/>
                    <a:pt x="133463" y="92816"/>
                  </a:cubicBezTo>
                  <a:cubicBezTo>
                    <a:pt x="87055" y="92311"/>
                    <a:pt x="71922" y="77683"/>
                    <a:pt x="72931" y="30771"/>
                  </a:cubicBezTo>
                  <a:cubicBezTo>
                    <a:pt x="73435" y="14124"/>
                    <a:pt x="68896" y="3027"/>
                    <a:pt x="51745" y="0"/>
                  </a:cubicBezTo>
                  <a:cubicBezTo>
                    <a:pt x="43674" y="2018"/>
                    <a:pt x="36107" y="4540"/>
                    <a:pt x="28541" y="7567"/>
                  </a:cubicBezTo>
                  <a:cubicBezTo>
                    <a:pt x="8363" y="17151"/>
                    <a:pt x="-3238" y="38841"/>
                    <a:pt x="797" y="61037"/>
                  </a:cubicBezTo>
                  <a:lnTo>
                    <a:pt x="7859" y="102400"/>
                  </a:lnTo>
                  <a:cubicBezTo>
                    <a:pt x="10886" y="120055"/>
                    <a:pt x="20974" y="136197"/>
                    <a:pt x="35603" y="146791"/>
                  </a:cubicBezTo>
                  <a:cubicBezTo>
                    <a:pt x="49223" y="156879"/>
                    <a:pt x="62842" y="166968"/>
                    <a:pt x="74949" y="177561"/>
                  </a:cubicBezTo>
                  <a:cubicBezTo>
                    <a:pt x="98657" y="198747"/>
                    <a:pt x="119339" y="199756"/>
                    <a:pt x="145570" y="194207"/>
                  </a:cubicBezTo>
                  <a:cubicBezTo>
                    <a:pt x="156163" y="190676"/>
                    <a:pt x="167260" y="192694"/>
                    <a:pt x="177854" y="190172"/>
                  </a:cubicBezTo>
                  <a:cubicBezTo>
                    <a:pt x="193995" y="186641"/>
                    <a:pt x="223757" y="185632"/>
                    <a:pt x="229810" y="165455"/>
                  </a:cubicBezTo>
                  <a:cubicBezTo>
                    <a:pt x="234350" y="160410"/>
                    <a:pt x="254023" y="132162"/>
                    <a:pt x="254528" y="126613"/>
                  </a:cubicBezTo>
                  <a:cubicBezTo>
                    <a:pt x="255536" y="110471"/>
                    <a:pt x="276723" y="60028"/>
                    <a:pt x="269661" y="67090"/>
                  </a:cubicBezTo>
                  <a:close/>
                </a:path>
              </a:pathLst>
            </a:custGeom>
            <a:solidFill>
              <a:srgbClr val="FDB98A"/>
            </a:solidFill>
            <a:ln w="5039"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434B8E31-16DB-4434-86DA-CC52C44C9AC0}"/>
                </a:ext>
              </a:extLst>
            </p:cNvPr>
            <p:cNvSpPr/>
            <p:nvPr/>
          </p:nvSpPr>
          <p:spPr>
            <a:xfrm>
              <a:off x="6785034" y="1718055"/>
              <a:ext cx="1563748" cy="1059313"/>
            </a:xfrm>
            <a:custGeom>
              <a:avLst/>
              <a:gdLst>
                <a:gd name="connsiteX0" fmla="*/ 1000407 w 1563747"/>
                <a:gd name="connsiteY0" fmla="*/ 71978 h 1059312"/>
                <a:gd name="connsiteX1" fmla="*/ 1080612 w 1563747"/>
                <a:gd name="connsiteY1" fmla="*/ 9932 h 1059312"/>
                <a:gd name="connsiteX2" fmla="*/ 1385795 w 1563747"/>
                <a:gd name="connsiteY2" fmla="*/ 34145 h 1059312"/>
                <a:gd name="connsiteX3" fmla="*/ 1548728 w 1563747"/>
                <a:gd name="connsiteY3" fmla="*/ 190520 h 1059312"/>
                <a:gd name="connsiteX4" fmla="*/ 1462469 w 1563747"/>
                <a:gd name="connsiteY4" fmla="*/ 450304 h 1059312"/>
                <a:gd name="connsiteX5" fmla="*/ 1164853 w 1563747"/>
                <a:gd name="connsiteY5" fmla="*/ 557244 h 1059312"/>
                <a:gd name="connsiteX6" fmla="*/ 1169393 w 1563747"/>
                <a:gd name="connsiteY6" fmla="*/ 716645 h 1059312"/>
                <a:gd name="connsiteX7" fmla="*/ 829404 w 1563747"/>
                <a:gd name="connsiteY7" fmla="*/ 804921 h 1059312"/>
                <a:gd name="connsiteX8" fmla="*/ 588284 w 1563747"/>
                <a:gd name="connsiteY8" fmla="*/ 811983 h 1059312"/>
                <a:gd name="connsiteX9" fmla="*/ 369359 w 1563747"/>
                <a:gd name="connsiteY9" fmla="*/ 834683 h 1059312"/>
                <a:gd name="connsiteX10" fmla="*/ 202896 w 1563747"/>
                <a:gd name="connsiteY10" fmla="*/ 943136 h 1059312"/>
                <a:gd name="connsiteX11" fmla="*/ 149426 w 1563747"/>
                <a:gd name="connsiteY11" fmla="*/ 1040492 h 1059312"/>
                <a:gd name="connsiteX12" fmla="*/ 45512 w 1563747"/>
                <a:gd name="connsiteY12" fmla="*/ 1060165 h 1059312"/>
                <a:gd name="connsiteX13" fmla="*/ 4653 w 1563747"/>
                <a:gd name="connsiteY13" fmla="*/ 1007199 h 1059312"/>
                <a:gd name="connsiteX14" fmla="*/ 45512 w 1563747"/>
                <a:gd name="connsiteY14" fmla="*/ 735309 h 1059312"/>
                <a:gd name="connsiteX15" fmla="*/ 45008 w 1563747"/>
                <a:gd name="connsiteY15" fmla="*/ 523951 h 1059312"/>
                <a:gd name="connsiteX16" fmla="*/ 187258 w 1563747"/>
                <a:gd name="connsiteY16" fmla="*/ 284849 h 1059312"/>
                <a:gd name="connsiteX17" fmla="*/ 509592 w 1563747"/>
                <a:gd name="connsiteY17" fmla="*/ 273752 h 1059312"/>
                <a:gd name="connsiteX18" fmla="*/ 1144171 w 1563747"/>
                <a:gd name="connsiteY18" fmla="*/ 315115 h 1059312"/>
                <a:gd name="connsiteX19" fmla="*/ 1192597 w 1563747"/>
                <a:gd name="connsiteY19" fmla="*/ 264167 h 1059312"/>
                <a:gd name="connsiteX20" fmla="*/ 1175446 w 1563747"/>
                <a:gd name="connsiteY20" fmla="*/ 220281 h 1059312"/>
                <a:gd name="connsiteX21" fmla="*/ 1000407 w 1563747"/>
                <a:gd name="connsiteY21" fmla="*/ 71978 h 1059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3747" h="1059312">
                  <a:moveTo>
                    <a:pt x="1000407" y="71978"/>
                  </a:moveTo>
                  <a:cubicBezTo>
                    <a:pt x="1007973" y="26074"/>
                    <a:pt x="1043284" y="14977"/>
                    <a:pt x="1080612" y="9932"/>
                  </a:cubicBezTo>
                  <a:cubicBezTo>
                    <a:pt x="1184021" y="-4192"/>
                    <a:pt x="1286926" y="-8732"/>
                    <a:pt x="1385795" y="34145"/>
                  </a:cubicBezTo>
                  <a:cubicBezTo>
                    <a:pt x="1459443" y="65924"/>
                    <a:pt x="1517957" y="114855"/>
                    <a:pt x="1548728" y="190520"/>
                  </a:cubicBezTo>
                  <a:cubicBezTo>
                    <a:pt x="1589587" y="290398"/>
                    <a:pt x="1543683" y="387754"/>
                    <a:pt x="1462469" y="450304"/>
                  </a:cubicBezTo>
                  <a:cubicBezTo>
                    <a:pt x="1370158" y="521429"/>
                    <a:pt x="1265235" y="512349"/>
                    <a:pt x="1164853" y="557244"/>
                  </a:cubicBezTo>
                  <a:cubicBezTo>
                    <a:pt x="1077586" y="596085"/>
                    <a:pt x="1134082" y="657626"/>
                    <a:pt x="1169393" y="716645"/>
                  </a:cubicBezTo>
                  <a:cubicBezTo>
                    <a:pt x="1239509" y="832665"/>
                    <a:pt x="857148" y="804921"/>
                    <a:pt x="829404" y="804921"/>
                  </a:cubicBezTo>
                  <a:cubicBezTo>
                    <a:pt x="749199" y="804921"/>
                    <a:pt x="667985" y="804921"/>
                    <a:pt x="588284" y="811983"/>
                  </a:cubicBezTo>
                  <a:cubicBezTo>
                    <a:pt x="515645" y="819045"/>
                    <a:pt x="440989" y="816019"/>
                    <a:pt x="369359" y="834683"/>
                  </a:cubicBezTo>
                  <a:cubicBezTo>
                    <a:pt x="303783" y="851834"/>
                    <a:pt x="240224" y="886640"/>
                    <a:pt x="202896" y="943136"/>
                  </a:cubicBezTo>
                  <a:cubicBezTo>
                    <a:pt x="184232" y="971385"/>
                    <a:pt x="178178" y="1022333"/>
                    <a:pt x="149426" y="1040492"/>
                  </a:cubicBezTo>
                  <a:cubicBezTo>
                    <a:pt x="119160" y="1059156"/>
                    <a:pt x="80318" y="1061174"/>
                    <a:pt x="45512" y="1060165"/>
                  </a:cubicBezTo>
                  <a:cubicBezTo>
                    <a:pt x="-3418" y="1059156"/>
                    <a:pt x="-4931" y="1053607"/>
                    <a:pt x="4653" y="1007199"/>
                  </a:cubicBezTo>
                  <a:cubicBezTo>
                    <a:pt x="23317" y="917410"/>
                    <a:pt x="37946" y="826612"/>
                    <a:pt x="45512" y="735309"/>
                  </a:cubicBezTo>
                  <a:cubicBezTo>
                    <a:pt x="51565" y="664688"/>
                    <a:pt x="53583" y="594068"/>
                    <a:pt x="45008" y="523951"/>
                  </a:cubicBezTo>
                  <a:cubicBezTo>
                    <a:pt x="31892" y="412975"/>
                    <a:pt x="82840" y="324699"/>
                    <a:pt x="187258" y="284849"/>
                  </a:cubicBezTo>
                  <a:cubicBezTo>
                    <a:pt x="289154" y="245503"/>
                    <a:pt x="403661" y="261141"/>
                    <a:pt x="509592" y="273752"/>
                  </a:cubicBezTo>
                  <a:cubicBezTo>
                    <a:pt x="716410" y="298469"/>
                    <a:pt x="940884" y="412975"/>
                    <a:pt x="1144171" y="315115"/>
                  </a:cubicBezTo>
                  <a:cubicBezTo>
                    <a:pt x="1166366" y="304522"/>
                    <a:pt x="1189570" y="288380"/>
                    <a:pt x="1192597" y="264167"/>
                  </a:cubicBezTo>
                  <a:cubicBezTo>
                    <a:pt x="1194614" y="248025"/>
                    <a:pt x="1187048" y="231883"/>
                    <a:pt x="1175446" y="220281"/>
                  </a:cubicBezTo>
                  <a:cubicBezTo>
                    <a:pt x="1138622" y="181944"/>
                    <a:pt x="989309" y="140581"/>
                    <a:pt x="1000407" y="71978"/>
                  </a:cubicBezTo>
                  <a:close/>
                </a:path>
              </a:pathLst>
            </a:custGeom>
            <a:solidFill>
              <a:srgbClr val="89571E"/>
            </a:solidFill>
            <a:ln w="5039"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B7C5A54-58B8-4B91-B7B3-1B2FA50BE416}"/>
                </a:ext>
              </a:extLst>
            </p:cNvPr>
            <p:cNvSpPr/>
            <p:nvPr/>
          </p:nvSpPr>
          <p:spPr>
            <a:xfrm>
              <a:off x="5942534" y="3556563"/>
              <a:ext cx="2567573" cy="1664634"/>
            </a:xfrm>
            <a:custGeom>
              <a:avLst/>
              <a:gdLst>
                <a:gd name="connsiteX0" fmla="*/ 2534992 w 2567572"/>
                <a:gd name="connsiteY0" fmla="*/ 0 h 1664634"/>
                <a:gd name="connsiteX1" fmla="*/ 2459327 w 2567572"/>
                <a:gd name="connsiteY1" fmla="*/ 20177 h 1664634"/>
                <a:gd name="connsiteX2" fmla="*/ 2461344 w 2567572"/>
                <a:gd name="connsiteY2" fmla="*/ 63054 h 1664634"/>
                <a:gd name="connsiteX3" fmla="*/ 2424016 w 2567572"/>
                <a:gd name="connsiteY3" fmla="*/ 390937 h 1664634"/>
                <a:gd name="connsiteX4" fmla="*/ 2165241 w 2567572"/>
                <a:gd name="connsiteY4" fmla="*/ 627012 h 1664634"/>
                <a:gd name="connsiteX5" fmla="*/ 1985158 w 2567572"/>
                <a:gd name="connsiteY5" fmla="*/ 696624 h 1664634"/>
                <a:gd name="connsiteX6" fmla="*/ 1797004 w 2567572"/>
                <a:gd name="connsiteY6" fmla="*/ 745050 h 1664634"/>
                <a:gd name="connsiteX7" fmla="*/ 1796499 w 2567572"/>
                <a:gd name="connsiteY7" fmla="*/ 633570 h 1664634"/>
                <a:gd name="connsiteX8" fmla="*/ 1761189 w 2567572"/>
                <a:gd name="connsiteY8" fmla="*/ 602799 h 1664634"/>
                <a:gd name="connsiteX9" fmla="*/ 1114504 w 2567572"/>
                <a:gd name="connsiteY9" fmla="*/ 502417 h 1664634"/>
                <a:gd name="connsiteX10" fmla="*/ 708938 w 2567572"/>
                <a:gd name="connsiteY10" fmla="*/ 440371 h 1664634"/>
                <a:gd name="connsiteX11" fmla="*/ 669088 w 2567572"/>
                <a:gd name="connsiteY11" fmla="*/ 438354 h 1664634"/>
                <a:gd name="connsiteX12" fmla="*/ 513218 w 2567572"/>
                <a:gd name="connsiteY12" fmla="*/ 479717 h 1664634"/>
                <a:gd name="connsiteX13" fmla="*/ 469836 w 2567572"/>
                <a:gd name="connsiteY13" fmla="*/ 491319 h 1664634"/>
                <a:gd name="connsiteX14" fmla="*/ 342214 w 2567572"/>
                <a:gd name="connsiteY14" fmla="*/ 584640 h 1664634"/>
                <a:gd name="connsiteX15" fmla="*/ 26438 w 2567572"/>
                <a:gd name="connsiteY15" fmla="*/ 1033082 h 1664634"/>
                <a:gd name="connsiteX16" fmla="*/ 199459 w 2567572"/>
                <a:gd name="connsiteY16" fmla="*/ 1609147 h 1664634"/>
                <a:gd name="connsiteX17" fmla="*/ 221150 w 2567572"/>
                <a:gd name="connsiteY17" fmla="*/ 1604607 h 1664634"/>
                <a:gd name="connsiteX18" fmla="*/ 247380 w 2567572"/>
                <a:gd name="connsiteY18" fmla="*/ 1562234 h 1664634"/>
                <a:gd name="connsiteX19" fmla="*/ 244354 w 2567572"/>
                <a:gd name="connsiteY19" fmla="*/ 1544074 h 1664634"/>
                <a:gd name="connsiteX20" fmla="*/ 82430 w 2567572"/>
                <a:gd name="connsiteY20" fmla="*/ 1159191 h 1664634"/>
                <a:gd name="connsiteX21" fmla="*/ 456721 w 2567572"/>
                <a:gd name="connsiteY21" fmla="*/ 596746 h 1664634"/>
                <a:gd name="connsiteX22" fmla="*/ 476898 w 2567572"/>
                <a:gd name="connsiteY22" fmla="*/ 605826 h 1664634"/>
                <a:gd name="connsiteX23" fmla="*/ 479420 w 2567572"/>
                <a:gd name="connsiteY23" fmla="*/ 643154 h 1664634"/>
                <a:gd name="connsiteX24" fmla="*/ 517253 w 2567572"/>
                <a:gd name="connsiteY24" fmla="*/ 1000798 h 1664634"/>
                <a:gd name="connsiteX25" fmla="*/ 568201 w 2567572"/>
                <a:gd name="connsiteY25" fmla="*/ 1473454 h 1664634"/>
                <a:gd name="connsiteX26" fmla="*/ 578290 w 2567572"/>
                <a:gd name="connsiteY26" fmla="*/ 1505233 h 1664634"/>
                <a:gd name="connsiteX27" fmla="*/ 637308 w 2567572"/>
                <a:gd name="connsiteY27" fmla="*/ 1521879 h 1664634"/>
                <a:gd name="connsiteX28" fmla="*/ 1079698 w 2567572"/>
                <a:gd name="connsiteY28" fmla="*/ 1613182 h 1664634"/>
                <a:gd name="connsiteX29" fmla="*/ 1308711 w 2567572"/>
                <a:gd name="connsiteY29" fmla="*/ 1648492 h 1664634"/>
                <a:gd name="connsiteX30" fmla="*/ 1519060 w 2567572"/>
                <a:gd name="connsiteY30" fmla="*/ 1661608 h 1664634"/>
                <a:gd name="connsiteX31" fmla="*/ 1547813 w 2567572"/>
                <a:gd name="connsiteY31" fmla="*/ 1583925 h 1664634"/>
                <a:gd name="connsiteX32" fmla="*/ 1594726 w 2567572"/>
                <a:gd name="connsiteY32" fmla="*/ 1435621 h 1664634"/>
                <a:gd name="connsiteX33" fmla="*/ 1685019 w 2567572"/>
                <a:gd name="connsiteY33" fmla="*/ 1150615 h 1664634"/>
                <a:gd name="connsiteX34" fmla="*/ 1784393 w 2567572"/>
                <a:gd name="connsiteY34" fmla="*/ 833830 h 1664634"/>
                <a:gd name="connsiteX35" fmla="*/ 1808101 w 2567572"/>
                <a:gd name="connsiteY35" fmla="*/ 818697 h 1664634"/>
                <a:gd name="connsiteX36" fmla="*/ 1900917 w 2567572"/>
                <a:gd name="connsiteY36" fmla="*/ 808104 h 1664634"/>
                <a:gd name="connsiteX37" fmla="*/ 2382148 w 2567572"/>
                <a:gd name="connsiteY37" fmla="*/ 587666 h 1664634"/>
                <a:gd name="connsiteX38" fmla="*/ 2534992 w 2567572"/>
                <a:gd name="connsiteY38" fmla="*/ 0 h 1664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567572" h="1664634">
                  <a:moveTo>
                    <a:pt x="2534992" y="0"/>
                  </a:moveTo>
                  <a:cubicBezTo>
                    <a:pt x="2511283" y="12106"/>
                    <a:pt x="2484044" y="10593"/>
                    <a:pt x="2459327" y="20177"/>
                  </a:cubicBezTo>
                  <a:cubicBezTo>
                    <a:pt x="2447725" y="35310"/>
                    <a:pt x="2456804" y="49435"/>
                    <a:pt x="2461344" y="63054"/>
                  </a:cubicBezTo>
                  <a:cubicBezTo>
                    <a:pt x="2497664" y="178065"/>
                    <a:pt x="2483539" y="287023"/>
                    <a:pt x="2424016" y="390937"/>
                  </a:cubicBezTo>
                  <a:cubicBezTo>
                    <a:pt x="2362980" y="497373"/>
                    <a:pt x="2271677" y="571020"/>
                    <a:pt x="2165241" y="627012"/>
                  </a:cubicBezTo>
                  <a:cubicBezTo>
                    <a:pt x="2108240" y="657278"/>
                    <a:pt x="2047203" y="679978"/>
                    <a:pt x="1985158" y="696624"/>
                  </a:cubicBezTo>
                  <a:cubicBezTo>
                    <a:pt x="1922104" y="713271"/>
                    <a:pt x="1857032" y="717810"/>
                    <a:pt x="1797004" y="745050"/>
                  </a:cubicBezTo>
                  <a:cubicBezTo>
                    <a:pt x="1802048" y="742528"/>
                    <a:pt x="1796499" y="644163"/>
                    <a:pt x="1796499" y="633570"/>
                  </a:cubicBezTo>
                  <a:cubicBezTo>
                    <a:pt x="1795995" y="600277"/>
                    <a:pt x="1793473" y="607844"/>
                    <a:pt x="1761189" y="602799"/>
                  </a:cubicBezTo>
                  <a:cubicBezTo>
                    <a:pt x="1545795" y="569002"/>
                    <a:pt x="1329897" y="535710"/>
                    <a:pt x="1114504" y="502417"/>
                  </a:cubicBezTo>
                  <a:cubicBezTo>
                    <a:pt x="979315" y="481231"/>
                    <a:pt x="844127" y="460044"/>
                    <a:pt x="708938" y="440371"/>
                  </a:cubicBezTo>
                  <a:cubicBezTo>
                    <a:pt x="694814" y="438354"/>
                    <a:pt x="680185" y="426247"/>
                    <a:pt x="669088" y="438354"/>
                  </a:cubicBezTo>
                  <a:cubicBezTo>
                    <a:pt x="617131" y="451973"/>
                    <a:pt x="565174" y="466098"/>
                    <a:pt x="513218" y="479717"/>
                  </a:cubicBezTo>
                  <a:cubicBezTo>
                    <a:pt x="498589" y="483248"/>
                    <a:pt x="481438" y="483248"/>
                    <a:pt x="469836" y="491319"/>
                  </a:cubicBezTo>
                  <a:cubicBezTo>
                    <a:pt x="426455" y="521081"/>
                    <a:pt x="383073" y="551851"/>
                    <a:pt x="342214" y="584640"/>
                  </a:cubicBezTo>
                  <a:cubicBezTo>
                    <a:pt x="193910" y="703686"/>
                    <a:pt x="80917" y="848459"/>
                    <a:pt x="26438" y="1033082"/>
                  </a:cubicBezTo>
                  <a:cubicBezTo>
                    <a:pt x="-41156" y="1262600"/>
                    <a:pt x="22403" y="1472445"/>
                    <a:pt x="199459" y="1609147"/>
                  </a:cubicBezTo>
                  <a:cubicBezTo>
                    <a:pt x="208035" y="1614191"/>
                    <a:pt x="216105" y="1612173"/>
                    <a:pt x="221150" y="1604607"/>
                  </a:cubicBezTo>
                  <a:cubicBezTo>
                    <a:pt x="230230" y="1590482"/>
                    <a:pt x="238301" y="1576358"/>
                    <a:pt x="247380" y="1562234"/>
                  </a:cubicBezTo>
                  <a:cubicBezTo>
                    <a:pt x="251416" y="1556181"/>
                    <a:pt x="249398" y="1549623"/>
                    <a:pt x="244354" y="1544074"/>
                  </a:cubicBezTo>
                  <a:cubicBezTo>
                    <a:pt x="118245" y="1446214"/>
                    <a:pt x="63766" y="1315566"/>
                    <a:pt x="82430" y="1159191"/>
                  </a:cubicBezTo>
                  <a:cubicBezTo>
                    <a:pt x="112192" y="910000"/>
                    <a:pt x="259991" y="736475"/>
                    <a:pt x="456721" y="596746"/>
                  </a:cubicBezTo>
                  <a:cubicBezTo>
                    <a:pt x="469836" y="587666"/>
                    <a:pt x="474376" y="593720"/>
                    <a:pt x="476898" y="605826"/>
                  </a:cubicBezTo>
                  <a:cubicBezTo>
                    <a:pt x="477907" y="618437"/>
                    <a:pt x="477907" y="631048"/>
                    <a:pt x="479420" y="643154"/>
                  </a:cubicBezTo>
                  <a:cubicBezTo>
                    <a:pt x="492031" y="762201"/>
                    <a:pt x="504138" y="881752"/>
                    <a:pt x="517253" y="1000798"/>
                  </a:cubicBezTo>
                  <a:cubicBezTo>
                    <a:pt x="533899" y="1158182"/>
                    <a:pt x="551050" y="1316070"/>
                    <a:pt x="568201" y="1473454"/>
                  </a:cubicBezTo>
                  <a:cubicBezTo>
                    <a:pt x="572741" y="1483542"/>
                    <a:pt x="567696" y="1497162"/>
                    <a:pt x="578290" y="1505233"/>
                  </a:cubicBezTo>
                  <a:cubicBezTo>
                    <a:pt x="596449" y="1515826"/>
                    <a:pt x="617636" y="1517339"/>
                    <a:pt x="637308" y="1521879"/>
                  </a:cubicBezTo>
                  <a:cubicBezTo>
                    <a:pt x="784099" y="1555172"/>
                    <a:pt x="931394" y="1586951"/>
                    <a:pt x="1079698" y="1613182"/>
                  </a:cubicBezTo>
                  <a:cubicBezTo>
                    <a:pt x="1155867" y="1626802"/>
                    <a:pt x="1232037" y="1638404"/>
                    <a:pt x="1308711" y="1648492"/>
                  </a:cubicBezTo>
                  <a:cubicBezTo>
                    <a:pt x="1377819" y="1657572"/>
                    <a:pt x="1449448" y="1671697"/>
                    <a:pt x="1519060" y="1661608"/>
                  </a:cubicBezTo>
                  <a:cubicBezTo>
                    <a:pt x="1539238" y="1658581"/>
                    <a:pt x="1543273" y="1599562"/>
                    <a:pt x="1547813" y="1583925"/>
                  </a:cubicBezTo>
                  <a:cubicBezTo>
                    <a:pt x="1562442" y="1533986"/>
                    <a:pt x="1579088" y="1485056"/>
                    <a:pt x="1594726" y="1435621"/>
                  </a:cubicBezTo>
                  <a:cubicBezTo>
                    <a:pt x="1624992" y="1340787"/>
                    <a:pt x="1655258" y="1245449"/>
                    <a:pt x="1685019" y="1150615"/>
                  </a:cubicBezTo>
                  <a:cubicBezTo>
                    <a:pt x="1718312" y="1045189"/>
                    <a:pt x="1751100" y="939257"/>
                    <a:pt x="1784393" y="833830"/>
                  </a:cubicBezTo>
                  <a:cubicBezTo>
                    <a:pt x="1789437" y="824246"/>
                    <a:pt x="1796499" y="819706"/>
                    <a:pt x="1808101" y="818697"/>
                  </a:cubicBezTo>
                  <a:cubicBezTo>
                    <a:pt x="1838872" y="816175"/>
                    <a:pt x="1870147" y="813149"/>
                    <a:pt x="1900917" y="808104"/>
                  </a:cubicBezTo>
                  <a:cubicBezTo>
                    <a:pt x="2081505" y="778343"/>
                    <a:pt x="2244942" y="711757"/>
                    <a:pt x="2382148" y="587666"/>
                  </a:cubicBezTo>
                  <a:cubicBezTo>
                    <a:pt x="2560214" y="426247"/>
                    <a:pt x="2616206" y="209340"/>
                    <a:pt x="2534992" y="0"/>
                  </a:cubicBezTo>
                  <a:close/>
                </a:path>
              </a:pathLst>
            </a:custGeom>
            <a:solidFill>
              <a:srgbClr val="686868"/>
            </a:solidFill>
            <a:ln w="5039"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9934686C-E38A-4446-8AC2-754DE11A3583}"/>
                </a:ext>
              </a:extLst>
            </p:cNvPr>
            <p:cNvSpPr/>
            <p:nvPr/>
          </p:nvSpPr>
          <p:spPr>
            <a:xfrm>
              <a:off x="6142497" y="5089104"/>
              <a:ext cx="252217" cy="221951"/>
            </a:xfrm>
            <a:custGeom>
              <a:avLst/>
              <a:gdLst>
                <a:gd name="connsiteX0" fmla="*/ 0 w 252217"/>
                <a:gd name="connsiteY0" fmla="*/ 76606 h 221951"/>
                <a:gd name="connsiteX1" fmla="*/ 44895 w 252217"/>
                <a:gd name="connsiteY1" fmla="*/ 11533 h 221951"/>
                <a:gd name="connsiteX2" fmla="*/ 64568 w 252217"/>
                <a:gd name="connsiteY2" fmla="*/ 9011 h 221951"/>
                <a:gd name="connsiteX3" fmla="*/ 177057 w 252217"/>
                <a:gd name="connsiteY3" fmla="*/ 20613 h 221951"/>
                <a:gd name="connsiteX4" fmla="*/ 252217 w 252217"/>
                <a:gd name="connsiteY4" fmla="*/ 96783 h 221951"/>
                <a:gd name="connsiteX5" fmla="*/ 222960 w 252217"/>
                <a:gd name="connsiteY5" fmla="*/ 170935 h 221951"/>
                <a:gd name="connsiteX6" fmla="*/ 93320 w 252217"/>
                <a:gd name="connsiteY6" fmla="*/ 215325 h 221951"/>
                <a:gd name="connsiteX7" fmla="*/ 10089 w 252217"/>
                <a:gd name="connsiteY7" fmla="*/ 98801 h 221951"/>
                <a:gd name="connsiteX8" fmla="*/ 0 w 252217"/>
                <a:gd name="connsiteY8" fmla="*/ 76606 h 221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2217" h="221951">
                  <a:moveTo>
                    <a:pt x="0" y="76606"/>
                  </a:moveTo>
                  <a:cubicBezTo>
                    <a:pt x="19673" y="57941"/>
                    <a:pt x="30266" y="33729"/>
                    <a:pt x="44895" y="11533"/>
                  </a:cubicBezTo>
                  <a:cubicBezTo>
                    <a:pt x="51452" y="13047"/>
                    <a:pt x="58010" y="12038"/>
                    <a:pt x="64568" y="9011"/>
                  </a:cubicBezTo>
                  <a:cubicBezTo>
                    <a:pt x="103914" y="-7131"/>
                    <a:pt x="141242" y="-573"/>
                    <a:pt x="177057" y="20613"/>
                  </a:cubicBezTo>
                  <a:cubicBezTo>
                    <a:pt x="206818" y="41295"/>
                    <a:pt x="229013" y="69543"/>
                    <a:pt x="252217" y="96783"/>
                  </a:cubicBezTo>
                  <a:cubicBezTo>
                    <a:pt x="242633" y="121500"/>
                    <a:pt x="234058" y="146722"/>
                    <a:pt x="222960" y="170935"/>
                  </a:cubicBezTo>
                  <a:cubicBezTo>
                    <a:pt x="201269" y="218856"/>
                    <a:pt x="139728" y="241556"/>
                    <a:pt x="93320" y="215325"/>
                  </a:cubicBezTo>
                  <a:cubicBezTo>
                    <a:pt x="48426" y="190103"/>
                    <a:pt x="11098" y="156306"/>
                    <a:pt x="10089" y="98801"/>
                  </a:cubicBezTo>
                  <a:cubicBezTo>
                    <a:pt x="9080" y="90225"/>
                    <a:pt x="5044" y="83163"/>
                    <a:pt x="0" y="76606"/>
                  </a:cubicBezTo>
                  <a:close/>
                </a:path>
              </a:pathLst>
            </a:custGeom>
            <a:solidFill>
              <a:srgbClr val="FDCC94"/>
            </a:solidFill>
            <a:ln w="5039"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F44C98E3-3D1F-4CE6-A8F3-BFE30F8E453B}"/>
                </a:ext>
              </a:extLst>
            </p:cNvPr>
            <p:cNvSpPr/>
            <p:nvPr/>
          </p:nvSpPr>
          <p:spPr>
            <a:xfrm>
              <a:off x="7148057" y="6083090"/>
              <a:ext cx="307705" cy="136197"/>
            </a:xfrm>
            <a:custGeom>
              <a:avLst/>
              <a:gdLst>
                <a:gd name="connsiteX0" fmla="*/ 19451 w 307705"/>
                <a:gd name="connsiteY0" fmla="*/ 10780 h 136197"/>
                <a:gd name="connsiteX1" fmla="*/ 142534 w 307705"/>
                <a:gd name="connsiteY1" fmla="*/ 691 h 136197"/>
                <a:gd name="connsiteX2" fmla="*/ 159180 w 307705"/>
                <a:gd name="connsiteY2" fmla="*/ 63241 h 136197"/>
                <a:gd name="connsiteX3" fmla="*/ 279235 w 307705"/>
                <a:gd name="connsiteY3" fmla="*/ 78878 h 136197"/>
                <a:gd name="connsiteX4" fmla="*/ 311015 w 307705"/>
                <a:gd name="connsiteY4" fmla="*/ 96534 h 136197"/>
                <a:gd name="connsiteX5" fmla="*/ 280244 w 307705"/>
                <a:gd name="connsiteY5" fmla="*/ 113180 h 136197"/>
                <a:gd name="connsiteX6" fmla="*/ 29540 w 307705"/>
                <a:gd name="connsiteY6" fmla="*/ 136888 h 136197"/>
                <a:gd name="connsiteX7" fmla="*/ 5327 w 307705"/>
                <a:gd name="connsiteY7" fmla="*/ 119233 h 136197"/>
                <a:gd name="connsiteX8" fmla="*/ 3814 w 307705"/>
                <a:gd name="connsiteY8" fmla="*/ 34488 h 136197"/>
                <a:gd name="connsiteX9" fmla="*/ 19451 w 307705"/>
                <a:gd name="connsiteY9" fmla="*/ 10780 h 136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705" h="136197">
                  <a:moveTo>
                    <a:pt x="19451" y="10780"/>
                  </a:moveTo>
                  <a:cubicBezTo>
                    <a:pt x="56780" y="5231"/>
                    <a:pt x="104196" y="-2336"/>
                    <a:pt x="142534" y="691"/>
                  </a:cubicBezTo>
                  <a:cubicBezTo>
                    <a:pt x="126392" y="35497"/>
                    <a:pt x="118825" y="56683"/>
                    <a:pt x="159180" y="63241"/>
                  </a:cubicBezTo>
                  <a:cubicBezTo>
                    <a:pt x="199030" y="69799"/>
                    <a:pt x="239385" y="72825"/>
                    <a:pt x="279235" y="78878"/>
                  </a:cubicBezTo>
                  <a:cubicBezTo>
                    <a:pt x="291342" y="80896"/>
                    <a:pt x="311015" y="80392"/>
                    <a:pt x="311015" y="96534"/>
                  </a:cubicBezTo>
                  <a:cubicBezTo>
                    <a:pt x="311015" y="110658"/>
                    <a:pt x="292351" y="110658"/>
                    <a:pt x="280244" y="113180"/>
                  </a:cubicBezTo>
                  <a:cubicBezTo>
                    <a:pt x="197517" y="129826"/>
                    <a:pt x="113781" y="133357"/>
                    <a:pt x="29540" y="136888"/>
                  </a:cubicBezTo>
                  <a:cubicBezTo>
                    <a:pt x="16425" y="137393"/>
                    <a:pt x="8858" y="130835"/>
                    <a:pt x="5327" y="119233"/>
                  </a:cubicBezTo>
                  <a:cubicBezTo>
                    <a:pt x="-3248" y="90985"/>
                    <a:pt x="283" y="62736"/>
                    <a:pt x="3814" y="34488"/>
                  </a:cubicBezTo>
                  <a:cubicBezTo>
                    <a:pt x="4823" y="26417"/>
                    <a:pt x="13398" y="11789"/>
                    <a:pt x="19451" y="10780"/>
                  </a:cubicBezTo>
                  <a:close/>
                </a:path>
              </a:pathLst>
            </a:custGeom>
            <a:solidFill>
              <a:srgbClr val="262626"/>
            </a:solidFill>
            <a:ln w="5039"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FF0EDEE9-DA9E-4237-82BB-8E36A29EE540}"/>
                </a:ext>
              </a:extLst>
            </p:cNvPr>
            <p:cNvSpPr/>
            <p:nvPr/>
          </p:nvSpPr>
          <p:spPr>
            <a:xfrm>
              <a:off x="6186963" y="5916327"/>
              <a:ext cx="297616" cy="166463"/>
            </a:xfrm>
            <a:custGeom>
              <a:avLst/>
              <a:gdLst>
                <a:gd name="connsiteX0" fmla="*/ 36243 w 297616"/>
                <a:gd name="connsiteY0" fmla="*/ 486 h 166463"/>
                <a:gd name="connsiteX1" fmla="*/ 47341 w 297616"/>
                <a:gd name="connsiteY1" fmla="*/ 21168 h 166463"/>
                <a:gd name="connsiteX2" fmla="*/ 147219 w 297616"/>
                <a:gd name="connsiteY2" fmla="*/ 25708 h 166463"/>
                <a:gd name="connsiteX3" fmla="*/ 153272 w 297616"/>
                <a:gd name="connsiteY3" fmla="*/ 75646 h 166463"/>
                <a:gd name="connsiteX4" fmla="*/ 248610 w 297616"/>
                <a:gd name="connsiteY4" fmla="*/ 121550 h 166463"/>
                <a:gd name="connsiteX5" fmla="*/ 291992 w 297616"/>
                <a:gd name="connsiteY5" fmla="*/ 146772 h 166463"/>
                <a:gd name="connsiteX6" fmla="*/ 298045 w 297616"/>
                <a:gd name="connsiteY6" fmla="*/ 161905 h 166463"/>
                <a:gd name="connsiteX7" fmla="*/ 284930 w 297616"/>
                <a:gd name="connsiteY7" fmla="*/ 167454 h 166463"/>
                <a:gd name="connsiteX8" fmla="*/ 219858 w 297616"/>
                <a:gd name="connsiteY8" fmla="*/ 160896 h 166463"/>
                <a:gd name="connsiteX9" fmla="*/ 26659 w 297616"/>
                <a:gd name="connsiteY9" fmla="*/ 113479 h 166463"/>
                <a:gd name="connsiteX10" fmla="*/ 933 w 297616"/>
                <a:gd name="connsiteY10" fmla="*/ 73124 h 166463"/>
                <a:gd name="connsiteX11" fmla="*/ 23128 w 297616"/>
                <a:gd name="connsiteY11" fmla="*/ 9061 h 166463"/>
                <a:gd name="connsiteX12" fmla="*/ 36243 w 297616"/>
                <a:gd name="connsiteY12" fmla="*/ 486 h 16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7616" h="166463">
                  <a:moveTo>
                    <a:pt x="36243" y="486"/>
                  </a:moveTo>
                  <a:cubicBezTo>
                    <a:pt x="26659" y="14610"/>
                    <a:pt x="28677" y="20663"/>
                    <a:pt x="47341" y="21168"/>
                  </a:cubicBezTo>
                  <a:cubicBezTo>
                    <a:pt x="80634" y="22681"/>
                    <a:pt x="114431" y="15114"/>
                    <a:pt x="147219" y="25708"/>
                  </a:cubicBezTo>
                  <a:cubicBezTo>
                    <a:pt x="133599" y="54460"/>
                    <a:pt x="128050" y="59505"/>
                    <a:pt x="153272" y="75646"/>
                  </a:cubicBezTo>
                  <a:cubicBezTo>
                    <a:pt x="183034" y="94815"/>
                    <a:pt x="216831" y="106417"/>
                    <a:pt x="248610" y="121550"/>
                  </a:cubicBezTo>
                  <a:cubicBezTo>
                    <a:pt x="263743" y="129117"/>
                    <a:pt x="279381" y="135674"/>
                    <a:pt x="291992" y="146772"/>
                  </a:cubicBezTo>
                  <a:cubicBezTo>
                    <a:pt x="296532" y="150807"/>
                    <a:pt x="301072" y="154843"/>
                    <a:pt x="298045" y="161905"/>
                  </a:cubicBezTo>
                  <a:cubicBezTo>
                    <a:pt x="295523" y="167454"/>
                    <a:pt x="289974" y="167454"/>
                    <a:pt x="284930" y="167454"/>
                  </a:cubicBezTo>
                  <a:cubicBezTo>
                    <a:pt x="262735" y="168967"/>
                    <a:pt x="241548" y="164931"/>
                    <a:pt x="219858" y="160896"/>
                  </a:cubicBezTo>
                  <a:cubicBezTo>
                    <a:pt x="154785" y="148285"/>
                    <a:pt x="90722" y="131134"/>
                    <a:pt x="26659" y="113479"/>
                  </a:cubicBezTo>
                  <a:cubicBezTo>
                    <a:pt x="3455" y="106921"/>
                    <a:pt x="-2598" y="94311"/>
                    <a:pt x="933" y="73124"/>
                  </a:cubicBezTo>
                  <a:cubicBezTo>
                    <a:pt x="4968" y="50425"/>
                    <a:pt x="13544" y="29743"/>
                    <a:pt x="23128" y="9061"/>
                  </a:cubicBezTo>
                  <a:cubicBezTo>
                    <a:pt x="25146" y="3008"/>
                    <a:pt x="28677" y="-1532"/>
                    <a:pt x="36243" y="486"/>
                  </a:cubicBezTo>
                  <a:close/>
                </a:path>
              </a:pathLst>
            </a:custGeom>
            <a:solidFill>
              <a:srgbClr val="262626"/>
            </a:solidFill>
            <a:ln w="5039"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076C0848-12F0-4163-933A-0013F6E26AB5}"/>
                </a:ext>
              </a:extLst>
            </p:cNvPr>
            <p:cNvSpPr/>
            <p:nvPr/>
          </p:nvSpPr>
          <p:spPr>
            <a:xfrm>
              <a:off x="6319049" y="5109718"/>
              <a:ext cx="75665" cy="90798"/>
            </a:xfrm>
            <a:custGeom>
              <a:avLst/>
              <a:gdLst>
                <a:gd name="connsiteX0" fmla="*/ 75161 w 75665"/>
                <a:gd name="connsiteY0" fmla="*/ 76170 h 90798"/>
                <a:gd name="connsiteX1" fmla="*/ 57001 w 75665"/>
                <a:gd name="connsiteY1" fmla="*/ 93320 h 90798"/>
                <a:gd name="connsiteX2" fmla="*/ 0 w 75665"/>
                <a:gd name="connsiteY2" fmla="*/ 0 h 90798"/>
                <a:gd name="connsiteX3" fmla="*/ 52461 w 75665"/>
                <a:gd name="connsiteY3" fmla="*/ 27744 h 90798"/>
                <a:gd name="connsiteX4" fmla="*/ 75161 w 75665"/>
                <a:gd name="connsiteY4" fmla="*/ 76170 h 90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665" h="90798">
                  <a:moveTo>
                    <a:pt x="75161" y="76170"/>
                  </a:moveTo>
                  <a:cubicBezTo>
                    <a:pt x="70621" y="80710"/>
                    <a:pt x="65577" y="85249"/>
                    <a:pt x="57001" y="93320"/>
                  </a:cubicBezTo>
                  <a:cubicBezTo>
                    <a:pt x="51957" y="51452"/>
                    <a:pt x="16142" y="32788"/>
                    <a:pt x="0" y="0"/>
                  </a:cubicBezTo>
                  <a:cubicBezTo>
                    <a:pt x="19673" y="5549"/>
                    <a:pt x="35815" y="16646"/>
                    <a:pt x="52461" y="27744"/>
                  </a:cubicBezTo>
                  <a:cubicBezTo>
                    <a:pt x="69612" y="38841"/>
                    <a:pt x="78692" y="54479"/>
                    <a:pt x="75161" y="76170"/>
                  </a:cubicBezTo>
                  <a:close/>
                </a:path>
              </a:pathLst>
            </a:custGeom>
            <a:solidFill>
              <a:srgbClr val="FDB98A"/>
            </a:solidFill>
            <a:ln w="5039"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A89EDBCC-B812-42BE-BC66-3B84F6D58BD1}"/>
                </a:ext>
              </a:extLst>
            </p:cNvPr>
            <p:cNvSpPr/>
            <p:nvPr/>
          </p:nvSpPr>
          <p:spPr>
            <a:xfrm>
              <a:off x="6918822" y="3021809"/>
              <a:ext cx="121064" cy="15133"/>
            </a:xfrm>
            <a:custGeom>
              <a:avLst/>
              <a:gdLst>
                <a:gd name="connsiteX0" fmla="*/ 121064 w 121064"/>
                <a:gd name="connsiteY0" fmla="*/ 10142 h 15133"/>
                <a:gd name="connsiteX1" fmla="*/ 108958 w 121064"/>
                <a:gd name="connsiteY1" fmla="*/ 16700 h 15133"/>
                <a:gd name="connsiteX2" fmla="*/ 0 w 121064"/>
                <a:gd name="connsiteY2" fmla="*/ 54 h 15133"/>
                <a:gd name="connsiteX3" fmla="*/ 121064 w 121064"/>
                <a:gd name="connsiteY3" fmla="*/ 10142 h 15133"/>
              </a:gdLst>
              <a:ahLst/>
              <a:cxnLst>
                <a:cxn ang="0">
                  <a:pos x="connsiteX0" y="connsiteY0"/>
                </a:cxn>
                <a:cxn ang="0">
                  <a:pos x="connsiteX1" y="connsiteY1"/>
                </a:cxn>
                <a:cxn ang="0">
                  <a:pos x="connsiteX2" y="connsiteY2"/>
                </a:cxn>
                <a:cxn ang="0">
                  <a:pos x="connsiteX3" y="connsiteY3"/>
                </a:cxn>
              </a:cxnLst>
              <a:rect l="l" t="t" r="r" b="b"/>
              <a:pathLst>
                <a:path w="121064" h="15133">
                  <a:moveTo>
                    <a:pt x="121064" y="10142"/>
                  </a:moveTo>
                  <a:cubicBezTo>
                    <a:pt x="118542" y="15691"/>
                    <a:pt x="114507" y="17709"/>
                    <a:pt x="108958" y="16700"/>
                  </a:cubicBezTo>
                  <a:cubicBezTo>
                    <a:pt x="72639" y="10142"/>
                    <a:pt x="35815" y="9638"/>
                    <a:pt x="0" y="54"/>
                  </a:cubicBezTo>
                  <a:cubicBezTo>
                    <a:pt x="40859" y="-451"/>
                    <a:pt x="81214" y="2576"/>
                    <a:pt x="121064" y="10142"/>
                  </a:cubicBezTo>
                  <a:close/>
                </a:path>
              </a:pathLst>
            </a:custGeom>
            <a:solidFill>
              <a:srgbClr val="8D8D8D"/>
            </a:solidFill>
            <a:ln w="5039"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A8E860F0-FC89-4E1C-A31E-8A3BD558ADDE}"/>
                </a:ext>
              </a:extLst>
            </p:cNvPr>
            <p:cNvSpPr/>
            <p:nvPr/>
          </p:nvSpPr>
          <p:spPr>
            <a:xfrm>
              <a:off x="7302290" y="4300604"/>
              <a:ext cx="257262" cy="650721"/>
            </a:xfrm>
            <a:custGeom>
              <a:avLst/>
              <a:gdLst>
                <a:gd name="connsiteX0" fmla="*/ 262209 w 257261"/>
                <a:gd name="connsiteY0" fmla="*/ 23708 h 650720"/>
                <a:gd name="connsiteX1" fmla="*/ 211261 w 257261"/>
                <a:gd name="connsiteY1" fmla="*/ 279961 h 650720"/>
                <a:gd name="connsiteX2" fmla="*/ 161826 w 257261"/>
                <a:gd name="connsiteY2" fmla="*/ 529656 h 650720"/>
                <a:gd name="connsiteX3" fmla="*/ 140135 w 257261"/>
                <a:gd name="connsiteY3" fmla="*/ 571020 h 650720"/>
                <a:gd name="connsiteX4" fmla="*/ 63461 w 257261"/>
                <a:gd name="connsiteY4" fmla="*/ 647694 h 650720"/>
                <a:gd name="connsiteX5" fmla="*/ 42275 w 257261"/>
                <a:gd name="connsiteY5" fmla="*/ 644163 h 650720"/>
                <a:gd name="connsiteX6" fmla="*/ 3938 w 257261"/>
                <a:gd name="connsiteY6" fmla="*/ 567489 h 650720"/>
                <a:gd name="connsiteX7" fmla="*/ 4947 w 257261"/>
                <a:gd name="connsiteY7" fmla="*/ 528647 h 650720"/>
                <a:gd name="connsiteX8" fmla="*/ 169393 w 257261"/>
                <a:gd name="connsiteY8" fmla="*/ 0 h 650720"/>
                <a:gd name="connsiteX9" fmla="*/ 262209 w 257261"/>
                <a:gd name="connsiteY9" fmla="*/ 23708 h 650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7261" h="650720">
                  <a:moveTo>
                    <a:pt x="262209" y="23708"/>
                  </a:moveTo>
                  <a:cubicBezTo>
                    <a:pt x="245562" y="108958"/>
                    <a:pt x="228411" y="194712"/>
                    <a:pt x="211261" y="279961"/>
                  </a:cubicBezTo>
                  <a:cubicBezTo>
                    <a:pt x="194614" y="363193"/>
                    <a:pt x="176959" y="446425"/>
                    <a:pt x="161826" y="529656"/>
                  </a:cubicBezTo>
                  <a:cubicBezTo>
                    <a:pt x="158799" y="546303"/>
                    <a:pt x="152746" y="559418"/>
                    <a:pt x="140135" y="571020"/>
                  </a:cubicBezTo>
                  <a:cubicBezTo>
                    <a:pt x="113905" y="595737"/>
                    <a:pt x="88683" y="621464"/>
                    <a:pt x="63461" y="647694"/>
                  </a:cubicBezTo>
                  <a:cubicBezTo>
                    <a:pt x="53373" y="658287"/>
                    <a:pt x="48328" y="656774"/>
                    <a:pt x="42275" y="644163"/>
                  </a:cubicBezTo>
                  <a:cubicBezTo>
                    <a:pt x="30169" y="618437"/>
                    <a:pt x="17558" y="592711"/>
                    <a:pt x="3938" y="567489"/>
                  </a:cubicBezTo>
                  <a:cubicBezTo>
                    <a:pt x="-3629" y="553365"/>
                    <a:pt x="1416" y="541258"/>
                    <a:pt x="4947" y="528647"/>
                  </a:cubicBezTo>
                  <a:cubicBezTo>
                    <a:pt x="53877" y="365211"/>
                    <a:pt x="109365" y="175543"/>
                    <a:pt x="169393" y="0"/>
                  </a:cubicBezTo>
                  <a:cubicBezTo>
                    <a:pt x="216305" y="7062"/>
                    <a:pt x="241022" y="15637"/>
                    <a:pt x="262209" y="23708"/>
                  </a:cubicBezTo>
                  <a:close/>
                </a:path>
              </a:pathLst>
            </a:custGeom>
            <a:solidFill>
              <a:srgbClr val="FEFEFE"/>
            </a:solidFill>
            <a:ln w="5039"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45B5AC87-1BA1-4E16-A518-F43462BFDEAB}"/>
                </a:ext>
              </a:extLst>
            </p:cNvPr>
            <p:cNvSpPr/>
            <p:nvPr/>
          </p:nvSpPr>
          <p:spPr>
            <a:xfrm>
              <a:off x="7480702" y="4171569"/>
              <a:ext cx="110976" cy="110976"/>
            </a:xfrm>
            <a:custGeom>
              <a:avLst/>
              <a:gdLst>
                <a:gd name="connsiteX0" fmla="*/ 114062 w 110975"/>
                <a:gd name="connsiteY0" fmla="*/ 34202 h 110975"/>
                <a:gd name="connsiteX1" fmla="*/ 105487 w 110975"/>
                <a:gd name="connsiteY1" fmla="*/ 99778 h 110975"/>
                <a:gd name="connsiteX2" fmla="*/ 88336 w 110975"/>
                <a:gd name="connsiteY2" fmla="*/ 114407 h 110975"/>
                <a:gd name="connsiteX3" fmla="*/ 16202 w 110975"/>
                <a:gd name="connsiteY3" fmla="*/ 105327 h 110975"/>
                <a:gd name="connsiteX4" fmla="*/ 565 w 110975"/>
                <a:gd name="connsiteY4" fmla="*/ 86159 h 110975"/>
                <a:gd name="connsiteX5" fmla="*/ 9644 w 110975"/>
                <a:gd name="connsiteY5" fmla="*/ 16547 h 110975"/>
                <a:gd name="connsiteX6" fmla="*/ 29317 w 110975"/>
                <a:gd name="connsiteY6" fmla="*/ 405 h 110975"/>
                <a:gd name="connsiteX7" fmla="*/ 98929 w 110975"/>
                <a:gd name="connsiteY7" fmla="*/ 9485 h 110975"/>
                <a:gd name="connsiteX8" fmla="*/ 114062 w 110975"/>
                <a:gd name="connsiteY8" fmla="*/ 34202 h 11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975" h="110975">
                  <a:moveTo>
                    <a:pt x="114062" y="34202"/>
                  </a:moveTo>
                  <a:cubicBezTo>
                    <a:pt x="111540" y="53370"/>
                    <a:pt x="108009" y="76574"/>
                    <a:pt x="105487" y="99778"/>
                  </a:cubicBezTo>
                  <a:cubicBezTo>
                    <a:pt x="103974" y="110876"/>
                    <a:pt x="100947" y="116425"/>
                    <a:pt x="88336" y="114407"/>
                  </a:cubicBezTo>
                  <a:cubicBezTo>
                    <a:pt x="64628" y="110371"/>
                    <a:pt x="40415" y="107849"/>
                    <a:pt x="16202" y="105327"/>
                  </a:cubicBezTo>
                  <a:cubicBezTo>
                    <a:pt x="4096" y="103814"/>
                    <a:pt x="-1958" y="99778"/>
                    <a:pt x="565" y="86159"/>
                  </a:cubicBezTo>
                  <a:cubicBezTo>
                    <a:pt x="4096" y="62955"/>
                    <a:pt x="7122" y="39751"/>
                    <a:pt x="9644" y="16547"/>
                  </a:cubicBezTo>
                  <a:cubicBezTo>
                    <a:pt x="11158" y="3936"/>
                    <a:pt x="16707" y="-1613"/>
                    <a:pt x="29317" y="405"/>
                  </a:cubicBezTo>
                  <a:cubicBezTo>
                    <a:pt x="52521" y="3431"/>
                    <a:pt x="75725" y="5954"/>
                    <a:pt x="98929" y="9485"/>
                  </a:cubicBezTo>
                  <a:cubicBezTo>
                    <a:pt x="115071" y="12007"/>
                    <a:pt x="115071" y="12511"/>
                    <a:pt x="114062" y="34202"/>
                  </a:cubicBezTo>
                  <a:close/>
                </a:path>
              </a:pathLst>
            </a:custGeom>
            <a:solidFill>
              <a:srgbClr val="FEFEFE"/>
            </a:solidFill>
            <a:ln w="5039"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8D2CA125-626C-4A01-AB81-FBAF6C9E63BC}"/>
                </a:ext>
              </a:extLst>
            </p:cNvPr>
            <p:cNvSpPr/>
            <p:nvPr/>
          </p:nvSpPr>
          <p:spPr>
            <a:xfrm>
              <a:off x="6212810" y="5031026"/>
              <a:ext cx="1281264" cy="1084534"/>
            </a:xfrm>
            <a:custGeom>
              <a:avLst/>
              <a:gdLst>
                <a:gd name="connsiteX0" fmla="*/ 1284095 w 1281264"/>
                <a:gd name="connsiteY0" fmla="*/ 713271 h 1084534"/>
                <a:gd name="connsiteX1" fmla="*/ 1270979 w 1281264"/>
                <a:gd name="connsiteY1" fmla="*/ 412627 h 1084534"/>
                <a:gd name="connsiteX2" fmla="*/ 1264926 w 1281264"/>
                <a:gd name="connsiteY2" fmla="*/ 262306 h 1084534"/>
                <a:gd name="connsiteX3" fmla="*/ 1251307 w 1281264"/>
                <a:gd name="connsiteY3" fmla="*/ 177561 h 1084534"/>
                <a:gd name="connsiteX4" fmla="*/ 1174632 w 1281264"/>
                <a:gd name="connsiteY4" fmla="*/ 179579 h 1084534"/>
                <a:gd name="connsiteX5" fmla="*/ 878529 w 1281264"/>
                <a:gd name="connsiteY5" fmla="*/ 144268 h 1084534"/>
                <a:gd name="connsiteX6" fmla="*/ 575364 w 1281264"/>
                <a:gd name="connsiteY6" fmla="*/ 87267 h 1084534"/>
                <a:gd name="connsiteX7" fmla="*/ 433618 w 1281264"/>
                <a:gd name="connsiteY7" fmla="*/ 55488 h 1084534"/>
                <a:gd name="connsiteX8" fmla="*/ 342820 w 1281264"/>
                <a:gd name="connsiteY8" fmla="*/ 34301 h 1084534"/>
                <a:gd name="connsiteX9" fmla="*/ 314571 w 1281264"/>
                <a:gd name="connsiteY9" fmla="*/ 24213 h 1084534"/>
                <a:gd name="connsiteX10" fmla="*/ 298934 w 1281264"/>
                <a:gd name="connsiteY10" fmla="*/ 0 h 1084534"/>
                <a:gd name="connsiteX11" fmla="*/ 296916 w 1281264"/>
                <a:gd name="connsiteY11" fmla="*/ 36824 h 1084534"/>
                <a:gd name="connsiteX12" fmla="*/ 216206 w 1281264"/>
                <a:gd name="connsiteY12" fmla="*/ 588171 h 1084534"/>
                <a:gd name="connsiteX13" fmla="*/ 205109 w 1281264"/>
                <a:gd name="connsiteY13" fmla="*/ 629030 h 1084534"/>
                <a:gd name="connsiteX14" fmla="*/ 10902 w 1281264"/>
                <a:gd name="connsiteY14" fmla="*/ 886796 h 1084534"/>
                <a:gd name="connsiteX15" fmla="*/ 13928 w 1281264"/>
                <a:gd name="connsiteY15" fmla="*/ 917062 h 1084534"/>
                <a:gd name="connsiteX16" fmla="*/ 121877 w 1281264"/>
                <a:gd name="connsiteY16" fmla="*/ 912018 h 1084534"/>
                <a:gd name="connsiteX17" fmla="*/ 145081 w 1281264"/>
                <a:gd name="connsiteY17" fmla="*/ 883770 h 1084534"/>
                <a:gd name="connsiteX18" fmla="*/ 405874 w 1281264"/>
                <a:gd name="connsiteY18" fmla="*/ 698138 h 1084534"/>
                <a:gd name="connsiteX19" fmla="*/ 441689 w 1281264"/>
                <a:gd name="connsiteY19" fmla="*/ 649207 h 1084534"/>
                <a:gd name="connsiteX20" fmla="*/ 532487 w 1281264"/>
                <a:gd name="connsiteY20" fmla="*/ 358149 h 1084534"/>
                <a:gd name="connsiteX21" fmla="*/ 558718 w 1281264"/>
                <a:gd name="connsiteY21" fmla="*/ 332927 h 1084534"/>
                <a:gd name="connsiteX22" fmla="*/ 963274 w 1281264"/>
                <a:gd name="connsiteY22" fmla="*/ 302661 h 1084534"/>
                <a:gd name="connsiteX23" fmla="*/ 998585 w 1281264"/>
                <a:gd name="connsiteY23" fmla="*/ 327378 h 1084534"/>
                <a:gd name="connsiteX24" fmla="*/ 1106534 w 1281264"/>
                <a:gd name="connsiteY24" fmla="*/ 710749 h 1084534"/>
                <a:gd name="connsiteX25" fmla="*/ 1101489 w 1281264"/>
                <a:gd name="connsiteY25" fmla="*/ 761192 h 1084534"/>
                <a:gd name="connsiteX26" fmla="*/ 962770 w 1281264"/>
                <a:gd name="connsiteY26" fmla="*/ 1049729 h 1084534"/>
                <a:gd name="connsiteX27" fmla="*/ 954194 w 1281264"/>
                <a:gd name="connsiteY27" fmla="*/ 1077473 h 1084534"/>
                <a:gd name="connsiteX28" fmla="*/ 968823 w 1281264"/>
                <a:gd name="connsiteY28" fmla="*/ 1086048 h 1084534"/>
                <a:gd name="connsiteX29" fmla="*/ 1066179 w 1281264"/>
                <a:gd name="connsiteY29" fmla="*/ 1063853 h 1084534"/>
                <a:gd name="connsiteX30" fmla="*/ 1134278 w 1281264"/>
                <a:gd name="connsiteY30" fmla="*/ 970028 h 1084534"/>
                <a:gd name="connsiteX31" fmla="*/ 1275519 w 1281264"/>
                <a:gd name="connsiteY31" fmla="*/ 752112 h 1084534"/>
                <a:gd name="connsiteX32" fmla="*/ 1284095 w 1281264"/>
                <a:gd name="connsiteY32" fmla="*/ 713271 h 108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81264" h="1084534">
                  <a:moveTo>
                    <a:pt x="1284095" y="713271"/>
                  </a:moveTo>
                  <a:cubicBezTo>
                    <a:pt x="1279050" y="612888"/>
                    <a:pt x="1275015" y="512506"/>
                    <a:pt x="1270979" y="412627"/>
                  </a:cubicBezTo>
                  <a:cubicBezTo>
                    <a:pt x="1268962" y="362689"/>
                    <a:pt x="1266944" y="312245"/>
                    <a:pt x="1264926" y="262306"/>
                  </a:cubicBezTo>
                  <a:cubicBezTo>
                    <a:pt x="1264422" y="247173"/>
                    <a:pt x="1273502" y="181092"/>
                    <a:pt x="1251307" y="177561"/>
                  </a:cubicBezTo>
                  <a:cubicBezTo>
                    <a:pt x="1228102" y="173526"/>
                    <a:pt x="1198845" y="180083"/>
                    <a:pt x="1174632" y="179579"/>
                  </a:cubicBezTo>
                  <a:cubicBezTo>
                    <a:pt x="1075763" y="178065"/>
                    <a:pt x="975885" y="159402"/>
                    <a:pt x="878529" y="144268"/>
                  </a:cubicBezTo>
                  <a:cubicBezTo>
                    <a:pt x="776633" y="128127"/>
                    <a:pt x="675746" y="108958"/>
                    <a:pt x="575364" y="87267"/>
                  </a:cubicBezTo>
                  <a:cubicBezTo>
                    <a:pt x="527947" y="77178"/>
                    <a:pt x="481035" y="66585"/>
                    <a:pt x="433618" y="55488"/>
                  </a:cubicBezTo>
                  <a:cubicBezTo>
                    <a:pt x="403352" y="48426"/>
                    <a:pt x="373086" y="41364"/>
                    <a:pt x="342820" y="34301"/>
                  </a:cubicBezTo>
                  <a:cubicBezTo>
                    <a:pt x="333235" y="31779"/>
                    <a:pt x="323147" y="29762"/>
                    <a:pt x="314571" y="24213"/>
                  </a:cubicBezTo>
                  <a:cubicBezTo>
                    <a:pt x="305996" y="18664"/>
                    <a:pt x="298934" y="10089"/>
                    <a:pt x="298934" y="0"/>
                  </a:cubicBezTo>
                  <a:cubicBezTo>
                    <a:pt x="299438" y="12107"/>
                    <a:pt x="298429" y="25222"/>
                    <a:pt x="296916" y="36824"/>
                  </a:cubicBezTo>
                  <a:cubicBezTo>
                    <a:pt x="270181" y="220438"/>
                    <a:pt x="243446" y="404557"/>
                    <a:pt x="216206" y="588171"/>
                  </a:cubicBezTo>
                  <a:cubicBezTo>
                    <a:pt x="214189" y="601790"/>
                    <a:pt x="214693" y="616924"/>
                    <a:pt x="205109" y="629030"/>
                  </a:cubicBezTo>
                  <a:cubicBezTo>
                    <a:pt x="140541" y="714784"/>
                    <a:pt x="75469" y="801042"/>
                    <a:pt x="10902" y="886796"/>
                  </a:cubicBezTo>
                  <a:cubicBezTo>
                    <a:pt x="813" y="900416"/>
                    <a:pt x="-8771" y="911009"/>
                    <a:pt x="13928" y="917062"/>
                  </a:cubicBezTo>
                  <a:cubicBezTo>
                    <a:pt x="23512" y="919584"/>
                    <a:pt x="119859" y="924629"/>
                    <a:pt x="121877" y="912018"/>
                  </a:cubicBezTo>
                  <a:cubicBezTo>
                    <a:pt x="123895" y="897894"/>
                    <a:pt x="134992" y="890832"/>
                    <a:pt x="145081" y="883770"/>
                  </a:cubicBezTo>
                  <a:cubicBezTo>
                    <a:pt x="231844" y="821724"/>
                    <a:pt x="318607" y="759174"/>
                    <a:pt x="405874" y="698138"/>
                  </a:cubicBezTo>
                  <a:cubicBezTo>
                    <a:pt x="424034" y="685527"/>
                    <a:pt x="435636" y="670898"/>
                    <a:pt x="441689" y="649207"/>
                  </a:cubicBezTo>
                  <a:cubicBezTo>
                    <a:pt x="470946" y="551852"/>
                    <a:pt x="502221" y="455000"/>
                    <a:pt x="532487" y="358149"/>
                  </a:cubicBezTo>
                  <a:cubicBezTo>
                    <a:pt x="536522" y="344529"/>
                    <a:pt x="541062" y="334440"/>
                    <a:pt x="558718" y="332927"/>
                  </a:cubicBezTo>
                  <a:cubicBezTo>
                    <a:pt x="693906" y="323343"/>
                    <a:pt x="828590" y="313254"/>
                    <a:pt x="963274" y="302661"/>
                  </a:cubicBezTo>
                  <a:cubicBezTo>
                    <a:pt x="983956" y="301148"/>
                    <a:pt x="993036" y="307201"/>
                    <a:pt x="998585" y="327378"/>
                  </a:cubicBezTo>
                  <a:cubicBezTo>
                    <a:pt x="1033895" y="455504"/>
                    <a:pt x="1069710" y="583127"/>
                    <a:pt x="1106534" y="710749"/>
                  </a:cubicBezTo>
                  <a:cubicBezTo>
                    <a:pt x="1112083" y="729413"/>
                    <a:pt x="1109560" y="744546"/>
                    <a:pt x="1101489" y="761192"/>
                  </a:cubicBezTo>
                  <a:cubicBezTo>
                    <a:pt x="1054577" y="857035"/>
                    <a:pt x="1009178" y="953382"/>
                    <a:pt x="962770" y="1049729"/>
                  </a:cubicBezTo>
                  <a:cubicBezTo>
                    <a:pt x="959239" y="1057295"/>
                    <a:pt x="949655" y="1069402"/>
                    <a:pt x="954194" y="1077473"/>
                  </a:cubicBezTo>
                  <a:cubicBezTo>
                    <a:pt x="956717" y="1082517"/>
                    <a:pt x="962770" y="1085543"/>
                    <a:pt x="968823" y="1086048"/>
                  </a:cubicBezTo>
                  <a:cubicBezTo>
                    <a:pt x="998585" y="1088066"/>
                    <a:pt x="1040453" y="1078986"/>
                    <a:pt x="1066179" y="1063853"/>
                  </a:cubicBezTo>
                  <a:cubicBezTo>
                    <a:pt x="1096949" y="1045693"/>
                    <a:pt x="1115109" y="999790"/>
                    <a:pt x="1134278" y="970028"/>
                  </a:cubicBezTo>
                  <a:cubicBezTo>
                    <a:pt x="1181190" y="897389"/>
                    <a:pt x="1228102" y="824751"/>
                    <a:pt x="1275519" y="752112"/>
                  </a:cubicBezTo>
                  <a:cubicBezTo>
                    <a:pt x="1282077" y="738997"/>
                    <a:pt x="1284599" y="727395"/>
                    <a:pt x="1284095" y="713271"/>
                  </a:cubicBezTo>
                  <a:close/>
                </a:path>
              </a:pathLst>
            </a:custGeom>
            <a:solidFill>
              <a:srgbClr val="4D4D4D"/>
            </a:solidFill>
            <a:ln w="5039"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13839BA-AB68-4DE6-8039-BB732EE5D3A5}"/>
                </a:ext>
              </a:extLst>
            </p:cNvPr>
            <p:cNvSpPr/>
            <p:nvPr/>
          </p:nvSpPr>
          <p:spPr>
            <a:xfrm>
              <a:off x="7367769" y="1790033"/>
              <a:ext cx="625499" cy="287528"/>
            </a:xfrm>
            <a:custGeom>
              <a:avLst/>
              <a:gdLst>
                <a:gd name="connsiteX0" fmla="*/ 417672 w 625499"/>
                <a:gd name="connsiteY0" fmla="*/ 0 h 287527"/>
                <a:gd name="connsiteX1" fmla="*/ 459540 w 625499"/>
                <a:gd name="connsiteY1" fmla="*/ 42373 h 287527"/>
                <a:gd name="connsiteX2" fmla="*/ 588675 w 625499"/>
                <a:gd name="connsiteY2" fmla="*/ 125604 h 287527"/>
                <a:gd name="connsiteX3" fmla="*/ 616924 w 625499"/>
                <a:gd name="connsiteY3" fmla="*/ 157384 h 287527"/>
                <a:gd name="connsiteX4" fmla="*/ 611375 w 625499"/>
                <a:gd name="connsiteY4" fmla="*/ 219934 h 287527"/>
                <a:gd name="connsiteX5" fmla="*/ 524612 w 625499"/>
                <a:gd name="connsiteY5" fmla="*/ 268359 h 287527"/>
                <a:gd name="connsiteX6" fmla="*/ 119551 w 625499"/>
                <a:gd name="connsiteY6" fmla="*/ 251713 h 287527"/>
                <a:gd name="connsiteX7" fmla="*/ 0 w 625499"/>
                <a:gd name="connsiteY7" fmla="*/ 212871 h 287527"/>
                <a:gd name="connsiteX8" fmla="*/ 151330 w 625499"/>
                <a:gd name="connsiteY8" fmla="*/ 235571 h 287527"/>
                <a:gd name="connsiteX9" fmla="*/ 344529 w 625499"/>
                <a:gd name="connsiteY9" fmla="*/ 270881 h 287527"/>
                <a:gd name="connsiteX10" fmla="*/ 407079 w 625499"/>
                <a:gd name="connsiteY10" fmla="*/ 266846 h 287527"/>
                <a:gd name="connsiteX11" fmla="*/ 445416 w 625499"/>
                <a:gd name="connsiteY11" fmla="*/ 201269 h 287527"/>
                <a:gd name="connsiteX12" fmla="*/ 407583 w 625499"/>
                <a:gd name="connsiteY12" fmla="*/ 130144 h 287527"/>
                <a:gd name="connsiteX13" fmla="*/ 376813 w 625499"/>
                <a:gd name="connsiteY13" fmla="*/ 75665 h 287527"/>
                <a:gd name="connsiteX14" fmla="*/ 417672 w 625499"/>
                <a:gd name="connsiteY14" fmla="*/ 0 h 287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5499" h="287527">
                  <a:moveTo>
                    <a:pt x="417672" y="0"/>
                  </a:moveTo>
                  <a:cubicBezTo>
                    <a:pt x="437345" y="8575"/>
                    <a:pt x="444407" y="29257"/>
                    <a:pt x="459540" y="42373"/>
                  </a:cubicBezTo>
                  <a:cubicBezTo>
                    <a:pt x="498886" y="76170"/>
                    <a:pt x="547816" y="94329"/>
                    <a:pt x="588675" y="125604"/>
                  </a:cubicBezTo>
                  <a:cubicBezTo>
                    <a:pt x="600277" y="134684"/>
                    <a:pt x="609862" y="144773"/>
                    <a:pt x="616924" y="157384"/>
                  </a:cubicBezTo>
                  <a:cubicBezTo>
                    <a:pt x="630039" y="179579"/>
                    <a:pt x="628526" y="200261"/>
                    <a:pt x="611375" y="219934"/>
                  </a:cubicBezTo>
                  <a:cubicBezTo>
                    <a:pt x="588171" y="246164"/>
                    <a:pt x="557400" y="259784"/>
                    <a:pt x="524612" y="268359"/>
                  </a:cubicBezTo>
                  <a:cubicBezTo>
                    <a:pt x="387910" y="304174"/>
                    <a:pt x="253226" y="292068"/>
                    <a:pt x="119551" y="251713"/>
                  </a:cubicBezTo>
                  <a:cubicBezTo>
                    <a:pt x="79196" y="239606"/>
                    <a:pt x="39850" y="225987"/>
                    <a:pt x="0" y="212871"/>
                  </a:cubicBezTo>
                  <a:cubicBezTo>
                    <a:pt x="51957" y="210854"/>
                    <a:pt x="101896" y="222960"/>
                    <a:pt x="151330" y="235571"/>
                  </a:cubicBezTo>
                  <a:cubicBezTo>
                    <a:pt x="214889" y="251208"/>
                    <a:pt x="278448" y="265837"/>
                    <a:pt x="344529" y="270881"/>
                  </a:cubicBezTo>
                  <a:cubicBezTo>
                    <a:pt x="365715" y="272395"/>
                    <a:pt x="386397" y="271890"/>
                    <a:pt x="407079" y="266846"/>
                  </a:cubicBezTo>
                  <a:cubicBezTo>
                    <a:pt x="442894" y="258775"/>
                    <a:pt x="455504" y="236580"/>
                    <a:pt x="445416" y="201269"/>
                  </a:cubicBezTo>
                  <a:cubicBezTo>
                    <a:pt x="437849" y="175039"/>
                    <a:pt x="423221" y="152339"/>
                    <a:pt x="407583" y="130144"/>
                  </a:cubicBezTo>
                  <a:cubicBezTo>
                    <a:pt x="395477" y="112993"/>
                    <a:pt x="383875" y="95338"/>
                    <a:pt x="376813" y="75665"/>
                  </a:cubicBezTo>
                  <a:cubicBezTo>
                    <a:pt x="363697" y="35310"/>
                    <a:pt x="376308" y="11602"/>
                    <a:pt x="417672" y="0"/>
                  </a:cubicBezTo>
                  <a:close/>
                </a:path>
              </a:pathLst>
            </a:custGeom>
            <a:solidFill>
              <a:schemeClr val="tx1">
                <a:lumMod val="75000"/>
                <a:lumOff val="25000"/>
              </a:schemeClr>
            </a:solidFill>
            <a:ln w="5039"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736F7071-0AED-4A81-8D33-59E31DF7330E}"/>
                </a:ext>
              </a:extLst>
            </p:cNvPr>
            <p:cNvSpPr/>
            <p:nvPr/>
          </p:nvSpPr>
          <p:spPr>
            <a:xfrm>
              <a:off x="6747819" y="2632943"/>
              <a:ext cx="1185422" cy="499390"/>
            </a:xfrm>
            <a:custGeom>
              <a:avLst/>
              <a:gdLst>
                <a:gd name="connsiteX0" fmla="*/ 1185926 w 1185421"/>
                <a:gd name="connsiteY0" fmla="*/ 499895 h 499390"/>
                <a:gd name="connsiteX1" fmla="*/ 0 w 1185421"/>
                <a:gd name="connsiteY1" fmla="*/ 390937 h 499390"/>
                <a:gd name="connsiteX2" fmla="*/ 36824 w 1185421"/>
                <a:gd name="connsiteY2" fmla="*/ 129640 h 499390"/>
                <a:gd name="connsiteX3" fmla="*/ 1162218 w 1185421"/>
                <a:gd name="connsiteY3" fmla="*/ 0 h 499390"/>
              </a:gdLst>
              <a:ahLst/>
              <a:cxnLst>
                <a:cxn ang="0">
                  <a:pos x="connsiteX0" y="connsiteY0"/>
                </a:cxn>
                <a:cxn ang="0">
                  <a:pos x="connsiteX1" y="connsiteY1"/>
                </a:cxn>
                <a:cxn ang="0">
                  <a:pos x="connsiteX2" y="connsiteY2"/>
                </a:cxn>
                <a:cxn ang="0">
                  <a:pos x="connsiteX3" y="connsiteY3"/>
                </a:cxn>
              </a:cxnLst>
              <a:rect l="l" t="t" r="r" b="b"/>
              <a:pathLst>
                <a:path w="1185421" h="499390">
                  <a:moveTo>
                    <a:pt x="1185926" y="499895"/>
                  </a:moveTo>
                  <a:lnTo>
                    <a:pt x="0" y="390937"/>
                  </a:lnTo>
                  <a:lnTo>
                    <a:pt x="36824" y="129640"/>
                  </a:lnTo>
                  <a:lnTo>
                    <a:pt x="1162218" y="0"/>
                  </a:lnTo>
                  <a:close/>
                </a:path>
              </a:pathLst>
            </a:custGeom>
            <a:solidFill>
              <a:srgbClr val="F2F2F2"/>
            </a:solidFill>
            <a:ln w="5039"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0E472764-AD9C-4E0A-B9AA-D9449915425C}"/>
                </a:ext>
              </a:extLst>
            </p:cNvPr>
            <p:cNvSpPr/>
            <p:nvPr/>
          </p:nvSpPr>
          <p:spPr>
            <a:xfrm>
              <a:off x="6610612" y="2506835"/>
              <a:ext cx="1331708" cy="1654546"/>
            </a:xfrm>
            <a:custGeom>
              <a:avLst/>
              <a:gdLst>
                <a:gd name="connsiteX0" fmla="*/ 1291353 w 1331707"/>
                <a:gd name="connsiteY0" fmla="*/ 0 h 1654545"/>
                <a:gd name="connsiteX1" fmla="*/ 1115810 w 1331707"/>
                <a:gd name="connsiteY1" fmla="*/ 11098 h 1654545"/>
                <a:gd name="connsiteX2" fmla="*/ 726386 w 1331707"/>
                <a:gd name="connsiteY2" fmla="*/ 5549 h 1654545"/>
                <a:gd name="connsiteX3" fmla="*/ 472151 w 1331707"/>
                <a:gd name="connsiteY3" fmla="*/ 59523 h 1654545"/>
                <a:gd name="connsiteX4" fmla="*/ 329900 w 1331707"/>
                <a:gd name="connsiteY4" fmla="*/ 238093 h 1654545"/>
                <a:gd name="connsiteX5" fmla="*/ 174030 w 1331707"/>
                <a:gd name="connsiteY5" fmla="*/ 256253 h 1654545"/>
                <a:gd name="connsiteX6" fmla="*/ 0 w 1331707"/>
                <a:gd name="connsiteY6" fmla="*/ 1488587 h 1654545"/>
                <a:gd name="connsiteX7" fmla="*/ 22700 w 1331707"/>
                <a:gd name="connsiteY7" fmla="*/ 1490100 h 1654545"/>
                <a:gd name="connsiteX8" fmla="*/ 1124385 w 1331707"/>
                <a:gd name="connsiteY8" fmla="*/ 1659086 h 1654545"/>
                <a:gd name="connsiteX9" fmla="*/ 1180882 w 1331707"/>
                <a:gd name="connsiteY9" fmla="*/ 1584934 h 1654545"/>
                <a:gd name="connsiteX10" fmla="*/ 1231325 w 1331707"/>
                <a:gd name="connsiteY10" fmla="*/ 1448232 h 1654545"/>
                <a:gd name="connsiteX11" fmla="*/ 1164740 w 1331707"/>
                <a:gd name="connsiteY11" fmla="*/ 1370549 h 1654545"/>
                <a:gd name="connsiteX12" fmla="*/ 1106730 w 1331707"/>
                <a:gd name="connsiteY12" fmla="*/ 1371558 h 1654545"/>
                <a:gd name="connsiteX13" fmla="*/ 794989 w 1331707"/>
                <a:gd name="connsiteY13" fmla="*/ 1364496 h 1654545"/>
                <a:gd name="connsiteX14" fmla="*/ 651225 w 1331707"/>
                <a:gd name="connsiteY14" fmla="*/ 1314052 h 1654545"/>
                <a:gd name="connsiteX15" fmla="*/ 608853 w 1331707"/>
                <a:gd name="connsiteY15" fmla="*/ 1184413 h 1654545"/>
                <a:gd name="connsiteX16" fmla="*/ 718819 w 1331707"/>
                <a:gd name="connsiteY16" fmla="*/ 1090083 h 1654545"/>
                <a:gd name="connsiteX17" fmla="*/ 897894 w 1331707"/>
                <a:gd name="connsiteY17" fmla="*/ 1071924 h 1654545"/>
                <a:gd name="connsiteX18" fmla="*/ 943293 w 1331707"/>
                <a:gd name="connsiteY18" fmla="*/ 1071419 h 1654545"/>
                <a:gd name="connsiteX19" fmla="*/ 970028 w 1331707"/>
                <a:gd name="connsiteY19" fmla="*/ 1044180 h 1654545"/>
                <a:gd name="connsiteX20" fmla="*/ 971037 w 1331707"/>
                <a:gd name="connsiteY20" fmla="*/ 1008869 h 1654545"/>
                <a:gd name="connsiteX21" fmla="*/ 971541 w 1331707"/>
                <a:gd name="connsiteY21" fmla="*/ 852495 h 1654545"/>
                <a:gd name="connsiteX22" fmla="*/ 1011392 w 1331707"/>
                <a:gd name="connsiteY22" fmla="*/ 818698 h 1654545"/>
                <a:gd name="connsiteX23" fmla="*/ 1148598 w 1331707"/>
                <a:gd name="connsiteY23" fmla="*/ 837866 h 1654545"/>
                <a:gd name="connsiteX24" fmla="*/ 1290848 w 1331707"/>
                <a:gd name="connsiteY24" fmla="*/ 854512 h 1654545"/>
                <a:gd name="connsiteX25" fmla="*/ 1332717 w 1331707"/>
                <a:gd name="connsiteY25" fmla="*/ 809113 h 1654545"/>
                <a:gd name="connsiteX26" fmla="*/ 1333221 w 1331707"/>
                <a:gd name="connsiteY26" fmla="*/ 806591 h 1654545"/>
                <a:gd name="connsiteX27" fmla="*/ 1291353 w 1331707"/>
                <a:gd name="connsiteY27" fmla="*/ 0 h 1654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31707" h="1654545">
                  <a:moveTo>
                    <a:pt x="1291353" y="0"/>
                  </a:moveTo>
                  <a:cubicBezTo>
                    <a:pt x="1232838" y="6053"/>
                    <a:pt x="1174828" y="10593"/>
                    <a:pt x="1115810" y="11098"/>
                  </a:cubicBezTo>
                  <a:cubicBezTo>
                    <a:pt x="986170" y="12106"/>
                    <a:pt x="856530" y="-2522"/>
                    <a:pt x="726386" y="5549"/>
                  </a:cubicBezTo>
                  <a:cubicBezTo>
                    <a:pt x="639119" y="11098"/>
                    <a:pt x="552860" y="23204"/>
                    <a:pt x="472151" y="59523"/>
                  </a:cubicBezTo>
                  <a:cubicBezTo>
                    <a:pt x="392955" y="95338"/>
                    <a:pt x="340493" y="150826"/>
                    <a:pt x="329900" y="238093"/>
                  </a:cubicBezTo>
                  <a:lnTo>
                    <a:pt x="174030" y="256253"/>
                  </a:lnTo>
                  <a:cubicBezTo>
                    <a:pt x="174030" y="256253"/>
                    <a:pt x="16646" y="1414939"/>
                    <a:pt x="0" y="1488587"/>
                  </a:cubicBezTo>
                  <a:cubicBezTo>
                    <a:pt x="7567" y="1489091"/>
                    <a:pt x="15133" y="1489091"/>
                    <a:pt x="22700" y="1490100"/>
                  </a:cubicBezTo>
                  <a:cubicBezTo>
                    <a:pt x="380848" y="1545083"/>
                    <a:pt x="766236" y="1604102"/>
                    <a:pt x="1124385" y="1659086"/>
                  </a:cubicBezTo>
                  <a:cubicBezTo>
                    <a:pt x="1142040" y="1661608"/>
                    <a:pt x="1169280" y="1610660"/>
                    <a:pt x="1180882" y="1584934"/>
                  </a:cubicBezTo>
                  <a:cubicBezTo>
                    <a:pt x="1202068" y="1537517"/>
                    <a:pt x="1225776" y="1500693"/>
                    <a:pt x="1231325" y="1448232"/>
                  </a:cubicBezTo>
                  <a:cubicBezTo>
                    <a:pt x="1235865" y="1402328"/>
                    <a:pt x="1218210" y="1367018"/>
                    <a:pt x="1164740" y="1370549"/>
                  </a:cubicBezTo>
                  <a:cubicBezTo>
                    <a:pt x="1145571" y="1371558"/>
                    <a:pt x="1125898" y="1370045"/>
                    <a:pt x="1106730" y="1371558"/>
                  </a:cubicBezTo>
                  <a:cubicBezTo>
                    <a:pt x="1002816" y="1378620"/>
                    <a:pt x="898398" y="1380638"/>
                    <a:pt x="794989" y="1364496"/>
                  </a:cubicBezTo>
                  <a:cubicBezTo>
                    <a:pt x="744041" y="1356425"/>
                    <a:pt x="694102" y="1345832"/>
                    <a:pt x="651225" y="1314052"/>
                  </a:cubicBezTo>
                  <a:cubicBezTo>
                    <a:pt x="609357" y="1282777"/>
                    <a:pt x="593215" y="1234352"/>
                    <a:pt x="608853" y="1184413"/>
                  </a:cubicBezTo>
                  <a:cubicBezTo>
                    <a:pt x="626004" y="1129934"/>
                    <a:pt x="668880" y="1105216"/>
                    <a:pt x="718819" y="1090083"/>
                  </a:cubicBezTo>
                  <a:cubicBezTo>
                    <a:pt x="777334" y="1072428"/>
                    <a:pt x="837362" y="1067384"/>
                    <a:pt x="897894" y="1071924"/>
                  </a:cubicBezTo>
                  <a:cubicBezTo>
                    <a:pt x="913027" y="1072933"/>
                    <a:pt x="928160" y="1072428"/>
                    <a:pt x="943293" y="1071419"/>
                  </a:cubicBezTo>
                  <a:cubicBezTo>
                    <a:pt x="960444" y="1070410"/>
                    <a:pt x="969019" y="1061331"/>
                    <a:pt x="970028" y="1044180"/>
                  </a:cubicBezTo>
                  <a:cubicBezTo>
                    <a:pt x="970532" y="1032578"/>
                    <a:pt x="971037" y="1020471"/>
                    <a:pt x="971037" y="1008869"/>
                  </a:cubicBezTo>
                  <a:cubicBezTo>
                    <a:pt x="971037" y="956913"/>
                    <a:pt x="970532" y="904451"/>
                    <a:pt x="971541" y="852495"/>
                  </a:cubicBezTo>
                  <a:cubicBezTo>
                    <a:pt x="972046" y="823237"/>
                    <a:pt x="982134" y="815166"/>
                    <a:pt x="1011392" y="818698"/>
                  </a:cubicBezTo>
                  <a:cubicBezTo>
                    <a:pt x="1057295" y="824246"/>
                    <a:pt x="1102694" y="832317"/>
                    <a:pt x="1148598" y="837866"/>
                  </a:cubicBezTo>
                  <a:cubicBezTo>
                    <a:pt x="1196015" y="843415"/>
                    <a:pt x="1242927" y="855017"/>
                    <a:pt x="1290848" y="854512"/>
                  </a:cubicBezTo>
                  <a:cubicBezTo>
                    <a:pt x="1313044" y="854008"/>
                    <a:pt x="1333221" y="837866"/>
                    <a:pt x="1332717" y="809113"/>
                  </a:cubicBezTo>
                  <a:cubicBezTo>
                    <a:pt x="1332717" y="808609"/>
                    <a:pt x="1333221" y="807600"/>
                    <a:pt x="1333221" y="806591"/>
                  </a:cubicBezTo>
                  <a:cubicBezTo>
                    <a:pt x="1324141" y="747068"/>
                    <a:pt x="1303459" y="36824"/>
                    <a:pt x="1291353" y="0"/>
                  </a:cubicBezTo>
                  <a:close/>
                </a:path>
              </a:pathLst>
            </a:custGeom>
            <a:solidFill>
              <a:srgbClr val="FDCC94"/>
            </a:solidFill>
            <a:ln w="5039"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F0CFFAD-1ED2-4627-8B29-816F0C6DC93A}"/>
                </a:ext>
              </a:extLst>
            </p:cNvPr>
            <p:cNvSpPr/>
            <p:nvPr/>
          </p:nvSpPr>
          <p:spPr>
            <a:xfrm rot="12510495">
              <a:off x="7817387" y="3213041"/>
              <a:ext cx="968515" cy="564967"/>
            </a:xfrm>
            <a:custGeom>
              <a:avLst/>
              <a:gdLst>
                <a:gd name="connsiteX0" fmla="*/ 0 w 968514"/>
                <a:gd name="connsiteY0" fmla="*/ 563906 h 564966"/>
                <a:gd name="connsiteX1" fmla="*/ 102400 w 968514"/>
                <a:gd name="connsiteY1" fmla="*/ 491267 h 564966"/>
                <a:gd name="connsiteX2" fmla="*/ 145277 w 968514"/>
                <a:gd name="connsiteY2" fmla="*/ 446372 h 564966"/>
                <a:gd name="connsiteX3" fmla="*/ 446929 w 968514"/>
                <a:gd name="connsiteY3" fmla="*/ 311688 h 564966"/>
                <a:gd name="connsiteX4" fmla="*/ 628526 w 968514"/>
                <a:gd name="connsiteY4" fmla="*/ 230474 h 564966"/>
                <a:gd name="connsiteX5" fmla="*/ 655765 w 968514"/>
                <a:gd name="connsiteY5" fmla="*/ 198190 h 564966"/>
                <a:gd name="connsiteX6" fmla="*/ 840892 w 968514"/>
                <a:gd name="connsiteY6" fmla="*/ 3479 h 564966"/>
                <a:gd name="connsiteX7" fmla="*/ 878725 w 968514"/>
                <a:gd name="connsiteY7" fmla="*/ 110419 h 564966"/>
                <a:gd name="connsiteX8" fmla="*/ 895876 w 968514"/>
                <a:gd name="connsiteY8" fmla="*/ 139172 h 564966"/>
                <a:gd name="connsiteX9" fmla="*/ 940266 w 968514"/>
                <a:gd name="connsiteY9" fmla="*/ 190120 h 564966"/>
                <a:gd name="connsiteX10" fmla="*/ 954895 w 968514"/>
                <a:gd name="connsiteY10" fmla="*/ 245607 h 564966"/>
                <a:gd name="connsiteX11" fmla="*/ 683509 w 968514"/>
                <a:gd name="connsiteY11" fmla="*/ 269316 h 564966"/>
                <a:gd name="connsiteX12" fmla="*/ 657783 w 968514"/>
                <a:gd name="connsiteY12" fmla="*/ 274360 h 564966"/>
                <a:gd name="connsiteX13" fmla="*/ 198243 w 968514"/>
                <a:gd name="connsiteY13" fmla="*/ 527082 h 564966"/>
                <a:gd name="connsiteX14" fmla="*/ 114002 w 968514"/>
                <a:gd name="connsiteY14" fmla="*/ 532631 h 564966"/>
                <a:gd name="connsiteX15" fmla="*/ 59019 w 968514"/>
                <a:gd name="connsiteY15" fmla="*/ 546250 h 564966"/>
                <a:gd name="connsiteX16" fmla="*/ 27240 w 968514"/>
                <a:gd name="connsiteY16" fmla="*/ 561888 h 564966"/>
                <a:gd name="connsiteX17" fmla="*/ 16142 w 968514"/>
                <a:gd name="connsiteY17" fmla="*/ 567437 h 564966"/>
                <a:gd name="connsiteX18" fmla="*/ 0 w 968514"/>
                <a:gd name="connsiteY18" fmla="*/ 563906 h 564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8514" h="564966">
                  <a:moveTo>
                    <a:pt x="0" y="563906"/>
                  </a:moveTo>
                  <a:cubicBezTo>
                    <a:pt x="26231" y="545746"/>
                    <a:pt x="97860" y="527587"/>
                    <a:pt x="102400" y="491267"/>
                  </a:cubicBezTo>
                  <a:cubicBezTo>
                    <a:pt x="105427" y="466550"/>
                    <a:pt x="124595" y="455452"/>
                    <a:pt x="145277" y="446372"/>
                  </a:cubicBezTo>
                  <a:cubicBezTo>
                    <a:pt x="245660" y="401478"/>
                    <a:pt x="346547" y="356583"/>
                    <a:pt x="446929" y="311688"/>
                  </a:cubicBezTo>
                  <a:cubicBezTo>
                    <a:pt x="507461" y="284449"/>
                    <a:pt x="567993" y="257209"/>
                    <a:pt x="628526" y="230474"/>
                  </a:cubicBezTo>
                  <a:cubicBezTo>
                    <a:pt x="643659" y="223917"/>
                    <a:pt x="650721" y="214837"/>
                    <a:pt x="655765" y="198190"/>
                  </a:cubicBezTo>
                  <a:cubicBezTo>
                    <a:pt x="685527" y="103357"/>
                    <a:pt x="754130" y="44338"/>
                    <a:pt x="840892" y="3479"/>
                  </a:cubicBezTo>
                  <a:cubicBezTo>
                    <a:pt x="893858" y="-21239"/>
                    <a:pt x="866114" y="93268"/>
                    <a:pt x="878725" y="110419"/>
                  </a:cubicBezTo>
                  <a:cubicBezTo>
                    <a:pt x="887301" y="122525"/>
                    <a:pt x="906974" y="117481"/>
                    <a:pt x="895876" y="139172"/>
                  </a:cubicBezTo>
                  <a:cubicBezTo>
                    <a:pt x="887805" y="155314"/>
                    <a:pt x="930682" y="182553"/>
                    <a:pt x="940266" y="190120"/>
                  </a:cubicBezTo>
                  <a:cubicBezTo>
                    <a:pt x="962462" y="206766"/>
                    <a:pt x="992223" y="223412"/>
                    <a:pt x="954895" y="245607"/>
                  </a:cubicBezTo>
                  <a:cubicBezTo>
                    <a:pt x="880743" y="289493"/>
                    <a:pt x="762705" y="311688"/>
                    <a:pt x="683509" y="269316"/>
                  </a:cubicBezTo>
                  <a:cubicBezTo>
                    <a:pt x="673420" y="263767"/>
                    <a:pt x="665854" y="269820"/>
                    <a:pt x="657783" y="274360"/>
                  </a:cubicBezTo>
                  <a:cubicBezTo>
                    <a:pt x="504435" y="358601"/>
                    <a:pt x="351086" y="442337"/>
                    <a:pt x="198243" y="527082"/>
                  </a:cubicBezTo>
                  <a:cubicBezTo>
                    <a:pt x="170499" y="542215"/>
                    <a:pt x="143764" y="553817"/>
                    <a:pt x="114002" y="532631"/>
                  </a:cubicBezTo>
                  <a:cubicBezTo>
                    <a:pt x="100887" y="523551"/>
                    <a:pt x="71125" y="540702"/>
                    <a:pt x="59019" y="546250"/>
                  </a:cubicBezTo>
                  <a:cubicBezTo>
                    <a:pt x="48426" y="551295"/>
                    <a:pt x="37833" y="557853"/>
                    <a:pt x="27240" y="561888"/>
                  </a:cubicBezTo>
                  <a:cubicBezTo>
                    <a:pt x="23708" y="563401"/>
                    <a:pt x="19673" y="566932"/>
                    <a:pt x="16142" y="567437"/>
                  </a:cubicBezTo>
                  <a:cubicBezTo>
                    <a:pt x="11602" y="568446"/>
                    <a:pt x="4540" y="565419"/>
                    <a:pt x="0" y="563906"/>
                  </a:cubicBezTo>
                  <a:close/>
                </a:path>
              </a:pathLst>
            </a:custGeom>
            <a:solidFill>
              <a:srgbClr val="A0A0A0"/>
            </a:solidFill>
            <a:ln w="5039"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55F62321-13EC-49CF-B981-36A5C56BCD28}"/>
                </a:ext>
              </a:extLst>
            </p:cNvPr>
            <p:cNvSpPr/>
            <p:nvPr/>
          </p:nvSpPr>
          <p:spPr>
            <a:xfrm>
              <a:off x="8311566" y="3389595"/>
              <a:ext cx="242129" cy="105931"/>
            </a:xfrm>
            <a:custGeom>
              <a:avLst/>
              <a:gdLst>
                <a:gd name="connsiteX0" fmla="*/ 242633 w 242128"/>
                <a:gd name="connsiteY0" fmla="*/ 60532 h 105931"/>
                <a:gd name="connsiteX1" fmla="*/ 130144 w 242128"/>
                <a:gd name="connsiteY1" fmla="*/ 106940 h 105931"/>
                <a:gd name="connsiteX2" fmla="*/ 65072 w 242128"/>
                <a:gd name="connsiteY2" fmla="*/ 106436 h 105931"/>
                <a:gd name="connsiteX3" fmla="*/ 7567 w 242128"/>
                <a:gd name="connsiteY3" fmla="*/ 37833 h 105931"/>
                <a:gd name="connsiteX4" fmla="*/ 0 w 242128"/>
                <a:gd name="connsiteY4" fmla="*/ 504 h 105931"/>
                <a:gd name="connsiteX5" fmla="*/ 157888 w 242128"/>
                <a:gd name="connsiteY5" fmla="*/ 0 h 105931"/>
                <a:gd name="connsiteX6" fmla="*/ 242633 w 242128"/>
                <a:gd name="connsiteY6" fmla="*/ 60532 h 105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128" h="105931">
                  <a:moveTo>
                    <a:pt x="242633" y="60532"/>
                  </a:moveTo>
                  <a:cubicBezTo>
                    <a:pt x="214889" y="99374"/>
                    <a:pt x="175543" y="109967"/>
                    <a:pt x="130144" y="106940"/>
                  </a:cubicBezTo>
                  <a:cubicBezTo>
                    <a:pt x="108453" y="105427"/>
                    <a:pt x="86763" y="106940"/>
                    <a:pt x="65072" y="106436"/>
                  </a:cubicBezTo>
                  <a:cubicBezTo>
                    <a:pt x="27239" y="105931"/>
                    <a:pt x="1513" y="75665"/>
                    <a:pt x="7567" y="37833"/>
                  </a:cubicBezTo>
                  <a:cubicBezTo>
                    <a:pt x="9584" y="24213"/>
                    <a:pt x="12106" y="11098"/>
                    <a:pt x="0" y="504"/>
                  </a:cubicBezTo>
                  <a:cubicBezTo>
                    <a:pt x="52461" y="504"/>
                    <a:pt x="105427" y="0"/>
                    <a:pt x="157888" y="0"/>
                  </a:cubicBezTo>
                  <a:cubicBezTo>
                    <a:pt x="219429" y="0"/>
                    <a:pt x="224473" y="4036"/>
                    <a:pt x="242633" y="60532"/>
                  </a:cubicBezTo>
                  <a:close/>
                </a:path>
              </a:pathLst>
            </a:custGeom>
            <a:solidFill>
              <a:srgbClr val="FDCC94"/>
            </a:solidFill>
            <a:ln w="5039" cap="flat">
              <a:noFill/>
              <a:prstDash val="solid"/>
              <a:miter/>
            </a:ln>
          </p:spPr>
          <p:txBody>
            <a:bodyPr rtlCol="0" anchor="ctr"/>
            <a:lstStyle/>
            <a:p>
              <a:endParaRPr lang="en-US"/>
            </a:p>
          </p:txBody>
        </p:sp>
      </p:grpSp>
      <p:sp>
        <p:nvSpPr>
          <p:cNvPr id="31" name="Freeform: Shape 30">
            <a:extLst>
              <a:ext uri="{FF2B5EF4-FFF2-40B4-BE49-F238E27FC236}">
                <a16:creationId xmlns:a16="http://schemas.microsoft.com/office/drawing/2014/main" id="{408899C6-AEA5-4C11-A881-73B1011AB647}"/>
              </a:ext>
            </a:extLst>
          </p:cNvPr>
          <p:cNvSpPr/>
          <p:nvPr/>
        </p:nvSpPr>
        <p:spPr>
          <a:xfrm rot="2700000">
            <a:off x="8627628" y="5262002"/>
            <a:ext cx="968515" cy="564967"/>
          </a:xfrm>
          <a:custGeom>
            <a:avLst/>
            <a:gdLst>
              <a:gd name="connsiteX0" fmla="*/ 0 w 968514"/>
              <a:gd name="connsiteY0" fmla="*/ 563906 h 564966"/>
              <a:gd name="connsiteX1" fmla="*/ 102400 w 968514"/>
              <a:gd name="connsiteY1" fmla="*/ 491267 h 564966"/>
              <a:gd name="connsiteX2" fmla="*/ 145277 w 968514"/>
              <a:gd name="connsiteY2" fmla="*/ 446372 h 564966"/>
              <a:gd name="connsiteX3" fmla="*/ 446929 w 968514"/>
              <a:gd name="connsiteY3" fmla="*/ 311688 h 564966"/>
              <a:gd name="connsiteX4" fmla="*/ 628526 w 968514"/>
              <a:gd name="connsiteY4" fmla="*/ 230474 h 564966"/>
              <a:gd name="connsiteX5" fmla="*/ 655765 w 968514"/>
              <a:gd name="connsiteY5" fmla="*/ 198190 h 564966"/>
              <a:gd name="connsiteX6" fmla="*/ 840892 w 968514"/>
              <a:gd name="connsiteY6" fmla="*/ 3479 h 564966"/>
              <a:gd name="connsiteX7" fmla="*/ 878725 w 968514"/>
              <a:gd name="connsiteY7" fmla="*/ 110419 h 564966"/>
              <a:gd name="connsiteX8" fmla="*/ 895876 w 968514"/>
              <a:gd name="connsiteY8" fmla="*/ 139172 h 564966"/>
              <a:gd name="connsiteX9" fmla="*/ 940266 w 968514"/>
              <a:gd name="connsiteY9" fmla="*/ 190120 h 564966"/>
              <a:gd name="connsiteX10" fmla="*/ 954895 w 968514"/>
              <a:gd name="connsiteY10" fmla="*/ 245607 h 564966"/>
              <a:gd name="connsiteX11" fmla="*/ 683509 w 968514"/>
              <a:gd name="connsiteY11" fmla="*/ 269316 h 564966"/>
              <a:gd name="connsiteX12" fmla="*/ 657783 w 968514"/>
              <a:gd name="connsiteY12" fmla="*/ 274360 h 564966"/>
              <a:gd name="connsiteX13" fmla="*/ 198243 w 968514"/>
              <a:gd name="connsiteY13" fmla="*/ 527082 h 564966"/>
              <a:gd name="connsiteX14" fmla="*/ 114002 w 968514"/>
              <a:gd name="connsiteY14" fmla="*/ 532631 h 564966"/>
              <a:gd name="connsiteX15" fmla="*/ 59019 w 968514"/>
              <a:gd name="connsiteY15" fmla="*/ 546250 h 564966"/>
              <a:gd name="connsiteX16" fmla="*/ 27240 w 968514"/>
              <a:gd name="connsiteY16" fmla="*/ 561888 h 564966"/>
              <a:gd name="connsiteX17" fmla="*/ 16142 w 968514"/>
              <a:gd name="connsiteY17" fmla="*/ 567437 h 564966"/>
              <a:gd name="connsiteX18" fmla="*/ 0 w 968514"/>
              <a:gd name="connsiteY18" fmla="*/ 563906 h 564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8514" h="564966">
                <a:moveTo>
                  <a:pt x="0" y="563906"/>
                </a:moveTo>
                <a:cubicBezTo>
                  <a:pt x="26231" y="545746"/>
                  <a:pt x="97860" y="527587"/>
                  <a:pt x="102400" y="491267"/>
                </a:cubicBezTo>
                <a:cubicBezTo>
                  <a:pt x="105427" y="466550"/>
                  <a:pt x="124595" y="455452"/>
                  <a:pt x="145277" y="446372"/>
                </a:cubicBezTo>
                <a:cubicBezTo>
                  <a:pt x="245660" y="401478"/>
                  <a:pt x="346547" y="356583"/>
                  <a:pt x="446929" y="311688"/>
                </a:cubicBezTo>
                <a:cubicBezTo>
                  <a:pt x="507461" y="284449"/>
                  <a:pt x="567993" y="257209"/>
                  <a:pt x="628526" y="230474"/>
                </a:cubicBezTo>
                <a:cubicBezTo>
                  <a:pt x="643659" y="223917"/>
                  <a:pt x="650721" y="214837"/>
                  <a:pt x="655765" y="198190"/>
                </a:cubicBezTo>
                <a:cubicBezTo>
                  <a:pt x="685527" y="103357"/>
                  <a:pt x="754130" y="44338"/>
                  <a:pt x="840892" y="3479"/>
                </a:cubicBezTo>
                <a:cubicBezTo>
                  <a:pt x="893858" y="-21239"/>
                  <a:pt x="866114" y="93268"/>
                  <a:pt x="878725" y="110419"/>
                </a:cubicBezTo>
                <a:cubicBezTo>
                  <a:pt x="887301" y="122525"/>
                  <a:pt x="906974" y="117481"/>
                  <a:pt x="895876" y="139172"/>
                </a:cubicBezTo>
                <a:cubicBezTo>
                  <a:pt x="887805" y="155314"/>
                  <a:pt x="930682" y="182553"/>
                  <a:pt x="940266" y="190120"/>
                </a:cubicBezTo>
                <a:cubicBezTo>
                  <a:pt x="962462" y="206766"/>
                  <a:pt x="992223" y="223412"/>
                  <a:pt x="954895" y="245607"/>
                </a:cubicBezTo>
                <a:cubicBezTo>
                  <a:pt x="880743" y="289493"/>
                  <a:pt x="762705" y="311688"/>
                  <a:pt x="683509" y="269316"/>
                </a:cubicBezTo>
                <a:cubicBezTo>
                  <a:pt x="673420" y="263767"/>
                  <a:pt x="665854" y="269820"/>
                  <a:pt x="657783" y="274360"/>
                </a:cubicBezTo>
                <a:cubicBezTo>
                  <a:pt x="504435" y="358601"/>
                  <a:pt x="351086" y="442337"/>
                  <a:pt x="198243" y="527082"/>
                </a:cubicBezTo>
                <a:cubicBezTo>
                  <a:pt x="170499" y="542215"/>
                  <a:pt x="143764" y="553817"/>
                  <a:pt x="114002" y="532631"/>
                </a:cubicBezTo>
                <a:cubicBezTo>
                  <a:pt x="100887" y="523551"/>
                  <a:pt x="71125" y="540702"/>
                  <a:pt x="59019" y="546250"/>
                </a:cubicBezTo>
                <a:cubicBezTo>
                  <a:pt x="48426" y="551295"/>
                  <a:pt x="37833" y="557853"/>
                  <a:pt x="27240" y="561888"/>
                </a:cubicBezTo>
                <a:cubicBezTo>
                  <a:pt x="23708" y="563401"/>
                  <a:pt x="19673" y="566932"/>
                  <a:pt x="16142" y="567437"/>
                </a:cubicBezTo>
                <a:cubicBezTo>
                  <a:pt x="11602" y="568446"/>
                  <a:pt x="4540" y="565419"/>
                  <a:pt x="0" y="563906"/>
                </a:cubicBezTo>
                <a:close/>
              </a:path>
            </a:pathLst>
          </a:custGeom>
          <a:solidFill>
            <a:srgbClr val="A0A0A0"/>
          </a:solidFill>
          <a:ln w="5039"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24C85DA-9C5F-436F-AF18-9426BD1425F3}"/>
              </a:ext>
            </a:extLst>
          </p:cNvPr>
          <p:cNvSpPr/>
          <p:nvPr/>
        </p:nvSpPr>
        <p:spPr>
          <a:xfrm rot="13864680">
            <a:off x="9033663" y="4868417"/>
            <a:ext cx="968515" cy="564967"/>
          </a:xfrm>
          <a:custGeom>
            <a:avLst/>
            <a:gdLst>
              <a:gd name="connsiteX0" fmla="*/ 0 w 968514"/>
              <a:gd name="connsiteY0" fmla="*/ 563906 h 564966"/>
              <a:gd name="connsiteX1" fmla="*/ 102400 w 968514"/>
              <a:gd name="connsiteY1" fmla="*/ 491267 h 564966"/>
              <a:gd name="connsiteX2" fmla="*/ 145277 w 968514"/>
              <a:gd name="connsiteY2" fmla="*/ 446372 h 564966"/>
              <a:gd name="connsiteX3" fmla="*/ 446929 w 968514"/>
              <a:gd name="connsiteY3" fmla="*/ 311688 h 564966"/>
              <a:gd name="connsiteX4" fmla="*/ 628526 w 968514"/>
              <a:gd name="connsiteY4" fmla="*/ 230474 h 564966"/>
              <a:gd name="connsiteX5" fmla="*/ 655765 w 968514"/>
              <a:gd name="connsiteY5" fmla="*/ 198190 h 564966"/>
              <a:gd name="connsiteX6" fmla="*/ 840892 w 968514"/>
              <a:gd name="connsiteY6" fmla="*/ 3479 h 564966"/>
              <a:gd name="connsiteX7" fmla="*/ 878725 w 968514"/>
              <a:gd name="connsiteY7" fmla="*/ 110419 h 564966"/>
              <a:gd name="connsiteX8" fmla="*/ 895876 w 968514"/>
              <a:gd name="connsiteY8" fmla="*/ 139172 h 564966"/>
              <a:gd name="connsiteX9" fmla="*/ 940266 w 968514"/>
              <a:gd name="connsiteY9" fmla="*/ 190120 h 564966"/>
              <a:gd name="connsiteX10" fmla="*/ 954895 w 968514"/>
              <a:gd name="connsiteY10" fmla="*/ 245607 h 564966"/>
              <a:gd name="connsiteX11" fmla="*/ 683509 w 968514"/>
              <a:gd name="connsiteY11" fmla="*/ 269316 h 564966"/>
              <a:gd name="connsiteX12" fmla="*/ 657783 w 968514"/>
              <a:gd name="connsiteY12" fmla="*/ 274360 h 564966"/>
              <a:gd name="connsiteX13" fmla="*/ 198243 w 968514"/>
              <a:gd name="connsiteY13" fmla="*/ 527082 h 564966"/>
              <a:gd name="connsiteX14" fmla="*/ 114002 w 968514"/>
              <a:gd name="connsiteY14" fmla="*/ 532631 h 564966"/>
              <a:gd name="connsiteX15" fmla="*/ 59019 w 968514"/>
              <a:gd name="connsiteY15" fmla="*/ 546250 h 564966"/>
              <a:gd name="connsiteX16" fmla="*/ 27240 w 968514"/>
              <a:gd name="connsiteY16" fmla="*/ 561888 h 564966"/>
              <a:gd name="connsiteX17" fmla="*/ 16142 w 968514"/>
              <a:gd name="connsiteY17" fmla="*/ 567437 h 564966"/>
              <a:gd name="connsiteX18" fmla="*/ 0 w 968514"/>
              <a:gd name="connsiteY18" fmla="*/ 563906 h 564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8514" h="564966">
                <a:moveTo>
                  <a:pt x="0" y="563906"/>
                </a:moveTo>
                <a:cubicBezTo>
                  <a:pt x="26231" y="545746"/>
                  <a:pt x="97860" y="527587"/>
                  <a:pt x="102400" y="491267"/>
                </a:cubicBezTo>
                <a:cubicBezTo>
                  <a:pt x="105427" y="466550"/>
                  <a:pt x="124595" y="455452"/>
                  <a:pt x="145277" y="446372"/>
                </a:cubicBezTo>
                <a:cubicBezTo>
                  <a:pt x="245660" y="401478"/>
                  <a:pt x="346547" y="356583"/>
                  <a:pt x="446929" y="311688"/>
                </a:cubicBezTo>
                <a:cubicBezTo>
                  <a:pt x="507461" y="284449"/>
                  <a:pt x="567993" y="257209"/>
                  <a:pt x="628526" y="230474"/>
                </a:cubicBezTo>
                <a:cubicBezTo>
                  <a:pt x="643659" y="223917"/>
                  <a:pt x="650721" y="214837"/>
                  <a:pt x="655765" y="198190"/>
                </a:cubicBezTo>
                <a:cubicBezTo>
                  <a:pt x="685527" y="103357"/>
                  <a:pt x="754130" y="44338"/>
                  <a:pt x="840892" y="3479"/>
                </a:cubicBezTo>
                <a:cubicBezTo>
                  <a:pt x="893858" y="-21239"/>
                  <a:pt x="866114" y="93268"/>
                  <a:pt x="878725" y="110419"/>
                </a:cubicBezTo>
                <a:cubicBezTo>
                  <a:pt x="887301" y="122525"/>
                  <a:pt x="906974" y="117481"/>
                  <a:pt x="895876" y="139172"/>
                </a:cubicBezTo>
                <a:cubicBezTo>
                  <a:pt x="887805" y="155314"/>
                  <a:pt x="930682" y="182553"/>
                  <a:pt x="940266" y="190120"/>
                </a:cubicBezTo>
                <a:cubicBezTo>
                  <a:pt x="962462" y="206766"/>
                  <a:pt x="992223" y="223412"/>
                  <a:pt x="954895" y="245607"/>
                </a:cubicBezTo>
                <a:cubicBezTo>
                  <a:pt x="880743" y="289493"/>
                  <a:pt x="762705" y="311688"/>
                  <a:pt x="683509" y="269316"/>
                </a:cubicBezTo>
                <a:cubicBezTo>
                  <a:pt x="673420" y="263767"/>
                  <a:pt x="665854" y="269820"/>
                  <a:pt x="657783" y="274360"/>
                </a:cubicBezTo>
                <a:cubicBezTo>
                  <a:pt x="504435" y="358601"/>
                  <a:pt x="351086" y="442337"/>
                  <a:pt x="198243" y="527082"/>
                </a:cubicBezTo>
                <a:cubicBezTo>
                  <a:pt x="170499" y="542215"/>
                  <a:pt x="143764" y="553817"/>
                  <a:pt x="114002" y="532631"/>
                </a:cubicBezTo>
                <a:cubicBezTo>
                  <a:pt x="100887" y="523551"/>
                  <a:pt x="71125" y="540702"/>
                  <a:pt x="59019" y="546250"/>
                </a:cubicBezTo>
                <a:cubicBezTo>
                  <a:pt x="48426" y="551295"/>
                  <a:pt x="37833" y="557853"/>
                  <a:pt x="27240" y="561888"/>
                </a:cubicBezTo>
                <a:cubicBezTo>
                  <a:pt x="23708" y="563401"/>
                  <a:pt x="19673" y="566932"/>
                  <a:pt x="16142" y="567437"/>
                </a:cubicBezTo>
                <a:cubicBezTo>
                  <a:pt x="11602" y="568446"/>
                  <a:pt x="4540" y="565419"/>
                  <a:pt x="0" y="563906"/>
                </a:cubicBezTo>
                <a:close/>
              </a:path>
            </a:pathLst>
          </a:custGeom>
          <a:solidFill>
            <a:srgbClr val="A0A0A0"/>
          </a:solidFill>
          <a:ln w="5039" cap="flat">
            <a:noFill/>
            <a:prstDash val="solid"/>
            <a:miter/>
          </a:ln>
        </p:spPr>
        <p:txBody>
          <a:bodyPr rtlCol="0" anchor="ctr"/>
          <a:lstStyle/>
          <a:p>
            <a:endParaRPr lang="en-US"/>
          </a:p>
        </p:txBody>
      </p:sp>
      <p:grpSp>
        <p:nvGrpSpPr>
          <p:cNvPr id="47" name="Group 46">
            <a:extLst>
              <a:ext uri="{FF2B5EF4-FFF2-40B4-BE49-F238E27FC236}">
                <a16:creationId xmlns:a16="http://schemas.microsoft.com/office/drawing/2014/main" id="{923012F3-522D-4033-8C50-4489FE914533}"/>
              </a:ext>
            </a:extLst>
          </p:cNvPr>
          <p:cNvGrpSpPr/>
          <p:nvPr/>
        </p:nvGrpSpPr>
        <p:grpSpPr>
          <a:xfrm>
            <a:off x="9696317" y="2265699"/>
            <a:ext cx="1967296" cy="2440302"/>
            <a:chOff x="9474146" y="2285342"/>
            <a:chExt cx="1967296" cy="2440302"/>
          </a:xfrm>
        </p:grpSpPr>
        <p:sp>
          <p:nvSpPr>
            <p:cNvPr id="4" name="Oval 3">
              <a:extLst>
                <a:ext uri="{FF2B5EF4-FFF2-40B4-BE49-F238E27FC236}">
                  <a16:creationId xmlns:a16="http://schemas.microsoft.com/office/drawing/2014/main" id="{C6C3B214-C5C9-45DD-B7B2-73B050F4296F}"/>
                </a:ext>
              </a:extLst>
            </p:cNvPr>
            <p:cNvSpPr/>
            <p:nvPr/>
          </p:nvSpPr>
          <p:spPr>
            <a:xfrm>
              <a:off x="9474146" y="2285342"/>
              <a:ext cx="1967296" cy="2440302"/>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8D1AC6E0-457F-47C7-9D23-8CB1B30D30E8}"/>
                </a:ext>
              </a:extLst>
            </p:cNvPr>
            <p:cNvSpPr/>
            <p:nvPr/>
          </p:nvSpPr>
          <p:spPr>
            <a:xfrm>
              <a:off x="9558223" y="2436120"/>
              <a:ext cx="1735069" cy="21605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BC3B978D-BA92-44D0-B38F-678968304E91}"/>
                </a:ext>
              </a:extLst>
            </p:cNvPr>
            <p:cNvSpPr/>
            <p:nvPr/>
          </p:nvSpPr>
          <p:spPr>
            <a:xfrm>
              <a:off x="9704717" y="2657504"/>
              <a:ext cx="1387195" cy="1725166"/>
            </a:xfrm>
            <a:custGeom>
              <a:avLst/>
              <a:gdLst>
                <a:gd name="connsiteX0" fmla="*/ 1390662 w 1387195"/>
                <a:gd name="connsiteY0" fmla="*/ 873393 h 1725166"/>
                <a:gd name="connsiteX1" fmla="*/ 1181826 w 1387195"/>
                <a:gd name="connsiteY1" fmla="*/ 1488804 h 1725166"/>
                <a:gd name="connsiteX2" fmla="*/ 792907 w 1387195"/>
                <a:gd name="connsiteY2" fmla="*/ 1722357 h 1725166"/>
                <a:gd name="connsiteX3" fmla="*/ 285446 w 1387195"/>
                <a:gd name="connsiteY3" fmla="*/ 1559929 h 1725166"/>
                <a:gd name="connsiteX4" fmla="*/ 19608 w 1387195"/>
                <a:gd name="connsiteY4" fmla="*/ 1058521 h 1725166"/>
                <a:gd name="connsiteX5" fmla="*/ 138151 w 1387195"/>
                <a:gd name="connsiteY5" fmla="*/ 345755 h 1725166"/>
                <a:gd name="connsiteX6" fmla="*/ 497812 w 1387195"/>
                <a:gd name="connsiteY6" fmla="*/ 36032 h 1725166"/>
                <a:gd name="connsiteX7" fmla="*/ 1081948 w 1387195"/>
                <a:gd name="connsiteY7" fmla="*/ 152052 h 1725166"/>
                <a:gd name="connsiteX8" fmla="*/ 1368971 w 1387195"/>
                <a:gd name="connsiteY8" fmla="*/ 655478 h 1725166"/>
                <a:gd name="connsiteX9" fmla="*/ 1390662 w 1387195"/>
                <a:gd name="connsiteY9" fmla="*/ 873393 h 172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7195" h="1725166">
                  <a:moveTo>
                    <a:pt x="1390662" y="873393"/>
                  </a:moveTo>
                  <a:cubicBezTo>
                    <a:pt x="1387635" y="1101398"/>
                    <a:pt x="1327103" y="1309729"/>
                    <a:pt x="1181826" y="1488804"/>
                  </a:cubicBezTo>
                  <a:cubicBezTo>
                    <a:pt x="1080939" y="1612895"/>
                    <a:pt x="952813" y="1696631"/>
                    <a:pt x="792907" y="1722357"/>
                  </a:cubicBezTo>
                  <a:cubicBezTo>
                    <a:pt x="597186" y="1753127"/>
                    <a:pt x="429209" y="1691586"/>
                    <a:pt x="285446" y="1559929"/>
                  </a:cubicBezTo>
                  <a:cubicBezTo>
                    <a:pt x="137646" y="1424740"/>
                    <a:pt x="55423" y="1253233"/>
                    <a:pt x="19608" y="1058521"/>
                  </a:cubicBezTo>
                  <a:cubicBezTo>
                    <a:pt x="-26295" y="807312"/>
                    <a:pt x="6493" y="567706"/>
                    <a:pt x="138151" y="345755"/>
                  </a:cubicBezTo>
                  <a:cubicBezTo>
                    <a:pt x="222896" y="203000"/>
                    <a:pt x="338916" y="92024"/>
                    <a:pt x="497812" y="36032"/>
                  </a:cubicBezTo>
                  <a:cubicBezTo>
                    <a:pt x="714215" y="-40642"/>
                    <a:pt x="909431" y="8288"/>
                    <a:pt x="1081948" y="152052"/>
                  </a:cubicBezTo>
                  <a:cubicBezTo>
                    <a:pt x="1239331" y="283205"/>
                    <a:pt x="1325085" y="457739"/>
                    <a:pt x="1368971" y="655478"/>
                  </a:cubicBezTo>
                  <a:cubicBezTo>
                    <a:pt x="1384104" y="727107"/>
                    <a:pt x="1391166" y="799746"/>
                    <a:pt x="1390662" y="873393"/>
                  </a:cubicBezTo>
                  <a:close/>
                </a:path>
              </a:pathLst>
            </a:custGeom>
            <a:solidFill>
              <a:srgbClr val="646464"/>
            </a:solidFill>
            <a:ln w="5039"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E18B0853-ADFA-436A-B030-6114B20EE844}"/>
                </a:ext>
              </a:extLst>
            </p:cNvPr>
            <p:cNvSpPr/>
            <p:nvPr/>
          </p:nvSpPr>
          <p:spPr>
            <a:xfrm>
              <a:off x="9800863" y="2803236"/>
              <a:ext cx="1150111" cy="1432594"/>
            </a:xfrm>
            <a:custGeom>
              <a:avLst/>
              <a:gdLst>
                <a:gd name="connsiteX0" fmla="*/ 1151760 w 1150111"/>
                <a:gd name="connsiteY0" fmla="*/ 726148 h 1432594"/>
                <a:gd name="connsiteX1" fmla="*/ 991855 w 1150111"/>
                <a:gd name="connsiteY1" fmla="*/ 1218476 h 1432594"/>
                <a:gd name="connsiteX2" fmla="*/ 180724 w 1150111"/>
                <a:gd name="connsiteY2" fmla="*/ 1237140 h 1432594"/>
                <a:gd name="connsiteX3" fmla="*/ 3163 w 1150111"/>
                <a:gd name="connsiteY3" fmla="*/ 787184 h 1432594"/>
                <a:gd name="connsiteX4" fmla="*/ 136333 w 1150111"/>
                <a:gd name="connsiteY4" fmla="*/ 251979 h 1432594"/>
                <a:gd name="connsiteX5" fmla="*/ 414781 w 1150111"/>
                <a:gd name="connsiteY5" fmla="*/ 28515 h 1432594"/>
                <a:gd name="connsiteX6" fmla="*/ 902570 w 1150111"/>
                <a:gd name="connsiteY6" fmla="*/ 132428 h 1432594"/>
                <a:gd name="connsiteX7" fmla="*/ 1140663 w 1150111"/>
                <a:gd name="connsiteY7" fmla="*/ 584906 h 1432594"/>
                <a:gd name="connsiteX8" fmla="*/ 1151760 w 1150111"/>
                <a:gd name="connsiteY8" fmla="*/ 726148 h 143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0111" h="1432594">
                  <a:moveTo>
                    <a:pt x="1151760" y="726148"/>
                  </a:moveTo>
                  <a:cubicBezTo>
                    <a:pt x="1149238" y="906735"/>
                    <a:pt x="1102326" y="1073199"/>
                    <a:pt x="991855" y="1218476"/>
                  </a:cubicBezTo>
                  <a:cubicBezTo>
                    <a:pt x="777974" y="1500455"/>
                    <a:pt x="408224" y="1508526"/>
                    <a:pt x="180724" y="1237140"/>
                  </a:cubicBezTo>
                  <a:cubicBezTo>
                    <a:pt x="71766" y="1106996"/>
                    <a:pt x="16782" y="954657"/>
                    <a:pt x="3163" y="787184"/>
                  </a:cubicBezTo>
                  <a:cubicBezTo>
                    <a:pt x="-11971" y="594490"/>
                    <a:pt x="26366" y="413903"/>
                    <a:pt x="136333" y="251979"/>
                  </a:cubicBezTo>
                  <a:cubicBezTo>
                    <a:pt x="205945" y="149075"/>
                    <a:pt x="296239" y="69374"/>
                    <a:pt x="414781" y="28515"/>
                  </a:cubicBezTo>
                  <a:cubicBezTo>
                    <a:pt x="597387" y="-34035"/>
                    <a:pt x="760319" y="8842"/>
                    <a:pt x="902570" y="132428"/>
                  </a:cubicBezTo>
                  <a:cubicBezTo>
                    <a:pt x="1039776" y="251475"/>
                    <a:pt x="1110397" y="408354"/>
                    <a:pt x="1140663" y="584906"/>
                  </a:cubicBezTo>
                  <a:cubicBezTo>
                    <a:pt x="1148734" y="631819"/>
                    <a:pt x="1152769" y="678731"/>
                    <a:pt x="1151760" y="726148"/>
                  </a:cubicBezTo>
                  <a:close/>
                </a:path>
              </a:pathLst>
            </a:custGeom>
            <a:solidFill>
              <a:srgbClr val="FEFEFE"/>
            </a:solidFill>
            <a:ln w="5039"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2865754C-E00A-46F6-84D7-53EED1ED911A}"/>
                </a:ext>
              </a:extLst>
            </p:cNvPr>
            <p:cNvSpPr/>
            <p:nvPr/>
          </p:nvSpPr>
          <p:spPr>
            <a:xfrm>
              <a:off x="9999258" y="3061701"/>
              <a:ext cx="721342" cy="897894"/>
            </a:xfrm>
            <a:custGeom>
              <a:avLst/>
              <a:gdLst>
                <a:gd name="connsiteX0" fmla="*/ 350062 w 721341"/>
                <a:gd name="connsiteY0" fmla="*/ 901496 h 897893"/>
                <a:gd name="connsiteX1" fmla="*/ 122562 w 721341"/>
                <a:gd name="connsiteY1" fmla="*/ 787494 h 897893"/>
                <a:gd name="connsiteX2" fmla="*/ 105915 w 721341"/>
                <a:gd name="connsiteY2" fmla="*/ 129711 h 897893"/>
                <a:gd name="connsiteX3" fmla="*/ 610854 w 721341"/>
                <a:gd name="connsiteY3" fmla="*/ 125676 h 897893"/>
                <a:gd name="connsiteX4" fmla="*/ 585128 w 721341"/>
                <a:gd name="connsiteY4" fmla="*/ 807167 h 897893"/>
                <a:gd name="connsiteX5" fmla="*/ 350062 w 721341"/>
                <a:gd name="connsiteY5" fmla="*/ 901496 h 897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1341" h="897893">
                  <a:moveTo>
                    <a:pt x="350062" y="901496"/>
                  </a:moveTo>
                  <a:cubicBezTo>
                    <a:pt x="265821" y="900487"/>
                    <a:pt x="187129" y="858115"/>
                    <a:pt x="122562" y="787494"/>
                  </a:cubicBezTo>
                  <a:cubicBezTo>
                    <a:pt x="-34317" y="615482"/>
                    <a:pt x="-41380" y="309794"/>
                    <a:pt x="105915" y="129711"/>
                  </a:cubicBezTo>
                  <a:cubicBezTo>
                    <a:pt x="246148" y="-41797"/>
                    <a:pt x="467595" y="-43310"/>
                    <a:pt x="610854" y="125676"/>
                  </a:cubicBezTo>
                  <a:cubicBezTo>
                    <a:pt x="770760" y="314839"/>
                    <a:pt x="758654" y="637677"/>
                    <a:pt x="585128" y="807167"/>
                  </a:cubicBezTo>
                  <a:cubicBezTo>
                    <a:pt x="524092" y="867195"/>
                    <a:pt x="450948" y="901496"/>
                    <a:pt x="350062" y="901496"/>
                  </a:cubicBezTo>
                  <a:close/>
                </a:path>
              </a:pathLst>
            </a:custGeom>
            <a:solidFill>
              <a:srgbClr val="646464"/>
            </a:solidFill>
            <a:ln w="5039"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8E2A53C4-B387-49AB-9738-8A769A2249F4}"/>
                </a:ext>
              </a:extLst>
            </p:cNvPr>
            <p:cNvSpPr/>
            <p:nvPr/>
          </p:nvSpPr>
          <p:spPr>
            <a:xfrm>
              <a:off x="10053717" y="3137980"/>
              <a:ext cx="595233" cy="746563"/>
            </a:xfrm>
            <a:custGeom>
              <a:avLst/>
              <a:gdLst>
                <a:gd name="connsiteX0" fmla="*/ 5 w 595232"/>
                <a:gd name="connsiteY0" fmla="*/ 339447 h 746563"/>
                <a:gd name="connsiteX1" fmla="*/ 96856 w 595232"/>
                <a:gd name="connsiteY1" fmla="*/ 96814 h 746563"/>
                <a:gd name="connsiteX2" fmla="*/ 489811 w 595232"/>
                <a:gd name="connsiteY2" fmla="*/ 85716 h 746563"/>
                <a:gd name="connsiteX3" fmla="*/ 494351 w 595232"/>
                <a:gd name="connsiteY3" fmla="*/ 661780 h 746563"/>
                <a:gd name="connsiteX4" fmla="*/ 111485 w 595232"/>
                <a:gd name="connsiteY4" fmla="*/ 665312 h 746563"/>
                <a:gd name="connsiteX5" fmla="*/ 5 w 595232"/>
                <a:gd name="connsiteY5" fmla="*/ 339447 h 746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232" h="746563">
                  <a:moveTo>
                    <a:pt x="5" y="339447"/>
                  </a:moveTo>
                  <a:cubicBezTo>
                    <a:pt x="1013" y="268321"/>
                    <a:pt x="28757" y="175001"/>
                    <a:pt x="96856" y="96814"/>
                  </a:cubicBezTo>
                  <a:cubicBezTo>
                    <a:pt x="205310" y="-28286"/>
                    <a:pt x="374295" y="-32322"/>
                    <a:pt x="489811" y="85716"/>
                  </a:cubicBezTo>
                  <a:cubicBezTo>
                    <a:pt x="635088" y="234020"/>
                    <a:pt x="637106" y="511963"/>
                    <a:pt x="494351" y="661780"/>
                  </a:cubicBezTo>
                  <a:cubicBezTo>
                    <a:pt x="383879" y="777296"/>
                    <a:pt x="223974" y="778809"/>
                    <a:pt x="111485" y="665312"/>
                  </a:cubicBezTo>
                  <a:cubicBezTo>
                    <a:pt x="40864" y="593177"/>
                    <a:pt x="-500" y="485733"/>
                    <a:pt x="5" y="339447"/>
                  </a:cubicBezTo>
                  <a:close/>
                </a:path>
              </a:pathLst>
            </a:custGeom>
            <a:solidFill>
              <a:srgbClr val="FEFEFE"/>
            </a:solidFill>
            <a:ln w="5039"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31760F2-4408-451B-991C-1370E7D4DCAD}"/>
                </a:ext>
              </a:extLst>
            </p:cNvPr>
            <p:cNvSpPr/>
            <p:nvPr/>
          </p:nvSpPr>
          <p:spPr>
            <a:xfrm>
              <a:off x="10150780" y="3291356"/>
              <a:ext cx="379893" cy="436581"/>
            </a:xfrm>
            <a:custGeom>
              <a:avLst/>
              <a:gdLst>
                <a:gd name="connsiteX0" fmla="*/ 5 w 595232"/>
                <a:gd name="connsiteY0" fmla="*/ 339447 h 746563"/>
                <a:gd name="connsiteX1" fmla="*/ 96856 w 595232"/>
                <a:gd name="connsiteY1" fmla="*/ 96814 h 746563"/>
                <a:gd name="connsiteX2" fmla="*/ 489811 w 595232"/>
                <a:gd name="connsiteY2" fmla="*/ 85716 h 746563"/>
                <a:gd name="connsiteX3" fmla="*/ 494351 w 595232"/>
                <a:gd name="connsiteY3" fmla="*/ 661780 h 746563"/>
                <a:gd name="connsiteX4" fmla="*/ 111485 w 595232"/>
                <a:gd name="connsiteY4" fmla="*/ 665312 h 746563"/>
                <a:gd name="connsiteX5" fmla="*/ 5 w 595232"/>
                <a:gd name="connsiteY5" fmla="*/ 339447 h 746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232" h="746563">
                  <a:moveTo>
                    <a:pt x="5" y="339447"/>
                  </a:moveTo>
                  <a:cubicBezTo>
                    <a:pt x="1013" y="268321"/>
                    <a:pt x="28757" y="175001"/>
                    <a:pt x="96856" y="96814"/>
                  </a:cubicBezTo>
                  <a:cubicBezTo>
                    <a:pt x="205310" y="-28286"/>
                    <a:pt x="374295" y="-32322"/>
                    <a:pt x="489811" y="85716"/>
                  </a:cubicBezTo>
                  <a:cubicBezTo>
                    <a:pt x="635088" y="234020"/>
                    <a:pt x="637106" y="511963"/>
                    <a:pt x="494351" y="661780"/>
                  </a:cubicBezTo>
                  <a:cubicBezTo>
                    <a:pt x="383879" y="777296"/>
                    <a:pt x="223974" y="778809"/>
                    <a:pt x="111485" y="665312"/>
                  </a:cubicBezTo>
                  <a:cubicBezTo>
                    <a:pt x="40864" y="593177"/>
                    <a:pt x="-500" y="485733"/>
                    <a:pt x="5" y="339447"/>
                  </a:cubicBezTo>
                  <a:close/>
                </a:path>
              </a:pathLst>
            </a:custGeom>
            <a:solidFill>
              <a:schemeClr val="accent1"/>
            </a:solidFill>
            <a:ln w="5039" cap="flat">
              <a:noFill/>
              <a:prstDash val="solid"/>
              <a:miter/>
            </a:ln>
          </p:spPr>
          <p:txBody>
            <a:bodyPr rtlCol="0" anchor="ctr"/>
            <a:lstStyle/>
            <a:p>
              <a:endParaRPr lang="en-US"/>
            </a:p>
          </p:txBody>
        </p:sp>
      </p:grpSp>
      <p:sp>
        <p:nvSpPr>
          <p:cNvPr id="34" name="직사각형 31">
            <a:extLst>
              <a:ext uri="{FF2B5EF4-FFF2-40B4-BE49-F238E27FC236}">
                <a16:creationId xmlns:a16="http://schemas.microsoft.com/office/drawing/2014/main" id="{B88F2BE4-D3A4-43A9-820D-DC672CAE2040}"/>
              </a:ext>
            </a:extLst>
          </p:cNvPr>
          <p:cNvSpPr/>
          <p:nvPr/>
        </p:nvSpPr>
        <p:spPr>
          <a:xfrm>
            <a:off x="1419343" y="4244336"/>
            <a:ext cx="4133957" cy="461665"/>
          </a:xfrm>
          <a:prstGeom prst="rect">
            <a:avLst/>
          </a:prstGeom>
        </p:spPr>
        <p:txBody>
          <a:bodyPr wrap="square">
            <a:spAutoFit/>
          </a:bodyPr>
          <a:lstStyle/>
          <a:p>
            <a:r>
              <a:rPr lang="en-US" altLang="ko-KR" sz="1200" b="1" dirty="0">
                <a:solidFill>
                  <a:schemeClr val="tx1">
                    <a:lumMod val="75000"/>
                    <a:lumOff val="25000"/>
                  </a:schemeClr>
                </a:solidFill>
              </a:rPr>
              <a:t>Content Here </a:t>
            </a:r>
            <a:r>
              <a:rPr lang="en-US" altLang="ko-KR" sz="1200" dirty="0">
                <a:solidFill>
                  <a:schemeClr val="tx1">
                    <a:lumMod val="75000"/>
                    <a:lumOff val="25000"/>
                  </a:schemeClr>
                </a:solidFill>
              </a:rPr>
              <a:t>: </a:t>
            </a:r>
            <a:r>
              <a:rPr lang="en-US" altLang="ko-KR" sz="1200" dirty="0">
                <a:solidFill>
                  <a:schemeClr val="tx1">
                    <a:lumMod val="75000"/>
                    <a:lumOff val="25000"/>
                  </a:schemeClr>
                </a:solidFill>
                <a:cs typeface="Arial" pitchFamily="34" charset="0"/>
              </a:rPr>
              <a:t>I hope and I believe that this Template will your Time. </a:t>
            </a:r>
            <a:endParaRPr lang="en-US" altLang="ko-KR" sz="1200" dirty="0">
              <a:solidFill>
                <a:schemeClr val="tx1">
                  <a:lumMod val="75000"/>
                  <a:lumOff val="25000"/>
                </a:schemeClr>
              </a:solidFill>
            </a:endParaRPr>
          </a:p>
        </p:txBody>
      </p:sp>
      <p:sp>
        <p:nvSpPr>
          <p:cNvPr id="35" name="직사각형 32">
            <a:extLst>
              <a:ext uri="{FF2B5EF4-FFF2-40B4-BE49-F238E27FC236}">
                <a16:creationId xmlns:a16="http://schemas.microsoft.com/office/drawing/2014/main" id="{69487A99-387C-43DA-8FC9-EC80B229133A}"/>
              </a:ext>
            </a:extLst>
          </p:cNvPr>
          <p:cNvSpPr/>
          <p:nvPr/>
        </p:nvSpPr>
        <p:spPr>
          <a:xfrm>
            <a:off x="1419343" y="4956750"/>
            <a:ext cx="4133957" cy="461665"/>
          </a:xfrm>
          <a:prstGeom prst="rect">
            <a:avLst/>
          </a:prstGeom>
        </p:spPr>
        <p:txBody>
          <a:bodyPr wrap="square">
            <a:spAutoFit/>
          </a:bodyPr>
          <a:lstStyle/>
          <a:p>
            <a:r>
              <a:rPr lang="en-US" altLang="ko-KR" sz="1200" b="1" dirty="0">
                <a:solidFill>
                  <a:schemeClr val="tx1">
                    <a:lumMod val="75000"/>
                    <a:lumOff val="25000"/>
                  </a:schemeClr>
                </a:solidFill>
              </a:rPr>
              <a:t>Content Here </a:t>
            </a:r>
            <a:r>
              <a:rPr lang="en-US" altLang="ko-KR" sz="1200" dirty="0">
                <a:solidFill>
                  <a:schemeClr val="tx1">
                    <a:lumMod val="75000"/>
                    <a:lumOff val="25000"/>
                  </a:schemeClr>
                </a:solidFill>
              </a:rPr>
              <a:t>: </a:t>
            </a:r>
            <a:r>
              <a:rPr lang="en-US" altLang="ko-KR" sz="1200" dirty="0">
                <a:solidFill>
                  <a:schemeClr val="tx1">
                    <a:lumMod val="75000"/>
                    <a:lumOff val="25000"/>
                  </a:schemeClr>
                </a:solidFill>
                <a:cs typeface="Arial" pitchFamily="34" charset="0"/>
              </a:rPr>
              <a:t>I hope and I believe that this Template will your Time. </a:t>
            </a:r>
            <a:endParaRPr lang="en-US" altLang="ko-KR" sz="1200" dirty="0">
              <a:solidFill>
                <a:schemeClr val="tx1">
                  <a:lumMod val="75000"/>
                  <a:lumOff val="25000"/>
                </a:schemeClr>
              </a:solidFill>
            </a:endParaRPr>
          </a:p>
        </p:txBody>
      </p:sp>
      <p:sp>
        <p:nvSpPr>
          <p:cNvPr id="36" name="직사각형 33">
            <a:extLst>
              <a:ext uri="{FF2B5EF4-FFF2-40B4-BE49-F238E27FC236}">
                <a16:creationId xmlns:a16="http://schemas.microsoft.com/office/drawing/2014/main" id="{6EEA4DD4-3C68-4909-BF77-53E835450134}"/>
              </a:ext>
            </a:extLst>
          </p:cNvPr>
          <p:cNvSpPr/>
          <p:nvPr/>
        </p:nvSpPr>
        <p:spPr>
          <a:xfrm>
            <a:off x="1419343" y="5669164"/>
            <a:ext cx="4133957" cy="461665"/>
          </a:xfrm>
          <a:prstGeom prst="rect">
            <a:avLst/>
          </a:prstGeom>
        </p:spPr>
        <p:txBody>
          <a:bodyPr wrap="square">
            <a:spAutoFit/>
          </a:bodyPr>
          <a:lstStyle/>
          <a:p>
            <a:r>
              <a:rPr lang="en-US" altLang="ko-KR" sz="1200" b="1" dirty="0">
                <a:solidFill>
                  <a:schemeClr val="tx1">
                    <a:lumMod val="75000"/>
                    <a:lumOff val="25000"/>
                  </a:schemeClr>
                </a:solidFill>
              </a:rPr>
              <a:t>Content Here </a:t>
            </a:r>
            <a:r>
              <a:rPr lang="en-US" altLang="ko-KR" sz="1200" dirty="0">
                <a:solidFill>
                  <a:schemeClr val="tx1">
                    <a:lumMod val="75000"/>
                    <a:lumOff val="25000"/>
                  </a:schemeClr>
                </a:solidFill>
              </a:rPr>
              <a:t>: </a:t>
            </a:r>
            <a:r>
              <a:rPr lang="en-US" altLang="ko-KR" sz="1200" dirty="0">
                <a:solidFill>
                  <a:schemeClr val="tx1">
                    <a:lumMod val="75000"/>
                    <a:lumOff val="25000"/>
                  </a:schemeClr>
                </a:solidFill>
                <a:cs typeface="Arial" pitchFamily="34" charset="0"/>
              </a:rPr>
              <a:t>I hope and I believe that this Template will your Time. </a:t>
            </a:r>
            <a:endParaRPr lang="en-US" altLang="ko-KR" sz="1200" dirty="0">
              <a:solidFill>
                <a:schemeClr val="tx1">
                  <a:lumMod val="75000"/>
                  <a:lumOff val="25000"/>
                </a:schemeClr>
              </a:solidFill>
            </a:endParaRPr>
          </a:p>
        </p:txBody>
      </p:sp>
      <p:sp>
        <p:nvSpPr>
          <p:cNvPr id="37" name="Rounded Rectangle 10">
            <a:extLst>
              <a:ext uri="{FF2B5EF4-FFF2-40B4-BE49-F238E27FC236}">
                <a16:creationId xmlns:a16="http://schemas.microsoft.com/office/drawing/2014/main" id="{56F36B14-B587-42B7-8CC8-BBBACCD65880}"/>
              </a:ext>
            </a:extLst>
          </p:cNvPr>
          <p:cNvSpPr/>
          <p:nvPr/>
        </p:nvSpPr>
        <p:spPr>
          <a:xfrm>
            <a:off x="754730" y="5024758"/>
            <a:ext cx="296873" cy="392878"/>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8" name="Rectangle 16">
            <a:extLst>
              <a:ext uri="{FF2B5EF4-FFF2-40B4-BE49-F238E27FC236}">
                <a16:creationId xmlns:a16="http://schemas.microsoft.com/office/drawing/2014/main" id="{16000355-A997-48CA-AEB4-99E6B64600F0}"/>
              </a:ext>
            </a:extLst>
          </p:cNvPr>
          <p:cNvSpPr/>
          <p:nvPr/>
        </p:nvSpPr>
        <p:spPr>
          <a:xfrm rot="2700000">
            <a:off x="796414" y="5621563"/>
            <a:ext cx="310609" cy="556864"/>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40" name="Group 39">
            <a:extLst>
              <a:ext uri="{FF2B5EF4-FFF2-40B4-BE49-F238E27FC236}">
                <a16:creationId xmlns:a16="http://schemas.microsoft.com/office/drawing/2014/main" id="{D969B09D-38F9-43C0-A5AE-55417278808B}"/>
              </a:ext>
            </a:extLst>
          </p:cNvPr>
          <p:cNvGrpSpPr/>
          <p:nvPr/>
        </p:nvGrpSpPr>
        <p:grpSpPr>
          <a:xfrm>
            <a:off x="655892" y="1837931"/>
            <a:ext cx="3987976" cy="775862"/>
            <a:chOff x="6324699" y="2356411"/>
            <a:chExt cx="2736305" cy="775862"/>
          </a:xfrm>
        </p:grpSpPr>
        <p:sp>
          <p:nvSpPr>
            <p:cNvPr id="41" name="TextBox 40">
              <a:extLst>
                <a:ext uri="{FF2B5EF4-FFF2-40B4-BE49-F238E27FC236}">
                  <a16:creationId xmlns:a16="http://schemas.microsoft.com/office/drawing/2014/main" id="{7D0C0F41-E6DE-4C99-A8F4-7283565CCABD}"/>
                </a:ext>
              </a:extLst>
            </p:cNvPr>
            <p:cNvSpPr txBox="1"/>
            <p:nvPr/>
          </p:nvSpPr>
          <p:spPr>
            <a:xfrm>
              <a:off x="6324700" y="2670608"/>
              <a:ext cx="2736304" cy="461665"/>
            </a:xfrm>
            <a:prstGeom prst="rect">
              <a:avLst/>
            </a:prstGeom>
            <a:noFill/>
          </p:spPr>
          <p:txBody>
            <a:bodyPr wrap="square" rtlCol="0">
              <a:spAutoFit/>
            </a:bodyPr>
            <a:lstStyle/>
            <a:p>
              <a:r>
                <a:rPr lang="en-US" altLang="ko-KR" sz="2400" b="1" dirty="0">
                  <a:solidFill>
                    <a:schemeClr val="accent4"/>
                  </a:solidFill>
                  <a:cs typeface="Arial" pitchFamily="34" charset="0"/>
                </a:rPr>
                <a:t>Simple Presentation  </a:t>
              </a:r>
              <a:endParaRPr lang="ko-KR" altLang="en-US" sz="2400" b="1" dirty="0">
                <a:solidFill>
                  <a:schemeClr val="accent4"/>
                </a:solidFill>
                <a:cs typeface="Arial" pitchFamily="34" charset="0"/>
              </a:endParaRPr>
            </a:p>
          </p:txBody>
        </p:sp>
        <p:sp>
          <p:nvSpPr>
            <p:cNvPr id="42" name="TextBox 41">
              <a:extLst>
                <a:ext uri="{FF2B5EF4-FFF2-40B4-BE49-F238E27FC236}">
                  <a16:creationId xmlns:a16="http://schemas.microsoft.com/office/drawing/2014/main" id="{AF57109C-65FA-4761-B8DE-4804FF1A1C8D}"/>
                </a:ext>
              </a:extLst>
            </p:cNvPr>
            <p:cNvSpPr txBox="1"/>
            <p:nvPr/>
          </p:nvSpPr>
          <p:spPr>
            <a:xfrm>
              <a:off x="6324699" y="2356411"/>
              <a:ext cx="2736304" cy="461665"/>
            </a:xfrm>
            <a:prstGeom prst="rect">
              <a:avLst/>
            </a:prstGeom>
            <a:noFill/>
          </p:spPr>
          <p:txBody>
            <a:bodyPr wrap="square" rtlCol="0">
              <a:spAutoFit/>
            </a:bodyPr>
            <a:lstStyle/>
            <a:p>
              <a:r>
                <a:rPr lang="en-US" altLang="ko-KR" sz="2400" b="1" dirty="0">
                  <a:solidFill>
                    <a:schemeClr val="accent4"/>
                  </a:solidFill>
                  <a:cs typeface="Arial" pitchFamily="34" charset="0"/>
                </a:rPr>
                <a:t>Add </a:t>
              </a:r>
              <a:r>
                <a:rPr lang="en-US" altLang="ko-KR" sz="2400" b="1" dirty="0">
                  <a:solidFill>
                    <a:schemeClr val="accent3"/>
                  </a:solidFill>
                  <a:cs typeface="Arial" pitchFamily="34" charset="0"/>
                </a:rPr>
                <a:t>Contents Title</a:t>
              </a:r>
              <a:endParaRPr lang="ko-KR" altLang="en-US" sz="2400" b="1" dirty="0">
                <a:solidFill>
                  <a:schemeClr val="accent3"/>
                </a:solidFill>
                <a:cs typeface="Arial" pitchFamily="34" charset="0"/>
              </a:endParaRPr>
            </a:p>
          </p:txBody>
        </p:sp>
      </p:grpSp>
      <p:grpSp>
        <p:nvGrpSpPr>
          <p:cNvPr id="43" name="Group 42">
            <a:extLst>
              <a:ext uri="{FF2B5EF4-FFF2-40B4-BE49-F238E27FC236}">
                <a16:creationId xmlns:a16="http://schemas.microsoft.com/office/drawing/2014/main" id="{57A5662B-E6CC-4C9C-B433-7637DC99B03F}"/>
              </a:ext>
            </a:extLst>
          </p:cNvPr>
          <p:cNvGrpSpPr/>
          <p:nvPr/>
        </p:nvGrpSpPr>
        <p:grpSpPr>
          <a:xfrm>
            <a:off x="655894" y="2687025"/>
            <a:ext cx="5342583" cy="1152106"/>
            <a:chOff x="4932040" y="3928857"/>
            <a:chExt cx="3456384" cy="1152106"/>
          </a:xfrm>
        </p:grpSpPr>
        <p:sp>
          <p:nvSpPr>
            <p:cNvPr id="44" name="TextBox 43">
              <a:extLst>
                <a:ext uri="{FF2B5EF4-FFF2-40B4-BE49-F238E27FC236}">
                  <a16:creationId xmlns:a16="http://schemas.microsoft.com/office/drawing/2014/main" id="{35DC7039-3843-4C29-98A9-95D4E03EB675}"/>
                </a:ext>
              </a:extLst>
            </p:cNvPr>
            <p:cNvSpPr txBox="1"/>
            <p:nvPr/>
          </p:nvSpPr>
          <p:spPr>
            <a:xfrm>
              <a:off x="4932040" y="4249966"/>
              <a:ext cx="3456384"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I hope and I believe that this Template will your Time, Money and Reputation. Easy to change colors, photos and Text. Get a modern PowerPoint  Presentation that is beautifully designed. Easy to change colors, photos and Text. </a:t>
              </a:r>
              <a:endParaRPr lang="ko-KR" altLang="en-US" sz="1200" dirty="0">
                <a:solidFill>
                  <a:schemeClr val="tx1">
                    <a:lumMod val="75000"/>
                    <a:lumOff val="25000"/>
                  </a:schemeClr>
                </a:solidFill>
                <a:cs typeface="Arial" pitchFamily="34" charset="0"/>
              </a:endParaRPr>
            </a:p>
          </p:txBody>
        </p:sp>
        <p:sp>
          <p:nvSpPr>
            <p:cNvPr id="45" name="TextBox 44">
              <a:extLst>
                <a:ext uri="{FF2B5EF4-FFF2-40B4-BE49-F238E27FC236}">
                  <a16:creationId xmlns:a16="http://schemas.microsoft.com/office/drawing/2014/main" id="{64048110-4E23-4249-A410-B1B6AF8A95C4}"/>
                </a:ext>
              </a:extLst>
            </p:cNvPr>
            <p:cNvSpPr txBox="1"/>
            <p:nvPr/>
          </p:nvSpPr>
          <p:spPr>
            <a:xfrm>
              <a:off x="4932040" y="3928857"/>
              <a:ext cx="3456384" cy="338554"/>
            </a:xfrm>
            <a:prstGeom prst="rect">
              <a:avLst/>
            </a:prstGeom>
            <a:noFill/>
          </p:spPr>
          <p:txBody>
            <a:bodyPr wrap="square" rtlCol="0" anchor="ctr">
              <a:spAutoFit/>
            </a:bodyPr>
            <a:lstStyle/>
            <a:p>
              <a:r>
                <a:rPr lang="en-US" altLang="ko-KR" sz="1600" b="1" dirty="0">
                  <a:solidFill>
                    <a:schemeClr val="tx1">
                      <a:lumMod val="75000"/>
                      <a:lumOff val="25000"/>
                    </a:schemeClr>
                  </a:solidFill>
                  <a:cs typeface="Arial" pitchFamily="34" charset="0"/>
                </a:rPr>
                <a:t>Content  Here</a:t>
              </a:r>
              <a:endParaRPr lang="ko-KR" altLang="en-US" sz="16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430503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224EC995-51FB-4046-8EA9-D9EDAFA10F90}"/>
              </a:ext>
            </a:extLst>
          </p:cNvPr>
          <p:cNvSpPr/>
          <p:nvPr/>
        </p:nvSpPr>
        <p:spPr>
          <a:xfrm rot="5400000">
            <a:off x="3339381" y="2966655"/>
            <a:ext cx="1290851" cy="1626366"/>
          </a:xfrm>
          <a:custGeom>
            <a:avLst/>
            <a:gdLst>
              <a:gd name="connsiteX0" fmla="*/ 1442196 w 1457325"/>
              <a:gd name="connsiteY0" fmla="*/ 1108358 h 1838325"/>
              <a:gd name="connsiteX1" fmla="*/ 1102154 w 1457325"/>
              <a:gd name="connsiteY1" fmla="*/ 1108358 h 1838325"/>
              <a:gd name="connsiteX2" fmla="*/ 1103106 w 1457325"/>
              <a:gd name="connsiteY2" fmla="*/ 531143 h 1838325"/>
              <a:gd name="connsiteX3" fmla="*/ 1101201 w 1457325"/>
              <a:gd name="connsiteY3" fmla="*/ 364455 h 1838325"/>
              <a:gd name="connsiteX4" fmla="*/ 1095486 w 1457325"/>
              <a:gd name="connsiteY4" fmla="*/ 355883 h 1838325"/>
              <a:gd name="connsiteX5" fmla="*/ 749729 w 1457325"/>
              <a:gd name="connsiteY5" fmla="*/ 9173 h 1838325"/>
              <a:gd name="connsiteX6" fmla="*/ 713534 w 1457325"/>
              <a:gd name="connsiteY6" fmla="*/ 12030 h 1838325"/>
              <a:gd name="connsiteX7" fmla="*/ 507794 w 1457325"/>
              <a:gd name="connsiteY7" fmla="*/ 218723 h 1838325"/>
              <a:gd name="connsiteX8" fmla="*/ 364919 w 1457325"/>
              <a:gd name="connsiteY8" fmla="*/ 365408 h 1838325"/>
              <a:gd name="connsiteX9" fmla="*/ 363014 w 1457325"/>
              <a:gd name="connsiteY9" fmla="*/ 382553 h 1838325"/>
              <a:gd name="connsiteX10" fmla="*/ 363014 w 1457325"/>
              <a:gd name="connsiteY10" fmla="*/ 1109310 h 1838325"/>
              <a:gd name="connsiteX11" fmla="*/ 43926 w 1457325"/>
              <a:gd name="connsiteY11" fmla="*/ 1108358 h 1838325"/>
              <a:gd name="connsiteX12" fmla="*/ 5826 w 1457325"/>
              <a:gd name="connsiteY12" fmla="*/ 1110263 h 1838325"/>
              <a:gd name="connsiteX13" fmla="*/ 8684 w 1457325"/>
              <a:gd name="connsiteY13" fmla="*/ 1123598 h 1838325"/>
              <a:gd name="connsiteX14" fmla="*/ 31544 w 1457325"/>
              <a:gd name="connsiteY14" fmla="*/ 1149316 h 1838325"/>
              <a:gd name="connsiteX15" fmla="*/ 705914 w 1457325"/>
              <a:gd name="connsiteY15" fmla="*/ 1824638 h 1838325"/>
              <a:gd name="connsiteX16" fmla="*/ 760206 w 1457325"/>
              <a:gd name="connsiteY16" fmla="*/ 1824638 h 1838325"/>
              <a:gd name="connsiteX17" fmla="*/ 1434576 w 1457325"/>
              <a:gd name="connsiteY17" fmla="*/ 1149316 h 1838325"/>
              <a:gd name="connsiteX18" fmla="*/ 1457436 w 1457325"/>
              <a:gd name="connsiteY18" fmla="*/ 1123598 h 1838325"/>
              <a:gd name="connsiteX19" fmla="*/ 1457436 w 1457325"/>
              <a:gd name="connsiteY19" fmla="*/ 1123598 h 1838325"/>
              <a:gd name="connsiteX20" fmla="*/ 1457436 w 1457325"/>
              <a:gd name="connsiteY20" fmla="*/ 1123598 h 1838325"/>
              <a:gd name="connsiteX21" fmla="*/ 1442196 w 1457325"/>
              <a:gd name="connsiteY21" fmla="*/ 1108358 h 1838325"/>
              <a:gd name="connsiteX22" fmla="*/ 365871 w 1457325"/>
              <a:gd name="connsiteY22" fmla="*/ 1102643 h 1838325"/>
              <a:gd name="connsiteX23" fmla="*/ 363014 w 1457325"/>
              <a:gd name="connsiteY23" fmla="*/ 1108358 h 1838325"/>
              <a:gd name="connsiteX24" fmla="*/ 363014 w 1457325"/>
              <a:gd name="connsiteY24" fmla="*/ 1108358 h 1838325"/>
              <a:gd name="connsiteX25" fmla="*/ 365871 w 1457325"/>
              <a:gd name="connsiteY25" fmla="*/ 1102643 h 1838325"/>
              <a:gd name="connsiteX26" fmla="*/ 363014 w 1457325"/>
              <a:gd name="connsiteY26" fmla="*/ 1108358 h 1838325"/>
              <a:gd name="connsiteX27" fmla="*/ 363014 w 1457325"/>
              <a:gd name="connsiteY27" fmla="*/ 1108358 h 1838325"/>
              <a:gd name="connsiteX28" fmla="*/ 363014 w 1457325"/>
              <a:gd name="connsiteY28" fmla="*/ 1108358 h 1838325"/>
              <a:gd name="connsiteX29" fmla="*/ 363014 w 1457325"/>
              <a:gd name="connsiteY29" fmla="*/ 1108358 h 1838325"/>
              <a:gd name="connsiteX30" fmla="*/ 363014 w 1457325"/>
              <a:gd name="connsiteY30" fmla="*/ 1108358 h 1838325"/>
              <a:gd name="connsiteX31" fmla="*/ 363014 w 1457325"/>
              <a:gd name="connsiteY31" fmla="*/ 1108358 h 1838325"/>
              <a:gd name="connsiteX32" fmla="*/ 359204 w 1457325"/>
              <a:gd name="connsiteY32" fmla="*/ 1110263 h 1838325"/>
              <a:gd name="connsiteX33" fmla="*/ 363014 w 1457325"/>
              <a:gd name="connsiteY33" fmla="*/ 1108358 h 1838325"/>
              <a:gd name="connsiteX34" fmla="*/ 363014 w 1457325"/>
              <a:gd name="connsiteY34" fmla="*/ 1108358 h 1838325"/>
              <a:gd name="connsiteX35" fmla="*/ 1101201 w 1457325"/>
              <a:gd name="connsiteY35" fmla="*/ 1108358 h 1838325"/>
              <a:gd name="connsiteX36" fmla="*/ 1101201 w 1457325"/>
              <a:gd name="connsiteY36" fmla="*/ 1108358 h 1838325"/>
              <a:gd name="connsiteX37" fmla="*/ 1098344 w 1457325"/>
              <a:gd name="connsiteY37" fmla="*/ 1102643 h 1838325"/>
              <a:gd name="connsiteX38" fmla="*/ 1101201 w 1457325"/>
              <a:gd name="connsiteY38" fmla="*/ 1108358 h 1838325"/>
              <a:gd name="connsiteX0" fmla="*/ 1442196 w 1463257"/>
              <a:gd name="connsiteY0" fmla="*/ 1108358 h 1841068"/>
              <a:gd name="connsiteX1" fmla="*/ 1102154 w 1463257"/>
              <a:gd name="connsiteY1" fmla="*/ 1108358 h 1841068"/>
              <a:gd name="connsiteX2" fmla="*/ 1103106 w 1463257"/>
              <a:gd name="connsiteY2" fmla="*/ 531143 h 1841068"/>
              <a:gd name="connsiteX3" fmla="*/ 1101201 w 1463257"/>
              <a:gd name="connsiteY3" fmla="*/ 364455 h 1841068"/>
              <a:gd name="connsiteX4" fmla="*/ 1095486 w 1463257"/>
              <a:gd name="connsiteY4" fmla="*/ 355883 h 1841068"/>
              <a:gd name="connsiteX5" fmla="*/ 749729 w 1463257"/>
              <a:gd name="connsiteY5" fmla="*/ 9173 h 1841068"/>
              <a:gd name="connsiteX6" fmla="*/ 713534 w 1463257"/>
              <a:gd name="connsiteY6" fmla="*/ 12030 h 1841068"/>
              <a:gd name="connsiteX7" fmla="*/ 507794 w 1463257"/>
              <a:gd name="connsiteY7" fmla="*/ 218723 h 1841068"/>
              <a:gd name="connsiteX8" fmla="*/ 364919 w 1463257"/>
              <a:gd name="connsiteY8" fmla="*/ 365408 h 1841068"/>
              <a:gd name="connsiteX9" fmla="*/ 363014 w 1463257"/>
              <a:gd name="connsiteY9" fmla="*/ 382553 h 1841068"/>
              <a:gd name="connsiteX10" fmla="*/ 363014 w 1463257"/>
              <a:gd name="connsiteY10" fmla="*/ 1109310 h 1841068"/>
              <a:gd name="connsiteX11" fmla="*/ 43926 w 1463257"/>
              <a:gd name="connsiteY11" fmla="*/ 1108358 h 1841068"/>
              <a:gd name="connsiteX12" fmla="*/ 5826 w 1463257"/>
              <a:gd name="connsiteY12" fmla="*/ 1110263 h 1841068"/>
              <a:gd name="connsiteX13" fmla="*/ 8684 w 1463257"/>
              <a:gd name="connsiteY13" fmla="*/ 1123598 h 1841068"/>
              <a:gd name="connsiteX14" fmla="*/ 31544 w 1463257"/>
              <a:gd name="connsiteY14" fmla="*/ 1149316 h 1841068"/>
              <a:gd name="connsiteX15" fmla="*/ 705914 w 1463257"/>
              <a:gd name="connsiteY15" fmla="*/ 1824638 h 1841068"/>
              <a:gd name="connsiteX16" fmla="*/ 760206 w 1463257"/>
              <a:gd name="connsiteY16" fmla="*/ 1824638 h 1841068"/>
              <a:gd name="connsiteX17" fmla="*/ 1434576 w 1463257"/>
              <a:gd name="connsiteY17" fmla="*/ 1149316 h 1841068"/>
              <a:gd name="connsiteX18" fmla="*/ 1457436 w 1463257"/>
              <a:gd name="connsiteY18" fmla="*/ 1123598 h 1841068"/>
              <a:gd name="connsiteX19" fmla="*/ 1457436 w 1463257"/>
              <a:gd name="connsiteY19" fmla="*/ 1123598 h 1841068"/>
              <a:gd name="connsiteX20" fmla="*/ 1457436 w 1463257"/>
              <a:gd name="connsiteY20" fmla="*/ 1123598 h 1841068"/>
              <a:gd name="connsiteX21" fmla="*/ 1442196 w 1463257"/>
              <a:gd name="connsiteY21" fmla="*/ 1108358 h 1841068"/>
              <a:gd name="connsiteX22" fmla="*/ 365871 w 1463257"/>
              <a:gd name="connsiteY22" fmla="*/ 1102643 h 1841068"/>
              <a:gd name="connsiteX23" fmla="*/ 363014 w 1463257"/>
              <a:gd name="connsiteY23" fmla="*/ 1108358 h 1841068"/>
              <a:gd name="connsiteX24" fmla="*/ 363014 w 1463257"/>
              <a:gd name="connsiteY24" fmla="*/ 1108358 h 1841068"/>
              <a:gd name="connsiteX25" fmla="*/ 365871 w 1463257"/>
              <a:gd name="connsiteY25" fmla="*/ 1102643 h 1841068"/>
              <a:gd name="connsiteX26" fmla="*/ 363014 w 1463257"/>
              <a:gd name="connsiteY26" fmla="*/ 1108358 h 1841068"/>
              <a:gd name="connsiteX27" fmla="*/ 363014 w 1463257"/>
              <a:gd name="connsiteY27" fmla="*/ 1108358 h 1841068"/>
              <a:gd name="connsiteX28" fmla="*/ 363014 w 1463257"/>
              <a:gd name="connsiteY28" fmla="*/ 1108358 h 1841068"/>
              <a:gd name="connsiteX29" fmla="*/ 363014 w 1463257"/>
              <a:gd name="connsiteY29" fmla="*/ 1108358 h 1841068"/>
              <a:gd name="connsiteX30" fmla="*/ 363014 w 1463257"/>
              <a:gd name="connsiteY30" fmla="*/ 1108358 h 1841068"/>
              <a:gd name="connsiteX31" fmla="*/ 363014 w 1463257"/>
              <a:gd name="connsiteY31" fmla="*/ 1108358 h 1841068"/>
              <a:gd name="connsiteX32" fmla="*/ 359204 w 1463257"/>
              <a:gd name="connsiteY32" fmla="*/ 1110263 h 1841068"/>
              <a:gd name="connsiteX33" fmla="*/ 363014 w 1463257"/>
              <a:gd name="connsiteY33" fmla="*/ 1108358 h 1841068"/>
              <a:gd name="connsiteX34" fmla="*/ 1101201 w 1463257"/>
              <a:gd name="connsiteY34" fmla="*/ 1108358 h 1841068"/>
              <a:gd name="connsiteX35" fmla="*/ 1101201 w 1463257"/>
              <a:gd name="connsiteY35" fmla="*/ 1108358 h 1841068"/>
              <a:gd name="connsiteX36" fmla="*/ 1098344 w 1463257"/>
              <a:gd name="connsiteY36" fmla="*/ 1102643 h 1841068"/>
              <a:gd name="connsiteX37" fmla="*/ 1101201 w 1463257"/>
              <a:gd name="connsiteY37" fmla="*/ 1108358 h 1841068"/>
              <a:gd name="connsiteX0" fmla="*/ 1442196 w 1463257"/>
              <a:gd name="connsiteY0" fmla="*/ 1108358 h 1841068"/>
              <a:gd name="connsiteX1" fmla="*/ 1102154 w 1463257"/>
              <a:gd name="connsiteY1" fmla="*/ 1108358 h 1841068"/>
              <a:gd name="connsiteX2" fmla="*/ 1103106 w 1463257"/>
              <a:gd name="connsiteY2" fmla="*/ 531143 h 1841068"/>
              <a:gd name="connsiteX3" fmla="*/ 1101201 w 1463257"/>
              <a:gd name="connsiteY3" fmla="*/ 364455 h 1841068"/>
              <a:gd name="connsiteX4" fmla="*/ 1095486 w 1463257"/>
              <a:gd name="connsiteY4" fmla="*/ 355883 h 1841068"/>
              <a:gd name="connsiteX5" fmla="*/ 749729 w 1463257"/>
              <a:gd name="connsiteY5" fmla="*/ 9173 h 1841068"/>
              <a:gd name="connsiteX6" fmla="*/ 713534 w 1463257"/>
              <a:gd name="connsiteY6" fmla="*/ 12030 h 1841068"/>
              <a:gd name="connsiteX7" fmla="*/ 507794 w 1463257"/>
              <a:gd name="connsiteY7" fmla="*/ 218723 h 1841068"/>
              <a:gd name="connsiteX8" fmla="*/ 364919 w 1463257"/>
              <a:gd name="connsiteY8" fmla="*/ 365408 h 1841068"/>
              <a:gd name="connsiteX9" fmla="*/ 363014 w 1463257"/>
              <a:gd name="connsiteY9" fmla="*/ 382553 h 1841068"/>
              <a:gd name="connsiteX10" fmla="*/ 363014 w 1463257"/>
              <a:gd name="connsiteY10" fmla="*/ 1109310 h 1841068"/>
              <a:gd name="connsiteX11" fmla="*/ 43926 w 1463257"/>
              <a:gd name="connsiteY11" fmla="*/ 1108358 h 1841068"/>
              <a:gd name="connsiteX12" fmla="*/ 5826 w 1463257"/>
              <a:gd name="connsiteY12" fmla="*/ 1110263 h 1841068"/>
              <a:gd name="connsiteX13" fmla="*/ 8684 w 1463257"/>
              <a:gd name="connsiteY13" fmla="*/ 1123598 h 1841068"/>
              <a:gd name="connsiteX14" fmla="*/ 31544 w 1463257"/>
              <a:gd name="connsiteY14" fmla="*/ 1149316 h 1841068"/>
              <a:gd name="connsiteX15" fmla="*/ 705914 w 1463257"/>
              <a:gd name="connsiteY15" fmla="*/ 1824638 h 1841068"/>
              <a:gd name="connsiteX16" fmla="*/ 760206 w 1463257"/>
              <a:gd name="connsiteY16" fmla="*/ 1824638 h 1841068"/>
              <a:gd name="connsiteX17" fmla="*/ 1434576 w 1463257"/>
              <a:gd name="connsiteY17" fmla="*/ 1149316 h 1841068"/>
              <a:gd name="connsiteX18" fmla="*/ 1457436 w 1463257"/>
              <a:gd name="connsiteY18" fmla="*/ 1123598 h 1841068"/>
              <a:gd name="connsiteX19" fmla="*/ 1457436 w 1463257"/>
              <a:gd name="connsiteY19" fmla="*/ 1123598 h 1841068"/>
              <a:gd name="connsiteX20" fmla="*/ 1457436 w 1463257"/>
              <a:gd name="connsiteY20" fmla="*/ 1123598 h 1841068"/>
              <a:gd name="connsiteX21" fmla="*/ 1442196 w 1463257"/>
              <a:gd name="connsiteY21" fmla="*/ 1108358 h 1841068"/>
              <a:gd name="connsiteX22" fmla="*/ 365871 w 1463257"/>
              <a:gd name="connsiteY22" fmla="*/ 1102643 h 1841068"/>
              <a:gd name="connsiteX23" fmla="*/ 363014 w 1463257"/>
              <a:gd name="connsiteY23" fmla="*/ 1108358 h 1841068"/>
              <a:gd name="connsiteX24" fmla="*/ 363014 w 1463257"/>
              <a:gd name="connsiteY24" fmla="*/ 1108358 h 1841068"/>
              <a:gd name="connsiteX25" fmla="*/ 365871 w 1463257"/>
              <a:gd name="connsiteY25" fmla="*/ 1102643 h 1841068"/>
              <a:gd name="connsiteX26" fmla="*/ 363014 w 1463257"/>
              <a:gd name="connsiteY26" fmla="*/ 1108358 h 1841068"/>
              <a:gd name="connsiteX27" fmla="*/ 363014 w 1463257"/>
              <a:gd name="connsiteY27" fmla="*/ 1108358 h 1841068"/>
              <a:gd name="connsiteX28" fmla="*/ 363014 w 1463257"/>
              <a:gd name="connsiteY28" fmla="*/ 1108358 h 1841068"/>
              <a:gd name="connsiteX29" fmla="*/ 363014 w 1463257"/>
              <a:gd name="connsiteY29" fmla="*/ 1108358 h 1841068"/>
              <a:gd name="connsiteX30" fmla="*/ 363014 w 1463257"/>
              <a:gd name="connsiteY30" fmla="*/ 1108358 h 1841068"/>
              <a:gd name="connsiteX31" fmla="*/ 1101201 w 1463257"/>
              <a:gd name="connsiteY31" fmla="*/ 1108358 h 1841068"/>
              <a:gd name="connsiteX32" fmla="*/ 1101201 w 1463257"/>
              <a:gd name="connsiteY32" fmla="*/ 1108358 h 1841068"/>
              <a:gd name="connsiteX33" fmla="*/ 1098344 w 1463257"/>
              <a:gd name="connsiteY33" fmla="*/ 1102643 h 1841068"/>
              <a:gd name="connsiteX34" fmla="*/ 1101201 w 1463257"/>
              <a:gd name="connsiteY34" fmla="*/ 1108358 h 1841068"/>
              <a:gd name="connsiteX0" fmla="*/ 1442196 w 1463257"/>
              <a:gd name="connsiteY0" fmla="*/ 1108358 h 1841068"/>
              <a:gd name="connsiteX1" fmla="*/ 1102154 w 1463257"/>
              <a:gd name="connsiteY1" fmla="*/ 1108358 h 1841068"/>
              <a:gd name="connsiteX2" fmla="*/ 1103106 w 1463257"/>
              <a:gd name="connsiteY2" fmla="*/ 531143 h 1841068"/>
              <a:gd name="connsiteX3" fmla="*/ 1101201 w 1463257"/>
              <a:gd name="connsiteY3" fmla="*/ 364455 h 1841068"/>
              <a:gd name="connsiteX4" fmla="*/ 1095486 w 1463257"/>
              <a:gd name="connsiteY4" fmla="*/ 355883 h 1841068"/>
              <a:gd name="connsiteX5" fmla="*/ 749729 w 1463257"/>
              <a:gd name="connsiteY5" fmla="*/ 9173 h 1841068"/>
              <a:gd name="connsiteX6" fmla="*/ 713534 w 1463257"/>
              <a:gd name="connsiteY6" fmla="*/ 12030 h 1841068"/>
              <a:gd name="connsiteX7" fmla="*/ 507794 w 1463257"/>
              <a:gd name="connsiteY7" fmla="*/ 218723 h 1841068"/>
              <a:gd name="connsiteX8" fmla="*/ 364919 w 1463257"/>
              <a:gd name="connsiteY8" fmla="*/ 365408 h 1841068"/>
              <a:gd name="connsiteX9" fmla="*/ 363014 w 1463257"/>
              <a:gd name="connsiteY9" fmla="*/ 382553 h 1841068"/>
              <a:gd name="connsiteX10" fmla="*/ 363014 w 1463257"/>
              <a:gd name="connsiteY10" fmla="*/ 1109310 h 1841068"/>
              <a:gd name="connsiteX11" fmla="*/ 43926 w 1463257"/>
              <a:gd name="connsiteY11" fmla="*/ 1108358 h 1841068"/>
              <a:gd name="connsiteX12" fmla="*/ 5826 w 1463257"/>
              <a:gd name="connsiteY12" fmla="*/ 1110263 h 1841068"/>
              <a:gd name="connsiteX13" fmla="*/ 8684 w 1463257"/>
              <a:gd name="connsiteY13" fmla="*/ 1123598 h 1841068"/>
              <a:gd name="connsiteX14" fmla="*/ 31544 w 1463257"/>
              <a:gd name="connsiteY14" fmla="*/ 1149316 h 1841068"/>
              <a:gd name="connsiteX15" fmla="*/ 705914 w 1463257"/>
              <a:gd name="connsiteY15" fmla="*/ 1824638 h 1841068"/>
              <a:gd name="connsiteX16" fmla="*/ 760206 w 1463257"/>
              <a:gd name="connsiteY16" fmla="*/ 1824638 h 1841068"/>
              <a:gd name="connsiteX17" fmla="*/ 1434576 w 1463257"/>
              <a:gd name="connsiteY17" fmla="*/ 1149316 h 1841068"/>
              <a:gd name="connsiteX18" fmla="*/ 1457436 w 1463257"/>
              <a:gd name="connsiteY18" fmla="*/ 1123598 h 1841068"/>
              <a:gd name="connsiteX19" fmla="*/ 1457436 w 1463257"/>
              <a:gd name="connsiteY19" fmla="*/ 1123598 h 1841068"/>
              <a:gd name="connsiteX20" fmla="*/ 1457436 w 1463257"/>
              <a:gd name="connsiteY20" fmla="*/ 1123598 h 1841068"/>
              <a:gd name="connsiteX21" fmla="*/ 1442196 w 1463257"/>
              <a:gd name="connsiteY21" fmla="*/ 1108358 h 1841068"/>
              <a:gd name="connsiteX22" fmla="*/ 365871 w 1463257"/>
              <a:gd name="connsiteY22" fmla="*/ 1102643 h 1841068"/>
              <a:gd name="connsiteX23" fmla="*/ 363014 w 1463257"/>
              <a:gd name="connsiteY23" fmla="*/ 1108358 h 1841068"/>
              <a:gd name="connsiteX24" fmla="*/ 363014 w 1463257"/>
              <a:gd name="connsiteY24" fmla="*/ 1108358 h 1841068"/>
              <a:gd name="connsiteX25" fmla="*/ 365871 w 1463257"/>
              <a:gd name="connsiteY25" fmla="*/ 1102643 h 1841068"/>
              <a:gd name="connsiteX26" fmla="*/ 363014 w 1463257"/>
              <a:gd name="connsiteY26" fmla="*/ 1108358 h 1841068"/>
              <a:gd name="connsiteX27" fmla="*/ 363014 w 1463257"/>
              <a:gd name="connsiteY27" fmla="*/ 1108358 h 1841068"/>
              <a:gd name="connsiteX28" fmla="*/ 363014 w 1463257"/>
              <a:gd name="connsiteY28" fmla="*/ 1108358 h 1841068"/>
              <a:gd name="connsiteX29" fmla="*/ 363014 w 1463257"/>
              <a:gd name="connsiteY29" fmla="*/ 1108358 h 1841068"/>
              <a:gd name="connsiteX30" fmla="*/ 1101201 w 1463257"/>
              <a:gd name="connsiteY30" fmla="*/ 1108358 h 1841068"/>
              <a:gd name="connsiteX31" fmla="*/ 1101201 w 1463257"/>
              <a:gd name="connsiteY31" fmla="*/ 1108358 h 1841068"/>
              <a:gd name="connsiteX32" fmla="*/ 1098344 w 1463257"/>
              <a:gd name="connsiteY32" fmla="*/ 1102643 h 1841068"/>
              <a:gd name="connsiteX33" fmla="*/ 1101201 w 1463257"/>
              <a:gd name="connsiteY33" fmla="*/ 1108358 h 1841068"/>
              <a:gd name="connsiteX0" fmla="*/ 1442196 w 1463257"/>
              <a:gd name="connsiteY0" fmla="*/ 1108358 h 1841068"/>
              <a:gd name="connsiteX1" fmla="*/ 1102154 w 1463257"/>
              <a:gd name="connsiteY1" fmla="*/ 1108358 h 1841068"/>
              <a:gd name="connsiteX2" fmla="*/ 1103106 w 1463257"/>
              <a:gd name="connsiteY2" fmla="*/ 531143 h 1841068"/>
              <a:gd name="connsiteX3" fmla="*/ 1101201 w 1463257"/>
              <a:gd name="connsiteY3" fmla="*/ 364455 h 1841068"/>
              <a:gd name="connsiteX4" fmla="*/ 1095486 w 1463257"/>
              <a:gd name="connsiteY4" fmla="*/ 355883 h 1841068"/>
              <a:gd name="connsiteX5" fmla="*/ 749729 w 1463257"/>
              <a:gd name="connsiteY5" fmla="*/ 9173 h 1841068"/>
              <a:gd name="connsiteX6" fmla="*/ 713534 w 1463257"/>
              <a:gd name="connsiteY6" fmla="*/ 12030 h 1841068"/>
              <a:gd name="connsiteX7" fmla="*/ 507794 w 1463257"/>
              <a:gd name="connsiteY7" fmla="*/ 218723 h 1841068"/>
              <a:gd name="connsiteX8" fmla="*/ 364919 w 1463257"/>
              <a:gd name="connsiteY8" fmla="*/ 365408 h 1841068"/>
              <a:gd name="connsiteX9" fmla="*/ 363014 w 1463257"/>
              <a:gd name="connsiteY9" fmla="*/ 382553 h 1841068"/>
              <a:gd name="connsiteX10" fmla="*/ 363014 w 1463257"/>
              <a:gd name="connsiteY10" fmla="*/ 1109310 h 1841068"/>
              <a:gd name="connsiteX11" fmla="*/ 43926 w 1463257"/>
              <a:gd name="connsiteY11" fmla="*/ 1108358 h 1841068"/>
              <a:gd name="connsiteX12" fmla="*/ 5826 w 1463257"/>
              <a:gd name="connsiteY12" fmla="*/ 1110263 h 1841068"/>
              <a:gd name="connsiteX13" fmla="*/ 8684 w 1463257"/>
              <a:gd name="connsiteY13" fmla="*/ 1123598 h 1841068"/>
              <a:gd name="connsiteX14" fmla="*/ 31544 w 1463257"/>
              <a:gd name="connsiteY14" fmla="*/ 1149316 h 1841068"/>
              <a:gd name="connsiteX15" fmla="*/ 705914 w 1463257"/>
              <a:gd name="connsiteY15" fmla="*/ 1824638 h 1841068"/>
              <a:gd name="connsiteX16" fmla="*/ 760206 w 1463257"/>
              <a:gd name="connsiteY16" fmla="*/ 1824638 h 1841068"/>
              <a:gd name="connsiteX17" fmla="*/ 1434576 w 1463257"/>
              <a:gd name="connsiteY17" fmla="*/ 1149316 h 1841068"/>
              <a:gd name="connsiteX18" fmla="*/ 1457436 w 1463257"/>
              <a:gd name="connsiteY18" fmla="*/ 1123598 h 1841068"/>
              <a:gd name="connsiteX19" fmla="*/ 1457436 w 1463257"/>
              <a:gd name="connsiteY19" fmla="*/ 1123598 h 1841068"/>
              <a:gd name="connsiteX20" fmla="*/ 1457436 w 1463257"/>
              <a:gd name="connsiteY20" fmla="*/ 1123598 h 1841068"/>
              <a:gd name="connsiteX21" fmla="*/ 1442196 w 1463257"/>
              <a:gd name="connsiteY21" fmla="*/ 1108358 h 1841068"/>
              <a:gd name="connsiteX22" fmla="*/ 365871 w 1463257"/>
              <a:gd name="connsiteY22" fmla="*/ 1102643 h 1841068"/>
              <a:gd name="connsiteX23" fmla="*/ 363014 w 1463257"/>
              <a:gd name="connsiteY23" fmla="*/ 1108358 h 1841068"/>
              <a:gd name="connsiteX24" fmla="*/ 363014 w 1463257"/>
              <a:gd name="connsiteY24" fmla="*/ 1108358 h 1841068"/>
              <a:gd name="connsiteX25" fmla="*/ 365871 w 1463257"/>
              <a:gd name="connsiteY25" fmla="*/ 1102643 h 1841068"/>
              <a:gd name="connsiteX26" fmla="*/ 363014 w 1463257"/>
              <a:gd name="connsiteY26" fmla="*/ 1108358 h 1841068"/>
              <a:gd name="connsiteX27" fmla="*/ 363014 w 1463257"/>
              <a:gd name="connsiteY27" fmla="*/ 1108358 h 1841068"/>
              <a:gd name="connsiteX28" fmla="*/ 363014 w 1463257"/>
              <a:gd name="connsiteY28" fmla="*/ 1108358 h 1841068"/>
              <a:gd name="connsiteX29" fmla="*/ 1101201 w 1463257"/>
              <a:gd name="connsiteY29" fmla="*/ 1108358 h 1841068"/>
              <a:gd name="connsiteX30" fmla="*/ 1101201 w 1463257"/>
              <a:gd name="connsiteY30" fmla="*/ 1108358 h 1841068"/>
              <a:gd name="connsiteX31" fmla="*/ 1098344 w 1463257"/>
              <a:gd name="connsiteY31" fmla="*/ 1102643 h 1841068"/>
              <a:gd name="connsiteX32" fmla="*/ 1101201 w 1463257"/>
              <a:gd name="connsiteY32" fmla="*/ 1108358 h 1841068"/>
              <a:gd name="connsiteX0" fmla="*/ 1442196 w 1463257"/>
              <a:gd name="connsiteY0" fmla="*/ 1108358 h 1841068"/>
              <a:gd name="connsiteX1" fmla="*/ 1102154 w 1463257"/>
              <a:gd name="connsiteY1" fmla="*/ 1108358 h 1841068"/>
              <a:gd name="connsiteX2" fmla="*/ 1103106 w 1463257"/>
              <a:gd name="connsiteY2" fmla="*/ 531143 h 1841068"/>
              <a:gd name="connsiteX3" fmla="*/ 1101201 w 1463257"/>
              <a:gd name="connsiteY3" fmla="*/ 364455 h 1841068"/>
              <a:gd name="connsiteX4" fmla="*/ 1095486 w 1463257"/>
              <a:gd name="connsiteY4" fmla="*/ 355883 h 1841068"/>
              <a:gd name="connsiteX5" fmla="*/ 749729 w 1463257"/>
              <a:gd name="connsiteY5" fmla="*/ 9173 h 1841068"/>
              <a:gd name="connsiteX6" fmla="*/ 713534 w 1463257"/>
              <a:gd name="connsiteY6" fmla="*/ 12030 h 1841068"/>
              <a:gd name="connsiteX7" fmla="*/ 507794 w 1463257"/>
              <a:gd name="connsiteY7" fmla="*/ 218723 h 1841068"/>
              <a:gd name="connsiteX8" fmla="*/ 364919 w 1463257"/>
              <a:gd name="connsiteY8" fmla="*/ 365408 h 1841068"/>
              <a:gd name="connsiteX9" fmla="*/ 363014 w 1463257"/>
              <a:gd name="connsiteY9" fmla="*/ 382553 h 1841068"/>
              <a:gd name="connsiteX10" fmla="*/ 363014 w 1463257"/>
              <a:gd name="connsiteY10" fmla="*/ 1109310 h 1841068"/>
              <a:gd name="connsiteX11" fmla="*/ 43926 w 1463257"/>
              <a:gd name="connsiteY11" fmla="*/ 1108358 h 1841068"/>
              <a:gd name="connsiteX12" fmla="*/ 5826 w 1463257"/>
              <a:gd name="connsiteY12" fmla="*/ 1110263 h 1841068"/>
              <a:gd name="connsiteX13" fmla="*/ 8684 w 1463257"/>
              <a:gd name="connsiteY13" fmla="*/ 1123598 h 1841068"/>
              <a:gd name="connsiteX14" fmla="*/ 31544 w 1463257"/>
              <a:gd name="connsiteY14" fmla="*/ 1149316 h 1841068"/>
              <a:gd name="connsiteX15" fmla="*/ 705914 w 1463257"/>
              <a:gd name="connsiteY15" fmla="*/ 1824638 h 1841068"/>
              <a:gd name="connsiteX16" fmla="*/ 760206 w 1463257"/>
              <a:gd name="connsiteY16" fmla="*/ 1824638 h 1841068"/>
              <a:gd name="connsiteX17" fmla="*/ 1434576 w 1463257"/>
              <a:gd name="connsiteY17" fmla="*/ 1149316 h 1841068"/>
              <a:gd name="connsiteX18" fmla="*/ 1457436 w 1463257"/>
              <a:gd name="connsiteY18" fmla="*/ 1123598 h 1841068"/>
              <a:gd name="connsiteX19" fmla="*/ 1457436 w 1463257"/>
              <a:gd name="connsiteY19" fmla="*/ 1123598 h 1841068"/>
              <a:gd name="connsiteX20" fmla="*/ 1457436 w 1463257"/>
              <a:gd name="connsiteY20" fmla="*/ 1123598 h 1841068"/>
              <a:gd name="connsiteX21" fmla="*/ 1442196 w 1463257"/>
              <a:gd name="connsiteY21" fmla="*/ 1108358 h 1841068"/>
              <a:gd name="connsiteX22" fmla="*/ 365871 w 1463257"/>
              <a:gd name="connsiteY22" fmla="*/ 1102643 h 1841068"/>
              <a:gd name="connsiteX23" fmla="*/ 363014 w 1463257"/>
              <a:gd name="connsiteY23" fmla="*/ 1108358 h 1841068"/>
              <a:gd name="connsiteX24" fmla="*/ 363014 w 1463257"/>
              <a:gd name="connsiteY24" fmla="*/ 1108358 h 1841068"/>
              <a:gd name="connsiteX25" fmla="*/ 365871 w 1463257"/>
              <a:gd name="connsiteY25" fmla="*/ 1102643 h 1841068"/>
              <a:gd name="connsiteX26" fmla="*/ 1101201 w 1463257"/>
              <a:gd name="connsiteY26" fmla="*/ 1108358 h 1841068"/>
              <a:gd name="connsiteX27" fmla="*/ 1101201 w 1463257"/>
              <a:gd name="connsiteY27" fmla="*/ 1108358 h 1841068"/>
              <a:gd name="connsiteX28" fmla="*/ 1098344 w 1463257"/>
              <a:gd name="connsiteY28" fmla="*/ 1102643 h 1841068"/>
              <a:gd name="connsiteX29" fmla="*/ 1101201 w 1463257"/>
              <a:gd name="connsiteY29" fmla="*/ 1108358 h 1841068"/>
              <a:gd name="connsiteX0" fmla="*/ 1442196 w 1463257"/>
              <a:gd name="connsiteY0" fmla="*/ 1108358 h 1841068"/>
              <a:gd name="connsiteX1" fmla="*/ 1102154 w 1463257"/>
              <a:gd name="connsiteY1" fmla="*/ 1108358 h 1841068"/>
              <a:gd name="connsiteX2" fmla="*/ 1103106 w 1463257"/>
              <a:gd name="connsiteY2" fmla="*/ 531143 h 1841068"/>
              <a:gd name="connsiteX3" fmla="*/ 1101201 w 1463257"/>
              <a:gd name="connsiteY3" fmla="*/ 364455 h 1841068"/>
              <a:gd name="connsiteX4" fmla="*/ 1095486 w 1463257"/>
              <a:gd name="connsiteY4" fmla="*/ 355883 h 1841068"/>
              <a:gd name="connsiteX5" fmla="*/ 749729 w 1463257"/>
              <a:gd name="connsiteY5" fmla="*/ 9173 h 1841068"/>
              <a:gd name="connsiteX6" fmla="*/ 713534 w 1463257"/>
              <a:gd name="connsiteY6" fmla="*/ 12030 h 1841068"/>
              <a:gd name="connsiteX7" fmla="*/ 507794 w 1463257"/>
              <a:gd name="connsiteY7" fmla="*/ 218723 h 1841068"/>
              <a:gd name="connsiteX8" fmla="*/ 364919 w 1463257"/>
              <a:gd name="connsiteY8" fmla="*/ 365408 h 1841068"/>
              <a:gd name="connsiteX9" fmla="*/ 363014 w 1463257"/>
              <a:gd name="connsiteY9" fmla="*/ 382553 h 1841068"/>
              <a:gd name="connsiteX10" fmla="*/ 363014 w 1463257"/>
              <a:gd name="connsiteY10" fmla="*/ 1109310 h 1841068"/>
              <a:gd name="connsiteX11" fmla="*/ 43926 w 1463257"/>
              <a:gd name="connsiteY11" fmla="*/ 1108358 h 1841068"/>
              <a:gd name="connsiteX12" fmla="*/ 5826 w 1463257"/>
              <a:gd name="connsiteY12" fmla="*/ 1110263 h 1841068"/>
              <a:gd name="connsiteX13" fmla="*/ 8684 w 1463257"/>
              <a:gd name="connsiteY13" fmla="*/ 1123598 h 1841068"/>
              <a:gd name="connsiteX14" fmla="*/ 31544 w 1463257"/>
              <a:gd name="connsiteY14" fmla="*/ 1149316 h 1841068"/>
              <a:gd name="connsiteX15" fmla="*/ 705914 w 1463257"/>
              <a:gd name="connsiteY15" fmla="*/ 1824638 h 1841068"/>
              <a:gd name="connsiteX16" fmla="*/ 760206 w 1463257"/>
              <a:gd name="connsiteY16" fmla="*/ 1824638 h 1841068"/>
              <a:gd name="connsiteX17" fmla="*/ 1434576 w 1463257"/>
              <a:gd name="connsiteY17" fmla="*/ 1149316 h 1841068"/>
              <a:gd name="connsiteX18" fmla="*/ 1457436 w 1463257"/>
              <a:gd name="connsiteY18" fmla="*/ 1123598 h 1841068"/>
              <a:gd name="connsiteX19" fmla="*/ 1457436 w 1463257"/>
              <a:gd name="connsiteY19" fmla="*/ 1123598 h 1841068"/>
              <a:gd name="connsiteX20" fmla="*/ 1457436 w 1463257"/>
              <a:gd name="connsiteY20" fmla="*/ 1123598 h 1841068"/>
              <a:gd name="connsiteX21" fmla="*/ 1442196 w 1463257"/>
              <a:gd name="connsiteY21" fmla="*/ 1108358 h 1841068"/>
              <a:gd name="connsiteX22" fmla="*/ 363014 w 1463257"/>
              <a:gd name="connsiteY22" fmla="*/ 1108358 h 1841068"/>
              <a:gd name="connsiteX23" fmla="*/ 363014 w 1463257"/>
              <a:gd name="connsiteY23" fmla="*/ 1108358 h 1841068"/>
              <a:gd name="connsiteX24" fmla="*/ 363014 w 1463257"/>
              <a:gd name="connsiteY24" fmla="*/ 1108358 h 1841068"/>
              <a:gd name="connsiteX25" fmla="*/ 1101201 w 1463257"/>
              <a:gd name="connsiteY25" fmla="*/ 1108358 h 1841068"/>
              <a:gd name="connsiteX26" fmla="*/ 1101201 w 1463257"/>
              <a:gd name="connsiteY26" fmla="*/ 1108358 h 1841068"/>
              <a:gd name="connsiteX27" fmla="*/ 1098344 w 1463257"/>
              <a:gd name="connsiteY27" fmla="*/ 1102643 h 1841068"/>
              <a:gd name="connsiteX28" fmla="*/ 1101201 w 1463257"/>
              <a:gd name="connsiteY28" fmla="*/ 1108358 h 1841068"/>
              <a:gd name="connsiteX0" fmla="*/ 1442196 w 1463257"/>
              <a:gd name="connsiteY0" fmla="*/ 1127383 h 1860093"/>
              <a:gd name="connsiteX1" fmla="*/ 1102154 w 1463257"/>
              <a:gd name="connsiteY1" fmla="*/ 1127383 h 1860093"/>
              <a:gd name="connsiteX2" fmla="*/ 1103106 w 1463257"/>
              <a:gd name="connsiteY2" fmla="*/ 550168 h 1860093"/>
              <a:gd name="connsiteX3" fmla="*/ 1101201 w 1463257"/>
              <a:gd name="connsiteY3" fmla="*/ 383480 h 1860093"/>
              <a:gd name="connsiteX4" fmla="*/ 1095486 w 1463257"/>
              <a:gd name="connsiteY4" fmla="*/ 374908 h 1860093"/>
              <a:gd name="connsiteX5" fmla="*/ 749729 w 1463257"/>
              <a:gd name="connsiteY5" fmla="*/ 28198 h 1860093"/>
              <a:gd name="connsiteX6" fmla="*/ 713534 w 1463257"/>
              <a:gd name="connsiteY6" fmla="*/ 31055 h 1860093"/>
              <a:gd name="connsiteX7" fmla="*/ 364919 w 1463257"/>
              <a:gd name="connsiteY7" fmla="*/ 384433 h 1860093"/>
              <a:gd name="connsiteX8" fmla="*/ 363014 w 1463257"/>
              <a:gd name="connsiteY8" fmla="*/ 401578 h 1860093"/>
              <a:gd name="connsiteX9" fmla="*/ 363014 w 1463257"/>
              <a:gd name="connsiteY9" fmla="*/ 1128335 h 1860093"/>
              <a:gd name="connsiteX10" fmla="*/ 43926 w 1463257"/>
              <a:gd name="connsiteY10" fmla="*/ 1127383 h 1860093"/>
              <a:gd name="connsiteX11" fmla="*/ 5826 w 1463257"/>
              <a:gd name="connsiteY11" fmla="*/ 1129288 h 1860093"/>
              <a:gd name="connsiteX12" fmla="*/ 8684 w 1463257"/>
              <a:gd name="connsiteY12" fmla="*/ 1142623 h 1860093"/>
              <a:gd name="connsiteX13" fmla="*/ 31544 w 1463257"/>
              <a:gd name="connsiteY13" fmla="*/ 1168341 h 1860093"/>
              <a:gd name="connsiteX14" fmla="*/ 705914 w 1463257"/>
              <a:gd name="connsiteY14" fmla="*/ 1843663 h 1860093"/>
              <a:gd name="connsiteX15" fmla="*/ 760206 w 1463257"/>
              <a:gd name="connsiteY15" fmla="*/ 1843663 h 1860093"/>
              <a:gd name="connsiteX16" fmla="*/ 1434576 w 1463257"/>
              <a:gd name="connsiteY16" fmla="*/ 1168341 h 1860093"/>
              <a:gd name="connsiteX17" fmla="*/ 1457436 w 1463257"/>
              <a:gd name="connsiteY17" fmla="*/ 1142623 h 1860093"/>
              <a:gd name="connsiteX18" fmla="*/ 1457436 w 1463257"/>
              <a:gd name="connsiteY18" fmla="*/ 1142623 h 1860093"/>
              <a:gd name="connsiteX19" fmla="*/ 1457436 w 1463257"/>
              <a:gd name="connsiteY19" fmla="*/ 1142623 h 1860093"/>
              <a:gd name="connsiteX20" fmla="*/ 1442196 w 1463257"/>
              <a:gd name="connsiteY20" fmla="*/ 1127383 h 1860093"/>
              <a:gd name="connsiteX21" fmla="*/ 363014 w 1463257"/>
              <a:gd name="connsiteY21" fmla="*/ 1127383 h 1860093"/>
              <a:gd name="connsiteX22" fmla="*/ 363014 w 1463257"/>
              <a:gd name="connsiteY22" fmla="*/ 1127383 h 1860093"/>
              <a:gd name="connsiteX23" fmla="*/ 363014 w 1463257"/>
              <a:gd name="connsiteY23" fmla="*/ 1127383 h 1860093"/>
              <a:gd name="connsiteX24" fmla="*/ 1101201 w 1463257"/>
              <a:gd name="connsiteY24" fmla="*/ 1127383 h 1860093"/>
              <a:gd name="connsiteX25" fmla="*/ 1101201 w 1463257"/>
              <a:gd name="connsiteY25" fmla="*/ 1127383 h 1860093"/>
              <a:gd name="connsiteX26" fmla="*/ 1098344 w 1463257"/>
              <a:gd name="connsiteY26" fmla="*/ 1121668 h 1860093"/>
              <a:gd name="connsiteX27" fmla="*/ 1101201 w 1463257"/>
              <a:gd name="connsiteY27" fmla="*/ 1127383 h 1860093"/>
              <a:gd name="connsiteX0" fmla="*/ 1442196 w 1463257"/>
              <a:gd name="connsiteY0" fmla="*/ 1110873 h 1843583"/>
              <a:gd name="connsiteX1" fmla="*/ 1102154 w 1463257"/>
              <a:gd name="connsiteY1" fmla="*/ 1110873 h 1843583"/>
              <a:gd name="connsiteX2" fmla="*/ 1103106 w 1463257"/>
              <a:gd name="connsiteY2" fmla="*/ 533658 h 1843583"/>
              <a:gd name="connsiteX3" fmla="*/ 1101201 w 1463257"/>
              <a:gd name="connsiteY3" fmla="*/ 366970 h 1843583"/>
              <a:gd name="connsiteX4" fmla="*/ 1095486 w 1463257"/>
              <a:gd name="connsiteY4" fmla="*/ 358398 h 1843583"/>
              <a:gd name="connsiteX5" fmla="*/ 749729 w 1463257"/>
              <a:gd name="connsiteY5" fmla="*/ 11688 h 1843583"/>
              <a:gd name="connsiteX6" fmla="*/ 713534 w 1463257"/>
              <a:gd name="connsiteY6" fmla="*/ 14545 h 1843583"/>
              <a:gd name="connsiteX7" fmla="*/ 364919 w 1463257"/>
              <a:gd name="connsiteY7" fmla="*/ 367923 h 1843583"/>
              <a:gd name="connsiteX8" fmla="*/ 363014 w 1463257"/>
              <a:gd name="connsiteY8" fmla="*/ 385068 h 1843583"/>
              <a:gd name="connsiteX9" fmla="*/ 363014 w 1463257"/>
              <a:gd name="connsiteY9" fmla="*/ 1111825 h 1843583"/>
              <a:gd name="connsiteX10" fmla="*/ 43926 w 1463257"/>
              <a:gd name="connsiteY10" fmla="*/ 1110873 h 1843583"/>
              <a:gd name="connsiteX11" fmla="*/ 5826 w 1463257"/>
              <a:gd name="connsiteY11" fmla="*/ 1112778 h 1843583"/>
              <a:gd name="connsiteX12" fmla="*/ 8684 w 1463257"/>
              <a:gd name="connsiteY12" fmla="*/ 1126113 h 1843583"/>
              <a:gd name="connsiteX13" fmla="*/ 31544 w 1463257"/>
              <a:gd name="connsiteY13" fmla="*/ 1151831 h 1843583"/>
              <a:gd name="connsiteX14" fmla="*/ 705914 w 1463257"/>
              <a:gd name="connsiteY14" fmla="*/ 1827153 h 1843583"/>
              <a:gd name="connsiteX15" fmla="*/ 760206 w 1463257"/>
              <a:gd name="connsiteY15" fmla="*/ 1827153 h 1843583"/>
              <a:gd name="connsiteX16" fmla="*/ 1434576 w 1463257"/>
              <a:gd name="connsiteY16" fmla="*/ 1151831 h 1843583"/>
              <a:gd name="connsiteX17" fmla="*/ 1457436 w 1463257"/>
              <a:gd name="connsiteY17" fmla="*/ 1126113 h 1843583"/>
              <a:gd name="connsiteX18" fmla="*/ 1457436 w 1463257"/>
              <a:gd name="connsiteY18" fmla="*/ 1126113 h 1843583"/>
              <a:gd name="connsiteX19" fmla="*/ 1457436 w 1463257"/>
              <a:gd name="connsiteY19" fmla="*/ 1126113 h 1843583"/>
              <a:gd name="connsiteX20" fmla="*/ 1442196 w 1463257"/>
              <a:gd name="connsiteY20" fmla="*/ 1110873 h 1843583"/>
              <a:gd name="connsiteX21" fmla="*/ 363014 w 1463257"/>
              <a:gd name="connsiteY21" fmla="*/ 1110873 h 1843583"/>
              <a:gd name="connsiteX22" fmla="*/ 363014 w 1463257"/>
              <a:gd name="connsiteY22" fmla="*/ 1110873 h 1843583"/>
              <a:gd name="connsiteX23" fmla="*/ 363014 w 1463257"/>
              <a:gd name="connsiteY23" fmla="*/ 1110873 h 1843583"/>
              <a:gd name="connsiteX24" fmla="*/ 1101201 w 1463257"/>
              <a:gd name="connsiteY24" fmla="*/ 1110873 h 1843583"/>
              <a:gd name="connsiteX25" fmla="*/ 1101201 w 1463257"/>
              <a:gd name="connsiteY25" fmla="*/ 1110873 h 1843583"/>
              <a:gd name="connsiteX26" fmla="*/ 1098344 w 1463257"/>
              <a:gd name="connsiteY26" fmla="*/ 1105158 h 1843583"/>
              <a:gd name="connsiteX27" fmla="*/ 1101201 w 1463257"/>
              <a:gd name="connsiteY27" fmla="*/ 1110873 h 1843583"/>
              <a:gd name="connsiteX0" fmla="*/ 1442196 w 1463257"/>
              <a:gd name="connsiteY0" fmla="*/ 1110873 h 1843583"/>
              <a:gd name="connsiteX1" fmla="*/ 1102154 w 1463257"/>
              <a:gd name="connsiteY1" fmla="*/ 1110873 h 1843583"/>
              <a:gd name="connsiteX2" fmla="*/ 1103106 w 1463257"/>
              <a:gd name="connsiteY2" fmla="*/ 533658 h 1843583"/>
              <a:gd name="connsiteX3" fmla="*/ 1101201 w 1463257"/>
              <a:gd name="connsiteY3" fmla="*/ 366970 h 1843583"/>
              <a:gd name="connsiteX4" fmla="*/ 1095486 w 1463257"/>
              <a:gd name="connsiteY4" fmla="*/ 358398 h 1843583"/>
              <a:gd name="connsiteX5" fmla="*/ 749729 w 1463257"/>
              <a:gd name="connsiteY5" fmla="*/ 11688 h 1843583"/>
              <a:gd name="connsiteX6" fmla="*/ 713534 w 1463257"/>
              <a:gd name="connsiteY6" fmla="*/ 14545 h 1843583"/>
              <a:gd name="connsiteX7" fmla="*/ 364919 w 1463257"/>
              <a:gd name="connsiteY7" fmla="*/ 367923 h 1843583"/>
              <a:gd name="connsiteX8" fmla="*/ 363014 w 1463257"/>
              <a:gd name="connsiteY8" fmla="*/ 385068 h 1843583"/>
              <a:gd name="connsiteX9" fmla="*/ 363014 w 1463257"/>
              <a:gd name="connsiteY9" fmla="*/ 1111825 h 1843583"/>
              <a:gd name="connsiteX10" fmla="*/ 43926 w 1463257"/>
              <a:gd name="connsiteY10" fmla="*/ 1110873 h 1843583"/>
              <a:gd name="connsiteX11" fmla="*/ 5826 w 1463257"/>
              <a:gd name="connsiteY11" fmla="*/ 1112778 h 1843583"/>
              <a:gd name="connsiteX12" fmla="*/ 8684 w 1463257"/>
              <a:gd name="connsiteY12" fmla="*/ 1126113 h 1843583"/>
              <a:gd name="connsiteX13" fmla="*/ 31544 w 1463257"/>
              <a:gd name="connsiteY13" fmla="*/ 1151831 h 1843583"/>
              <a:gd name="connsiteX14" fmla="*/ 705914 w 1463257"/>
              <a:gd name="connsiteY14" fmla="*/ 1827153 h 1843583"/>
              <a:gd name="connsiteX15" fmla="*/ 760206 w 1463257"/>
              <a:gd name="connsiteY15" fmla="*/ 1827153 h 1843583"/>
              <a:gd name="connsiteX16" fmla="*/ 1457436 w 1463257"/>
              <a:gd name="connsiteY16" fmla="*/ 1126113 h 1843583"/>
              <a:gd name="connsiteX17" fmla="*/ 1457436 w 1463257"/>
              <a:gd name="connsiteY17" fmla="*/ 1126113 h 1843583"/>
              <a:gd name="connsiteX18" fmla="*/ 1457436 w 1463257"/>
              <a:gd name="connsiteY18" fmla="*/ 1126113 h 1843583"/>
              <a:gd name="connsiteX19" fmla="*/ 1442196 w 1463257"/>
              <a:gd name="connsiteY19" fmla="*/ 1110873 h 1843583"/>
              <a:gd name="connsiteX20" fmla="*/ 363014 w 1463257"/>
              <a:gd name="connsiteY20" fmla="*/ 1110873 h 1843583"/>
              <a:gd name="connsiteX21" fmla="*/ 363014 w 1463257"/>
              <a:gd name="connsiteY21" fmla="*/ 1110873 h 1843583"/>
              <a:gd name="connsiteX22" fmla="*/ 363014 w 1463257"/>
              <a:gd name="connsiteY22" fmla="*/ 1110873 h 1843583"/>
              <a:gd name="connsiteX23" fmla="*/ 1101201 w 1463257"/>
              <a:gd name="connsiteY23" fmla="*/ 1110873 h 1843583"/>
              <a:gd name="connsiteX24" fmla="*/ 1101201 w 1463257"/>
              <a:gd name="connsiteY24" fmla="*/ 1110873 h 1843583"/>
              <a:gd name="connsiteX25" fmla="*/ 1098344 w 1463257"/>
              <a:gd name="connsiteY25" fmla="*/ 1105158 h 1843583"/>
              <a:gd name="connsiteX26" fmla="*/ 1101201 w 1463257"/>
              <a:gd name="connsiteY26" fmla="*/ 1110873 h 184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463257" h="1843583">
                <a:moveTo>
                  <a:pt x="1442196" y="1110873"/>
                </a:moveTo>
                <a:lnTo>
                  <a:pt x="1102154" y="1110873"/>
                </a:lnTo>
                <a:cubicBezTo>
                  <a:pt x="1102154" y="918468"/>
                  <a:pt x="1103106" y="726063"/>
                  <a:pt x="1103106" y="533658"/>
                </a:cubicBezTo>
                <a:cubicBezTo>
                  <a:pt x="1103106" y="478413"/>
                  <a:pt x="1102154" y="422215"/>
                  <a:pt x="1101201" y="366970"/>
                </a:cubicBezTo>
                <a:cubicBezTo>
                  <a:pt x="1099296" y="364113"/>
                  <a:pt x="1098344" y="360303"/>
                  <a:pt x="1095486" y="358398"/>
                </a:cubicBezTo>
                <a:lnTo>
                  <a:pt x="749729" y="11688"/>
                </a:lnTo>
                <a:cubicBezTo>
                  <a:pt x="734489" y="-3552"/>
                  <a:pt x="732356" y="-5179"/>
                  <a:pt x="713534" y="14545"/>
                </a:cubicBezTo>
                <a:cubicBezTo>
                  <a:pt x="653197" y="77773"/>
                  <a:pt x="423339" y="306169"/>
                  <a:pt x="364919" y="367923"/>
                </a:cubicBezTo>
                <a:cubicBezTo>
                  <a:pt x="363966" y="373638"/>
                  <a:pt x="363014" y="379353"/>
                  <a:pt x="363014" y="385068"/>
                </a:cubicBezTo>
                <a:lnTo>
                  <a:pt x="363014" y="1111825"/>
                </a:lnTo>
                <a:lnTo>
                  <a:pt x="43926" y="1110873"/>
                </a:lnTo>
                <a:cubicBezTo>
                  <a:pt x="31544" y="1110873"/>
                  <a:pt x="17256" y="1108015"/>
                  <a:pt x="5826" y="1112778"/>
                </a:cubicBezTo>
                <a:cubicBezTo>
                  <a:pt x="-7509" y="1117540"/>
                  <a:pt x="5826" y="1121350"/>
                  <a:pt x="8684" y="1126113"/>
                </a:cubicBezTo>
                <a:cubicBezTo>
                  <a:pt x="16304" y="1134685"/>
                  <a:pt x="22971" y="1144210"/>
                  <a:pt x="31544" y="1151831"/>
                </a:cubicBezTo>
                <a:lnTo>
                  <a:pt x="705914" y="1827153"/>
                </a:lnTo>
                <a:cubicBezTo>
                  <a:pt x="727821" y="1849060"/>
                  <a:pt x="738299" y="1849060"/>
                  <a:pt x="760206" y="1827153"/>
                </a:cubicBezTo>
                <a:lnTo>
                  <a:pt x="1457436" y="1126113"/>
                </a:lnTo>
                <a:lnTo>
                  <a:pt x="1457436" y="1126113"/>
                </a:lnTo>
                <a:lnTo>
                  <a:pt x="1457436" y="1126113"/>
                </a:lnTo>
                <a:cubicBezTo>
                  <a:pt x="1475534" y="1097538"/>
                  <a:pt x="1446006" y="1110873"/>
                  <a:pt x="1442196" y="1110873"/>
                </a:cubicBezTo>
                <a:close/>
                <a:moveTo>
                  <a:pt x="363014" y="1110873"/>
                </a:moveTo>
                <a:lnTo>
                  <a:pt x="363014" y="1110873"/>
                </a:lnTo>
                <a:lnTo>
                  <a:pt x="363014" y="1110873"/>
                </a:lnTo>
                <a:close/>
                <a:moveTo>
                  <a:pt x="1101201" y="1110873"/>
                </a:moveTo>
                <a:lnTo>
                  <a:pt x="1101201" y="1110873"/>
                </a:lnTo>
                <a:cubicBezTo>
                  <a:pt x="1099296" y="1108968"/>
                  <a:pt x="1098344" y="1107063"/>
                  <a:pt x="1098344" y="1105158"/>
                </a:cubicBezTo>
                <a:lnTo>
                  <a:pt x="1101201" y="1110873"/>
                </a:lnTo>
                <a:close/>
              </a:path>
            </a:pathLst>
          </a:custGeom>
          <a:solidFill>
            <a:schemeClr val="accent4"/>
          </a:solidFill>
          <a:ln w="19050" cap="flat">
            <a:noFill/>
            <a:prstDash val="solid"/>
            <a:miter/>
          </a:ln>
          <a:effectLst>
            <a:innerShdw blurRad="114300">
              <a:prstClr val="black"/>
            </a:innerShdw>
          </a:effectLst>
        </p:spPr>
        <p:txBody>
          <a:bodyPr rtlCol="0" anchor="ctr"/>
          <a:lstStyle/>
          <a:p>
            <a:endParaRPr lang="en-US"/>
          </a:p>
        </p:txBody>
      </p:sp>
      <p:sp>
        <p:nvSpPr>
          <p:cNvPr id="5" name="Freeform: Shape 4">
            <a:extLst>
              <a:ext uri="{FF2B5EF4-FFF2-40B4-BE49-F238E27FC236}">
                <a16:creationId xmlns:a16="http://schemas.microsoft.com/office/drawing/2014/main" id="{D06F1E42-AC80-4C89-88B4-AADA761289EB}"/>
              </a:ext>
            </a:extLst>
          </p:cNvPr>
          <p:cNvSpPr/>
          <p:nvPr/>
        </p:nvSpPr>
        <p:spPr>
          <a:xfrm rot="5400000">
            <a:off x="4312250" y="2635398"/>
            <a:ext cx="1621728" cy="1294020"/>
          </a:xfrm>
          <a:custGeom>
            <a:avLst/>
            <a:gdLst>
              <a:gd name="connsiteX0" fmla="*/ 1824477 w 1838325"/>
              <a:gd name="connsiteY0" fmla="*/ 707708 h 1466850"/>
              <a:gd name="connsiteX1" fmla="*/ 1504437 w 1838325"/>
              <a:gd name="connsiteY1" fmla="*/ 387668 h 1466850"/>
              <a:gd name="connsiteX2" fmla="*/ 1443477 w 1838325"/>
              <a:gd name="connsiteY2" fmla="*/ 361950 h 1466850"/>
              <a:gd name="connsiteX3" fmla="*/ 771964 w 1838325"/>
              <a:gd name="connsiteY3" fmla="*/ 362903 h 1466850"/>
              <a:gd name="connsiteX4" fmla="*/ 736722 w 1838325"/>
              <a:gd name="connsiteY4" fmla="*/ 327660 h 1466850"/>
              <a:gd name="connsiteX5" fmla="*/ 736722 w 1838325"/>
              <a:gd name="connsiteY5" fmla="*/ 31433 h 1466850"/>
              <a:gd name="connsiteX6" fmla="*/ 731007 w 1838325"/>
              <a:gd name="connsiteY6" fmla="*/ 0 h 1466850"/>
              <a:gd name="connsiteX7" fmla="*/ 723387 w 1838325"/>
              <a:gd name="connsiteY7" fmla="*/ 5715 h 1466850"/>
              <a:gd name="connsiteX8" fmla="*/ 714814 w 1838325"/>
              <a:gd name="connsiteY8" fmla="*/ 12383 h 1466850"/>
              <a:gd name="connsiteX9" fmla="*/ 10917 w 1838325"/>
              <a:gd name="connsiteY9" fmla="*/ 715328 h 1466850"/>
              <a:gd name="connsiteX10" fmla="*/ 16632 w 1838325"/>
              <a:gd name="connsiteY10" fmla="*/ 758190 h 1466850"/>
              <a:gd name="connsiteX11" fmla="*/ 705289 w 1838325"/>
              <a:gd name="connsiteY11" fmla="*/ 1446848 h 1466850"/>
              <a:gd name="connsiteX12" fmla="*/ 731959 w 1838325"/>
              <a:gd name="connsiteY12" fmla="*/ 1466850 h 1466850"/>
              <a:gd name="connsiteX13" fmla="*/ 735769 w 1838325"/>
              <a:gd name="connsiteY13" fmla="*/ 1429703 h 1466850"/>
              <a:gd name="connsiteX14" fmla="*/ 734817 w 1838325"/>
              <a:gd name="connsiteY14" fmla="*/ 1151573 h 1466850"/>
              <a:gd name="connsiteX15" fmla="*/ 779584 w 1838325"/>
              <a:gd name="connsiteY15" fmla="*/ 1106805 h 1466850"/>
              <a:gd name="connsiteX16" fmla="*/ 1433952 w 1838325"/>
              <a:gd name="connsiteY16" fmla="*/ 1107758 h 1466850"/>
              <a:gd name="connsiteX17" fmla="*/ 1478719 w 1838325"/>
              <a:gd name="connsiteY17" fmla="*/ 1102995 h 1466850"/>
              <a:gd name="connsiteX18" fmla="*/ 1478719 w 1838325"/>
              <a:gd name="connsiteY18" fmla="*/ 1102995 h 1466850"/>
              <a:gd name="connsiteX19" fmla="*/ 1487292 w 1838325"/>
              <a:gd name="connsiteY19" fmla="*/ 1095375 h 1466850"/>
              <a:gd name="connsiteX20" fmla="*/ 1487292 w 1838325"/>
              <a:gd name="connsiteY20" fmla="*/ 1095375 h 1466850"/>
              <a:gd name="connsiteX21" fmla="*/ 1826382 w 1838325"/>
              <a:gd name="connsiteY21" fmla="*/ 760095 h 1466850"/>
              <a:gd name="connsiteX22" fmla="*/ 1824477 w 1838325"/>
              <a:gd name="connsiteY22" fmla="*/ 707708 h 1466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838325" h="1466850">
                <a:moveTo>
                  <a:pt x="1824477" y="707708"/>
                </a:moveTo>
                <a:cubicBezTo>
                  <a:pt x="1716844" y="601980"/>
                  <a:pt x="1610164" y="495300"/>
                  <a:pt x="1504437" y="387668"/>
                </a:cubicBezTo>
                <a:cubicBezTo>
                  <a:pt x="1486339" y="369570"/>
                  <a:pt x="1469194" y="361950"/>
                  <a:pt x="1443477" y="361950"/>
                </a:cubicBezTo>
                <a:cubicBezTo>
                  <a:pt x="1219639" y="362903"/>
                  <a:pt x="995802" y="361950"/>
                  <a:pt x="771964" y="362903"/>
                </a:cubicBezTo>
                <a:cubicBezTo>
                  <a:pt x="744342" y="362903"/>
                  <a:pt x="735769" y="355283"/>
                  <a:pt x="736722" y="327660"/>
                </a:cubicBezTo>
                <a:cubicBezTo>
                  <a:pt x="737674" y="228600"/>
                  <a:pt x="737674" y="130493"/>
                  <a:pt x="736722" y="31433"/>
                </a:cubicBezTo>
                <a:cubicBezTo>
                  <a:pt x="736722" y="20955"/>
                  <a:pt x="743389" y="8572"/>
                  <a:pt x="731007" y="0"/>
                </a:cubicBezTo>
                <a:cubicBezTo>
                  <a:pt x="728149" y="1905"/>
                  <a:pt x="726244" y="3810"/>
                  <a:pt x="723387" y="5715"/>
                </a:cubicBezTo>
                <a:cubicBezTo>
                  <a:pt x="720529" y="7620"/>
                  <a:pt x="717672" y="9525"/>
                  <a:pt x="714814" y="12383"/>
                </a:cubicBezTo>
                <a:cubicBezTo>
                  <a:pt x="480499" y="246697"/>
                  <a:pt x="246184" y="481013"/>
                  <a:pt x="10917" y="715328"/>
                </a:cubicBezTo>
                <a:cubicBezTo>
                  <a:pt x="-10038" y="736283"/>
                  <a:pt x="3297" y="744855"/>
                  <a:pt x="16632" y="758190"/>
                </a:cubicBezTo>
                <a:cubicBezTo>
                  <a:pt x="246184" y="987743"/>
                  <a:pt x="475737" y="1217295"/>
                  <a:pt x="705289" y="1446848"/>
                </a:cubicBezTo>
                <a:cubicBezTo>
                  <a:pt x="712909" y="1454468"/>
                  <a:pt x="718624" y="1465898"/>
                  <a:pt x="731959" y="1466850"/>
                </a:cubicBezTo>
                <a:cubicBezTo>
                  <a:pt x="739579" y="1454468"/>
                  <a:pt x="735769" y="1442085"/>
                  <a:pt x="735769" y="1429703"/>
                </a:cubicBezTo>
                <a:cubicBezTo>
                  <a:pt x="735769" y="1337310"/>
                  <a:pt x="737674" y="1243965"/>
                  <a:pt x="734817" y="1151573"/>
                </a:cubicBezTo>
                <a:cubicBezTo>
                  <a:pt x="733864" y="1116330"/>
                  <a:pt x="744342" y="1106805"/>
                  <a:pt x="779584" y="1106805"/>
                </a:cubicBezTo>
                <a:cubicBezTo>
                  <a:pt x="997707" y="1108710"/>
                  <a:pt x="1215829" y="1107758"/>
                  <a:pt x="1433952" y="1107758"/>
                </a:cubicBezTo>
                <a:cubicBezTo>
                  <a:pt x="1449192" y="1107758"/>
                  <a:pt x="1464432" y="1110615"/>
                  <a:pt x="1478719" y="1102995"/>
                </a:cubicBezTo>
                <a:lnTo>
                  <a:pt x="1478719" y="1102995"/>
                </a:lnTo>
                <a:cubicBezTo>
                  <a:pt x="1481577" y="1100138"/>
                  <a:pt x="1484434" y="1098233"/>
                  <a:pt x="1487292" y="1095375"/>
                </a:cubicBezTo>
                <a:cubicBezTo>
                  <a:pt x="1487292" y="1095375"/>
                  <a:pt x="1487292" y="1095375"/>
                  <a:pt x="1487292" y="1095375"/>
                </a:cubicBezTo>
                <a:cubicBezTo>
                  <a:pt x="1599687" y="982980"/>
                  <a:pt x="1712082" y="870585"/>
                  <a:pt x="1826382" y="760095"/>
                </a:cubicBezTo>
                <a:cubicBezTo>
                  <a:pt x="1848289" y="737235"/>
                  <a:pt x="1843527" y="726758"/>
                  <a:pt x="1824477" y="707708"/>
                </a:cubicBezTo>
                <a:close/>
              </a:path>
            </a:pathLst>
          </a:custGeom>
          <a:solidFill>
            <a:schemeClr val="accent2"/>
          </a:solidFill>
          <a:ln w="19050" cap="flat">
            <a:noFill/>
            <a:prstDash val="solid"/>
            <a:miter/>
          </a:ln>
          <a:effectLst>
            <a:innerShdw blurRad="114300">
              <a:prstClr val="black"/>
            </a:innerShdw>
          </a:effectLst>
        </p:spPr>
        <p:txBody>
          <a:bodyPr rtlCol="0" anchor="ctr"/>
          <a:lstStyle/>
          <a:p>
            <a:endParaRPr lang="en-US"/>
          </a:p>
        </p:txBody>
      </p:sp>
      <p:sp>
        <p:nvSpPr>
          <p:cNvPr id="6" name="Freeform: Shape 5">
            <a:extLst>
              <a:ext uri="{FF2B5EF4-FFF2-40B4-BE49-F238E27FC236}">
                <a16:creationId xmlns:a16="http://schemas.microsoft.com/office/drawing/2014/main" id="{5C6D44F7-574B-480C-B2DA-68F549CFB89D}"/>
              </a:ext>
            </a:extLst>
          </p:cNvPr>
          <p:cNvSpPr/>
          <p:nvPr/>
        </p:nvSpPr>
        <p:spPr>
          <a:xfrm rot="5400000">
            <a:off x="3657166" y="4279623"/>
            <a:ext cx="1627598" cy="1294861"/>
          </a:xfrm>
          <a:custGeom>
            <a:avLst/>
            <a:gdLst>
              <a:gd name="connsiteX0" fmla="*/ 1828932 w 1838325"/>
              <a:gd name="connsiteY0" fmla="*/ 709613 h 1466850"/>
              <a:gd name="connsiteX1" fmla="*/ 1265052 w 1838325"/>
              <a:gd name="connsiteY1" fmla="*/ 146685 h 1466850"/>
              <a:gd name="connsiteX2" fmla="*/ 1121224 w 1838325"/>
              <a:gd name="connsiteY2" fmla="*/ 5715 h 1466850"/>
              <a:gd name="connsiteX3" fmla="*/ 1113604 w 1838325"/>
              <a:gd name="connsiteY3" fmla="*/ 0 h 1466850"/>
              <a:gd name="connsiteX4" fmla="*/ 1107889 w 1838325"/>
              <a:gd name="connsiteY4" fmla="*/ 31432 h 1466850"/>
              <a:gd name="connsiteX5" fmla="*/ 1107889 w 1838325"/>
              <a:gd name="connsiteY5" fmla="*/ 320040 h 1466850"/>
              <a:gd name="connsiteX6" fmla="*/ 1065027 w 1838325"/>
              <a:gd name="connsiteY6" fmla="*/ 362903 h 1466850"/>
              <a:gd name="connsiteX7" fmla="*/ 396372 w 1838325"/>
              <a:gd name="connsiteY7" fmla="*/ 361950 h 1466850"/>
              <a:gd name="connsiteX8" fmla="*/ 351604 w 1838325"/>
              <a:gd name="connsiteY8" fmla="*/ 375285 h 1466850"/>
              <a:gd name="connsiteX9" fmla="*/ 9657 w 1838325"/>
              <a:gd name="connsiteY9" fmla="*/ 717232 h 1466850"/>
              <a:gd name="connsiteX10" fmla="*/ 7752 w 1838325"/>
              <a:gd name="connsiteY10" fmla="*/ 748665 h 1466850"/>
              <a:gd name="connsiteX11" fmla="*/ 356367 w 1838325"/>
              <a:gd name="connsiteY11" fmla="*/ 1094423 h 1466850"/>
              <a:gd name="connsiteX12" fmla="*/ 364939 w 1838325"/>
              <a:gd name="connsiteY12" fmla="*/ 1102043 h 1466850"/>
              <a:gd name="connsiteX13" fmla="*/ 364939 w 1838325"/>
              <a:gd name="connsiteY13" fmla="*/ 1102043 h 1466850"/>
              <a:gd name="connsiteX14" fmla="*/ 409707 w 1838325"/>
              <a:gd name="connsiteY14" fmla="*/ 1106805 h 1466850"/>
              <a:gd name="connsiteX15" fmla="*/ 1066932 w 1838325"/>
              <a:gd name="connsiteY15" fmla="*/ 1105853 h 1466850"/>
              <a:gd name="connsiteX16" fmla="*/ 1107889 w 1838325"/>
              <a:gd name="connsiteY16" fmla="*/ 1146810 h 1466850"/>
              <a:gd name="connsiteX17" fmla="*/ 1107889 w 1838325"/>
              <a:gd name="connsiteY17" fmla="*/ 1431607 h 1466850"/>
              <a:gd name="connsiteX18" fmla="*/ 1115509 w 1838325"/>
              <a:gd name="connsiteY18" fmla="*/ 1467803 h 1466850"/>
              <a:gd name="connsiteX19" fmla="*/ 1128844 w 1838325"/>
              <a:gd name="connsiteY19" fmla="*/ 1455420 h 1466850"/>
              <a:gd name="connsiteX20" fmla="*/ 1832742 w 1838325"/>
              <a:gd name="connsiteY20" fmla="*/ 752475 h 1466850"/>
              <a:gd name="connsiteX21" fmla="*/ 1828932 w 1838325"/>
              <a:gd name="connsiteY21" fmla="*/ 709613 h 1466850"/>
              <a:gd name="connsiteX22" fmla="*/ 1082172 w 1838325"/>
              <a:gd name="connsiteY22" fmla="*/ 1093470 h 1466850"/>
              <a:gd name="connsiteX23" fmla="*/ 1082172 w 1838325"/>
              <a:gd name="connsiteY23" fmla="*/ 1093470 h 1466850"/>
              <a:gd name="connsiteX24" fmla="*/ 1082172 w 1838325"/>
              <a:gd name="connsiteY24" fmla="*/ 1093470 h 1466850"/>
              <a:gd name="connsiteX25" fmla="*/ 1122177 w 1838325"/>
              <a:gd name="connsiteY25" fmla="*/ 328613 h 1466850"/>
              <a:gd name="connsiteX26" fmla="*/ 1122177 w 1838325"/>
              <a:gd name="connsiteY26" fmla="*/ 327660 h 1466850"/>
              <a:gd name="connsiteX27" fmla="*/ 1122177 w 1838325"/>
              <a:gd name="connsiteY27" fmla="*/ 328613 h 1466850"/>
              <a:gd name="connsiteX0" fmla="*/ 1828932 w 1844979"/>
              <a:gd name="connsiteY0" fmla="*/ 709613 h 1467803"/>
              <a:gd name="connsiteX1" fmla="*/ 1265052 w 1844979"/>
              <a:gd name="connsiteY1" fmla="*/ 146685 h 1467803"/>
              <a:gd name="connsiteX2" fmla="*/ 1121224 w 1844979"/>
              <a:gd name="connsiteY2" fmla="*/ 5715 h 1467803"/>
              <a:gd name="connsiteX3" fmla="*/ 1113604 w 1844979"/>
              <a:gd name="connsiteY3" fmla="*/ 0 h 1467803"/>
              <a:gd name="connsiteX4" fmla="*/ 1107889 w 1844979"/>
              <a:gd name="connsiteY4" fmla="*/ 31432 h 1467803"/>
              <a:gd name="connsiteX5" fmla="*/ 1107889 w 1844979"/>
              <a:gd name="connsiteY5" fmla="*/ 320040 h 1467803"/>
              <a:gd name="connsiteX6" fmla="*/ 1065027 w 1844979"/>
              <a:gd name="connsiteY6" fmla="*/ 362903 h 1467803"/>
              <a:gd name="connsiteX7" fmla="*/ 396372 w 1844979"/>
              <a:gd name="connsiteY7" fmla="*/ 361950 h 1467803"/>
              <a:gd name="connsiteX8" fmla="*/ 351604 w 1844979"/>
              <a:gd name="connsiteY8" fmla="*/ 375285 h 1467803"/>
              <a:gd name="connsiteX9" fmla="*/ 9657 w 1844979"/>
              <a:gd name="connsiteY9" fmla="*/ 717232 h 1467803"/>
              <a:gd name="connsiteX10" fmla="*/ 7752 w 1844979"/>
              <a:gd name="connsiteY10" fmla="*/ 748665 h 1467803"/>
              <a:gd name="connsiteX11" fmla="*/ 356367 w 1844979"/>
              <a:gd name="connsiteY11" fmla="*/ 1094423 h 1467803"/>
              <a:gd name="connsiteX12" fmla="*/ 364939 w 1844979"/>
              <a:gd name="connsiteY12" fmla="*/ 1102043 h 1467803"/>
              <a:gd name="connsiteX13" fmla="*/ 364939 w 1844979"/>
              <a:gd name="connsiteY13" fmla="*/ 1102043 h 1467803"/>
              <a:gd name="connsiteX14" fmla="*/ 409707 w 1844979"/>
              <a:gd name="connsiteY14" fmla="*/ 1106805 h 1467803"/>
              <a:gd name="connsiteX15" fmla="*/ 1066932 w 1844979"/>
              <a:gd name="connsiteY15" fmla="*/ 1105853 h 1467803"/>
              <a:gd name="connsiteX16" fmla="*/ 1107889 w 1844979"/>
              <a:gd name="connsiteY16" fmla="*/ 1146810 h 1467803"/>
              <a:gd name="connsiteX17" fmla="*/ 1107889 w 1844979"/>
              <a:gd name="connsiteY17" fmla="*/ 1431607 h 1467803"/>
              <a:gd name="connsiteX18" fmla="*/ 1115509 w 1844979"/>
              <a:gd name="connsiteY18" fmla="*/ 1467803 h 1467803"/>
              <a:gd name="connsiteX19" fmla="*/ 1128844 w 1844979"/>
              <a:gd name="connsiteY19" fmla="*/ 1455420 h 1467803"/>
              <a:gd name="connsiteX20" fmla="*/ 1832742 w 1844979"/>
              <a:gd name="connsiteY20" fmla="*/ 752475 h 1467803"/>
              <a:gd name="connsiteX21" fmla="*/ 1828932 w 1844979"/>
              <a:gd name="connsiteY21" fmla="*/ 709613 h 1467803"/>
              <a:gd name="connsiteX22" fmla="*/ 1122177 w 1844979"/>
              <a:gd name="connsiteY22" fmla="*/ 328613 h 1467803"/>
              <a:gd name="connsiteX23" fmla="*/ 1122177 w 1844979"/>
              <a:gd name="connsiteY23" fmla="*/ 327660 h 1467803"/>
              <a:gd name="connsiteX24" fmla="*/ 1122177 w 1844979"/>
              <a:gd name="connsiteY24" fmla="*/ 328613 h 1467803"/>
              <a:gd name="connsiteX0" fmla="*/ 1828932 w 1844979"/>
              <a:gd name="connsiteY0" fmla="*/ 709613 h 1467803"/>
              <a:gd name="connsiteX1" fmla="*/ 1265052 w 1844979"/>
              <a:gd name="connsiteY1" fmla="*/ 146685 h 1467803"/>
              <a:gd name="connsiteX2" fmla="*/ 1121224 w 1844979"/>
              <a:gd name="connsiteY2" fmla="*/ 5715 h 1467803"/>
              <a:gd name="connsiteX3" fmla="*/ 1113604 w 1844979"/>
              <a:gd name="connsiteY3" fmla="*/ 0 h 1467803"/>
              <a:gd name="connsiteX4" fmla="*/ 1107889 w 1844979"/>
              <a:gd name="connsiteY4" fmla="*/ 31432 h 1467803"/>
              <a:gd name="connsiteX5" fmla="*/ 1107889 w 1844979"/>
              <a:gd name="connsiteY5" fmla="*/ 320040 h 1467803"/>
              <a:gd name="connsiteX6" fmla="*/ 1065027 w 1844979"/>
              <a:gd name="connsiteY6" fmla="*/ 362903 h 1467803"/>
              <a:gd name="connsiteX7" fmla="*/ 396372 w 1844979"/>
              <a:gd name="connsiteY7" fmla="*/ 361950 h 1467803"/>
              <a:gd name="connsiteX8" fmla="*/ 351604 w 1844979"/>
              <a:gd name="connsiteY8" fmla="*/ 375285 h 1467803"/>
              <a:gd name="connsiteX9" fmla="*/ 9657 w 1844979"/>
              <a:gd name="connsiteY9" fmla="*/ 717232 h 1467803"/>
              <a:gd name="connsiteX10" fmla="*/ 7752 w 1844979"/>
              <a:gd name="connsiteY10" fmla="*/ 748665 h 1467803"/>
              <a:gd name="connsiteX11" fmla="*/ 356367 w 1844979"/>
              <a:gd name="connsiteY11" fmla="*/ 1094423 h 1467803"/>
              <a:gd name="connsiteX12" fmla="*/ 364939 w 1844979"/>
              <a:gd name="connsiteY12" fmla="*/ 1102043 h 1467803"/>
              <a:gd name="connsiteX13" fmla="*/ 364939 w 1844979"/>
              <a:gd name="connsiteY13" fmla="*/ 1102043 h 1467803"/>
              <a:gd name="connsiteX14" fmla="*/ 409707 w 1844979"/>
              <a:gd name="connsiteY14" fmla="*/ 1106805 h 1467803"/>
              <a:gd name="connsiteX15" fmla="*/ 1066932 w 1844979"/>
              <a:gd name="connsiteY15" fmla="*/ 1105853 h 1467803"/>
              <a:gd name="connsiteX16" fmla="*/ 1107889 w 1844979"/>
              <a:gd name="connsiteY16" fmla="*/ 1146810 h 1467803"/>
              <a:gd name="connsiteX17" fmla="*/ 1107889 w 1844979"/>
              <a:gd name="connsiteY17" fmla="*/ 1431607 h 1467803"/>
              <a:gd name="connsiteX18" fmla="*/ 1115509 w 1844979"/>
              <a:gd name="connsiteY18" fmla="*/ 1467803 h 1467803"/>
              <a:gd name="connsiteX19" fmla="*/ 1128844 w 1844979"/>
              <a:gd name="connsiteY19" fmla="*/ 1455420 h 1467803"/>
              <a:gd name="connsiteX20" fmla="*/ 1832742 w 1844979"/>
              <a:gd name="connsiteY20" fmla="*/ 752475 h 1467803"/>
              <a:gd name="connsiteX21" fmla="*/ 1828932 w 1844979"/>
              <a:gd name="connsiteY21" fmla="*/ 709613 h 1467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4979" h="1467803">
                <a:moveTo>
                  <a:pt x="1828932" y="709613"/>
                </a:moveTo>
                <a:lnTo>
                  <a:pt x="1265052" y="146685"/>
                </a:lnTo>
                <a:cubicBezTo>
                  <a:pt x="1217427" y="99060"/>
                  <a:pt x="1168849" y="52388"/>
                  <a:pt x="1121224" y="5715"/>
                </a:cubicBezTo>
                <a:cubicBezTo>
                  <a:pt x="1118367" y="3810"/>
                  <a:pt x="1116462" y="1905"/>
                  <a:pt x="1113604" y="0"/>
                </a:cubicBezTo>
                <a:cubicBezTo>
                  <a:pt x="1102174" y="8572"/>
                  <a:pt x="1107889" y="20955"/>
                  <a:pt x="1107889" y="31432"/>
                </a:cubicBezTo>
                <a:cubicBezTo>
                  <a:pt x="1106937" y="127635"/>
                  <a:pt x="1105984" y="223838"/>
                  <a:pt x="1107889" y="320040"/>
                </a:cubicBezTo>
                <a:cubicBezTo>
                  <a:pt x="1108842" y="354330"/>
                  <a:pt x="1098364" y="362903"/>
                  <a:pt x="1065027" y="362903"/>
                </a:cubicBezTo>
                <a:lnTo>
                  <a:pt x="396372" y="361950"/>
                </a:lnTo>
                <a:cubicBezTo>
                  <a:pt x="380179" y="361950"/>
                  <a:pt x="364939" y="360997"/>
                  <a:pt x="351604" y="375285"/>
                </a:cubicBezTo>
                <a:lnTo>
                  <a:pt x="9657" y="717232"/>
                </a:lnTo>
                <a:cubicBezTo>
                  <a:pt x="-821" y="727710"/>
                  <a:pt x="-4631" y="736282"/>
                  <a:pt x="7752" y="748665"/>
                </a:cubicBezTo>
                <a:lnTo>
                  <a:pt x="356367" y="1094423"/>
                </a:lnTo>
                <a:cubicBezTo>
                  <a:pt x="359224" y="1097280"/>
                  <a:pt x="362082" y="1099185"/>
                  <a:pt x="364939" y="1102043"/>
                </a:cubicBezTo>
                <a:lnTo>
                  <a:pt x="364939" y="1102043"/>
                </a:lnTo>
                <a:cubicBezTo>
                  <a:pt x="379227" y="1109663"/>
                  <a:pt x="394467" y="1106805"/>
                  <a:pt x="409707" y="1106805"/>
                </a:cubicBezTo>
                <a:lnTo>
                  <a:pt x="1066932" y="1105853"/>
                </a:lnTo>
                <a:cubicBezTo>
                  <a:pt x="1099317" y="1105853"/>
                  <a:pt x="1108842" y="1115378"/>
                  <a:pt x="1107889" y="1146810"/>
                </a:cubicBezTo>
                <a:cubicBezTo>
                  <a:pt x="1105984" y="1242060"/>
                  <a:pt x="1106937" y="1337310"/>
                  <a:pt x="1107889" y="1431607"/>
                </a:cubicBezTo>
                <a:cubicBezTo>
                  <a:pt x="1107889" y="1443038"/>
                  <a:pt x="1103127" y="1456373"/>
                  <a:pt x="1115509" y="1467803"/>
                </a:cubicBezTo>
                <a:cubicBezTo>
                  <a:pt x="1121224" y="1463040"/>
                  <a:pt x="1125034" y="1459230"/>
                  <a:pt x="1128844" y="1455420"/>
                </a:cubicBezTo>
                <a:lnTo>
                  <a:pt x="1832742" y="752475"/>
                </a:lnTo>
                <a:cubicBezTo>
                  <a:pt x="1854649" y="732472"/>
                  <a:pt x="1843219" y="722947"/>
                  <a:pt x="1828932" y="709613"/>
                </a:cubicBezTo>
                <a:close/>
              </a:path>
            </a:pathLst>
          </a:custGeom>
          <a:solidFill>
            <a:schemeClr val="accent6"/>
          </a:solidFill>
          <a:ln w="19050" cap="flat">
            <a:noFill/>
            <a:prstDash val="solid"/>
            <a:miter/>
          </a:ln>
          <a:effectLst>
            <a:innerShdw blurRad="114300">
              <a:prstClr val="black"/>
            </a:innerShdw>
          </a:effectLst>
        </p:spPr>
        <p:txBody>
          <a:bodyPr rtlCol="0" anchor="ctr"/>
          <a:lstStyle/>
          <a:p>
            <a:endParaRPr lang="en-US"/>
          </a:p>
        </p:txBody>
      </p:sp>
      <p:sp>
        <p:nvSpPr>
          <p:cNvPr id="7" name="Freeform: Shape 6">
            <a:extLst>
              <a:ext uri="{FF2B5EF4-FFF2-40B4-BE49-F238E27FC236}">
                <a16:creationId xmlns:a16="http://schemas.microsoft.com/office/drawing/2014/main" id="{A1DBB08E-C79D-49B7-9620-6E57FF17613C}"/>
              </a:ext>
            </a:extLst>
          </p:cNvPr>
          <p:cNvSpPr/>
          <p:nvPr/>
        </p:nvSpPr>
        <p:spPr>
          <a:xfrm rot="5400000">
            <a:off x="5795556" y="2795197"/>
            <a:ext cx="1285618" cy="3260259"/>
          </a:xfrm>
          <a:custGeom>
            <a:avLst/>
            <a:gdLst>
              <a:gd name="connsiteX0" fmla="*/ 1455653 w 1457325"/>
              <a:gd name="connsiteY0" fmla="*/ 718661 h 3695700"/>
              <a:gd name="connsiteX1" fmla="*/ 1435651 w 1457325"/>
              <a:gd name="connsiteY1" fmla="*/ 694849 h 3695700"/>
              <a:gd name="connsiteX2" fmla="*/ 757471 w 1457325"/>
              <a:gd name="connsiteY2" fmla="*/ 15716 h 3695700"/>
              <a:gd name="connsiteX3" fmla="*/ 706036 w 1457325"/>
              <a:gd name="connsiteY3" fmla="*/ 15716 h 3695700"/>
              <a:gd name="connsiteX4" fmla="*/ 27856 w 1457325"/>
              <a:gd name="connsiteY4" fmla="*/ 694849 h 3695700"/>
              <a:gd name="connsiteX5" fmla="*/ 7853 w 1457325"/>
              <a:gd name="connsiteY5" fmla="*/ 718661 h 3695700"/>
              <a:gd name="connsiteX6" fmla="*/ 20236 w 1457325"/>
              <a:gd name="connsiteY6" fmla="*/ 732949 h 3695700"/>
              <a:gd name="connsiteX7" fmla="*/ 362183 w 1457325"/>
              <a:gd name="connsiteY7" fmla="*/ 732949 h 3695700"/>
              <a:gd name="connsiteX8" fmla="*/ 361231 w 1457325"/>
              <a:gd name="connsiteY8" fmla="*/ 3313271 h 3695700"/>
              <a:gd name="connsiteX9" fmla="*/ 368851 w 1457325"/>
              <a:gd name="connsiteY9" fmla="*/ 3345656 h 3695700"/>
              <a:gd name="connsiteX10" fmla="*/ 494581 w 1457325"/>
              <a:gd name="connsiteY10" fmla="*/ 3470434 h 3695700"/>
              <a:gd name="connsiteX11" fmla="*/ 713656 w 1457325"/>
              <a:gd name="connsiteY11" fmla="*/ 3689509 h 3695700"/>
              <a:gd name="connsiteX12" fmla="*/ 746993 w 1457325"/>
              <a:gd name="connsiteY12" fmla="*/ 3693319 h 3695700"/>
              <a:gd name="connsiteX13" fmla="*/ 1094656 w 1457325"/>
              <a:gd name="connsiteY13" fmla="*/ 3338989 h 3695700"/>
              <a:gd name="connsiteX14" fmla="*/ 1102276 w 1457325"/>
              <a:gd name="connsiteY14" fmla="*/ 3297079 h 3695700"/>
              <a:gd name="connsiteX15" fmla="*/ 1102276 w 1457325"/>
              <a:gd name="connsiteY15" fmla="*/ 2239804 h 3695700"/>
              <a:gd name="connsiteX16" fmla="*/ 1101323 w 1457325"/>
              <a:gd name="connsiteY16" fmla="*/ 733901 h 3695700"/>
              <a:gd name="connsiteX17" fmla="*/ 1440413 w 1457325"/>
              <a:gd name="connsiteY17" fmla="*/ 734854 h 3695700"/>
              <a:gd name="connsiteX18" fmla="*/ 1460416 w 1457325"/>
              <a:gd name="connsiteY18" fmla="*/ 732949 h 3695700"/>
              <a:gd name="connsiteX19" fmla="*/ 1455653 w 1457325"/>
              <a:gd name="connsiteY19" fmla="*/ 718661 h 3695700"/>
              <a:gd name="connsiteX20" fmla="*/ 1101323 w 1457325"/>
              <a:gd name="connsiteY20" fmla="*/ 731996 h 3695700"/>
              <a:gd name="connsiteX21" fmla="*/ 1105133 w 1457325"/>
              <a:gd name="connsiteY21" fmla="*/ 730091 h 3695700"/>
              <a:gd name="connsiteX22" fmla="*/ 1101323 w 1457325"/>
              <a:gd name="connsiteY22" fmla="*/ 731996 h 3695700"/>
              <a:gd name="connsiteX23" fmla="*/ 1101323 w 1457325"/>
              <a:gd name="connsiteY23" fmla="*/ 731996 h 369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57325" h="3695700">
                <a:moveTo>
                  <a:pt x="1455653" y="718661"/>
                </a:moveTo>
                <a:cubicBezTo>
                  <a:pt x="1448986" y="711041"/>
                  <a:pt x="1442318" y="702469"/>
                  <a:pt x="1435651" y="694849"/>
                </a:cubicBezTo>
                <a:cubicBezTo>
                  <a:pt x="1209908" y="468154"/>
                  <a:pt x="983213" y="242411"/>
                  <a:pt x="757471" y="15716"/>
                </a:cubicBezTo>
                <a:cubicBezTo>
                  <a:pt x="737468" y="-5239"/>
                  <a:pt x="726991" y="-5239"/>
                  <a:pt x="706036" y="15716"/>
                </a:cubicBezTo>
                <a:cubicBezTo>
                  <a:pt x="480293" y="242411"/>
                  <a:pt x="253598" y="468154"/>
                  <a:pt x="27856" y="694849"/>
                </a:cubicBezTo>
                <a:cubicBezTo>
                  <a:pt x="20236" y="702469"/>
                  <a:pt x="14521" y="710089"/>
                  <a:pt x="7853" y="718661"/>
                </a:cubicBezTo>
                <a:cubicBezTo>
                  <a:pt x="-14054" y="745331"/>
                  <a:pt x="16426" y="732949"/>
                  <a:pt x="20236" y="732949"/>
                </a:cubicBezTo>
                <a:cubicBezTo>
                  <a:pt x="134536" y="733901"/>
                  <a:pt x="247883" y="732949"/>
                  <a:pt x="362183" y="732949"/>
                </a:cubicBezTo>
                <a:cubicBezTo>
                  <a:pt x="362183" y="1593056"/>
                  <a:pt x="361231" y="2453164"/>
                  <a:pt x="361231" y="3313271"/>
                </a:cubicBezTo>
                <a:cubicBezTo>
                  <a:pt x="361231" y="3324701"/>
                  <a:pt x="357421" y="3337084"/>
                  <a:pt x="368851" y="3345656"/>
                </a:cubicBezTo>
                <a:cubicBezTo>
                  <a:pt x="407903" y="3390424"/>
                  <a:pt x="452671" y="3428524"/>
                  <a:pt x="494581" y="3470434"/>
                </a:cubicBezTo>
                <a:cubicBezTo>
                  <a:pt x="567923" y="3542824"/>
                  <a:pt x="640313" y="3616166"/>
                  <a:pt x="713656" y="3689509"/>
                </a:cubicBezTo>
                <a:cubicBezTo>
                  <a:pt x="724133" y="3699986"/>
                  <a:pt x="731753" y="3709511"/>
                  <a:pt x="746993" y="3693319"/>
                </a:cubicBezTo>
                <a:cubicBezTo>
                  <a:pt x="863198" y="3575209"/>
                  <a:pt x="981308" y="3459956"/>
                  <a:pt x="1094656" y="3338989"/>
                </a:cubicBezTo>
                <a:cubicBezTo>
                  <a:pt x="1108943" y="3326606"/>
                  <a:pt x="1102276" y="3310414"/>
                  <a:pt x="1102276" y="3297079"/>
                </a:cubicBezTo>
                <a:cubicBezTo>
                  <a:pt x="1102276" y="2944654"/>
                  <a:pt x="1102276" y="2592229"/>
                  <a:pt x="1102276" y="2239804"/>
                </a:cubicBezTo>
                <a:cubicBezTo>
                  <a:pt x="1102276" y="1737836"/>
                  <a:pt x="1102276" y="1235869"/>
                  <a:pt x="1101323" y="733901"/>
                </a:cubicBezTo>
                <a:cubicBezTo>
                  <a:pt x="1214671" y="733901"/>
                  <a:pt x="1327066" y="733901"/>
                  <a:pt x="1440413" y="734854"/>
                </a:cubicBezTo>
                <a:cubicBezTo>
                  <a:pt x="1447081" y="734854"/>
                  <a:pt x="1455653" y="736759"/>
                  <a:pt x="1460416" y="732949"/>
                </a:cubicBezTo>
                <a:cubicBezTo>
                  <a:pt x="1471846" y="724376"/>
                  <a:pt x="1458511" y="722471"/>
                  <a:pt x="1455653" y="718661"/>
                </a:cubicBezTo>
                <a:close/>
                <a:moveTo>
                  <a:pt x="1101323" y="731996"/>
                </a:moveTo>
                <a:cubicBezTo>
                  <a:pt x="1102276" y="731044"/>
                  <a:pt x="1104181" y="730091"/>
                  <a:pt x="1105133" y="730091"/>
                </a:cubicBezTo>
                <a:cubicBezTo>
                  <a:pt x="1104181" y="731044"/>
                  <a:pt x="1102276" y="731044"/>
                  <a:pt x="1101323" y="731996"/>
                </a:cubicBezTo>
                <a:cubicBezTo>
                  <a:pt x="1101323" y="731996"/>
                  <a:pt x="1101323" y="731996"/>
                  <a:pt x="1101323" y="731996"/>
                </a:cubicBezTo>
                <a:close/>
              </a:path>
            </a:pathLst>
          </a:custGeom>
          <a:solidFill>
            <a:schemeClr val="accent1"/>
          </a:solidFill>
          <a:ln w="63500">
            <a:no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lt1"/>
              </a:solidFill>
              <a:cs typeface="Arial" pitchFamily="34" charset="0"/>
            </a:endParaRPr>
          </a:p>
        </p:txBody>
      </p: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sp>
        <p:nvSpPr>
          <p:cNvPr id="8" name="TextBox 7">
            <a:extLst>
              <a:ext uri="{FF2B5EF4-FFF2-40B4-BE49-F238E27FC236}">
                <a16:creationId xmlns:a16="http://schemas.microsoft.com/office/drawing/2014/main" id="{2409EDD1-4C73-471E-8133-DE933E4EB8F7}"/>
              </a:ext>
            </a:extLst>
          </p:cNvPr>
          <p:cNvSpPr txBox="1"/>
          <p:nvPr/>
        </p:nvSpPr>
        <p:spPr>
          <a:xfrm>
            <a:off x="557349" y="2954419"/>
            <a:ext cx="2241327" cy="1631216"/>
          </a:xfrm>
          <a:prstGeom prst="rect">
            <a:avLst/>
          </a:prstGeom>
          <a:noFill/>
        </p:spPr>
        <p:txBody>
          <a:bodyPr wrap="square" rtlCol="0" anchor="ctr">
            <a:spAutoFit/>
          </a:bodyPr>
          <a:lstStyle/>
          <a:p>
            <a:pPr algn="r"/>
            <a:r>
              <a:rPr lang="en-GB" altLang="ko-KR" sz="2000" dirty="0">
                <a:solidFill>
                  <a:schemeClr val="accent3"/>
                </a:solidFill>
                <a:cs typeface="Arial" pitchFamily="34" charset="0"/>
              </a:rPr>
              <a:t>ALLPPT </a:t>
            </a:r>
          </a:p>
          <a:p>
            <a:pPr algn="r"/>
            <a:r>
              <a:rPr lang="en-GB" altLang="ko-KR" sz="2000" dirty="0">
                <a:solidFill>
                  <a:schemeClr val="tx1">
                    <a:lumMod val="75000"/>
                    <a:lumOff val="25000"/>
                  </a:schemeClr>
                </a:solidFill>
                <a:cs typeface="Arial" pitchFamily="34" charset="0"/>
              </a:rPr>
              <a:t>Layout</a:t>
            </a:r>
          </a:p>
          <a:p>
            <a:pPr algn="r"/>
            <a:r>
              <a:rPr lang="en-GB" altLang="ko-KR" sz="2000" dirty="0">
                <a:solidFill>
                  <a:schemeClr val="tx1">
                    <a:lumMod val="75000"/>
                    <a:lumOff val="25000"/>
                  </a:schemeClr>
                </a:solidFill>
                <a:cs typeface="Arial" pitchFamily="34" charset="0"/>
              </a:rPr>
              <a:t>Clean Text Slide </a:t>
            </a:r>
          </a:p>
          <a:p>
            <a:pPr algn="r"/>
            <a:r>
              <a:rPr lang="en-GB" altLang="ko-KR" sz="2000" dirty="0">
                <a:solidFill>
                  <a:schemeClr val="tx1">
                    <a:lumMod val="75000"/>
                    <a:lumOff val="25000"/>
                  </a:schemeClr>
                </a:solidFill>
                <a:cs typeface="Arial" pitchFamily="34" charset="0"/>
              </a:rPr>
              <a:t>for your </a:t>
            </a:r>
          </a:p>
          <a:p>
            <a:pPr algn="r"/>
            <a:r>
              <a:rPr lang="en-GB" altLang="ko-KR" sz="2000" dirty="0">
                <a:solidFill>
                  <a:schemeClr val="tx1">
                    <a:lumMod val="75000"/>
                    <a:lumOff val="25000"/>
                  </a:schemeClr>
                </a:solidFill>
                <a:cs typeface="Arial" pitchFamily="34" charset="0"/>
              </a:rPr>
              <a:t>Presentation</a:t>
            </a:r>
            <a:endParaRPr lang="ko-KR" altLang="en-US" sz="2000" dirty="0">
              <a:solidFill>
                <a:schemeClr val="tx1">
                  <a:lumMod val="75000"/>
                  <a:lumOff val="25000"/>
                </a:schemeClr>
              </a:solidFill>
              <a:cs typeface="Arial" pitchFamily="34" charset="0"/>
            </a:endParaRPr>
          </a:p>
        </p:txBody>
      </p:sp>
      <p:sp>
        <p:nvSpPr>
          <p:cNvPr id="9" name="TextBox 8">
            <a:extLst>
              <a:ext uri="{FF2B5EF4-FFF2-40B4-BE49-F238E27FC236}">
                <a16:creationId xmlns:a16="http://schemas.microsoft.com/office/drawing/2014/main" id="{61E5211C-27D8-465A-A30A-3EE450204DC6}"/>
              </a:ext>
            </a:extLst>
          </p:cNvPr>
          <p:cNvSpPr txBox="1"/>
          <p:nvPr/>
        </p:nvSpPr>
        <p:spPr>
          <a:xfrm>
            <a:off x="1521070" y="1662404"/>
            <a:ext cx="3731191" cy="738664"/>
          </a:xfrm>
          <a:prstGeom prst="rect">
            <a:avLst/>
          </a:prstGeom>
          <a:noFill/>
        </p:spPr>
        <p:txBody>
          <a:bodyPr wrap="square" rtlCol="0" anchor="ctr">
            <a:spAutoFit/>
          </a:bodyPr>
          <a:lstStyle/>
          <a:p>
            <a:pPr algn="r"/>
            <a:r>
              <a:rPr lang="en-GB" altLang="ko-KR" sz="1400" dirty="0">
                <a:solidFill>
                  <a:schemeClr val="accent4"/>
                </a:solidFill>
                <a:cs typeface="Arial" pitchFamily="34" charset="0"/>
              </a:rPr>
              <a:t>ALLPPT</a:t>
            </a:r>
            <a:r>
              <a:rPr lang="en-GB" altLang="ko-KR" sz="1400" dirty="0">
                <a:solidFill>
                  <a:schemeClr val="tx1">
                    <a:lumMod val="75000"/>
                    <a:lumOff val="25000"/>
                  </a:schemeClr>
                </a:solidFill>
                <a:cs typeface="Arial" pitchFamily="34" charset="0"/>
              </a:rPr>
              <a:t> Layout</a:t>
            </a:r>
          </a:p>
          <a:p>
            <a:pPr algn="r"/>
            <a:r>
              <a:rPr lang="en-GB" altLang="ko-KR" sz="1400" dirty="0">
                <a:solidFill>
                  <a:schemeClr val="tx1">
                    <a:lumMod val="75000"/>
                    <a:lumOff val="25000"/>
                  </a:schemeClr>
                </a:solidFill>
                <a:cs typeface="Arial" pitchFamily="34" charset="0"/>
              </a:rPr>
              <a:t>Clean Text Slide </a:t>
            </a:r>
          </a:p>
          <a:p>
            <a:pPr algn="r"/>
            <a:r>
              <a:rPr lang="en-GB" altLang="ko-KR" sz="1400" dirty="0">
                <a:solidFill>
                  <a:schemeClr val="tx1">
                    <a:lumMod val="75000"/>
                    <a:lumOff val="25000"/>
                  </a:schemeClr>
                </a:solidFill>
                <a:cs typeface="Arial" pitchFamily="34" charset="0"/>
              </a:rPr>
              <a:t>for your Presentation</a:t>
            </a:r>
            <a:endParaRPr lang="ko-KR" altLang="en-US" sz="1400" dirty="0">
              <a:solidFill>
                <a:schemeClr val="tx1">
                  <a:lumMod val="75000"/>
                  <a:lumOff val="25000"/>
                </a:schemeClr>
              </a:solidFill>
              <a:cs typeface="Arial" pitchFamily="34" charset="0"/>
            </a:endParaRPr>
          </a:p>
        </p:txBody>
      </p:sp>
      <p:sp>
        <p:nvSpPr>
          <p:cNvPr id="10" name="TextBox 9">
            <a:extLst>
              <a:ext uri="{FF2B5EF4-FFF2-40B4-BE49-F238E27FC236}">
                <a16:creationId xmlns:a16="http://schemas.microsoft.com/office/drawing/2014/main" id="{4A7EC415-BA4A-4F1D-82E7-EF315E4E9737}"/>
              </a:ext>
            </a:extLst>
          </p:cNvPr>
          <p:cNvSpPr txBox="1"/>
          <p:nvPr/>
        </p:nvSpPr>
        <p:spPr>
          <a:xfrm>
            <a:off x="4323516" y="5788374"/>
            <a:ext cx="3731191" cy="738664"/>
          </a:xfrm>
          <a:prstGeom prst="rect">
            <a:avLst/>
          </a:prstGeom>
          <a:noFill/>
        </p:spPr>
        <p:txBody>
          <a:bodyPr wrap="square" rtlCol="0" anchor="ctr">
            <a:spAutoFit/>
          </a:bodyPr>
          <a:lstStyle/>
          <a:p>
            <a:r>
              <a:rPr lang="en-GB" altLang="ko-KR" sz="1400" dirty="0">
                <a:solidFill>
                  <a:schemeClr val="accent4"/>
                </a:solidFill>
                <a:cs typeface="Arial" pitchFamily="34" charset="0"/>
              </a:rPr>
              <a:t>ALLPPT</a:t>
            </a:r>
            <a:r>
              <a:rPr lang="en-GB" altLang="ko-KR" sz="1400" dirty="0">
                <a:solidFill>
                  <a:schemeClr val="tx1">
                    <a:lumMod val="75000"/>
                    <a:lumOff val="25000"/>
                  </a:schemeClr>
                </a:solidFill>
                <a:cs typeface="Arial" pitchFamily="34" charset="0"/>
              </a:rPr>
              <a:t> Layout</a:t>
            </a:r>
          </a:p>
          <a:p>
            <a:r>
              <a:rPr lang="en-GB" altLang="ko-KR" sz="1400" dirty="0">
                <a:solidFill>
                  <a:schemeClr val="tx1">
                    <a:lumMod val="75000"/>
                    <a:lumOff val="25000"/>
                  </a:schemeClr>
                </a:solidFill>
                <a:cs typeface="Arial" pitchFamily="34" charset="0"/>
              </a:rPr>
              <a:t>Clean Text Slide </a:t>
            </a:r>
          </a:p>
          <a:p>
            <a:r>
              <a:rPr lang="en-GB" altLang="ko-KR" sz="1400" dirty="0">
                <a:solidFill>
                  <a:schemeClr val="tx1">
                    <a:lumMod val="75000"/>
                    <a:lumOff val="25000"/>
                  </a:schemeClr>
                </a:solidFill>
                <a:cs typeface="Arial" pitchFamily="34" charset="0"/>
              </a:rPr>
              <a:t>for your Presentation</a:t>
            </a:r>
            <a:endParaRPr lang="ko-KR" altLang="en-US" sz="1400" dirty="0">
              <a:solidFill>
                <a:schemeClr val="tx1">
                  <a:lumMod val="75000"/>
                  <a:lumOff val="25000"/>
                </a:schemeClr>
              </a:solidFill>
              <a:cs typeface="Arial" pitchFamily="34" charset="0"/>
            </a:endParaRPr>
          </a:p>
        </p:txBody>
      </p:sp>
      <p:grpSp>
        <p:nvGrpSpPr>
          <p:cNvPr id="13" name="Group 12">
            <a:extLst>
              <a:ext uri="{FF2B5EF4-FFF2-40B4-BE49-F238E27FC236}">
                <a16:creationId xmlns:a16="http://schemas.microsoft.com/office/drawing/2014/main" id="{DB282F92-7132-4C48-B8D3-87D433CA004A}"/>
              </a:ext>
            </a:extLst>
          </p:cNvPr>
          <p:cNvGrpSpPr/>
          <p:nvPr/>
        </p:nvGrpSpPr>
        <p:grpSpPr>
          <a:xfrm>
            <a:off x="8438891" y="3370328"/>
            <a:ext cx="3457835" cy="2107378"/>
            <a:chOff x="8438891" y="3282408"/>
            <a:chExt cx="3457835" cy="2107378"/>
          </a:xfrm>
        </p:grpSpPr>
        <p:sp>
          <p:nvSpPr>
            <p:cNvPr id="11" name="TextBox 10">
              <a:extLst>
                <a:ext uri="{FF2B5EF4-FFF2-40B4-BE49-F238E27FC236}">
                  <a16:creationId xmlns:a16="http://schemas.microsoft.com/office/drawing/2014/main" id="{E67A82CA-F12C-411E-8672-96A60847AE84}"/>
                </a:ext>
              </a:extLst>
            </p:cNvPr>
            <p:cNvSpPr txBox="1"/>
            <p:nvPr/>
          </p:nvSpPr>
          <p:spPr>
            <a:xfrm>
              <a:off x="8438891" y="3282408"/>
              <a:ext cx="3457835" cy="830997"/>
            </a:xfrm>
            <a:prstGeom prst="rect">
              <a:avLst/>
            </a:prstGeom>
            <a:noFill/>
          </p:spPr>
          <p:txBody>
            <a:bodyPr wrap="square" rtlCol="0">
              <a:spAutoFit/>
            </a:bodyPr>
            <a:lstStyle/>
            <a:p>
              <a:r>
                <a:rPr lang="en-US" altLang="ko-KR" sz="2400" b="1" dirty="0">
                  <a:solidFill>
                    <a:schemeClr val="tx1">
                      <a:lumMod val="75000"/>
                      <a:lumOff val="25000"/>
                    </a:schemeClr>
                  </a:solidFill>
                  <a:cs typeface="Arial" pitchFamily="34" charset="0"/>
                </a:rPr>
                <a:t>Simple </a:t>
              </a:r>
              <a:r>
                <a:rPr lang="en-US" altLang="ko-KR" sz="2400" b="1" dirty="0">
                  <a:solidFill>
                    <a:schemeClr val="accent1"/>
                  </a:solidFill>
                  <a:cs typeface="Arial" pitchFamily="34" charset="0"/>
                </a:rPr>
                <a:t>PowerPoint </a:t>
              </a:r>
              <a:r>
                <a:rPr lang="en-US" altLang="ko-KR" sz="2400" b="1" dirty="0">
                  <a:solidFill>
                    <a:schemeClr val="tx1">
                      <a:lumMod val="75000"/>
                      <a:lumOff val="25000"/>
                    </a:schemeClr>
                  </a:solidFill>
                  <a:cs typeface="Arial" pitchFamily="34" charset="0"/>
                </a:rPr>
                <a:t>Presentation</a:t>
              </a:r>
              <a:endParaRPr lang="ko-KR" altLang="en-US" sz="2400" b="1" dirty="0">
                <a:solidFill>
                  <a:schemeClr val="tx1">
                    <a:lumMod val="75000"/>
                    <a:lumOff val="25000"/>
                  </a:schemeClr>
                </a:solidFill>
                <a:cs typeface="Arial" pitchFamily="34" charset="0"/>
              </a:endParaRPr>
            </a:p>
          </p:txBody>
        </p:sp>
        <p:sp>
          <p:nvSpPr>
            <p:cNvPr id="12" name="TextBox 11">
              <a:extLst>
                <a:ext uri="{FF2B5EF4-FFF2-40B4-BE49-F238E27FC236}">
                  <a16:creationId xmlns:a16="http://schemas.microsoft.com/office/drawing/2014/main" id="{4D6496C5-30E8-46D8-A410-69416E885CAC}"/>
                </a:ext>
              </a:extLst>
            </p:cNvPr>
            <p:cNvSpPr txBox="1"/>
            <p:nvPr/>
          </p:nvSpPr>
          <p:spPr>
            <a:xfrm>
              <a:off x="8438891" y="4189457"/>
              <a:ext cx="3457835" cy="120032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You can simply impress your audience and add a unique zing and appeal to your Presentations. Get a modern PowerPoint  Presentation that is beautifully designed. </a:t>
              </a:r>
            </a:p>
          </p:txBody>
        </p:sp>
      </p:grpSp>
      <p:sp>
        <p:nvSpPr>
          <p:cNvPr id="14" name="TextBox 13">
            <a:extLst>
              <a:ext uri="{FF2B5EF4-FFF2-40B4-BE49-F238E27FC236}">
                <a16:creationId xmlns:a16="http://schemas.microsoft.com/office/drawing/2014/main" id="{C68468A1-DDE0-47D7-838D-5A39298F607E}"/>
              </a:ext>
            </a:extLst>
          </p:cNvPr>
          <p:cNvSpPr txBox="1"/>
          <p:nvPr/>
        </p:nvSpPr>
        <p:spPr>
          <a:xfrm>
            <a:off x="6340747" y="4066087"/>
            <a:ext cx="1152128" cy="707886"/>
          </a:xfrm>
          <a:prstGeom prst="rect">
            <a:avLst/>
          </a:prstGeom>
          <a:noFill/>
        </p:spPr>
        <p:txBody>
          <a:bodyPr wrap="square" rtlCol="0">
            <a:spAutoFit/>
          </a:bodyPr>
          <a:lstStyle/>
          <a:p>
            <a:pPr algn="ctr"/>
            <a:r>
              <a:rPr lang="en-US" altLang="ko-KR" sz="4000" b="1" dirty="0">
                <a:solidFill>
                  <a:schemeClr val="bg1"/>
                </a:solidFill>
                <a:cs typeface="Arial" pitchFamily="34" charset="0"/>
              </a:rPr>
              <a:t>85K</a:t>
            </a:r>
            <a:endParaRPr lang="ko-KR" altLang="en-US" sz="4000" b="1" dirty="0">
              <a:solidFill>
                <a:schemeClr val="bg1"/>
              </a:solidFill>
              <a:cs typeface="Arial" pitchFamily="34" charset="0"/>
            </a:endParaRPr>
          </a:p>
        </p:txBody>
      </p:sp>
      <p:sp>
        <p:nvSpPr>
          <p:cNvPr id="15" name="TextBox 14">
            <a:extLst>
              <a:ext uri="{FF2B5EF4-FFF2-40B4-BE49-F238E27FC236}">
                <a16:creationId xmlns:a16="http://schemas.microsoft.com/office/drawing/2014/main" id="{93089A67-3E7F-44D9-8276-F66F1A6A6C05}"/>
              </a:ext>
            </a:extLst>
          </p:cNvPr>
          <p:cNvSpPr txBox="1"/>
          <p:nvPr/>
        </p:nvSpPr>
        <p:spPr>
          <a:xfrm>
            <a:off x="4547050" y="3010465"/>
            <a:ext cx="1152128"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85K</a:t>
            </a:r>
            <a:endParaRPr lang="ko-KR" altLang="en-US" sz="2400" b="1" dirty="0">
              <a:solidFill>
                <a:schemeClr val="bg1"/>
              </a:solidFill>
              <a:cs typeface="Arial" pitchFamily="34" charset="0"/>
            </a:endParaRPr>
          </a:p>
        </p:txBody>
      </p:sp>
      <p:sp>
        <p:nvSpPr>
          <p:cNvPr id="16" name="TextBox 15">
            <a:extLst>
              <a:ext uri="{FF2B5EF4-FFF2-40B4-BE49-F238E27FC236}">
                <a16:creationId xmlns:a16="http://schemas.microsoft.com/office/drawing/2014/main" id="{370D9797-AB93-4DA8-A70E-14F4CAC73A5A}"/>
              </a:ext>
            </a:extLst>
          </p:cNvPr>
          <p:cNvSpPr txBox="1"/>
          <p:nvPr/>
        </p:nvSpPr>
        <p:spPr>
          <a:xfrm>
            <a:off x="3521046" y="3541106"/>
            <a:ext cx="1152128"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85K</a:t>
            </a:r>
            <a:endParaRPr lang="ko-KR" altLang="en-US" sz="2400" b="1" dirty="0">
              <a:solidFill>
                <a:schemeClr val="bg1"/>
              </a:solidFill>
              <a:cs typeface="Arial" pitchFamily="34" charset="0"/>
            </a:endParaRPr>
          </a:p>
        </p:txBody>
      </p:sp>
      <p:sp>
        <p:nvSpPr>
          <p:cNvPr id="17" name="TextBox 16">
            <a:extLst>
              <a:ext uri="{FF2B5EF4-FFF2-40B4-BE49-F238E27FC236}">
                <a16:creationId xmlns:a16="http://schemas.microsoft.com/office/drawing/2014/main" id="{BCDFC46E-3322-4B59-9D4C-0840EFE2C10D}"/>
              </a:ext>
            </a:extLst>
          </p:cNvPr>
          <p:cNvSpPr txBox="1"/>
          <p:nvPr/>
        </p:nvSpPr>
        <p:spPr>
          <a:xfrm>
            <a:off x="3882832" y="4695134"/>
            <a:ext cx="1152128"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85K</a:t>
            </a:r>
            <a:endParaRPr lang="ko-KR" altLang="en-US" sz="2400" b="1" dirty="0">
              <a:solidFill>
                <a:schemeClr val="bg1"/>
              </a:solidFill>
              <a:cs typeface="Arial" pitchFamily="34" charset="0"/>
            </a:endParaRPr>
          </a:p>
        </p:txBody>
      </p:sp>
    </p:spTree>
    <p:extLst>
      <p:ext uri="{BB962C8B-B14F-4D97-AF65-F5344CB8AC3E}">
        <p14:creationId xmlns:p14="http://schemas.microsoft.com/office/powerpoint/2010/main" val="4200000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36AB55B-E73D-4192-9F63-E15C0327AF25}"/>
              </a:ext>
            </a:extLst>
          </p:cNvPr>
          <p:cNvSpPr>
            <a:spLocks noGrp="1"/>
          </p:cNvSpPr>
          <p:nvPr>
            <p:ph type="pic" sz="quarter" idx="14"/>
          </p:nvPr>
        </p:nvSpPr>
        <p:spPr/>
      </p:sp>
      <p:sp>
        <p:nvSpPr>
          <p:cNvPr id="6" name="TextBox 5">
            <a:extLst>
              <a:ext uri="{FF2B5EF4-FFF2-40B4-BE49-F238E27FC236}">
                <a16:creationId xmlns:a16="http://schemas.microsoft.com/office/drawing/2014/main" id="{B8D3DD92-1194-4FFB-BD49-8D16437CB36B}"/>
              </a:ext>
            </a:extLst>
          </p:cNvPr>
          <p:cNvSpPr txBox="1"/>
          <p:nvPr/>
        </p:nvSpPr>
        <p:spPr>
          <a:xfrm>
            <a:off x="7013750" y="3100243"/>
            <a:ext cx="4546192" cy="830997"/>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Get a modern PowerPoint  Presentation that is beautifully designed. I hope and I believe that this Template will your Time, Money and Reputation. You can simply impress your audience and add a unique zing and appeal to your Presentations. </a:t>
            </a:r>
          </a:p>
        </p:txBody>
      </p:sp>
      <p:cxnSp>
        <p:nvCxnSpPr>
          <p:cNvPr id="7" name="Straight Connector 6">
            <a:extLst>
              <a:ext uri="{FF2B5EF4-FFF2-40B4-BE49-F238E27FC236}">
                <a16:creationId xmlns:a16="http://schemas.microsoft.com/office/drawing/2014/main" id="{F6AAD0CD-30DE-4156-80D9-CF56CEDEAF34}"/>
              </a:ext>
            </a:extLst>
          </p:cNvPr>
          <p:cNvCxnSpPr>
            <a:cxnSpLocks/>
          </p:cNvCxnSpPr>
          <p:nvPr/>
        </p:nvCxnSpPr>
        <p:spPr>
          <a:xfrm flipV="1">
            <a:off x="7134330" y="2394417"/>
            <a:ext cx="4390376" cy="19911"/>
          </a:xfrm>
          <a:prstGeom prst="line">
            <a:avLst/>
          </a:prstGeom>
          <a:ln w="22225" cap="rnd">
            <a:solidFill>
              <a:srgbClr val="BEBFBF"/>
            </a:solidFill>
            <a:prstDash val="dash"/>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995F4E4-40E9-4DDC-AEBB-A84D155EC29F}"/>
              </a:ext>
            </a:extLst>
          </p:cNvPr>
          <p:cNvSpPr txBox="1"/>
          <p:nvPr/>
        </p:nvSpPr>
        <p:spPr>
          <a:xfrm>
            <a:off x="7013750" y="2651791"/>
            <a:ext cx="4546192" cy="338554"/>
          </a:xfrm>
          <a:prstGeom prst="rect">
            <a:avLst/>
          </a:prstGeom>
          <a:noFill/>
        </p:spPr>
        <p:txBody>
          <a:bodyPr wrap="square" lIns="108000" rIns="108000" rtlCol="0">
            <a:spAutoFit/>
          </a:bodyPr>
          <a:lstStyle/>
          <a:p>
            <a:pPr algn="r"/>
            <a:r>
              <a:rPr lang="en-US" altLang="ko-KR" sz="1600" b="1" dirty="0">
                <a:solidFill>
                  <a:schemeClr val="tx1">
                    <a:lumMod val="75000"/>
                    <a:lumOff val="25000"/>
                  </a:schemeClr>
                </a:solidFill>
                <a:cs typeface="Arial" pitchFamily="34" charset="0"/>
              </a:rPr>
              <a:t>Power PowerPoint Presentation </a:t>
            </a:r>
            <a:endParaRPr lang="ko-KR" altLang="en-US" sz="1600" b="1" dirty="0">
              <a:solidFill>
                <a:schemeClr val="tx1">
                  <a:lumMod val="75000"/>
                  <a:lumOff val="25000"/>
                </a:schemeClr>
              </a:solidFill>
              <a:cs typeface="Arial" pitchFamily="34" charset="0"/>
            </a:endParaRPr>
          </a:p>
        </p:txBody>
      </p:sp>
      <p:sp>
        <p:nvSpPr>
          <p:cNvPr id="9" name="TextBox 8">
            <a:extLst>
              <a:ext uri="{FF2B5EF4-FFF2-40B4-BE49-F238E27FC236}">
                <a16:creationId xmlns:a16="http://schemas.microsoft.com/office/drawing/2014/main" id="{97A32344-1B10-4E12-ADEA-3DE04371F4D1}"/>
              </a:ext>
            </a:extLst>
          </p:cNvPr>
          <p:cNvSpPr txBox="1"/>
          <p:nvPr/>
        </p:nvSpPr>
        <p:spPr>
          <a:xfrm>
            <a:off x="7013749" y="1895901"/>
            <a:ext cx="4546192" cy="369332"/>
          </a:xfrm>
          <a:prstGeom prst="rect">
            <a:avLst/>
          </a:prstGeom>
          <a:noFill/>
        </p:spPr>
        <p:txBody>
          <a:bodyPr wrap="square" rtlCol="0" anchor="ctr">
            <a:spAutoFit/>
          </a:bodyPr>
          <a:lstStyle/>
          <a:p>
            <a:pPr algn="dist"/>
            <a:r>
              <a:rPr lang="en-GB" altLang="ko-KR" dirty="0">
                <a:solidFill>
                  <a:schemeClr val="accent1"/>
                </a:solidFill>
                <a:cs typeface="Arial" pitchFamily="34" charset="0"/>
              </a:rPr>
              <a:t>L</a:t>
            </a:r>
            <a:r>
              <a:rPr lang="en-US" altLang="ko-KR" dirty="0">
                <a:solidFill>
                  <a:schemeClr val="accent1"/>
                </a:solidFill>
                <a:cs typeface="Arial" pitchFamily="34" charset="0"/>
              </a:rPr>
              <a:t>OREM IPSUM DOLOR SIT AMET </a:t>
            </a:r>
            <a:endParaRPr lang="ko-KR" altLang="en-US" dirty="0">
              <a:solidFill>
                <a:schemeClr val="accent1"/>
              </a:solidFill>
              <a:cs typeface="Arial" pitchFamily="34" charset="0"/>
            </a:endParaRPr>
          </a:p>
        </p:txBody>
      </p:sp>
      <p:grpSp>
        <p:nvGrpSpPr>
          <p:cNvPr id="10" name="Group 9">
            <a:extLst>
              <a:ext uri="{FF2B5EF4-FFF2-40B4-BE49-F238E27FC236}">
                <a16:creationId xmlns:a16="http://schemas.microsoft.com/office/drawing/2014/main" id="{28CBA415-C8B6-401F-9A2D-5A50ECA5DEDF}"/>
              </a:ext>
            </a:extLst>
          </p:cNvPr>
          <p:cNvGrpSpPr/>
          <p:nvPr/>
        </p:nvGrpSpPr>
        <p:grpSpPr>
          <a:xfrm>
            <a:off x="7013749" y="586013"/>
            <a:ext cx="4546192" cy="1344519"/>
            <a:chOff x="3862980" y="5031564"/>
            <a:chExt cx="3433328" cy="1344519"/>
          </a:xfrm>
        </p:grpSpPr>
        <p:sp>
          <p:nvSpPr>
            <p:cNvPr id="11" name="TextBox 10">
              <a:extLst>
                <a:ext uri="{FF2B5EF4-FFF2-40B4-BE49-F238E27FC236}">
                  <a16:creationId xmlns:a16="http://schemas.microsoft.com/office/drawing/2014/main" id="{A6BDE6CD-874D-47BE-8E97-B7A3C4F4DA43}"/>
                </a:ext>
              </a:extLst>
            </p:cNvPr>
            <p:cNvSpPr txBox="1"/>
            <p:nvPr/>
          </p:nvSpPr>
          <p:spPr>
            <a:xfrm>
              <a:off x="3862980" y="5031564"/>
              <a:ext cx="3433328" cy="923330"/>
            </a:xfrm>
            <a:prstGeom prst="rect">
              <a:avLst/>
            </a:prstGeom>
            <a:noFill/>
          </p:spPr>
          <p:txBody>
            <a:bodyPr wrap="square" rtlCol="0" anchor="ctr">
              <a:spAutoFit/>
            </a:bodyPr>
            <a:lstStyle/>
            <a:p>
              <a:pPr algn="dist"/>
              <a:r>
                <a:rPr lang="en-US" altLang="ko-KR" sz="5400" b="1" dirty="0">
                  <a:solidFill>
                    <a:schemeClr val="accent1"/>
                  </a:solidFill>
                  <a:cs typeface="Arial" pitchFamily="34" charset="0"/>
                </a:rPr>
                <a:t>AWESOME</a:t>
              </a:r>
            </a:p>
          </p:txBody>
        </p:sp>
        <p:sp>
          <p:nvSpPr>
            <p:cNvPr id="12" name="TextBox 11">
              <a:extLst>
                <a:ext uri="{FF2B5EF4-FFF2-40B4-BE49-F238E27FC236}">
                  <a16:creationId xmlns:a16="http://schemas.microsoft.com/office/drawing/2014/main" id="{E61B020A-1E58-4A9E-BFC0-DF2CF8F23422}"/>
                </a:ext>
              </a:extLst>
            </p:cNvPr>
            <p:cNvSpPr txBox="1"/>
            <p:nvPr/>
          </p:nvSpPr>
          <p:spPr>
            <a:xfrm>
              <a:off x="3862980" y="5729752"/>
              <a:ext cx="3433328" cy="646331"/>
            </a:xfrm>
            <a:prstGeom prst="rect">
              <a:avLst/>
            </a:prstGeom>
            <a:noFill/>
          </p:spPr>
          <p:txBody>
            <a:bodyPr wrap="square" rtlCol="0" anchor="ctr">
              <a:spAutoFit/>
            </a:bodyPr>
            <a:lstStyle/>
            <a:p>
              <a:pPr algn="dist"/>
              <a:r>
                <a:rPr lang="en-GB" altLang="ko-KR" sz="3600" b="1" dirty="0">
                  <a:solidFill>
                    <a:schemeClr val="accent2"/>
                  </a:solidFill>
                  <a:cs typeface="Arial" pitchFamily="34" charset="0"/>
                </a:rPr>
                <a:t>PRESENTATION</a:t>
              </a:r>
              <a:endParaRPr lang="ko-KR" altLang="en-US" sz="3600" b="1" dirty="0">
                <a:solidFill>
                  <a:schemeClr val="accent2"/>
                </a:solidFill>
                <a:cs typeface="Arial" pitchFamily="34" charset="0"/>
              </a:endParaRPr>
            </a:p>
          </p:txBody>
        </p:sp>
      </p:grpSp>
      <p:sp>
        <p:nvSpPr>
          <p:cNvPr id="14" name="Freeform: Shape 13">
            <a:extLst>
              <a:ext uri="{FF2B5EF4-FFF2-40B4-BE49-F238E27FC236}">
                <a16:creationId xmlns:a16="http://schemas.microsoft.com/office/drawing/2014/main" id="{4D49244C-AFBC-4DA8-871C-827F7695A6FE}"/>
              </a:ext>
            </a:extLst>
          </p:cNvPr>
          <p:cNvSpPr/>
          <p:nvPr/>
        </p:nvSpPr>
        <p:spPr>
          <a:xfrm rot="19700944">
            <a:off x="2433347" y="1978635"/>
            <a:ext cx="3870946" cy="1138495"/>
          </a:xfrm>
          <a:custGeom>
            <a:avLst/>
            <a:gdLst>
              <a:gd name="connsiteX0" fmla="*/ 0 w 3947485"/>
              <a:gd name="connsiteY0" fmla="*/ 1154605 h 1218113"/>
              <a:gd name="connsiteX1" fmla="*/ 55409 w 3947485"/>
              <a:gd name="connsiteY1" fmla="*/ 1218113 h 1218113"/>
              <a:gd name="connsiteX2" fmla="*/ 0 w 3947485"/>
              <a:gd name="connsiteY2" fmla="*/ 1218113 h 1218113"/>
              <a:gd name="connsiteX3" fmla="*/ 2039744 w 3947485"/>
              <a:gd name="connsiteY3" fmla="*/ 819482 h 1218113"/>
              <a:gd name="connsiteX4" fmla="*/ 2025393 w 3947485"/>
              <a:gd name="connsiteY4" fmla="*/ 957653 h 1218113"/>
              <a:gd name="connsiteX5" fmla="*/ 1995843 w 3947485"/>
              <a:gd name="connsiteY5" fmla="*/ 1102276 h 1218113"/>
              <a:gd name="connsiteX6" fmla="*/ 1959917 w 3947485"/>
              <a:gd name="connsiteY6" fmla="*/ 1218113 h 1218113"/>
              <a:gd name="connsiteX7" fmla="*/ 1010500 w 3947485"/>
              <a:gd name="connsiteY7" fmla="*/ 1218113 h 1218113"/>
              <a:gd name="connsiteX8" fmla="*/ 1033213 w 3947485"/>
              <a:gd name="connsiteY8" fmla="*/ 1198297 h 1218113"/>
              <a:gd name="connsiteX9" fmla="*/ 1117600 w 3947485"/>
              <a:gd name="connsiteY9" fmla="*/ 1087953 h 1218113"/>
              <a:gd name="connsiteX10" fmla="*/ 1178265 w 3947485"/>
              <a:gd name="connsiteY10" fmla="*/ 962986 h 1218113"/>
              <a:gd name="connsiteX11" fmla="*/ 1207599 w 3947485"/>
              <a:gd name="connsiteY11" fmla="*/ 848786 h 1218113"/>
              <a:gd name="connsiteX12" fmla="*/ 2379027 w 3947485"/>
              <a:gd name="connsiteY12" fmla="*/ 807535 h 1218113"/>
              <a:gd name="connsiteX13" fmla="*/ 2649752 w 3947485"/>
              <a:gd name="connsiteY13" fmla="*/ 1218113 h 1218113"/>
              <a:gd name="connsiteX14" fmla="*/ 2199708 w 3947485"/>
              <a:gd name="connsiteY14" fmla="*/ 1218113 h 1218113"/>
              <a:gd name="connsiteX15" fmla="*/ 2244454 w 3947485"/>
              <a:gd name="connsiteY15" fmla="*/ 1034224 h 1218113"/>
              <a:gd name="connsiteX16" fmla="*/ 2268807 w 3947485"/>
              <a:gd name="connsiteY16" fmla="*/ 824766 h 1218113"/>
              <a:gd name="connsiteX17" fmla="*/ 2268893 w 3947485"/>
              <a:gd name="connsiteY17" fmla="*/ 811414 h 1218113"/>
              <a:gd name="connsiteX18" fmla="*/ 1854358 w 3947485"/>
              <a:gd name="connsiteY18" fmla="*/ 0 h 1218113"/>
              <a:gd name="connsiteX19" fmla="*/ 1908395 w 3947485"/>
              <a:gd name="connsiteY19" fmla="*/ 105736 h 1218113"/>
              <a:gd name="connsiteX20" fmla="*/ 2001801 w 3947485"/>
              <a:gd name="connsiteY20" fmla="*/ 379738 h 1218113"/>
              <a:gd name="connsiteX21" fmla="*/ 2023582 w 3947485"/>
              <a:gd name="connsiteY21" fmla="*/ 495951 h 1218113"/>
              <a:gd name="connsiteX22" fmla="*/ 1185974 w 3947485"/>
              <a:gd name="connsiteY22" fmla="*/ 525446 h 1218113"/>
              <a:gd name="connsiteX23" fmla="*/ 1158618 w 3947485"/>
              <a:gd name="connsiteY23" fmla="*/ 445199 h 1218113"/>
              <a:gd name="connsiteX24" fmla="*/ 893673 w 3947485"/>
              <a:gd name="connsiteY24" fmla="*/ 144289 h 1218113"/>
              <a:gd name="connsiteX25" fmla="*/ 34395 w 3947485"/>
              <a:gd name="connsiteY25" fmla="*/ 257871 h 1218113"/>
              <a:gd name="connsiteX26" fmla="*/ 0 w 3947485"/>
              <a:gd name="connsiteY26" fmla="*/ 302846 h 1218113"/>
              <a:gd name="connsiteX27" fmla="*/ 0 w 3947485"/>
              <a:gd name="connsiteY27" fmla="*/ 0 h 1218113"/>
              <a:gd name="connsiteX28" fmla="*/ 2762149 w 3947485"/>
              <a:gd name="connsiteY28" fmla="*/ 0 h 1218113"/>
              <a:gd name="connsiteX29" fmla="*/ 2671836 w 3947485"/>
              <a:gd name="connsiteY29" fmla="*/ 3180 h 1218113"/>
              <a:gd name="connsiteX30" fmla="*/ 2402053 w 3947485"/>
              <a:gd name="connsiteY30" fmla="*/ 482624 h 1218113"/>
              <a:gd name="connsiteX31" fmla="*/ 2254375 w 3947485"/>
              <a:gd name="connsiteY31" fmla="*/ 487824 h 1218113"/>
              <a:gd name="connsiteX32" fmla="*/ 2224225 w 3947485"/>
              <a:gd name="connsiteY32" fmla="*/ 326958 h 1218113"/>
              <a:gd name="connsiteX33" fmla="*/ 2116667 w 3947485"/>
              <a:gd name="connsiteY33" fmla="*/ 11441 h 1218113"/>
              <a:gd name="connsiteX34" fmla="*/ 2110820 w 3947485"/>
              <a:gd name="connsiteY34" fmla="*/ 0 h 1218113"/>
              <a:gd name="connsiteX35" fmla="*/ 3938856 w 3947485"/>
              <a:gd name="connsiteY35" fmla="*/ 46852 h 1218113"/>
              <a:gd name="connsiteX36" fmla="*/ 3685733 w 3947485"/>
              <a:gd name="connsiteY36" fmla="*/ 496689 h 1218113"/>
              <a:gd name="connsiteX37" fmla="*/ 3686630 w 3947485"/>
              <a:gd name="connsiteY37" fmla="*/ 496656 h 1218113"/>
              <a:gd name="connsiteX38" fmla="*/ 3792899 w 3947485"/>
              <a:gd name="connsiteY38" fmla="*/ 595696 h 1218113"/>
              <a:gd name="connsiteX39" fmla="*/ 3693860 w 3947485"/>
              <a:gd name="connsiteY39" fmla="*/ 701966 h 1218113"/>
              <a:gd name="connsiteX40" fmla="*/ 3663345 w 3947485"/>
              <a:gd name="connsiteY40" fmla="*/ 703040 h 1218113"/>
              <a:gd name="connsiteX41" fmla="*/ 3947485 w 3947485"/>
              <a:gd name="connsiteY41" fmla="*/ 1133960 h 1218113"/>
              <a:gd name="connsiteX42" fmla="*/ 2759915 w 3947485"/>
              <a:gd name="connsiteY42" fmla="*/ 1175779 h 1218113"/>
              <a:gd name="connsiteX43" fmla="*/ 2475777 w 3947485"/>
              <a:gd name="connsiteY43" fmla="*/ 744859 h 1218113"/>
              <a:gd name="connsiteX44" fmla="*/ 985818 w 3947485"/>
              <a:gd name="connsiteY44" fmla="*/ 797326 h 1218113"/>
              <a:gd name="connsiteX45" fmla="*/ 985800 w 3947485"/>
              <a:gd name="connsiteY45" fmla="*/ 797650 h 1218113"/>
              <a:gd name="connsiteX46" fmla="*/ 923001 w 3947485"/>
              <a:gd name="connsiteY46" fmla="*/ 967996 h 1218113"/>
              <a:gd name="connsiteX47" fmla="*/ 293892 w 3947485"/>
              <a:gd name="connsiteY47" fmla="*/ 1117280 h 1218113"/>
              <a:gd name="connsiteX48" fmla="*/ 144608 w 3947485"/>
              <a:gd name="connsiteY48" fmla="*/ 488171 h 1218113"/>
              <a:gd name="connsiteX49" fmla="*/ 773717 w 3947485"/>
              <a:gd name="connsiteY49" fmla="*/ 338887 h 1218113"/>
              <a:gd name="connsiteX50" fmla="*/ 950347 w 3947485"/>
              <a:gd name="connsiteY50" fmla="*/ 539494 h 1218113"/>
              <a:gd name="connsiteX51" fmla="*/ 968375 w 3947485"/>
              <a:gd name="connsiteY51" fmla="*/ 592378 h 1218113"/>
              <a:gd name="connsiteX52" fmla="*/ 2498164 w 3947485"/>
              <a:gd name="connsiteY52" fmla="*/ 538507 h 1218113"/>
              <a:gd name="connsiteX53" fmla="*/ 2751287 w 3947485"/>
              <a:gd name="connsiteY53" fmla="*/ 88671 h 1218113"/>
              <a:gd name="connsiteX0" fmla="*/ 0 w 3947485"/>
              <a:gd name="connsiteY0" fmla="*/ 1154605 h 1218113"/>
              <a:gd name="connsiteX1" fmla="*/ 55409 w 3947485"/>
              <a:gd name="connsiteY1" fmla="*/ 1218113 h 1218113"/>
              <a:gd name="connsiteX2" fmla="*/ 0 w 3947485"/>
              <a:gd name="connsiteY2" fmla="*/ 1218113 h 1218113"/>
              <a:gd name="connsiteX3" fmla="*/ 0 w 3947485"/>
              <a:gd name="connsiteY3" fmla="*/ 1154605 h 1218113"/>
              <a:gd name="connsiteX4" fmla="*/ 2039744 w 3947485"/>
              <a:gd name="connsiteY4" fmla="*/ 819482 h 1218113"/>
              <a:gd name="connsiteX5" fmla="*/ 2025393 w 3947485"/>
              <a:gd name="connsiteY5" fmla="*/ 957653 h 1218113"/>
              <a:gd name="connsiteX6" fmla="*/ 1995843 w 3947485"/>
              <a:gd name="connsiteY6" fmla="*/ 1102276 h 1218113"/>
              <a:gd name="connsiteX7" fmla="*/ 1959917 w 3947485"/>
              <a:gd name="connsiteY7" fmla="*/ 1218113 h 1218113"/>
              <a:gd name="connsiteX8" fmla="*/ 1010500 w 3947485"/>
              <a:gd name="connsiteY8" fmla="*/ 1218113 h 1218113"/>
              <a:gd name="connsiteX9" fmla="*/ 1117600 w 3947485"/>
              <a:gd name="connsiteY9" fmla="*/ 1087953 h 1218113"/>
              <a:gd name="connsiteX10" fmla="*/ 1178265 w 3947485"/>
              <a:gd name="connsiteY10" fmla="*/ 962986 h 1218113"/>
              <a:gd name="connsiteX11" fmla="*/ 1207599 w 3947485"/>
              <a:gd name="connsiteY11" fmla="*/ 848786 h 1218113"/>
              <a:gd name="connsiteX12" fmla="*/ 2039744 w 3947485"/>
              <a:gd name="connsiteY12" fmla="*/ 819482 h 1218113"/>
              <a:gd name="connsiteX13" fmla="*/ 2379027 w 3947485"/>
              <a:gd name="connsiteY13" fmla="*/ 807535 h 1218113"/>
              <a:gd name="connsiteX14" fmla="*/ 2649752 w 3947485"/>
              <a:gd name="connsiteY14" fmla="*/ 1218113 h 1218113"/>
              <a:gd name="connsiteX15" fmla="*/ 2199708 w 3947485"/>
              <a:gd name="connsiteY15" fmla="*/ 1218113 h 1218113"/>
              <a:gd name="connsiteX16" fmla="*/ 2244454 w 3947485"/>
              <a:gd name="connsiteY16" fmla="*/ 1034224 h 1218113"/>
              <a:gd name="connsiteX17" fmla="*/ 2268807 w 3947485"/>
              <a:gd name="connsiteY17" fmla="*/ 824766 h 1218113"/>
              <a:gd name="connsiteX18" fmla="*/ 2268893 w 3947485"/>
              <a:gd name="connsiteY18" fmla="*/ 811414 h 1218113"/>
              <a:gd name="connsiteX19" fmla="*/ 2379027 w 3947485"/>
              <a:gd name="connsiteY19" fmla="*/ 807535 h 1218113"/>
              <a:gd name="connsiteX20" fmla="*/ 1854358 w 3947485"/>
              <a:gd name="connsiteY20" fmla="*/ 0 h 1218113"/>
              <a:gd name="connsiteX21" fmla="*/ 1908395 w 3947485"/>
              <a:gd name="connsiteY21" fmla="*/ 105736 h 1218113"/>
              <a:gd name="connsiteX22" fmla="*/ 2001801 w 3947485"/>
              <a:gd name="connsiteY22" fmla="*/ 379738 h 1218113"/>
              <a:gd name="connsiteX23" fmla="*/ 2023582 w 3947485"/>
              <a:gd name="connsiteY23" fmla="*/ 495951 h 1218113"/>
              <a:gd name="connsiteX24" fmla="*/ 1185974 w 3947485"/>
              <a:gd name="connsiteY24" fmla="*/ 525446 h 1218113"/>
              <a:gd name="connsiteX25" fmla="*/ 1158618 w 3947485"/>
              <a:gd name="connsiteY25" fmla="*/ 445199 h 1218113"/>
              <a:gd name="connsiteX26" fmla="*/ 893673 w 3947485"/>
              <a:gd name="connsiteY26" fmla="*/ 144289 h 1218113"/>
              <a:gd name="connsiteX27" fmla="*/ 34395 w 3947485"/>
              <a:gd name="connsiteY27" fmla="*/ 257871 h 1218113"/>
              <a:gd name="connsiteX28" fmla="*/ 0 w 3947485"/>
              <a:gd name="connsiteY28" fmla="*/ 302846 h 1218113"/>
              <a:gd name="connsiteX29" fmla="*/ 0 w 3947485"/>
              <a:gd name="connsiteY29" fmla="*/ 0 h 1218113"/>
              <a:gd name="connsiteX30" fmla="*/ 1854358 w 3947485"/>
              <a:gd name="connsiteY30" fmla="*/ 0 h 1218113"/>
              <a:gd name="connsiteX31" fmla="*/ 2762149 w 3947485"/>
              <a:gd name="connsiteY31" fmla="*/ 0 h 1218113"/>
              <a:gd name="connsiteX32" fmla="*/ 2671836 w 3947485"/>
              <a:gd name="connsiteY32" fmla="*/ 3180 h 1218113"/>
              <a:gd name="connsiteX33" fmla="*/ 2402053 w 3947485"/>
              <a:gd name="connsiteY33" fmla="*/ 482624 h 1218113"/>
              <a:gd name="connsiteX34" fmla="*/ 2254375 w 3947485"/>
              <a:gd name="connsiteY34" fmla="*/ 487824 h 1218113"/>
              <a:gd name="connsiteX35" fmla="*/ 2224225 w 3947485"/>
              <a:gd name="connsiteY35" fmla="*/ 326958 h 1218113"/>
              <a:gd name="connsiteX36" fmla="*/ 2116667 w 3947485"/>
              <a:gd name="connsiteY36" fmla="*/ 11441 h 1218113"/>
              <a:gd name="connsiteX37" fmla="*/ 2110820 w 3947485"/>
              <a:gd name="connsiteY37" fmla="*/ 0 h 1218113"/>
              <a:gd name="connsiteX38" fmla="*/ 2762149 w 3947485"/>
              <a:gd name="connsiteY38" fmla="*/ 0 h 1218113"/>
              <a:gd name="connsiteX39" fmla="*/ 3938856 w 3947485"/>
              <a:gd name="connsiteY39" fmla="*/ 46852 h 1218113"/>
              <a:gd name="connsiteX40" fmla="*/ 3685733 w 3947485"/>
              <a:gd name="connsiteY40" fmla="*/ 496689 h 1218113"/>
              <a:gd name="connsiteX41" fmla="*/ 3686630 w 3947485"/>
              <a:gd name="connsiteY41" fmla="*/ 496656 h 1218113"/>
              <a:gd name="connsiteX42" fmla="*/ 3792899 w 3947485"/>
              <a:gd name="connsiteY42" fmla="*/ 595696 h 1218113"/>
              <a:gd name="connsiteX43" fmla="*/ 3693860 w 3947485"/>
              <a:gd name="connsiteY43" fmla="*/ 701966 h 1218113"/>
              <a:gd name="connsiteX44" fmla="*/ 3663345 w 3947485"/>
              <a:gd name="connsiteY44" fmla="*/ 703040 h 1218113"/>
              <a:gd name="connsiteX45" fmla="*/ 3947485 w 3947485"/>
              <a:gd name="connsiteY45" fmla="*/ 1133960 h 1218113"/>
              <a:gd name="connsiteX46" fmla="*/ 2759915 w 3947485"/>
              <a:gd name="connsiteY46" fmla="*/ 1175779 h 1218113"/>
              <a:gd name="connsiteX47" fmla="*/ 2475777 w 3947485"/>
              <a:gd name="connsiteY47" fmla="*/ 744859 h 1218113"/>
              <a:gd name="connsiteX48" fmla="*/ 985818 w 3947485"/>
              <a:gd name="connsiteY48" fmla="*/ 797326 h 1218113"/>
              <a:gd name="connsiteX49" fmla="*/ 985800 w 3947485"/>
              <a:gd name="connsiteY49" fmla="*/ 797650 h 1218113"/>
              <a:gd name="connsiteX50" fmla="*/ 923001 w 3947485"/>
              <a:gd name="connsiteY50" fmla="*/ 967996 h 1218113"/>
              <a:gd name="connsiteX51" fmla="*/ 293892 w 3947485"/>
              <a:gd name="connsiteY51" fmla="*/ 1117280 h 1218113"/>
              <a:gd name="connsiteX52" fmla="*/ 144608 w 3947485"/>
              <a:gd name="connsiteY52" fmla="*/ 488171 h 1218113"/>
              <a:gd name="connsiteX53" fmla="*/ 773717 w 3947485"/>
              <a:gd name="connsiteY53" fmla="*/ 338887 h 1218113"/>
              <a:gd name="connsiteX54" fmla="*/ 950347 w 3947485"/>
              <a:gd name="connsiteY54" fmla="*/ 539494 h 1218113"/>
              <a:gd name="connsiteX55" fmla="*/ 968375 w 3947485"/>
              <a:gd name="connsiteY55" fmla="*/ 592378 h 1218113"/>
              <a:gd name="connsiteX56" fmla="*/ 2498164 w 3947485"/>
              <a:gd name="connsiteY56" fmla="*/ 538507 h 1218113"/>
              <a:gd name="connsiteX57" fmla="*/ 2751287 w 3947485"/>
              <a:gd name="connsiteY57" fmla="*/ 88671 h 1218113"/>
              <a:gd name="connsiteX58" fmla="*/ 3938856 w 3947485"/>
              <a:gd name="connsiteY58" fmla="*/ 46852 h 1218113"/>
              <a:gd name="connsiteX0" fmla="*/ 0 w 3947485"/>
              <a:gd name="connsiteY0" fmla="*/ 1154605 h 1218113"/>
              <a:gd name="connsiteX1" fmla="*/ 55409 w 3947485"/>
              <a:gd name="connsiteY1" fmla="*/ 1218113 h 1218113"/>
              <a:gd name="connsiteX2" fmla="*/ 0 w 3947485"/>
              <a:gd name="connsiteY2" fmla="*/ 1218113 h 1218113"/>
              <a:gd name="connsiteX3" fmla="*/ 0 w 3947485"/>
              <a:gd name="connsiteY3" fmla="*/ 1154605 h 1218113"/>
              <a:gd name="connsiteX4" fmla="*/ 2039744 w 3947485"/>
              <a:gd name="connsiteY4" fmla="*/ 819482 h 1218113"/>
              <a:gd name="connsiteX5" fmla="*/ 2025393 w 3947485"/>
              <a:gd name="connsiteY5" fmla="*/ 957653 h 1218113"/>
              <a:gd name="connsiteX6" fmla="*/ 1995843 w 3947485"/>
              <a:gd name="connsiteY6" fmla="*/ 1102276 h 1218113"/>
              <a:gd name="connsiteX7" fmla="*/ 1959917 w 3947485"/>
              <a:gd name="connsiteY7" fmla="*/ 1218113 h 1218113"/>
              <a:gd name="connsiteX8" fmla="*/ 1010500 w 3947485"/>
              <a:gd name="connsiteY8" fmla="*/ 1218113 h 1218113"/>
              <a:gd name="connsiteX9" fmla="*/ 1178265 w 3947485"/>
              <a:gd name="connsiteY9" fmla="*/ 962986 h 1218113"/>
              <a:gd name="connsiteX10" fmla="*/ 1207599 w 3947485"/>
              <a:gd name="connsiteY10" fmla="*/ 848786 h 1218113"/>
              <a:gd name="connsiteX11" fmla="*/ 2039744 w 3947485"/>
              <a:gd name="connsiteY11" fmla="*/ 819482 h 1218113"/>
              <a:gd name="connsiteX12" fmla="*/ 2379027 w 3947485"/>
              <a:gd name="connsiteY12" fmla="*/ 807535 h 1218113"/>
              <a:gd name="connsiteX13" fmla="*/ 2649752 w 3947485"/>
              <a:gd name="connsiteY13" fmla="*/ 1218113 h 1218113"/>
              <a:gd name="connsiteX14" fmla="*/ 2199708 w 3947485"/>
              <a:gd name="connsiteY14" fmla="*/ 1218113 h 1218113"/>
              <a:gd name="connsiteX15" fmla="*/ 2244454 w 3947485"/>
              <a:gd name="connsiteY15" fmla="*/ 1034224 h 1218113"/>
              <a:gd name="connsiteX16" fmla="*/ 2268807 w 3947485"/>
              <a:gd name="connsiteY16" fmla="*/ 824766 h 1218113"/>
              <a:gd name="connsiteX17" fmla="*/ 2268893 w 3947485"/>
              <a:gd name="connsiteY17" fmla="*/ 811414 h 1218113"/>
              <a:gd name="connsiteX18" fmla="*/ 2379027 w 3947485"/>
              <a:gd name="connsiteY18" fmla="*/ 807535 h 1218113"/>
              <a:gd name="connsiteX19" fmla="*/ 1854358 w 3947485"/>
              <a:gd name="connsiteY19" fmla="*/ 0 h 1218113"/>
              <a:gd name="connsiteX20" fmla="*/ 1908395 w 3947485"/>
              <a:gd name="connsiteY20" fmla="*/ 105736 h 1218113"/>
              <a:gd name="connsiteX21" fmla="*/ 2001801 w 3947485"/>
              <a:gd name="connsiteY21" fmla="*/ 379738 h 1218113"/>
              <a:gd name="connsiteX22" fmla="*/ 2023582 w 3947485"/>
              <a:gd name="connsiteY22" fmla="*/ 495951 h 1218113"/>
              <a:gd name="connsiteX23" fmla="*/ 1185974 w 3947485"/>
              <a:gd name="connsiteY23" fmla="*/ 525446 h 1218113"/>
              <a:gd name="connsiteX24" fmla="*/ 1158618 w 3947485"/>
              <a:gd name="connsiteY24" fmla="*/ 445199 h 1218113"/>
              <a:gd name="connsiteX25" fmla="*/ 893673 w 3947485"/>
              <a:gd name="connsiteY25" fmla="*/ 144289 h 1218113"/>
              <a:gd name="connsiteX26" fmla="*/ 34395 w 3947485"/>
              <a:gd name="connsiteY26" fmla="*/ 257871 h 1218113"/>
              <a:gd name="connsiteX27" fmla="*/ 0 w 3947485"/>
              <a:gd name="connsiteY27" fmla="*/ 302846 h 1218113"/>
              <a:gd name="connsiteX28" fmla="*/ 0 w 3947485"/>
              <a:gd name="connsiteY28" fmla="*/ 0 h 1218113"/>
              <a:gd name="connsiteX29" fmla="*/ 1854358 w 3947485"/>
              <a:gd name="connsiteY29" fmla="*/ 0 h 1218113"/>
              <a:gd name="connsiteX30" fmla="*/ 2762149 w 3947485"/>
              <a:gd name="connsiteY30" fmla="*/ 0 h 1218113"/>
              <a:gd name="connsiteX31" fmla="*/ 2671836 w 3947485"/>
              <a:gd name="connsiteY31" fmla="*/ 3180 h 1218113"/>
              <a:gd name="connsiteX32" fmla="*/ 2402053 w 3947485"/>
              <a:gd name="connsiteY32" fmla="*/ 482624 h 1218113"/>
              <a:gd name="connsiteX33" fmla="*/ 2254375 w 3947485"/>
              <a:gd name="connsiteY33" fmla="*/ 487824 h 1218113"/>
              <a:gd name="connsiteX34" fmla="*/ 2224225 w 3947485"/>
              <a:gd name="connsiteY34" fmla="*/ 326958 h 1218113"/>
              <a:gd name="connsiteX35" fmla="*/ 2116667 w 3947485"/>
              <a:gd name="connsiteY35" fmla="*/ 11441 h 1218113"/>
              <a:gd name="connsiteX36" fmla="*/ 2110820 w 3947485"/>
              <a:gd name="connsiteY36" fmla="*/ 0 h 1218113"/>
              <a:gd name="connsiteX37" fmla="*/ 2762149 w 3947485"/>
              <a:gd name="connsiteY37" fmla="*/ 0 h 1218113"/>
              <a:gd name="connsiteX38" fmla="*/ 3938856 w 3947485"/>
              <a:gd name="connsiteY38" fmla="*/ 46852 h 1218113"/>
              <a:gd name="connsiteX39" fmla="*/ 3685733 w 3947485"/>
              <a:gd name="connsiteY39" fmla="*/ 496689 h 1218113"/>
              <a:gd name="connsiteX40" fmla="*/ 3686630 w 3947485"/>
              <a:gd name="connsiteY40" fmla="*/ 496656 h 1218113"/>
              <a:gd name="connsiteX41" fmla="*/ 3792899 w 3947485"/>
              <a:gd name="connsiteY41" fmla="*/ 595696 h 1218113"/>
              <a:gd name="connsiteX42" fmla="*/ 3693860 w 3947485"/>
              <a:gd name="connsiteY42" fmla="*/ 701966 h 1218113"/>
              <a:gd name="connsiteX43" fmla="*/ 3663345 w 3947485"/>
              <a:gd name="connsiteY43" fmla="*/ 703040 h 1218113"/>
              <a:gd name="connsiteX44" fmla="*/ 3947485 w 3947485"/>
              <a:gd name="connsiteY44" fmla="*/ 1133960 h 1218113"/>
              <a:gd name="connsiteX45" fmla="*/ 2759915 w 3947485"/>
              <a:gd name="connsiteY45" fmla="*/ 1175779 h 1218113"/>
              <a:gd name="connsiteX46" fmla="*/ 2475777 w 3947485"/>
              <a:gd name="connsiteY46" fmla="*/ 744859 h 1218113"/>
              <a:gd name="connsiteX47" fmla="*/ 985818 w 3947485"/>
              <a:gd name="connsiteY47" fmla="*/ 797326 h 1218113"/>
              <a:gd name="connsiteX48" fmla="*/ 985800 w 3947485"/>
              <a:gd name="connsiteY48" fmla="*/ 797650 h 1218113"/>
              <a:gd name="connsiteX49" fmla="*/ 923001 w 3947485"/>
              <a:gd name="connsiteY49" fmla="*/ 967996 h 1218113"/>
              <a:gd name="connsiteX50" fmla="*/ 293892 w 3947485"/>
              <a:gd name="connsiteY50" fmla="*/ 1117280 h 1218113"/>
              <a:gd name="connsiteX51" fmla="*/ 144608 w 3947485"/>
              <a:gd name="connsiteY51" fmla="*/ 488171 h 1218113"/>
              <a:gd name="connsiteX52" fmla="*/ 773717 w 3947485"/>
              <a:gd name="connsiteY52" fmla="*/ 338887 h 1218113"/>
              <a:gd name="connsiteX53" fmla="*/ 950347 w 3947485"/>
              <a:gd name="connsiteY53" fmla="*/ 539494 h 1218113"/>
              <a:gd name="connsiteX54" fmla="*/ 968375 w 3947485"/>
              <a:gd name="connsiteY54" fmla="*/ 592378 h 1218113"/>
              <a:gd name="connsiteX55" fmla="*/ 2498164 w 3947485"/>
              <a:gd name="connsiteY55" fmla="*/ 538507 h 1218113"/>
              <a:gd name="connsiteX56" fmla="*/ 2751287 w 3947485"/>
              <a:gd name="connsiteY56" fmla="*/ 88671 h 1218113"/>
              <a:gd name="connsiteX57" fmla="*/ 3938856 w 3947485"/>
              <a:gd name="connsiteY57" fmla="*/ 46852 h 1218113"/>
              <a:gd name="connsiteX0" fmla="*/ 0 w 3947485"/>
              <a:gd name="connsiteY0" fmla="*/ 1154605 h 1218113"/>
              <a:gd name="connsiteX1" fmla="*/ 55409 w 3947485"/>
              <a:gd name="connsiteY1" fmla="*/ 1218113 h 1218113"/>
              <a:gd name="connsiteX2" fmla="*/ 0 w 3947485"/>
              <a:gd name="connsiteY2" fmla="*/ 1218113 h 1218113"/>
              <a:gd name="connsiteX3" fmla="*/ 0 w 3947485"/>
              <a:gd name="connsiteY3" fmla="*/ 1154605 h 1218113"/>
              <a:gd name="connsiteX4" fmla="*/ 2039744 w 3947485"/>
              <a:gd name="connsiteY4" fmla="*/ 819482 h 1218113"/>
              <a:gd name="connsiteX5" fmla="*/ 2025393 w 3947485"/>
              <a:gd name="connsiteY5" fmla="*/ 957653 h 1218113"/>
              <a:gd name="connsiteX6" fmla="*/ 1995843 w 3947485"/>
              <a:gd name="connsiteY6" fmla="*/ 1102276 h 1218113"/>
              <a:gd name="connsiteX7" fmla="*/ 1959917 w 3947485"/>
              <a:gd name="connsiteY7" fmla="*/ 1218113 h 1218113"/>
              <a:gd name="connsiteX8" fmla="*/ 1010500 w 3947485"/>
              <a:gd name="connsiteY8" fmla="*/ 1218113 h 1218113"/>
              <a:gd name="connsiteX9" fmla="*/ 1207599 w 3947485"/>
              <a:gd name="connsiteY9" fmla="*/ 848786 h 1218113"/>
              <a:gd name="connsiteX10" fmla="*/ 2039744 w 3947485"/>
              <a:gd name="connsiteY10" fmla="*/ 819482 h 1218113"/>
              <a:gd name="connsiteX11" fmla="*/ 2379027 w 3947485"/>
              <a:gd name="connsiteY11" fmla="*/ 807535 h 1218113"/>
              <a:gd name="connsiteX12" fmla="*/ 2649752 w 3947485"/>
              <a:gd name="connsiteY12" fmla="*/ 1218113 h 1218113"/>
              <a:gd name="connsiteX13" fmla="*/ 2199708 w 3947485"/>
              <a:gd name="connsiteY13" fmla="*/ 1218113 h 1218113"/>
              <a:gd name="connsiteX14" fmla="*/ 2244454 w 3947485"/>
              <a:gd name="connsiteY14" fmla="*/ 1034224 h 1218113"/>
              <a:gd name="connsiteX15" fmla="*/ 2268807 w 3947485"/>
              <a:gd name="connsiteY15" fmla="*/ 824766 h 1218113"/>
              <a:gd name="connsiteX16" fmla="*/ 2268893 w 3947485"/>
              <a:gd name="connsiteY16" fmla="*/ 811414 h 1218113"/>
              <a:gd name="connsiteX17" fmla="*/ 2379027 w 3947485"/>
              <a:gd name="connsiteY17" fmla="*/ 807535 h 1218113"/>
              <a:gd name="connsiteX18" fmla="*/ 1854358 w 3947485"/>
              <a:gd name="connsiteY18" fmla="*/ 0 h 1218113"/>
              <a:gd name="connsiteX19" fmla="*/ 1908395 w 3947485"/>
              <a:gd name="connsiteY19" fmla="*/ 105736 h 1218113"/>
              <a:gd name="connsiteX20" fmla="*/ 2001801 w 3947485"/>
              <a:gd name="connsiteY20" fmla="*/ 379738 h 1218113"/>
              <a:gd name="connsiteX21" fmla="*/ 2023582 w 3947485"/>
              <a:gd name="connsiteY21" fmla="*/ 495951 h 1218113"/>
              <a:gd name="connsiteX22" fmla="*/ 1185974 w 3947485"/>
              <a:gd name="connsiteY22" fmla="*/ 525446 h 1218113"/>
              <a:gd name="connsiteX23" fmla="*/ 1158618 w 3947485"/>
              <a:gd name="connsiteY23" fmla="*/ 445199 h 1218113"/>
              <a:gd name="connsiteX24" fmla="*/ 893673 w 3947485"/>
              <a:gd name="connsiteY24" fmla="*/ 144289 h 1218113"/>
              <a:gd name="connsiteX25" fmla="*/ 34395 w 3947485"/>
              <a:gd name="connsiteY25" fmla="*/ 257871 h 1218113"/>
              <a:gd name="connsiteX26" fmla="*/ 0 w 3947485"/>
              <a:gd name="connsiteY26" fmla="*/ 302846 h 1218113"/>
              <a:gd name="connsiteX27" fmla="*/ 0 w 3947485"/>
              <a:gd name="connsiteY27" fmla="*/ 0 h 1218113"/>
              <a:gd name="connsiteX28" fmla="*/ 1854358 w 3947485"/>
              <a:gd name="connsiteY28" fmla="*/ 0 h 1218113"/>
              <a:gd name="connsiteX29" fmla="*/ 2762149 w 3947485"/>
              <a:gd name="connsiteY29" fmla="*/ 0 h 1218113"/>
              <a:gd name="connsiteX30" fmla="*/ 2671836 w 3947485"/>
              <a:gd name="connsiteY30" fmla="*/ 3180 h 1218113"/>
              <a:gd name="connsiteX31" fmla="*/ 2402053 w 3947485"/>
              <a:gd name="connsiteY31" fmla="*/ 482624 h 1218113"/>
              <a:gd name="connsiteX32" fmla="*/ 2254375 w 3947485"/>
              <a:gd name="connsiteY32" fmla="*/ 487824 h 1218113"/>
              <a:gd name="connsiteX33" fmla="*/ 2224225 w 3947485"/>
              <a:gd name="connsiteY33" fmla="*/ 326958 h 1218113"/>
              <a:gd name="connsiteX34" fmla="*/ 2116667 w 3947485"/>
              <a:gd name="connsiteY34" fmla="*/ 11441 h 1218113"/>
              <a:gd name="connsiteX35" fmla="*/ 2110820 w 3947485"/>
              <a:gd name="connsiteY35" fmla="*/ 0 h 1218113"/>
              <a:gd name="connsiteX36" fmla="*/ 2762149 w 3947485"/>
              <a:gd name="connsiteY36" fmla="*/ 0 h 1218113"/>
              <a:gd name="connsiteX37" fmla="*/ 3938856 w 3947485"/>
              <a:gd name="connsiteY37" fmla="*/ 46852 h 1218113"/>
              <a:gd name="connsiteX38" fmla="*/ 3685733 w 3947485"/>
              <a:gd name="connsiteY38" fmla="*/ 496689 h 1218113"/>
              <a:gd name="connsiteX39" fmla="*/ 3686630 w 3947485"/>
              <a:gd name="connsiteY39" fmla="*/ 496656 h 1218113"/>
              <a:gd name="connsiteX40" fmla="*/ 3792899 w 3947485"/>
              <a:gd name="connsiteY40" fmla="*/ 595696 h 1218113"/>
              <a:gd name="connsiteX41" fmla="*/ 3693860 w 3947485"/>
              <a:gd name="connsiteY41" fmla="*/ 701966 h 1218113"/>
              <a:gd name="connsiteX42" fmla="*/ 3663345 w 3947485"/>
              <a:gd name="connsiteY42" fmla="*/ 703040 h 1218113"/>
              <a:gd name="connsiteX43" fmla="*/ 3947485 w 3947485"/>
              <a:gd name="connsiteY43" fmla="*/ 1133960 h 1218113"/>
              <a:gd name="connsiteX44" fmla="*/ 2759915 w 3947485"/>
              <a:gd name="connsiteY44" fmla="*/ 1175779 h 1218113"/>
              <a:gd name="connsiteX45" fmla="*/ 2475777 w 3947485"/>
              <a:gd name="connsiteY45" fmla="*/ 744859 h 1218113"/>
              <a:gd name="connsiteX46" fmla="*/ 985818 w 3947485"/>
              <a:gd name="connsiteY46" fmla="*/ 797326 h 1218113"/>
              <a:gd name="connsiteX47" fmla="*/ 985800 w 3947485"/>
              <a:gd name="connsiteY47" fmla="*/ 797650 h 1218113"/>
              <a:gd name="connsiteX48" fmla="*/ 923001 w 3947485"/>
              <a:gd name="connsiteY48" fmla="*/ 967996 h 1218113"/>
              <a:gd name="connsiteX49" fmla="*/ 293892 w 3947485"/>
              <a:gd name="connsiteY49" fmla="*/ 1117280 h 1218113"/>
              <a:gd name="connsiteX50" fmla="*/ 144608 w 3947485"/>
              <a:gd name="connsiteY50" fmla="*/ 488171 h 1218113"/>
              <a:gd name="connsiteX51" fmla="*/ 773717 w 3947485"/>
              <a:gd name="connsiteY51" fmla="*/ 338887 h 1218113"/>
              <a:gd name="connsiteX52" fmla="*/ 950347 w 3947485"/>
              <a:gd name="connsiteY52" fmla="*/ 539494 h 1218113"/>
              <a:gd name="connsiteX53" fmla="*/ 968375 w 3947485"/>
              <a:gd name="connsiteY53" fmla="*/ 592378 h 1218113"/>
              <a:gd name="connsiteX54" fmla="*/ 2498164 w 3947485"/>
              <a:gd name="connsiteY54" fmla="*/ 538507 h 1218113"/>
              <a:gd name="connsiteX55" fmla="*/ 2751287 w 3947485"/>
              <a:gd name="connsiteY55" fmla="*/ 88671 h 1218113"/>
              <a:gd name="connsiteX56" fmla="*/ 3938856 w 3947485"/>
              <a:gd name="connsiteY56" fmla="*/ 46852 h 1218113"/>
              <a:gd name="connsiteX0" fmla="*/ 0 w 3947485"/>
              <a:gd name="connsiteY0" fmla="*/ 1154605 h 1218113"/>
              <a:gd name="connsiteX1" fmla="*/ 55409 w 3947485"/>
              <a:gd name="connsiteY1" fmla="*/ 1218113 h 1218113"/>
              <a:gd name="connsiteX2" fmla="*/ 0 w 3947485"/>
              <a:gd name="connsiteY2" fmla="*/ 1218113 h 1218113"/>
              <a:gd name="connsiteX3" fmla="*/ 0 w 3947485"/>
              <a:gd name="connsiteY3" fmla="*/ 1154605 h 1218113"/>
              <a:gd name="connsiteX4" fmla="*/ 2039744 w 3947485"/>
              <a:gd name="connsiteY4" fmla="*/ 819482 h 1218113"/>
              <a:gd name="connsiteX5" fmla="*/ 2025393 w 3947485"/>
              <a:gd name="connsiteY5" fmla="*/ 957653 h 1218113"/>
              <a:gd name="connsiteX6" fmla="*/ 1995843 w 3947485"/>
              <a:gd name="connsiteY6" fmla="*/ 1102276 h 1218113"/>
              <a:gd name="connsiteX7" fmla="*/ 1959917 w 3947485"/>
              <a:gd name="connsiteY7" fmla="*/ 1218113 h 1218113"/>
              <a:gd name="connsiteX8" fmla="*/ 1010500 w 3947485"/>
              <a:gd name="connsiteY8" fmla="*/ 1218113 h 1218113"/>
              <a:gd name="connsiteX9" fmla="*/ 2039744 w 3947485"/>
              <a:gd name="connsiteY9" fmla="*/ 819482 h 1218113"/>
              <a:gd name="connsiteX10" fmla="*/ 2379027 w 3947485"/>
              <a:gd name="connsiteY10" fmla="*/ 807535 h 1218113"/>
              <a:gd name="connsiteX11" fmla="*/ 2649752 w 3947485"/>
              <a:gd name="connsiteY11" fmla="*/ 1218113 h 1218113"/>
              <a:gd name="connsiteX12" fmla="*/ 2199708 w 3947485"/>
              <a:gd name="connsiteY12" fmla="*/ 1218113 h 1218113"/>
              <a:gd name="connsiteX13" fmla="*/ 2244454 w 3947485"/>
              <a:gd name="connsiteY13" fmla="*/ 1034224 h 1218113"/>
              <a:gd name="connsiteX14" fmla="*/ 2268807 w 3947485"/>
              <a:gd name="connsiteY14" fmla="*/ 824766 h 1218113"/>
              <a:gd name="connsiteX15" fmla="*/ 2268893 w 3947485"/>
              <a:gd name="connsiteY15" fmla="*/ 811414 h 1218113"/>
              <a:gd name="connsiteX16" fmla="*/ 2379027 w 3947485"/>
              <a:gd name="connsiteY16" fmla="*/ 807535 h 1218113"/>
              <a:gd name="connsiteX17" fmla="*/ 1854358 w 3947485"/>
              <a:gd name="connsiteY17" fmla="*/ 0 h 1218113"/>
              <a:gd name="connsiteX18" fmla="*/ 1908395 w 3947485"/>
              <a:gd name="connsiteY18" fmla="*/ 105736 h 1218113"/>
              <a:gd name="connsiteX19" fmla="*/ 2001801 w 3947485"/>
              <a:gd name="connsiteY19" fmla="*/ 379738 h 1218113"/>
              <a:gd name="connsiteX20" fmla="*/ 2023582 w 3947485"/>
              <a:gd name="connsiteY20" fmla="*/ 495951 h 1218113"/>
              <a:gd name="connsiteX21" fmla="*/ 1185974 w 3947485"/>
              <a:gd name="connsiteY21" fmla="*/ 525446 h 1218113"/>
              <a:gd name="connsiteX22" fmla="*/ 1158618 w 3947485"/>
              <a:gd name="connsiteY22" fmla="*/ 445199 h 1218113"/>
              <a:gd name="connsiteX23" fmla="*/ 893673 w 3947485"/>
              <a:gd name="connsiteY23" fmla="*/ 144289 h 1218113"/>
              <a:gd name="connsiteX24" fmla="*/ 34395 w 3947485"/>
              <a:gd name="connsiteY24" fmla="*/ 257871 h 1218113"/>
              <a:gd name="connsiteX25" fmla="*/ 0 w 3947485"/>
              <a:gd name="connsiteY25" fmla="*/ 302846 h 1218113"/>
              <a:gd name="connsiteX26" fmla="*/ 0 w 3947485"/>
              <a:gd name="connsiteY26" fmla="*/ 0 h 1218113"/>
              <a:gd name="connsiteX27" fmla="*/ 1854358 w 3947485"/>
              <a:gd name="connsiteY27" fmla="*/ 0 h 1218113"/>
              <a:gd name="connsiteX28" fmla="*/ 2762149 w 3947485"/>
              <a:gd name="connsiteY28" fmla="*/ 0 h 1218113"/>
              <a:gd name="connsiteX29" fmla="*/ 2671836 w 3947485"/>
              <a:gd name="connsiteY29" fmla="*/ 3180 h 1218113"/>
              <a:gd name="connsiteX30" fmla="*/ 2402053 w 3947485"/>
              <a:gd name="connsiteY30" fmla="*/ 482624 h 1218113"/>
              <a:gd name="connsiteX31" fmla="*/ 2254375 w 3947485"/>
              <a:gd name="connsiteY31" fmla="*/ 487824 h 1218113"/>
              <a:gd name="connsiteX32" fmla="*/ 2224225 w 3947485"/>
              <a:gd name="connsiteY32" fmla="*/ 326958 h 1218113"/>
              <a:gd name="connsiteX33" fmla="*/ 2116667 w 3947485"/>
              <a:gd name="connsiteY33" fmla="*/ 11441 h 1218113"/>
              <a:gd name="connsiteX34" fmla="*/ 2110820 w 3947485"/>
              <a:gd name="connsiteY34" fmla="*/ 0 h 1218113"/>
              <a:gd name="connsiteX35" fmla="*/ 2762149 w 3947485"/>
              <a:gd name="connsiteY35" fmla="*/ 0 h 1218113"/>
              <a:gd name="connsiteX36" fmla="*/ 3938856 w 3947485"/>
              <a:gd name="connsiteY36" fmla="*/ 46852 h 1218113"/>
              <a:gd name="connsiteX37" fmla="*/ 3685733 w 3947485"/>
              <a:gd name="connsiteY37" fmla="*/ 496689 h 1218113"/>
              <a:gd name="connsiteX38" fmla="*/ 3686630 w 3947485"/>
              <a:gd name="connsiteY38" fmla="*/ 496656 h 1218113"/>
              <a:gd name="connsiteX39" fmla="*/ 3792899 w 3947485"/>
              <a:gd name="connsiteY39" fmla="*/ 595696 h 1218113"/>
              <a:gd name="connsiteX40" fmla="*/ 3693860 w 3947485"/>
              <a:gd name="connsiteY40" fmla="*/ 701966 h 1218113"/>
              <a:gd name="connsiteX41" fmla="*/ 3663345 w 3947485"/>
              <a:gd name="connsiteY41" fmla="*/ 703040 h 1218113"/>
              <a:gd name="connsiteX42" fmla="*/ 3947485 w 3947485"/>
              <a:gd name="connsiteY42" fmla="*/ 1133960 h 1218113"/>
              <a:gd name="connsiteX43" fmla="*/ 2759915 w 3947485"/>
              <a:gd name="connsiteY43" fmla="*/ 1175779 h 1218113"/>
              <a:gd name="connsiteX44" fmla="*/ 2475777 w 3947485"/>
              <a:gd name="connsiteY44" fmla="*/ 744859 h 1218113"/>
              <a:gd name="connsiteX45" fmla="*/ 985818 w 3947485"/>
              <a:gd name="connsiteY45" fmla="*/ 797326 h 1218113"/>
              <a:gd name="connsiteX46" fmla="*/ 985800 w 3947485"/>
              <a:gd name="connsiteY46" fmla="*/ 797650 h 1218113"/>
              <a:gd name="connsiteX47" fmla="*/ 923001 w 3947485"/>
              <a:gd name="connsiteY47" fmla="*/ 967996 h 1218113"/>
              <a:gd name="connsiteX48" fmla="*/ 293892 w 3947485"/>
              <a:gd name="connsiteY48" fmla="*/ 1117280 h 1218113"/>
              <a:gd name="connsiteX49" fmla="*/ 144608 w 3947485"/>
              <a:gd name="connsiteY49" fmla="*/ 488171 h 1218113"/>
              <a:gd name="connsiteX50" fmla="*/ 773717 w 3947485"/>
              <a:gd name="connsiteY50" fmla="*/ 338887 h 1218113"/>
              <a:gd name="connsiteX51" fmla="*/ 950347 w 3947485"/>
              <a:gd name="connsiteY51" fmla="*/ 539494 h 1218113"/>
              <a:gd name="connsiteX52" fmla="*/ 968375 w 3947485"/>
              <a:gd name="connsiteY52" fmla="*/ 592378 h 1218113"/>
              <a:gd name="connsiteX53" fmla="*/ 2498164 w 3947485"/>
              <a:gd name="connsiteY53" fmla="*/ 538507 h 1218113"/>
              <a:gd name="connsiteX54" fmla="*/ 2751287 w 3947485"/>
              <a:gd name="connsiteY54" fmla="*/ 88671 h 1218113"/>
              <a:gd name="connsiteX55" fmla="*/ 3938856 w 3947485"/>
              <a:gd name="connsiteY55" fmla="*/ 46852 h 1218113"/>
              <a:gd name="connsiteX0" fmla="*/ 0 w 3947485"/>
              <a:gd name="connsiteY0" fmla="*/ 1154605 h 1218113"/>
              <a:gd name="connsiteX1" fmla="*/ 55409 w 3947485"/>
              <a:gd name="connsiteY1" fmla="*/ 1218113 h 1218113"/>
              <a:gd name="connsiteX2" fmla="*/ 0 w 3947485"/>
              <a:gd name="connsiteY2" fmla="*/ 1218113 h 1218113"/>
              <a:gd name="connsiteX3" fmla="*/ 0 w 3947485"/>
              <a:gd name="connsiteY3" fmla="*/ 1154605 h 1218113"/>
              <a:gd name="connsiteX4" fmla="*/ 2039744 w 3947485"/>
              <a:gd name="connsiteY4" fmla="*/ 819482 h 1218113"/>
              <a:gd name="connsiteX5" fmla="*/ 2025393 w 3947485"/>
              <a:gd name="connsiteY5" fmla="*/ 957653 h 1218113"/>
              <a:gd name="connsiteX6" fmla="*/ 1995843 w 3947485"/>
              <a:gd name="connsiteY6" fmla="*/ 1102276 h 1218113"/>
              <a:gd name="connsiteX7" fmla="*/ 1959917 w 3947485"/>
              <a:gd name="connsiteY7" fmla="*/ 1218113 h 1218113"/>
              <a:gd name="connsiteX8" fmla="*/ 2039744 w 3947485"/>
              <a:gd name="connsiteY8" fmla="*/ 819482 h 1218113"/>
              <a:gd name="connsiteX9" fmla="*/ 2379027 w 3947485"/>
              <a:gd name="connsiteY9" fmla="*/ 807535 h 1218113"/>
              <a:gd name="connsiteX10" fmla="*/ 2649752 w 3947485"/>
              <a:gd name="connsiteY10" fmla="*/ 1218113 h 1218113"/>
              <a:gd name="connsiteX11" fmla="*/ 2199708 w 3947485"/>
              <a:gd name="connsiteY11" fmla="*/ 1218113 h 1218113"/>
              <a:gd name="connsiteX12" fmla="*/ 2244454 w 3947485"/>
              <a:gd name="connsiteY12" fmla="*/ 1034224 h 1218113"/>
              <a:gd name="connsiteX13" fmla="*/ 2268807 w 3947485"/>
              <a:gd name="connsiteY13" fmla="*/ 824766 h 1218113"/>
              <a:gd name="connsiteX14" fmla="*/ 2268893 w 3947485"/>
              <a:gd name="connsiteY14" fmla="*/ 811414 h 1218113"/>
              <a:gd name="connsiteX15" fmla="*/ 2379027 w 3947485"/>
              <a:gd name="connsiteY15" fmla="*/ 807535 h 1218113"/>
              <a:gd name="connsiteX16" fmla="*/ 1854358 w 3947485"/>
              <a:gd name="connsiteY16" fmla="*/ 0 h 1218113"/>
              <a:gd name="connsiteX17" fmla="*/ 1908395 w 3947485"/>
              <a:gd name="connsiteY17" fmla="*/ 105736 h 1218113"/>
              <a:gd name="connsiteX18" fmla="*/ 2001801 w 3947485"/>
              <a:gd name="connsiteY18" fmla="*/ 379738 h 1218113"/>
              <a:gd name="connsiteX19" fmla="*/ 2023582 w 3947485"/>
              <a:gd name="connsiteY19" fmla="*/ 495951 h 1218113"/>
              <a:gd name="connsiteX20" fmla="*/ 1185974 w 3947485"/>
              <a:gd name="connsiteY20" fmla="*/ 525446 h 1218113"/>
              <a:gd name="connsiteX21" fmla="*/ 1158618 w 3947485"/>
              <a:gd name="connsiteY21" fmla="*/ 445199 h 1218113"/>
              <a:gd name="connsiteX22" fmla="*/ 893673 w 3947485"/>
              <a:gd name="connsiteY22" fmla="*/ 144289 h 1218113"/>
              <a:gd name="connsiteX23" fmla="*/ 34395 w 3947485"/>
              <a:gd name="connsiteY23" fmla="*/ 257871 h 1218113"/>
              <a:gd name="connsiteX24" fmla="*/ 0 w 3947485"/>
              <a:gd name="connsiteY24" fmla="*/ 302846 h 1218113"/>
              <a:gd name="connsiteX25" fmla="*/ 0 w 3947485"/>
              <a:gd name="connsiteY25" fmla="*/ 0 h 1218113"/>
              <a:gd name="connsiteX26" fmla="*/ 1854358 w 3947485"/>
              <a:gd name="connsiteY26" fmla="*/ 0 h 1218113"/>
              <a:gd name="connsiteX27" fmla="*/ 2762149 w 3947485"/>
              <a:gd name="connsiteY27" fmla="*/ 0 h 1218113"/>
              <a:gd name="connsiteX28" fmla="*/ 2671836 w 3947485"/>
              <a:gd name="connsiteY28" fmla="*/ 3180 h 1218113"/>
              <a:gd name="connsiteX29" fmla="*/ 2402053 w 3947485"/>
              <a:gd name="connsiteY29" fmla="*/ 482624 h 1218113"/>
              <a:gd name="connsiteX30" fmla="*/ 2254375 w 3947485"/>
              <a:gd name="connsiteY30" fmla="*/ 487824 h 1218113"/>
              <a:gd name="connsiteX31" fmla="*/ 2224225 w 3947485"/>
              <a:gd name="connsiteY31" fmla="*/ 326958 h 1218113"/>
              <a:gd name="connsiteX32" fmla="*/ 2116667 w 3947485"/>
              <a:gd name="connsiteY32" fmla="*/ 11441 h 1218113"/>
              <a:gd name="connsiteX33" fmla="*/ 2110820 w 3947485"/>
              <a:gd name="connsiteY33" fmla="*/ 0 h 1218113"/>
              <a:gd name="connsiteX34" fmla="*/ 2762149 w 3947485"/>
              <a:gd name="connsiteY34" fmla="*/ 0 h 1218113"/>
              <a:gd name="connsiteX35" fmla="*/ 3938856 w 3947485"/>
              <a:gd name="connsiteY35" fmla="*/ 46852 h 1218113"/>
              <a:gd name="connsiteX36" fmla="*/ 3685733 w 3947485"/>
              <a:gd name="connsiteY36" fmla="*/ 496689 h 1218113"/>
              <a:gd name="connsiteX37" fmla="*/ 3686630 w 3947485"/>
              <a:gd name="connsiteY37" fmla="*/ 496656 h 1218113"/>
              <a:gd name="connsiteX38" fmla="*/ 3792899 w 3947485"/>
              <a:gd name="connsiteY38" fmla="*/ 595696 h 1218113"/>
              <a:gd name="connsiteX39" fmla="*/ 3693860 w 3947485"/>
              <a:gd name="connsiteY39" fmla="*/ 701966 h 1218113"/>
              <a:gd name="connsiteX40" fmla="*/ 3663345 w 3947485"/>
              <a:gd name="connsiteY40" fmla="*/ 703040 h 1218113"/>
              <a:gd name="connsiteX41" fmla="*/ 3947485 w 3947485"/>
              <a:gd name="connsiteY41" fmla="*/ 1133960 h 1218113"/>
              <a:gd name="connsiteX42" fmla="*/ 2759915 w 3947485"/>
              <a:gd name="connsiteY42" fmla="*/ 1175779 h 1218113"/>
              <a:gd name="connsiteX43" fmla="*/ 2475777 w 3947485"/>
              <a:gd name="connsiteY43" fmla="*/ 744859 h 1218113"/>
              <a:gd name="connsiteX44" fmla="*/ 985818 w 3947485"/>
              <a:gd name="connsiteY44" fmla="*/ 797326 h 1218113"/>
              <a:gd name="connsiteX45" fmla="*/ 985800 w 3947485"/>
              <a:gd name="connsiteY45" fmla="*/ 797650 h 1218113"/>
              <a:gd name="connsiteX46" fmla="*/ 923001 w 3947485"/>
              <a:gd name="connsiteY46" fmla="*/ 967996 h 1218113"/>
              <a:gd name="connsiteX47" fmla="*/ 293892 w 3947485"/>
              <a:gd name="connsiteY47" fmla="*/ 1117280 h 1218113"/>
              <a:gd name="connsiteX48" fmla="*/ 144608 w 3947485"/>
              <a:gd name="connsiteY48" fmla="*/ 488171 h 1218113"/>
              <a:gd name="connsiteX49" fmla="*/ 773717 w 3947485"/>
              <a:gd name="connsiteY49" fmla="*/ 338887 h 1218113"/>
              <a:gd name="connsiteX50" fmla="*/ 950347 w 3947485"/>
              <a:gd name="connsiteY50" fmla="*/ 539494 h 1218113"/>
              <a:gd name="connsiteX51" fmla="*/ 968375 w 3947485"/>
              <a:gd name="connsiteY51" fmla="*/ 592378 h 1218113"/>
              <a:gd name="connsiteX52" fmla="*/ 2498164 w 3947485"/>
              <a:gd name="connsiteY52" fmla="*/ 538507 h 1218113"/>
              <a:gd name="connsiteX53" fmla="*/ 2751287 w 3947485"/>
              <a:gd name="connsiteY53" fmla="*/ 88671 h 1218113"/>
              <a:gd name="connsiteX54" fmla="*/ 3938856 w 3947485"/>
              <a:gd name="connsiteY54" fmla="*/ 46852 h 1218113"/>
              <a:gd name="connsiteX0" fmla="*/ 0 w 3947485"/>
              <a:gd name="connsiteY0" fmla="*/ 1154605 h 1218113"/>
              <a:gd name="connsiteX1" fmla="*/ 0 w 3947485"/>
              <a:gd name="connsiteY1" fmla="*/ 1218113 h 1218113"/>
              <a:gd name="connsiteX2" fmla="*/ 0 w 3947485"/>
              <a:gd name="connsiteY2" fmla="*/ 1154605 h 1218113"/>
              <a:gd name="connsiteX3" fmla="*/ 2039744 w 3947485"/>
              <a:gd name="connsiteY3" fmla="*/ 819482 h 1218113"/>
              <a:gd name="connsiteX4" fmla="*/ 2025393 w 3947485"/>
              <a:gd name="connsiteY4" fmla="*/ 957653 h 1218113"/>
              <a:gd name="connsiteX5" fmla="*/ 1995843 w 3947485"/>
              <a:gd name="connsiteY5" fmla="*/ 1102276 h 1218113"/>
              <a:gd name="connsiteX6" fmla="*/ 1959917 w 3947485"/>
              <a:gd name="connsiteY6" fmla="*/ 1218113 h 1218113"/>
              <a:gd name="connsiteX7" fmla="*/ 2039744 w 3947485"/>
              <a:gd name="connsiteY7" fmla="*/ 819482 h 1218113"/>
              <a:gd name="connsiteX8" fmla="*/ 2379027 w 3947485"/>
              <a:gd name="connsiteY8" fmla="*/ 807535 h 1218113"/>
              <a:gd name="connsiteX9" fmla="*/ 2649752 w 3947485"/>
              <a:gd name="connsiteY9" fmla="*/ 1218113 h 1218113"/>
              <a:gd name="connsiteX10" fmla="*/ 2199708 w 3947485"/>
              <a:gd name="connsiteY10" fmla="*/ 1218113 h 1218113"/>
              <a:gd name="connsiteX11" fmla="*/ 2244454 w 3947485"/>
              <a:gd name="connsiteY11" fmla="*/ 1034224 h 1218113"/>
              <a:gd name="connsiteX12" fmla="*/ 2268807 w 3947485"/>
              <a:gd name="connsiteY12" fmla="*/ 824766 h 1218113"/>
              <a:gd name="connsiteX13" fmla="*/ 2268893 w 3947485"/>
              <a:gd name="connsiteY13" fmla="*/ 811414 h 1218113"/>
              <a:gd name="connsiteX14" fmla="*/ 2379027 w 3947485"/>
              <a:gd name="connsiteY14" fmla="*/ 807535 h 1218113"/>
              <a:gd name="connsiteX15" fmla="*/ 1854358 w 3947485"/>
              <a:gd name="connsiteY15" fmla="*/ 0 h 1218113"/>
              <a:gd name="connsiteX16" fmla="*/ 1908395 w 3947485"/>
              <a:gd name="connsiteY16" fmla="*/ 105736 h 1218113"/>
              <a:gd name="connsiteX17" fmla="*/ 2001801 w 3947485"/>
              <a:gd name="connsiteY17" fmla="*/ 379738 h 1218113"/>
              <a:gd name="connsiteX18" fmla="*/ 2023582 w 3947485"/>
              <a:gd name="connsiteY18" fmla="*/ 495951 h 1218113"/>
              <a:gd name="connsiteX19" fmla="*/ 1185974 w 3947485"/>
              <a:gd name="connsiteY19" fmla="*/ 525446 h 1218113"/>
              <a:gd name="connsiteX20" fmla="*/ 1158618 w 3947485"/>
              <a:gd name="connsiteY20" fmla="*/ 445199 h 1218113"/>
              <a:gd name="connsiteX21" fmla="*/ 893673 w 3947485"/>
              <a:gd name="connsiteY21" fmla="*/ 144289 h 1218113"/>
              <a:gd name="connsiteX22" fmla="*/ 34395 w 3947485"/>
              <a:gd name="connsiteY22" fmla="*/ 257871 h 1218113"/>
              <a:gd name="connsiteX23" fmla="*/ 0 w 3947485"/>
              <a:gd name="connsiteY23" fmla="*/ 302846 h 1218113"/>
              <a:gd name="connsiteX24" fmla="*/ 0 w 3947485"/>
              <a:gd name="connsiteY24" fmla="*/ 0 h 1218113"/>
              <a:gd name="connsiteX25" fmla="*/ 1854358 w 3947485"/>
              <a:gd name="connsiteY25" fmla="*/ 0 h 1218113"/>
              <a:gd name="connsiteX26" fmla="*/ 2762149 w 3947485"/>
              <a:gd name="connsiteY26" fmla="*/ 0 h 1218113"/>
              <a:gd name="connsiteX27" fmla="*/ 2671836 w 3947485"/>
              <a:gd name="connsiteY27" fmla="*/ 3180 h 1218113"/>
              <a:gd name="connsiteX28" fmla="*/ 2402053 w 3947485"/>
              <a:gd name="connsiteY28" fmla="*/ 482624 h 1218113"/>
              <a:gd name="connsiteX29" fmla="*/ 2254375 w 3947485"/>
              <a:gd name="connsiteY29" fmla="*/ 487824 h 1218113"/>
              <a:gd name="connsiteX30" fmla="*/ 2224225 w 3947485"/>
              <a:gd name="connsiteY30" fmla="*/ 326958 h 1218113"/>
              <a:gd name="connsiteX31" fmla="*/ 2116667 w 3947485"/>
              <a:gd name="connsiteY31" fmla="*/ 11441 h 1218113"/>
              <a:gd name="connsiteX32" fmla="*/ 2110820 w 3947485"/>
              <a:gd name="connsiteY32" fmla="*/ 0 h 1218113"/>
              <a:gd name="connsiteX33" fmla="*/ 2762149 w 3947485"/>
              <a:gd name="connsiteY33" fmla="*/ 0 h 1218113"/>
              <a:gd name="connsiteX34" fmla="*/ 3938856 w 3947485"/>
              <a:gd name="connsiteY34" fmla="*/ 46852 h 1218113"/>
              <a:gd name="connsiteX35" fmla="*/ 3685733 w 3947485"/>
              <a:gd name="connsiteY35" fmla="*/ 496689 h 1218113"/>
              <a:gd name="connsiteX36" fmla="*/ 3686630 w 3947485"/>
              <a:gd name="connsiteY36" fmla="*/ 496656 h 1218113"/>
              <a:gd name="connsiteX37" fmla="*/ 3792899 w 3947485"/>
              <a:gd name="connsiteY37" fmla="*/ 595696 h 1218113"/>
              <a:gd name="connsiteX38" fmla="*/ 3693860 w 3947485"/>
              <a:gd name="connsiteY38" fmla="*/ 701966 h 1218113"/>
              <a:gd name="connsiteX39" fmla="*/ 3663345 w 3947485"/>
              <a:gd name="connsiteY39" fmla="*/ 703040 h 1218113"/>
              <a:gd name="connsiteX40" fmla="*/ 3947485 w 3947485"/>
              <a:gd name="connsiteY40" fmla="*/ 1133960 h 1218113"/>
              <a:gd name="connsiteX41" fmla="*/ 2759915 w 3947485"/>
              <a:gd name="connsiteY41" fmla="*/ 1175779 h 1218113"/>
              <a:gd name="connsiteX42" fmla="*/ 2475777 w 3947485"/>
              <a:gd name="connsiteY42" fmla="*/ 744859 h 1218113"/>
              <a:gd name="connsiteX43" fmla="*/ 985818 w 3947485"/>
              <a:gd name="connsiteY43" fmla="*/ 797326 h 1218113"/>
              <a:gd name="connsiteX44" fmla="*/ 985800 w 3947485"/>
              <a:gd name="connsiteY44" fmla="*/ 797650 h 1218113"/>
              <a:gd name="connsiteX45" fmla="*/ 923001 w 3947485"/>
              <a:gd name="connsiteY45" fmla="*/ 967996 h 1218113"/>
              <a:gd name="connsiteX46" fmla="*/ 293892 w 3947485"/>
              <a:gd name="connsiteY46" fmla="*/ 1117280 h 1218113"/>
              <a:gd name="connsiteX47" fmla="*/ 144608 w 3947485"/>
              <a:gd name="connsiteY47" fmla="*/ 488171 h 1218113"/>
              <a:gd name="connsiteX48" fmla="*/ 773717 w 3947485"/>
              <a:gd name="connsiteY48" fmla="*/ 338887 h 1218113"/>
              <a:gd name="connsiteX49" fmla="*/ 950347 w 3947485"/>
              <a:gd name="connsiteY49" fmla="*/ 539494 h 1218113"/>
              <a:gd name="connsiteX50" fmla="*/ 968375 w 3947485"/>
              <a:gd name="connsiteY50" fmla="*/ 592378 h 1218113"/>
              <a:gd name="connsiteX51" fmla="*/ 2498164 w 3947485"/>
              <a:gd name="connsiteY51" fmla="*/ 538507 h 1218113"/>
              <a:gd name="connsiteX52" fmla="*/ 2751287 w 3947485"/>
              <a:gd name="connsiteY52" fmla="*/ 88671 h 1218113"/>
              <a:gd name="connsiteX53" fmla="*/ 3938856 w 3947485"/>
              <a:gd name="connsiteY53" fmla="*/ 46852 h 1218113"/>
              <a:gd name="connsiteX0" fmla="*/ 2039744 w 3947485"/>
              <a:gd name="connsiteY0" fmla="*/ 819482 h 1218113"/>
              <a:gd name="connsiteX1" fmla="*/ 2025393 w 3947485"/>
              <a:gd name="connsiteY1" fmla="*/ 957653 h 1218113"/>
              <a:gd name="connsiteX2" fmla="*/ 1995843 w 3947485"/>
              <a:gd name="connsiteY2" fmla="*/ 1102276 h 1218113"/>
              <a:gd name="connsiteX3" fmla="*/ 1959917 w 3947485"/>
              <a:gd name="connsiteY3" fmla="*/ 1218113 h 1218113"/>
              <a:gd name="connsiteX4" fmla="*/ 2039744 w 3947485"/>
              <a:gd name="connsiteY4" fmla="*/ 819482 h 1218113"/>
              <a:gd name="connsiteX5" fmla="*/ 2379027 w 3947485"/>
              <a:gd name="connsiteY5" fmla="*/ 807535 h 1218113"/>
              <a:gd name="connsiteX6" fmla="*/ 2649752 w 3947485"/>
              <a:gd name="connsiteY6" fmla="*/ 1218113 h 1218113"/>
              <a:gd name="connsiteX7" fmla="*/ 2199708 w 3947485"/>
              <a:gd name="connsiteY7" fmla="*/ 1218113 h 1218113"/>
              <a:gd name="connsiteX8" fmla="*/ 2244454 w 3947485"/>
              <a:gd name="connsiteY8" fmla="*/ 1034224 h 1218113"/>
              <a:gd name="connsiteX9" fmla="*/ 2268807 w 3947485"/>
              <a:gd name="connsiteY9" fmla="*/ 824766 h 1218113"/>
              <a:gd name="connsiteX10" fmla="*/ 2268893 w 3947485"/>
              <a:gd name="connsiteY10" fmla="*/ 811414 h 1218113"/>
              <a:gd name="connsiteX11" fmla="*/ 2379027 w 3947485"/>
              <a:gd name="connsiteY11" fmla="*/ 807535 h 1218113"/>
              <a:gd name="connsiteX12" fmla="*/ 1854358 w 3947485"/>
              <a:gd name="connsiteY12" fmla="*/ 0 h 1218113"/>
              <a:gd name="connsiteX13" fmla="*/ 1908395 w 3947485"/>
              <a:gd name="connsiteY13" fmla="*/ 105736 h 1218113"/>
              <a:gd name="connsiteX14" fmla="*/ 2001801 w 3947485"/>
              <a:gd name="connsiteY14" fmla="*/ 379738 h 1218113"/>
              <a:gd name="connsiteX15" fmla="*/ 2023582 w 3947485"/>
              <a:gd name="connsiteY15" fmla="*/ 495951 h 1218113"/>
              <a:gd name="connsiteX16" fmla="*/ 1185974 w 3947485"/>
              <a:gd name="connsiteY16" fmla="*/ 525446 h 1218113"/>
              <a:gd name="connsiteX17" fmla="*/ 1158618 w 3947485"/>
              <a:gd name="connsiteY17" fmla="*/ 445199 h 1218113"/>
              <a:gd name="connsiteX18" fmla="*/ 893673 w 3947485"/>
              <a:gd name="connsiteY18" fmla="*/ 144289 h 1218113"/>
              <a:gd name="connsiteX19" fmla="*/ 34395 w 3947485"/>
              <a:gd name="connsiteY19" fmla="*/ 257871 h 1218113"/>
              <a:gd name="connsiteX20" fmla="*/ 0 w 3947485"/>
              <a:gd name="connsiteY20" fmla="*/ 302846 h 1218113"/>
              <a:gd name="connsiteX21" fmla="*/ 0 w 3947485"/>
              <a:gd name="connsiteY21" fmla="*/ 0 h 1218113"/>
              <a:gd name="connsiteX22" fmla="*/ 1854358 w 3947485"/>
              <a:gd name="connsiteY22" fmla="*/ 0 h 1218113"/>
              <a:gd name="connsiteX23" fmla="*/ 2762149 w 3947485"/>
              <a:gd name="connsiteY23" fmla="*/ 0 h 1218113"/>
              <a:gd name="connsiteX24" fmla="*/ 2671836 w 3947485"/>
              <a:gd name="connsiteY24" fmla="*/ 3180 h 1218113"/>
              <a:gd name="connsiteX25" fmla="*/ 2402053 w 3947485"/>
              <a:gd name="connsiteY25" fmla="*/ 482624 h 1218113"/>
              <a:gd name="connsiteX26" fmla="*/ 2254375 w 3947485"/>
              <a:gd name="connsiteY26" fmla="*/ 487824 h 1218113"/>
              <a:gd name="connsiteX27" fmla="*/ 2224225 w 3947485"/>
              <a:gd name="connsiteY27" fmla="*/ 326958 h 1218113"/>
              <a:gd name="connsiteX28" fmla="*/ 2116667 w 3947485"/>
              <a:gd name="connsiteY28" fmla="*/ 11441 h 1218113"/>
              <a:gd name="connsiteX29" fmla="*/ 2110820 w 3947485"/>
              <a:gd name="connsiteY29" fmla="*/ 0 h 1218113"/>
              <a:gd name="connsiteX30" fmla="*/ 2762149 w 3947485"/>
              <a:gd name="connsiteY30" fmla="*/ 0 h 1218113"/>
              <a:gd name="connsiteX31" fmla="*/ 3938856 w 3947485"/>
              <a:gd name="connsiteY31" fmla="*/ 46852 h 1218113"/>
              <a:gd name="connsiteX32" fmla="*/ 3685733 w 3947485"/>
              <a:gd name="connsiteY32" fmla="*/ 496689 h 1218113"/>
              <a:gd name="connsiteX33" fmla="*/ 3686630 w 3947485"/>
              <a:gd name="connsiteY33" fmla="*/ 496656 h 1218113"/>
              <a:gd name="connsiteX34" fmla="*/ 3792899 w 3947485"/>
              <a:gd name="connsiteY34" fmla="*/ 595696 h 1218113"/>
              <a:gd name="connsiteX35" fmla="*/ 3693860 w 3947485"/>
              <a:gd name="connsiteY35" fmla="*/ 701966 h 1218113"/>
              <a:gd name="connsiteX36" fmla="*/ 3663345 w 3947485"/>
              <a:gd name="connsiteY36" fmla="*/ 703040 h 1218113"/>
              <a:gd name="connsiteX37" fmla="*/ 3947485 w 3947485"/>
              <a:gd name="connsiteY37" fmla="*/ 1133960 h 1218113"/>
              <a:gd name="connsiteX38" fmla="*/ 2759915 w 3947485"/>
              <a:gd name="connsiteY38" fmla="*/ 1175779 h 1218113"/>
              <a:gd name="connsiteX39" fmla="*/ 2475777 w 3947485"/>
              <a:gd name="connsiteY39" fmla="*/ 744859 h 1218113"/>
              <a:gd name="connsiteX40" fmla="*/ 985818 w 3947485"/>
              <a:gd name="connsiteY40" fmla="*/ 797326 h 1218113"/>
              <a:gd name="connsiteX41" fmla="*/ 985800 w 3947485"/>
              <a:gd name="connsiteY41" fmla="*/ 797650 h 1218113"/>
              <a:gd name="connsiteX42" fmla="*/ 923001 w 3947485"/>
              <a:gd name="connsiteY42" fmla="*/ 967996 h 1218113"/>
              <a:gd name="connsiteX43" fmla="*/ 293892 w 3947485"/>
              <a:gd name="connsiteY43" fmla="*/ 1117280 h 1218113"/>
              <a:gd name="connsiteX44" fmla="*/ 144608 w 3947485"/>
              <a:gd name="connsiteY44" fmla="*/ 488171 h 1218113"/>
              <a:gd name="connsiteX45" fmla="*/ 773717 w 3947485"/>
              <a:gd name="connsiteY45" fmla="*/ 338887 h 1218113"/>
              <a:gd name="connsiteX46" fmla="*/ 950347 w 3947485"/>
              <a:gd name="connsiteY46" fmla="*/ 539494 h 1218113"/>
              <a:gd name="connsiteX47" fmla="*/ 968375 w 3947485"/>
              <a:gd name="connsiteY47" fmla="*/ 592378 h 1218113"/>
              <a:gd name="connsiteX48" fmla="*/ 2498164 w 3947485"/>
              <a:gd name="connsiteY48" fmla="*/ 538507 h 1218113"/>
              <a:gd name="connsiteX49" fmla="*/ 2751287 w 3947485"/>
              <a:gd name="connsiteY49" fmla="*/ 88671 h 1218113"/>
              <a:gd name="connsiteX50" fmla="*/ 3938856 w 3947485"/>
              <a:gd name="connsiteY50" fmla="*/ 46852 h 1218113"/>
              <a:gd name="connsiteX0" fmla="*/ 2039744 w 3947485"/>
              <a:gd name="connsiteY0" fmla="*/ 819482 h 1218113"/>
              <a:gd name="connsiteX1" fmla="*/ 2025393 w 3947485"/>
              <a:gd name="connsiteY1" fmla="*/ 957653 h 1218113"/>
              <a:gd name="connsiteX2" fmla="*/ 1995843 w 3947485"/>
              <a:gd name="connsiteY2" fmla="*/ 1102276 h 1218113"/>
              <a:gd name="connsiteX3" fmla="*/ 2039744 w 3947485"/>
              <a:gd name="connsiteY3" fmla="*/ 819482 h 1218113"/>
              <a:gd name="connsiteX4" fmla="*/ 2379027 w 3947485"/>
              <a:gd name="connsiteY4" fmla="*/ 807535 h 1218113"/>
              <a:gd name="connsiteX5" fmla="*/ 2649752 w 3947485"/>
              <a:gd name="connsiteY5" fmla="*/ 1218113 h 1218113"/>
              <a:gd name="connsiteX6" fmla="*/ 2199708 w 3947485"/>
              <a:gd name="connsiteY6" fmla="*/ 1218113 h 1218113"/>
              <a:gd name="connsiteX7" fmla="*/ 2244454 w 3947485"/>
              <a:gd name="connsiteY7" fmla="*/ 1034224 h 1218113"/>
              <a:gd name="connsiteX8" fmla="*/ 2268807 w 3947485"/>
              <a:gd name="connsiteY8" fmla="*/ 824766 h 1218113"/>
              <a:gd name="connsiteX9" fmla="*/ 2268893 w 3947485"/>
              <a:gd name="connsiteY9" fmla="*/ 811414 h 1218113"/>
              <a:gd name="connsiteX10" fmla="*/ 2379027 w 3947485"/>
              <a:gd name="connsiteY10" fmla="*/ 807535 h 1218113"/>
              <a:gd name="connsiteX11" fmla="*/ 1854358 w 3947485"/>
              <a:gd name="connsiteY11" fmla="*/ 0 h 1218113"/>
              <a:gd name="connsiteX12" fmla="*/ 1908395 w 3947485"/>
              <a:gd name="connsiteY12" fmla="*/ 105736 h 1218113"/>
              <a:gd name="connsiteX13" fmla="*/ 2001801 w 3947485"/>
              <a:gd name="connsiteY13" fmla="*/ 379738 h 1218113"/>
              <a:gd name="connsiteX14" fmla="*/ 2023582 w 3947485"/>
              <a:gd name="connsiteY14" fmla="*/ 495951 h 1218113"/>
              <a:gd name="connsiteX15" fmla="*/ 1185974 w 3947485"/>
              <a:gd name="connsiteY15" fmla="*/ 525446 h 1218113"/>
              <a:gd name="connsiteX16" fmla="*/ 1158618 w 3947485"/>
              <a:gd name="connsiteY16" fmla="*/ 445199 h 1218113"/>
              <a:gd name="connsiteX17" fmla="*/ 893673 w 3947485"/>
              <a:gd name="connsiteY17" fmla="*/ 144289 h 1218113"/>
              <a:gd name="connsiteX18" fmla="*/ 34395 w 3947485"/>
              <a:gd name="connsiteY18" fmla="*/ 257871 h 1218113"/>
              <a:gd name="connsiteX19" fmla="*/ 0 w 3947485"/>
              <a:gd name="connsiteY19" fmla="*/ 302846 h 1218113"/>
              <a:gd name="connsiteX20" fmla="*/ 0 w 3947485"/>
              <a:gd name="connsiteY20" fmla="*/ 0 h 1218113"/>
              <a:gd name="connsiteX21" fmla="*/ 1854358 w 3947485"/>
              <a:gd name="connsiteY21" fmla="*/ 0 h 1218113"/>
              <a:gd name="connsiteX22" fmla="*/ 2762149 w 3947485"/>
              <a:gd name="connsiteY22" fmla="*/ 0 h 1218113"/>
              <a:gd name="connsiteX23" fmla="*/ 2671836 w 3947485"/>
              <a:gd name="connsiteY23" fmla="*/ 3180 h 1218113"/>
              <a:gd name="connsiteX24" fmla="*/ 2402053 w 3947485"/>
              <a:gd name="connsiteY24" fmla="*/ 482624 h 1218113"/>
              <a:gd name="connsiteX25" fmla="*/ 2254375 w 3947485"/>
              <a:gd name="connsiteY25" fmla="*/ 487824 h 1218113"/>
              <a:gd name="connsiteX26" fmla="*/ 2224225 w 3947485"/>
              <a:gd name="connsiteY26" fmla="*/ 326958 h 1218113"/>
              <a:gd name="connsiteX27" fmla="*/ 2116667 w 3947485"/>
              <a:gd name="connsiteY27" fmla="*/ 11441 h 1218113"/>
              <a:gd name="connsiteX28" fmla="*/ 2110820 w 3947485"/>
              <a:gd name="connsiteY28" fmla="*/ 0 h 1218113"/>
              <a:gd name="connsiteX29" fmla="*/ 2762149 w 3947485"/>
              <a:gd name="connsiteY29" fmla="*/ 0 h 1218113"/>
              <a:gd name="connsiteX30" fmla="*/ 3938856 w 3947485"/>
              <a:gd name="connsiteY30" fmla="*/ 46852 h 1218113"/>
              <a:gd name="connsiteX31" fmla="*/ 3685733 w 3947485"/>
              <a:gd name="connsiteY31" fmla="*/ 496689 h 1218113"/>
              <a:gd name="connsiteX32" fmla="*/ 3686630 w 3947485"/>
              <a:gd name="connsiteY32" fmla="*/ 496656 h 1218113"/>
              <a:gd name="connsiteX33" fmla="*/ 3792899 w 3947485"/>
              <a:gd name="connsiteY33" fmla="*/ 595696 h 1218113"/>
              <a:gd name="connsiteX34" fmla="*/ 3693860 w 3947485"/>
              <a:gd name="connsiteY34" fmla="*/ 701966 h 1218113"/>
              <a:gd name="connsiteX35" fmla="*/ 3663345 w 3947485"/>
              <a:gd name="connsiteY35" fmla="*/ 703040 h 1218113"/>
              <a:gd name="connsiteX36" fmla="*/ 3947485 w 3947485"/>
              <a:gd name="connsiteY36" fmla="*/ 1133960 h 1218113"/>
              <a:gd name="connsiteX37" fmla="*/ 2759915 w 3947485"/>
              <a:gd name="connsiteY37" fmla="*/ 1175779 h 1218113"/>
              <a:gd name="connsiteX38" fmla="*/ 2475777 w 3947485"/>
              <a:gd name="connsiteY38" fmla="*/ 744859 h 1218113"/>
              <a:gd name="connsiteX39" fmla="*/ 985818 w 3947485"/>
              <a:gd name="connsiteY39" fmla="*/ 797326 h 1218113"/>
              <a:gd name="connsiteX40" fmla="*/ 985800 w 3947485"/>
              <a:gd name="connsiteY40" fmla="*/ 797650 h 1218113"/>
              <a:gd name="connsiteX41" fmla="*/ 923001 w 3947485"/>
              <a:gd name="connsiteY41" fmla="*/ 967996 h 1218113"/>
              <a:gd name="connsiteX42" fmla="*/ 293892 w 3947485"/>
              <a:gd name="connsiteY42" fmla="*/ 1117280 h 1218113"/>
              <a:gd name="connsiteX43" fmla="*/ 144608 w 3947485"/>
              <a:gd name="connsiteY43" fmla="*/ 488171 h 1218113"/>
              <a:gd name="connsiteX44" fmla="*/ 773717 w 3947485"/>
              <a:gd name="connsiteY44" fmla="*/ 338887 h 1218113"/>
              <a:gd name="connsiteX45" fmla="*/ 950347 w 3947485"/>
              <a:gd name="connsiteY45" fmla="*/ 539494 h 1218113"/>
              <a:gd name="connsiteX46" fmla="*/ 968375 w 3947485"/>
              <a:gd name="connsiteY46" fmla="*/ 592378 h 1218113"/>
              <a:gd name="connsiteX47" fmla="*/ 2498164 w 3947485"/>
              <a:gd name="connsiteY47" fmla="*/ 538507 h 1218113"/>
              <a:gd name="connsiteX48" fmla="*/ 2751287 w 3947485"/>
              <a:gd name="connsiteY48" fmla="*/ 88671 h 1218113"/>
              <a:gd name="connsiteX49" fmla="*/ 3938856 w 3947485"/>
              <a:gd name="connsiteY49" fmla="*/ 46852 h 1218113"/>
              <a:gd name="connsiteX0" fmla="*/ 2039744 w 3947485"/>
              <a:gd name="connsiteY0" fmla="*/ 819482 h 1218113"/>
              <a:gd name="connsiteX1" fmla="*/ 2025393 w 3947485"/>
              <a:gd name="connsiteY1" fmla="*/ 957653 h 1218113"/>
              <a:gd name="connsiteX2" fmla="*/ 2039744 w 3947485"/>
              <a:gd name="connsiteY2" fmla="*/ 819482 h 1218113"/>
              <a:gd name="connsiteX3" fmla="*/ 2379027 w 3947485"/>
              <a:gd name="connsiteY3" fmla="*/ 807535 h 1218113"/>
              <a:gd name="connsiteX4" fmla="*/ 2649752 w 3947485"/>
              <a:gd name="connsiteY4" fmla="*/ 1218113 h 1218113"/>
              <a:gd name="connsiteX5" fmla="*/ 2199708 w 3947485"/>
              <a:gd name="connsiteY5" fmla="*/ 1218113 h 1218113"/>
              <a:gd name="connsiteX6" fmla="*/ 2244454 w 3947485"/>
              <a:gd name="connsiteY6" fmla="*/ 1034224 h 1218113"/>
              <a:gd name="connsiteX7" fmla="*/ 2268807 w 3947485"/>
              <a:gd name="connsiteY7" fmla="*/ 824766 h 1218113"/>
              <a:gd name="connsiteX8" fmla="*/ 2268893 w 3947485"/>
              <a:gd name="connsiteY8" fmla="*/ 811414 h 1218113"/>
              <a:gd name="connsiteX9" fmla="*/ 2379027 w 3947485"/>
              <a:gd name="connsiteY9" fmla="*/ 807535 h 1218113"/>
              <a:gd name="connsiteX10" fmla="*/ 1854358 w 3947485"/>
              <a:gd name="connsiteY10" fmla="*/ 0 h 1218113"/>
              <a:gd name="connsiteX11" fmla="*/ 1908395 w 3947485"/>
              <a:gd name="connsiteY11" fmla="*/ 105736 h 1218113"/>
              <a:gd name="connsiteX12" fmla="*/ 2001801 w 3947485"/>
              <a:gd name="connsiteY12" fmla="*/ 379738 h 1218113"/>
              <a:gd name="connsiteX13" fmla="*/ 2023582 w 3947485"/>
              <a:gd name="connsiteY13" fmla="*/ 495951 h 1218113"/>
              <a:gd name="connsiteX14" fmla="*/ 1185974 w 3947485"/>
              <a:gd name="connsiteY14" fmla="*/ 525446 h 1218113"/>
              <a:gd name="connsiteX15" fmla="*/ 1158618 w 3947485"/>
              <a:gd name="connsiteY15" fmla="*/ 445199 h 1218113"/>
              <a:gd name="connsiteX16" fmla="*/ 893673 w 3947485"/>
              <a:gd name="connsiteY16" fmla="*/ 144289 h 1218113"/>
              <a:gd name="connsiteX17" fmla="*/ 34395 w 3947485"/>
              <a:gd name="connsiteY17" fmla="*/ 257871 h 1218113"/>
              <a:gd name="connsiteX18" fmla="*/ 0 w 3947485"/>
              <a:gd name="connsiteY18" fmla="*/ 302846 h 1218113"/>
              <a:gd name="connsiteX19" fmla="*/ 0 w 3947485"/>
              <a:gd name="connsiteY19" fmla="*/ 0 h 1218113"/>
              <a:gd name="connsiteX20" fmla="*/ 1854358 w 3947485"/>
              <a:gd name="connsiteY20" fmla="*/ 0 h 1218113"/>
              <a:gd name="connsiteX21" fmla="*/ 2762149 w 3947485"/>
              <a:gd name="connsiteY21" fmla="*/ 0 h 1218113"/>
              <a:gd name="connsiteX22" fmla="*/ 2671836 w 3947485"/>
              <a:gd name="connsiteY22" fmla="*/ 3180 h 1218113"/>
              <a:gd name="connsiteX23" fmla="*/ 2402053 w 3947485"/>
              <a:gd name="connsiteY23" fmla="*/ 482624 h 1218113"/>
              <a:gd name="connsiteX24" fmla="*/ 2254375 w 3947485"/>
              <a:gd name="connsiteY24" fmla="*/ 487824 h 1218113"/>
              <a:gd name="connsiteX25" fmla="*/ 2224225 w 3947485"/>
              <a:gd name="connsiteY25" fmla="*/ 326958 h 1218113"/>
              <a:gd name="connsiteX26" fmla="*/ 2116667 w 3947485"/>
              <a:gd name="connsiteY26" fmla="*/ 11441 h 1218113"/>
              <a:gd name="connsiteX27" fmla="*/ 2110820 w 3947485"/>
              <a:gd name="connsiteY27" fmla="*/ 0 h 1218113"/>
              <a:gd name="connsiteX28" fmla="*/ 2762149 w 3947485"/>
              <a:gd name="connsiteY28" fmla="*/ 0 h 1218113"/>
              <a:gd name="connsiteX29" fmla="*/ 3938856 w 3947485"/>
              <a:gd name="connsiteY29" fmla="*/ 46852 h 1218113"/>
              <a:gd name="connsiteX30" fmla="*/ 3685733 w 3947485"/>
              <a:gd name="connsiteY30" fmla="*/ 496689 h 1218113"/>
              <a:gd name="connsiteX31" fmla="*/ 3686630 w 3947485"/>
              <a:gd name="connsiteY31" fmla="*/ 496656 h 1218113"/>
              <a:gd name="connsiteX32" fmla="*/ 3792899 w 3947485"/>
              <a:gd name="connsiteY32" fmla="*/ 595696 h 1218113"/>
              <a:gd name="connsiteX33" fmla="*/ 3693860 w 3947485"/>
              <a:gd name="connsiteY33" fmla="*/ 701966 h 1218113"/>
              <a:gd name="connsiteX34" fmla="*/ 3663345 w 3947485"/>
              <a:gd name="connsiteY34" fmla="*/ 703040 h 1218113"/>
              <a:gd name="connsiteX35" fmla="*/ 3947485 w 3947485"/>
              <a:gd name="connsiteY35" fmla="*/ 1133960 h 1218113"/>
              <a:gd name="connsiteX36" fmla="*/ 2759915 w 3947485"/>
              <a:gd name="connsiteY36" fmla="*/ 1175779 h 1218113"/>
              <a:gd name="connsiteX37" fmla="*/ 2475777 w 3947485"/>
              <a:gd name="connsiteY37" fmla="*/ 744859 h 1218113"/>
              <a:gd name="connsiteX38" fmla="*/ 985818 w 3947485"/>
              <a:gd name="connsiteY38" fmla="*/ 797326 h 1218113"/>
              <a:gd name="connsiteX39" fmla="*/ 985800 w 3947485"/>
              <a:gd name="connsiteY39" fmla="*/ 797650 h 1218113"/>
              <a:gd name="connsiteX40" fmla="*/ 923001 w 3947485"/>
              <a:gd name="connsiteY40" fmla="*/ 967996 h 1218113"/>
              <a:gd name="connsiteX41" fmla="*/ 293892 w 3947485"/>
              <a:gd name="connsiteY41" fmla="*/ 1117280 h 1218113"/>
              <a:gd name="connsiteX42" fmla="*/ 144608 w 3947485"/>
              <a:gd name="connsiteY42" fmla="*/ 488171 h 1218113"/>
              <a:gd name="connsiteX43" fmla="*/ 773717 w 3947485"/>
              <a:gd name="connsiteY43" fmla="*/ 338887 h 1218113"/>
              <a:gd name="connsiteX44" fmla="*/ 950347 w 3947485"/>
              <a:gd name="connsiteY44" fmla="*/ 539494 h 1218113"/>
              <a:gd name="connsiteX45" fmla="*/ 968375 w 3947485"/>
              <a:gd name="connsiteY45" fmla="*/ 592378 h 1218113"/>
              <a:gd name="connsiteX46" fmla="*/ 2498164 w 3947485"/>
              <a:gd name="connsiteY46" fmla="*/ 538507 h 1218113"/>
              <a:gd name="connsiteX47" fmla="*/ 2751287 w 3947485"/>
              <a:gd name="connsiteY47" fmla="*/ 88671 h 1218113"/>
              <a:gd name="connsiteX48" fmla="*/ 3938856 w 3947485"/>
              <a:gd name="connsiteY48" fmla="*/ 46852 h 1218113"/>
              <a:gd name="connsiteX0" fmla="*/ 2379027 w 3947485"/>
              <a:gd name="connsiteY0" fmla="*/ 807535 h 1218113"/>
              <a:gd name="connsiteX1" fmla="*/ 2649752 w 3947485"/>
              <a:gd name="connsiteY1" fmla="*/ 1218113 h 1218113"/>
              <a:gd name="connsiteX2" fmla="*/ 2199708 w 3947485"/>
              <a:gd name="connsiteY2" fmla="*/ 1218113 h 1218113"/>
              <a:gd name="connsiteX3" fmla="*/ 2244454 w 3947485"/>
              <a:gd name="connsiteY3" fmla="*/ 1034224 h 1218113"/>
              <a:gd name="connsiteX4" fmla="*/ 2268807 w 3947485"/>
              <a:gd name="connsiteY4" fmla="*/ 824766 h 1218113"/>
              <a:gd name="connsiteX5" fmla="*/ 2268893 w 3947485"/>
              <a:gd name="connsiteY5" fmla="*/ 811414 h 1218113"/>
              <a:gd name="connsiteX6" fmla="*/ 2379027 w 3947485"/>
              <a:gd name="connsiteY6" fmla="*/ 807535 h 1218113"/>
              <a:gd name="connsiteX7" fmla="*/ 1854358 w 3947485"/>
              <a:gd name="connsiteY7" fmla="*/ 0 h 1218113"/>
              <a:gd name="connsiteX8" fmla="*/ 1908395 w 3947485"/>
              <a:gd name="connsiteY8" fmla="*/ 105736 h 1218113"/>
              <a:gd name="connsiteX9" fmla="*/ 2001801 w 3947485"/>
              <a:gd name="connsiteY9" fmla="*/ 379738 h 1218113"/>
              <a:gd name="connsiteX10" fmla="*/ 2023582 w 3947485"/>
              <a:gd name="connsiteY10" fmla="*/ 495951 h 1218113"/>
              <a:gd name="connsiteX11" fmla="*/ 1185974 w 3947485"/>
              <a:gd name="connsiteY11" fmla="*/ 525446 h 1218113"/>
              <a:gd name="connsiteX12" fmla="*/ 1158618 w 3947485"/>
              <a:gd name="connsiteY12" fmla="*/ 445199 h 1218113"/>
              <a:gd name="connsiteX13" fmla="*/ 893673 w 3947485"/>
              <a:gd name="connsiteY13" fmla="*/ 144289 h 1218113"/>
              <a:gd name="connsiteX14" fmla="*/ 34395 w 3947485"/>
              <a:gd name="connsiteY14" fmla="*/ 257871 h 1218113"/>
              <a:gd name="connsiteX15" fmla="*/ 0 w 3947485"/>
              <a:gd name="connsiteY15" fmla="*/ 302846 h 1218113"/>
              <a:gd name="connsiteX16" fmla="*/ 0 w 3947485"/>
              <a:gd name="connsiteY16" fmla="*/ 0 h 1218113"/>
              <a:gd name="connsiteX17" fmla="*/ 1854358 w 3947485"/>
              <a:gd name="connsiteY17" fmla="*/ 0 h 1218113"/>
              <a:gd name="connsiteX18" fmla="*/ 2762149 w 3947485"/>
              <a:gd name="connsiteY18" fmla="*/ 0 h 1218113"/>
              <a:gd name="connsiteX19" fmla="*/ 2671836 w 3947485"/>
              <a:gd name="connsiteY19" fmla="*/ 3180 h 1218113"/>
              <a:gd name="connsiteX20" fmla="*/ 2402053 w 3947485"/>
              <a:gd name="connsiteY20" fmla="*/ 482624 h 1218113"/>
              <a:gd name="connsiteX21" fmla="*/ 2254375 w 3947485"/>
              <a:gd name="connsiteY21" fmla="*/ 487824 h 1218113"/>
              <a:gd name="connsiteX22" fmla="*/ 2224225 w 3947485"/>
              <a:gd name="connsiteY22" fmla="*/ 326958 h 1218113"/>
              <a:gd name="connsiteX23" fmla="*/ 2116667 w 3947485"/>
              <a:gd name="connsiteY23" fmla="*/ 11441 h 1218113"/>
              <a:gd name="connsiteX24" fmla="*/ 2110820 w 3947485"/>
              <a:gd name="connsiteY24" fmla="*/ 0 h 1218113"/>
              <a:gd name="connsiteX25" fmla="*/ 2762149 w 3947485"/>
              <a:gd name="connsiteY25" fmla="*/ 0 h 1218113"/>
              <a:gd name="connsiteX26" fmla="*/ 3938856 w 3947485"/>
              <a:gd name="connsiteY26" fmla="*/ 46852 h 1218113"/>
              <a:gd name="connsiteX27" fmla="*/ 3685733 w 3947485"/>
              <a:gd name="connsiteY27" fmla="*/ 496689 h 1218113"/>
              <a:gd name="connsiteX28" fmla="*/ 3686630 w 3947485"/>
              <a:gd name="connsiteY28" fmla="*/ 496656 h 1218113"/>
              <a:gd name="connsiteX29" fmla="*/ 3792899 w 3947485"/>
              <a:gd name="connsiteY29" fmla="*/ 595696 h 1218113"/>
              <a:gd name="connsiteX30" fmla="*/ 3693860 w 3947485"/>
              <a:gd name="connsiteY30" fmla="*/ 701966 h 1218113"/>
              <a:gd name="connsiteX31" fmla="*/ 3663345 w 3947485"/>
              <a:gd name="connsiteY31" fmla="*/ 703040 h 1218113"/>
              <a:gd name="connsiteX32" fmla="*/ 3947485 w 3947485"/>
              <a:gd name="connsiteY32" fmla="*/ 1133960 h 1218113"/>
              <a:gd name="connsiteX33" fmla="*/ 2759915 w 3947485"/>
              <a:gd name="connsiteY33" fmla="*/ 1175779 h 1218113"/>
              <a:gd name="connsiteX34" fmla="*/ 2475777 w 3947485"/>
              <a:gd name="connsiteY34" fmla="*/ 744859 h 1218113"/>
              <a:gd name="connsiteX35" fmla="*/ 985818 w 3947485"/>
              <a:gd name="connsiteY35" fmla="*/ 797326 h 1218113"/>
              <a:gd name="connsiteX36" fmla="*/ 985800 w 3947485"/>
              <a:gd name="connsiteY36" fmla="*/ 797650 h 1218113"/>
              <a:gd name="connsiteX37" fmla="*/ 923001 w 3947485"/>
              <a:gd name="connsiteY37" fmla="*/ 967996 h 1218113"/>
              <a:gd name="connsiteX38" fmla="*/ 293892 w 3947485"/>
              <a:gd name="connsiteY38" fmla="*/ 1117280 h 1218113"/>
              <a:gd name="connsiteX39" fmla="*/ 144608 w 3947485"/>
              <a:gd name="connsiteY39" fmla="*/ 488171 h 1218113"/>
              <a:gd name="connsiteX40" fmla="*/ 773717 w 3947485"/>
              <a:gd name="connsiteY40" fmla="*/ 338887 h 1218113"/>
              <a:gd name="connsiteX41" fmla="*/ 950347 w 3947485"/>
              <a:gd name="connsiteY41" fmla="*/ 539494 h 1218113"/>
              <a:gd name="connsiteX42" fmla="*/ 968375 w 3947485"/>
              <a:gd name="connsiteY42" fmla="*/ 592378 h 1218113"/>
              <a:gd name="connsiteX43" fmla="*/ 2498164 w 3947485"/>
              <a:gd name="connsiteY43" fmla="*/ 538507 h 1218113"/>
              <a:gd name="connsiteX44" fmla="*/ 2751287 w 3947485"/>
              <a:gd name="connsiteY44" fmla="*/ 88671 h 1218113"/>
              <a:gd name="connsiteX45" fmla="*/ 3938856 w 3947485"/>
              <a:gd name="connsiteY45" fmla="*/ 46852 h 1218113"/>
              <a:gd name="connsiteX0" fmla="*/ 2379027 w 3947485"/>
              <a:gd name="connsiteY0" fmla="*/ 807535 h 1218113"/>
              <a:gd name="connsiteX1" fmla="*/ 2649752 w 3947485"/>
              <a:gd name="connsiteY1" fmla="*/ 1218113 h 1218113"/>
              <a:gd name="connsiteX2" fmla="*/ 2199708 w 3947485"/>
              <a:gd name="connsiteY2" fmla="*/ 1218113 h 1218113"/>
              <a:gd name="connsiteX3" fmla="*/ 2244454 w 3947485"/>
              <a:gd name="connsiteY3" fmla="*/ 1034224 h 1218113"/>
              <a:gd name="connsiteX4" fmla="*/ 2268807 w 3947485"/>
              <a:gd name="connsiteY4" fmla="*/ 824766 h 1218113"/>
              <a:gd name="connsiteX5" fmla="*/ 2379027 w 3947485"/>
              <a:gd name="connsiteY5" fmla="*/ 807535 h 1218113"/>
              <a:gd name="connsiteX6" fmla="*/ 1854358 w 3947485"/>
              <a:gd name="connsiteY6" fmla="*/ 0 h 1218113"/>
              <a:gd name="connsiteX7" fmla="*/ 1908395 w 3947485"/>
              <a:gd name="connsiteY7" fmla="*/ 105736 h 1218113"/>
              <a:gd name="connsiteX8" fmla="*/ 2001801 w 3947485"/>
              <a:gd name="connsiteY8" fmla="*/ 379738 h 1218113"/>
              <a:gd name="connsiteX9" fmla="*/ 2023582 w 3947485"/>
              <a:gd name="connsiteY9" fmla="*/ 495951 h 1218113"/>
              <a:gd name="connsiteX10" fmla="*/ 1185974 w 3947485"/>
              <a:gd name="connsiteY10" fmla="*/ 525446 h 1218113"/>
              <a:gd name="connsiteX11" fmla="*/ 1158618 w 3947485"/>
              <a:gd name="connsiteY11" fmla="*/ 445199 h 1218113"/>
              <a:gd name="connsiteX12" fmla="*/ 893673 w 3947485"/>
              <a:gd name="connsiteY12" fmla="*/ 144289 h 1218113"/>
              <a:gd name="connsiteX13" fmla="*/ 34395 w 3947485"/>
              <a:gd name="connsiteY13" fmla="*/ 257871 h 1218113"/>
              <a:gd name="connsiteX14" fmla="*/ 0 w 3947485"/>
              <a:gd name="connsiteY14" fmla="*/ 302846 h 1218113"/>
              <a:gd name="connsiteX15" fmla="*/ 0 w 3947485"/>
              <a:gd name="connsiteY15" fmla="*/ 0 h 1218113"/>
              <a:gd name="connsiteX16" fmla="*/ 1854358 w 3947485"/>
              <a:gd name="connsiteY16" fmla="*/ 0 h 1218113"/>
              <a:gd name="connsiteX17" fmla="*/ 2762149 w 3947485"/>
              <a:gd name="connsiteY17" fmla="*/ 0 h 1218113"/>
              <a:gd name="connsiteX18" fmla="*/ 2671836 w 3947485"/>
              <a:gd name="connsiteY18" fmla="*/ 3180 h 1218113"/>
              <a:gd name="connsiteX19" fmla="*/ 2402053 w 3947485"/>
              <a:gd name="connsiteY19" fmla="*/ 482624 h 1218113"/>
              <a:gd name="connsiteX20" fmla="*/ 2254375 w 3947485"/>
              <a:gd name="connsiteY20" fmla="*/ 487824 h 1218113"/>
              <a:gd name="connsiteX21" fmla="*/ 2224225 w 3947485"/>
              <a:gd name="connsiteY21" fmla="*/ 326958 h 1218113"/>
              <a:gd name="connsiteX22" fmla="*/ 2116667 w 3947485"/>
              <a:gd name="connsiteY22" fmla="*/ 11441 h 1218113"/>
              <a:gd name="connsiteX23" fmla="*/ 2110820 w 3947485"/>
              <a:gd name="connsiteY23" fmla="*/ 0 h 1218113"/>
              <a:gd name="connsiteX24" fmla="*/ 2762149 w 3947485"/>
              <a:gd name="connsiteY24" fmla="*/ 0 h 1218113"/>
              <a:gd name="connsiteX25" fmla="*/ 3938856 w 3947485"/>
              <a:gd name="connsiteY25" fmla="*/ 46852 h 1218113"/>
              <a:gd name="connsiteX26" fmla="*/ 3685733 w 3947485"/>
              <a:gd name="connsiteY26" fmla="*/ 496689 h 1218113"/>
              <a:gd name="connsiteX27" fmla="*/ 3686630 w 3947485"/>
              <a:gd name="connsiteY27" fmla="*/ 496656 h 1218113"/>
              <a:gd name="connsiteX28" fmla="*/ 3792899 w 3947485"/>
              <a:gd name="connsiteY28" fmla="*/ 595696 h 1218113"/>
              <a:gd name="connsiteX29" fmla="*/ 3693860 w 3947485"/>
              <a:gd name="connsiteY29" fmla="*/ 701966 h 1218113"/>
              <a:gd name="connsiteX30" fmla="*/ 3663345 w 3947485"/>
              <a:gd name="connsiteY30" fmla="*/ 703040 h 1218113"/>
              <a:gd name="connsiteX31" fmla="*/ 3947485 w 3947485"/>
              <a:gd name="connsiteY31" fmla="*/ 1133960 h 1218113"/>
              <a:gd name="connsiteX32" fmla="*/ 2759915 w 3947485"/>
              <a:gd name="connsiteY32" fmla="*/ 1175779 h 1218113"/>
              <a:gd name="connsiteX33" fmla="*/ 2475777 w 3947485"/>
              <a:gd name="connsiteY33" fmla="*/ 744859 h 1218113"/>
              <a:gd name="connsiteX34" fmla="*/ 985818 w 3947485"/>
              <a:gd name="connsiteY34" fmla="*/ 797326 h 1218113"/>
              <a:gd name="connsiteX35" fmla="*/ 985800 w 3947485"/>
              <a:gd name="connsiteY35" fmla="*/ 797650 h 1218113"/>
              <a:gd name="connsiteX36" fmla="*/ 923001 w 3947485"/>
              <a:gd name="connsiteY36" fmla="*/ 967996 h 1218113"/>
              <a:gd name="connsiteX37" fmla="*/ 293892 w 3947485"/>
              <a:gd name="connsiteY37" fmla="*/ 1117280 h 1218113"/>
              <a:gd name="connsiteX38" fmla="*/ 144608 w 3947485"/>
              <a:gd name="connsiteY38" fmla="*/ 488171 h 1218113"/>
              <a:gd name="connsiteX39" fmla="*/ 773717 w 3947485"/>
              <a:gd name="connsiteY39" fmla="*/ 338887 h 1218113"/>
              <a:gd name="connsiteX40" fmla="*/ 950347 w 3947485"/>
              <a:gd name="connsiteY40" fmla="*/ 539494 h 1218113"/>
              <a:gd name="connsiteX41" fmla="*/ 968375 w 3947485"/>
              <a:gd name="connsiteY41" fmla="*/ 592378 h 1218113"/>
              <a:gd name="connsiteX42" fmla="*/ 2498164 w 3947485"/>
              <a:gd name="connsiteY42" fmla="*/ 538507 h 1218113"/>
              <a:gd name="connsiteX43" fmla="*/ 2751287 w 3947485"/>
              <a:gd name="connsiteY43" fmla="*/ 88671 h 1218113"/>
              <a:gd name="connsiteX44" fmla="*/ 3938856 w 3947485"/>
              <a:gd name="connsiteY44" fmla="*/ 46852 h 1218113"/>
              <a:gd name="connsiteX0" fmla="*/ 2379027 w 3947485"/>
              <a:gd name="connsiteY0" fmla="*/ 807535 h 1218113"/>
              <a:gd name="connsiteX1" fmla="*/ 2649752 w 3947485"/>
              <a:gd name="connsiteY1" fmla="*/ 1218113 h 1218113"/>
              <a:gd name="connsiteX2" fmla="*/ 2199708 w 3947485"/>
              <a:gd name="connsiteY2" fmla="*/ 1218113 h 1218113"/>
              <a:gd name="connsiteX3" fmla="*/ 2268807 w 3947485"/>
              <a:gd name="connsiteY3" fmla="*/ 824766 h 1218113"/>
              <a:gd name="connsiteX4" fmla="*/ 2379027 w 3947485"/>
              <a:gd name="connsiteY4" fmla="*/ 807535 h 1218113"/>
              <a:gd name="connsiteX5" fmla="*/ 1854358 w 3947485"/>
              <a:gd name="connsiteY5" fmla="*/ 0 h 1218113"/>
              <a:gd name="connsiteX6" fmla="*/ 1908395 w 3947485"/>
              <a:gd name="connsiteY6" fmla="*/ 105736 h 1218113"/>
              <a:gd name="connsiteX7" fmla="*/ 2001801 w 3947485"/>
              <a:gd name="connsiteY7" fmla="*/ 379738 h 1218113"/>
              <a:gd name="connsiteX8" fmla="*/ 2023582 w 3947485"/>
              <a:gd name="connsiteY8" fmla="*/ 495951 h 1218113"/>
              <a:gd name="connsiteX9" fmla="*/ 1185974 w 3947485"/>
              <a:gd name="connsiteY9" fmla="*/ 525446 h 1218113"/>
              <a:gd name="connsiteX10" fmla="*/ 1158618 w 3947485"/>
              <a:gd name="connsiteY10" fmla="*/ 445199 h 1218113"/>
              <a:gd name="connsiteX11" fmla="*/ 893673 w 3947485"/>
              <a:gd name="connsiteY11" fmla="*/ 144289 h 1218113"/>
              <a:gd name="connsiteX12" fmla="*/ 34395 w 3947485"/>
              <a:gd name="connsiteY12" fmla="*/ 257871 h 1218113"/>
              <a:gd name="connsiteX13" fmla="*/ 0 w 3947485"/>
              <a:gd name="connsiteY13" fmla="*/ 302846 h 1218113"/>
              <a:gd name="connsiteX14" fmla="*/ 0 w 3947485"/>
              <a:gd name="connsiteY14" fmla="*/ 0 h 1218113"/>
              <a:gd name="connsiteX15" fmla="*/ 1854358 w 3947485"/>
              <a:gd name="connsiteY15" fmla="*/ 0 h 1218113"/>
              <a:gd name="connsiteX16" fmla="*/ 2762149 w 3947485"/>
              <a:gd name="connsiteY16" fmla="*/ 0 h 1218113"/>
              <a:gd name="connsiteX17" fmla="*/ 2671836 w 3947485"/>
              <a:gd name="connsiteY17" fmla="*/ 3180 h 1218113"/>
              <a:gd name="connsiteX18" fmla="*/ 2402053 w 3947485"/>
              <a:gd name="connsiteY18" fmla="*/ 482624 h 1218113"/>
              <a:gd name="connsiteX19" fmla="*/ 2254375 w 3947485"/>
              <a:gd name="connsiteY19" fmla="*/ 487824 h 1218113"/>
              <a:gd name="connsiteX20" fmla="*/ 2224225 w 3947485"/>
              <a:gd name="connsiteY20" fmla="*/ 326958 h 1218113"/>
              <a:gd name="connsiteX21" fmla="*/ 2116667 w 3947485"/>
              <a:gd name="connsiteY21" fmla="*/ 11441 h 1218113"/>
              <a:gd name="connsiteX22" fmla="*/ 2110820 w 3947485"/>
              <a:gd name="connsiteY22" fmla="*/ 0 h 1218113"/>
              <a:gd name="connsiteX23" fmla="*/ 2762149 w 3947485"/>
              <a:gd name="connsiteY23" fmla="*/ 0 h 1218113"/>
              <a:gd name="connsiteX24" fmla="*/ 3938856 w 3947485"/>
              <a:gd name="connsiteY24" fmla="*/ 46852 h 1218113"/>
              <a:gd name="connsiteX25" fmla="*/ 3685733 w 3947485"/>
              <a:gd name="connsiteY25" fmla="*/ 496689 h 1218113"/>
              <a:gd name="connsiteX26" fmla="*/ 3686630 w 3947485"/>
              <a:gd name="connsiteY26" fmla="*/ 496656 h 1218113"/>
              <a:gd name="connsiteX27" fmla="*/ 3792899 w 3947485"/>
              <a:gd name="connsiteY27" fmla="*/ 595696 h 1218113"/>
              <a:gd name="connsiteX28" fmla="*/ 3693860 w 3947485"/>
              <a:gd name="connsiteY28" fmla="*/ 701966 h 1218113"/>
              <a:gd name="connsiteX29" fmla="*/ 3663345 w 3947485"/>
              <a:gd name="connsiteY29" fmla="*/ 703040 h 1218113"/>
              <a:gd name="connsiteX30" fmla="*/ 3947485 w 3947485"/>
              <a:gd name="connsiteY30" fmla="*/ 1133960 h 1218113"/>
              <a:gd name="connsiteX31" fmla="*/ 2759915 w 3947485"/>
              <a:gd name="connsiteY31" fmla="*/ 1175779 h 1218113"/>
              <a:gd name="connsiteX32" fmla="*/ 2475777 w 3947485"/>
              <a:gd name="connsiteY32" fmla="*/ 744859 h 1218113"/>
              <a:gd name="connsiteX33" fmla="*/ 985818 w 3947485"/>
              <a:gd name="connsiteY33" fmla="*/ 797326 h 1218113"/>
              <a:gd name="connsiteX34" fmla="*/ 985800 w 3947485"/>
              <a:gd name="connsiteY34" fmla="*/ 797650 h 1218113"/>
              <a:gd name="connsiteX35" fmla="*/ 923001 w 3947485"/>
              <a:gd name="connsiteY35" fmla="*/ 967996 h 1218113"/>
              <a:gd name="connsiteX36" fmla="*/ 293892 w 3947485"/>
              <a:gd name="connsiteY36" fmla="*/ 1117280 h 1218113"/>
              <a:gd name="connsiteX37" fmla="*/ 144608 w 3947485"/>
              <a:gd name="connsiteY37" fmla="*/ 488171 h 1218113"/>
              <a:gd name="connsiteX38" fmla="*/ 773717 w 3947485"/>
              <a:gd name="connsiteY38" fmla="*/ 338887 h 1218113"/>
              <a:gd name="connsiteX39" fmla="*/ 950347 w 3947485"/>
              <a:gd name="connsiteY39" fmla="*/ 539494 h 1218113"/>
              <a:gd name="connsiteX40" fmla="*/ 968375 w 3947485"/>
              <a:gd name="connsiteY40" fmla="*/ 592378 h 1218113"/>
              <a:gd name="connsiteX41" fmla="*/ 2498164 w 3947485"/>
              <a:gd name="connsiteY41" fmla="*/ 538507 h 1218113"/>
              <a:gd name="connsiteX42" fmla="*/ 2751287 w 3947485"/>
              <a:gd name="connsiteY42" fmla="*/ 88671 h 1218113"/>
              <a:gd name="connsiteX43" fmla="*/ 3938856 w 3947485"/>
              <a:gd name="connsiteY43" fmla="*/ 46852 h 1218113"/>
              <a:gd name="connsiteX0" fmla="*/ 2379027 w 3947485"/>
              <a:gd name="connsiteY0" fmla="*/ 807535 h 1218113"/>
              <a:gd name="connsiteX1" fmla="*/ 2649752 w 3947485"/>
              <a:gd name="connsiteY1" fmla="*/ 1218113 h 1218113"/>
              <a:gd name="connsiteX2" fmla="*/ 2268807 w 3947485"/>
              <a:gd name="connsiteY2" fmla="*/ 824766 h 1218113"/>
              <a:gd name="connsiteX3" fmla="*/ 2379027 w 3947485"/>
              <a:gd name="connsiteY3" fmla="*/ 807535 h 1218113"/>
              <a:gd name="connsiteX4" fmla="*/ 1854358 w 3947485"/>
              <a:gd name="connsiteY4" fmla="*/ 0 h 1218113"/>
              <a:gd name="connsiteX5" fmla="*/ 1908395 w 3947485"/>
              <a:gd name="connsiteY5" fmla="*/ 105736 h 1218113"/>
              <a:gd name="connsiteX6" fmla="*/ 2001801 w 3947485"/>
              <a:gd name="connsiteY6" fmla="*/ 379738 h 1218113"/>
              <a:gd name="connsiteX7" fmla="*/ 2023582 w 3947485"/>
              <a:gd name="connsiteY7" fmla="*/ 495951 h 1218113"/>
              <a:gd name="connsiteX8" fmla="*/ 1185974 w 3947485"/>
              <a:gd name="connsiteY8" fmla="*/ 525446 h 1218113"/>
              <a:gd name="connsiteX9" fmla="*/ 1158618 w 3947485"/>
              <a:gd name="connsiteY9" fmla="*/ 445199 h 1218113"/>
              <a:gd name="connsiteX10" fmla="*/ 893673 w 3947485"/>
              <a:gd name="connsiteY10" fmla="*/ 144289 h 1218113"/>
              <a:gd name="connsiteX11" fmla="*/ 34395 w 3947485"/>
              <a:gd name="connsiteY11" fmla="*/ 257871 h 1218113"/>
              <a:gd name="connsiteX12" fmla="*/ 0 w 3947485"/>
              <a:gd name="connsiteY12" fmla="*/ 302846 h 1218113"/>
              <a:gd name="connsiteX13" fmla="*/ 0 w 3947485"/>
              <a:gd name="connsiteY13" fmla="*/ 0 h 1218113"/>
              <a:gd name="connsiteX14" fmla="*/ 1854358 w 3947485"/>
              <a:gd name="connsiteY14" fmla="*/ 0 h 1218113"/>
              <a:gd name="connsiteX15" fmla="*/ 2762149 w 3947485"/>
              <a:gd name="connsiteY15" fmla="*/ 0 h 1218113"/>
              <a:gd name="connsiteX16" fmla="*/ 2671836 w 3947485"/>
              <a:gd name="connsiteY16" fmla="*/ 3180 h 1218113"/>
              <a:gd name="connsiteX17" fmla="*/ 2402053 w 3947485"/>
              <a:gd name="connsiteY17" fmla="*/ 482624 h 1218113"/>
              <a:gd name="connsiteX18" fmla="*/ 2254375 w 3947485"/>
              <a:gd name="connsiteY18" fmla="*/ 487824 h 1218113"/>
              <a:gd name="connsiteX19" fmla="*/ 2224225 w 3947485"/>
              <a:gd name="connsiteY19" fmla="*/ 326958 h 1218113"/>
              <a:gd name="connsiteX20" fmla="*/ 2116667 w 3947485"/>
              <a:gd name="connsiteY20" fmla="*/ 11441 h 1218113"/>
              <a:gd name="connsiteX21" fmla="*/ 2110820 w 3947485"/>
              <a:gd name="connsiteY21" fmla="*/ 0 h 1218113"/>
              <a:gd name="connsiteX22" fmla="*/ 2762149 w 3947485"/>
              <a:gd name="connsiteY22" fmla="*/ 0 h 1218113"/>
              <a:gd name="connsiteX23" fmla="*/ 3938856 w 3947485"/>
              <a:gd name="connsiteY23" fmla="*/ 46852 h 1218113"/>
              <a:gd name="connsiteX24" fmla="*/ 3685733 w 3947485"/>
              <a:gd name="connsiteY24" fmla="*/ 496689 h 1218113"/>
              <a:gd name="connsiteX25" fmla="*/ 3686630 w 3947485"/>
              <a:gd name="connsiteY25" fmla="*/ 496656 h 1218113"/>
              <a:gd name="connsiteX26" fmla="*/ 3792899 w 3947485"/>
              <a:gd name="connsiteY26" fmla="*/ 595696 h 1218113"/>
              <a:gd name="connsiteX27" fmla="*/ 3693860 w 3947485"/>
              <a:gd name="connsiteY27" fmla="*/ 701966 h 1218113"/>
              <a:gd name="connsiteX28" fmla="*/ 3663345 w 3947485"/>
              <a:gd name="connsiteY28" fmla="*/ 703040 h 1218113"/>
              <a:gd name="connsiteX29" fmla="*/ 3947485 w 3947485"/>
              <a:gd name="connsiteY29" fmla="*/ 1133960 h 1218113"/>
              <a:gd name="connsiteX30" fmla="*/ 2759915 w 3947485"/>
              <a:gd name="connsiteY30" fmla="*/ 1175779 h 1218113"/>
              <a:gd name="connsiteX31" fmla="*/ 2475777 w 3947485"/>
              <a:gd name="connsiteY31" fmla="*/ 744859 h 1218113"/>
              <a:gd name="connsiteX32" fmla="*/ 985818 w 3947485"/>
              <a:gd name="connsiteY32" fmla="*/ 797326 h 1218113"/>
              <a:gd name="connsiteX33" fmla="*/ 985800 w 3947485"/>
              <a:gd name="connsiteY33" fmla="*/ 797650 h 1218113"/>
              <a:gd name="connsiteX34" fmla="*/ 923001 w 3947485"/>
              <a:gd name="connsiteY34" fmla="*/ 967996 h 1218113"/>
              <a:gd name="connsiteX35" fmla="*/ 293892 w 3947485"/>
              <a:gd name="connsiteY35" fmla="*/ 1117280 h 1218113"/>
              <a:gd name="connsiteX36" fmla="*/ 144608 w 3947485"/>
              <a:gd name="connsiteY36" fmla="*/ 488171 h 1218113"/>
              <a:gd name="connsiteX37" fmla="*/ 773717 w 3947485"/>
              <a:gd name="connsiteY37" fmla="*/ 338887 h 1218113"/>
              <a:gd name="connsiteX38" fmla="*/ 950347 w 3947485"/>
              <a:gd name="connsiteY38" fmla="*/ 539494 h 1218113"/>
              <a:gd name="connsiteX39" fmla="*/ 968375 w 3947485"/>
              <a:gd name="connsiteY39" fmla="*/ 592378 h 1218113"/>
              <a:gd name="connsiteX40" fmla="*/ 2498164 w 3947485"/>
              <a:gd name="connsiteY40" fmla="*/ 538507 h 1218113"/>
              <a:gd name="connsiteX41" fmla="*/ 2751287 w 3947485"/>
              <a:gd name="connsiteY41" fmla="*/ 88671 h 1218113"/>
              <a:gd name="connsiteX42" fmla="*/ 3938856 w 3947485"/>
              <a:gd name="connsiteY42" fmla="*/ 46852 h 1218113"/>
              <a:gd name="connsiteX0" fmla="*/ 2379027 w 3947485"/>
              <a:gd name="connsiteY0" fmla="*/ 807535 h 1185347"/>
              <a:gd name="connsiteX1" fmla="*/ 2268807 w 3947485"/>
              <a:gd name="connsiteY1" fmla="*/ 824766 h 1185347"/>
              <a:gd name="connsiteX2" fmla="*/ 2379027 w 3947485"/>
              <a:gd name="connsiteY2" fmla="*/ 807535 h 1185347"/>
              <a:gd name="connsiteX3" fmla="*/ 1854358 w 3947485"/>
              <a:gd name="connsiteY3" fmla="*/ 0 h 1185347"/>
              <a:gd name="connsiteX4" fmla="*/ 1908395 w 3947485"/>
              <a:gd name="connsiteY4" fmla="*/ 105736 h 1185347"/>
              <a:gd name="connsiteX5" fmla="*/ 2001801 w 3947485"/>
              <a:gd name="connsiteY5" fmla="*/ 379738 h 1185347"/>
              <a:gd name="connsiteX6" fmla="*/ 2023582 w 3947485"/>
              <a:gd name="connsiteY6" fmla="*/ 495951 h 1185347"/>
              <a:gd name="connsiteX7" fmla="*/ 1185974 w 3947485"/>
              <a:gd name="connsiteY7" fmla="*/ 525446 h 1185347"/>
              <a:gd name="connsiteX8" fmla="*/ 1158618 w 3947485"/>
              <a:gd name="connsiteY8" fmla="*/ 445199 h 1185347"/>
              <a:gd name="connsiteX9" fmla="*/ 893673 w 3947485"/>
              <a:gd name="connsiteY9" fmla="*/ 144289 h 1185347"/>
              <a:gd name="connsiteX10" fmla="*/ 34395 w 3947485"/>
              <a:gd name="connsiteY10" fmla="*/ 257871 h 1185347"/>
              <a:gd name="connsiteX11" fmla="*/ 0 w 3947485"/>
              <a:gd name="connsiteY11" fmla="*/ 302846 h 1185347"/>
              <a:gd name="connsiteX12" fmla="*/ 0 w 3947485"/>
              <a:gd name="connsiteY12" fmla="*/ 0 h 1185347"/>
              <a:gd name="connsiteX13" fmla="*/ 1854358 w 3947485"/>
              <a:gd name="connsiteY13" fmla="*/ 0 h 1185347"/>
              <a:gd name="connsiteX14" fmla="*/ 2762149 w 3947485"/>
              <a:gd name="connsiteY14" fmla="*/ 0 h 1185347"/>
              <a:gd name="connsiteX15" fmla="*/ 2671836 w 3947485"/>
              <a:gd name="connsiteY15" fmla="*/ 3180 h 1185347"/>
              <a:gd name="connsiteX16" fmla="*/ 2402053 w 3947485"/>
              <a:gd name="connsiteY16" fmla="*/ 482624 h 1185347"/>
              <a:gd name="connsiteX17" fmla="*/ 2254375 w 3947485"/>
              <a:gd name="connsiteY17" fmla="*/ 487824 h 1185347"/>
              <a:gd name="connsiteX18" fmla="*/ 2224225 w 3947485"/>
              <a:gd name="connsiteY18" fmla="*/ 326958 h 1185347"/>
              <a:gd name="connsiteX19" fmla="*/ 2116667 w 3947485"/>
              <a:gd name="connsiteY19" fmla="*/ 11441 h 1185347"/>
              <a:gd name="connsiteX20" fmla="*/ 2110820 w 3947485"/>
              <a:gd name="connsiteY20" fmla="*/ 0 h 1185347"/>
              <a:gd name="connsiteX21" fmla="*/ 2762149 w 3947485"/>
              <a:gd name="connsiteY21" fmla="*/ 0 h 1185347"/>
              <a:gd name="connsiteX22" fmla="*/ 3938856 w 3947485"/>
              <a:gd name="connsiteY22" fmla="*/ 46852 h 1185347"/>
              <a:gd name="connsiteX23" fmla="*/ 3685733 w 3947485"/>
              <a:gd name="connsiteY23" fmla="*/ 496689 h 1185347"/>
              <a:gd name="connsiteX24" fmla="*/ 3686630 w 3947485"/>
              <a:gd name="connsiteY24" fmla="*/ 496656 h 1185347"/>
              <a:gd name="connsiteX25" fmla="*/ 3792899 w 3947485"/>
              <a:gd name="connsiteY25" fmla="*/ 595696 h 1185347"/>
              <a:gd name="connsiteX26" fmla="*/ 3693860 w 3947485"/>
              <a:gd name="connsiteY26" fmla="*/ 701966 h 1185347"/>
              <a:gd name="connsiteX27" fmla="*/ 3663345 w 3947485"/>
              <a:gd name="connsiteY27" fmla="*/ 703040 h 1185347"/>
              <a:gd name="connsiteX28" fmla="*/ 3947485 w 3947485"/>
              <a:gd name="connsiteY28" fmla="*/ 1133960 h 1185347"/>
              <a:gd name="connsiteX29" fmla="*/ 2759915 w 3947485"/>
              <a:gd name="connsiteY29" fmla="*/ 1175779 h 1185347"/>
              <a:gd name="connsiteX30" fmla="*/ 2475777 w 3947485"/>
              <a:gd name="connsiteY30" fmla="*/ 744859 h 1185347"/>
              <a:gd name="connsiteX31" fmla="*/ 985818 w 3947485"/>
              <a:gd name="connsiteY31" fmla="*/ 797326 h 1185347"/>
              <a:gd name="connsiteX32" fmla="*/ 985800 w 3947485"/>
              <a:gd name="connsiteY32" fmla="*/ 797650 h 1185347"/>
              <a:gd name="connsiteX33" fmla="*/ 923001 w 3947485"/>
              <a:gd name="connsiteY33" fmla="*/ 967996 h 1185347"/>
              <a:gd name="connsiteX34" fmla="*/ 293892 w 3947485"/>
              <a:gd name="connsiteY34" fmla="*/ 1117280 h 1185347"/>
              <a:gd name="connsiteX35" fmla="*/ 144608 w 3947485"/>
              <a:gd name="connsiteY35" fmla="*/ 488171 h 1185347"/>
              <a:gd name="connsiteX36" fmla="*/ 773717 w 3947485"/>
              <a:gd name="connsiteY36" fmla="*/ 338887 h 1185347"/>
              <a:gd name="connsiteX37" fmla="*/ 950347 w 3947485"/>
              <a:gd name="connsiteY37" fmla="*/ 539494 h 1185347"/>
              <a:gd name="connsiteX38" fmla="*/ 968375 w 3947485"/>
              <a:gd name="connsiteY38" fmla="*/ 592378 h 1185347"/>
              <a:gd name="connsiteX39" fmla="*/ 2498164 w 3947485"/>
              <a:gd name="connsiteY39" fmla="*/ 538507 h 1185347"/>
              <a:gd name="connsiteX40" fmla="*/ 2751287 w 3947485"/>
              <a:gd name="connsiteY40" fmla="*/ 88671 h 1185347"/>
              <a:gd name="connsiteX41" fmla="*/ 3938856 w 3947485"/>
              <a:gd name="connsiteY41" fmla="*/ 46852 h 1185347"/>
              <a:gd name="connsiteX0" fmla="*/ 1854358 w 3947485"/>
              <a:gd name="connsiteY0" fmla="*/ 0 h 1185347"/>
              <a:gd name="connsiteX1" fmla="*/ 1908395 w 3947485"/>
              <a:gd name="connsiteY1" fmla="*/ 105736 h 1185347"/>
              <a:gd name="connsiteX2" fmla="*/ 2001801 w 3947485"/>
              <a:gd name="connsiteY2" fmla="*/ 379738 h 1185347"/>
              <a:gd name="connsiteX3" fmla="*/ 2023582 w 3947485"/>
              <a:gd name="connsiteY3" fmla="*/ 495951 h 1185347"/>
              <a:gd name="connsiteX4" fmla="*/ 1185974 w 3947485"/>
              <a:gd name="connsiteY4" fmla="*/ 525446 h 1185347"/>
              <a:gd name="connsiteX5" fmla="*/ 1158618 w 3947485"/>
              <a:gd name="connsiteY5" fmla="*/ 445199 h 1185347"/>
              <a:gd name="connsiteX6" fmla="*/ 893673 w 3947485"/>
              <a:gd name="connsiteY6" fmla="*/ 144289 h 1185347"/>
              <a:gd name="connsiteX7" fmla="*/ 34395 w 3947485"/>
              <a:gd name="connsiteY7" fmla="*/ 257871 h 1185347"/>
              <a:gd name="connsiteX8" fmla="*/ 0 w 3947485"/>
              <a:gd name="connsiteY8" fmla="*/ 302846 h 1185347"/>
              <a:gd name="connsiteX9" fmla="*/ 0 w 3947485"/>
              <a:gd name="connsiteY9" fmla="*/ 0 h 1185347"/>
              <a:gd name="connsiteX10" fmla="*/ 1854358 w 3947485"/>
              <a:gd name="connsiteY10" fmla="*/ 0 h 1185347"/>
              <a:gd name="connsiteX11" fmla="*/ 2762149 w 3947485"/>
              <a:gd name="connsiteY11" fmla="*/ 0 h 1185347"/>
              <a:gd name="connsiteX12" fmla="*/ 2671836 w 3947485"/>
              <a:gd name="connsiteY12" fmla="*/ 3180 h 1185347"/>
              <a:gd name="connsiteX13" fmla="*/ 2402053 w 3947485"/>
              <a:gd name="connsiteY13" fmla="*/ 482624 h 1185347"/>
              <a:gd name="connsiteX14" fmla="*/ 2254375 w 3947485"/>
              <a:gd name="connsiteY14" fmla="*/ 487824 h 1185347"/>
              <a:gd name="connsiteX15" fmla="*/ 2224225 w 3947485"/>
              <a:gd name="connsiteY15" fmla="*/ 326958 h 1185347"/>
              <a:gd name="connsiteX16" fmla="*/ 2116667 w 3947485"/>
              <a:gd name="connsiteY16" fmla="*/ 11441 h 1185347"/>
              <a:gd name="connsiteX17" fmla="*/ 2110820 w 3947485"/>
              <a:gd name="connsiteY17" fmla="*/ 0 h 1185347"/>
              <a:gd name="connsiteX18" fmla="*/ 2762149 w 3947485"/>
              <a:gd name="connsiteY18" fmla="*/ 0 h 1185347"/>
              <a:gd name="connsiteX19" fmla="*/ 3938856 w 3947485"/>
              <a:gd name="connsiteY19" fmla="*/ 46852 h 1185347"/>
              <a:gd name="connsiteX20" fmla="*/ 3685733 w 3947485"/>
              <a:gd name="connsiteY20" fmla="*/ 496689 h 1185347"/>
              <a:gd name="connsiteX21" fmla="*/ 3686630 w 3947485"/>
              <a:gd name="connsiteY21" fmla="*/ 496656 h 1185347"/>
              <a:gd name="connsiteX22" fmla="*/ 3792899 w 3947485"/>
              <a:gd name="connsiteY22" fmla="*/ 595696 h 1185347"/>
              <a:gd name="connsiteX23" fmla="*/ 3693860 w 3947485"/>
              <a:gd name="connsiteY23" fmla="*/ 701966 h 1185347"/>
              <a:gd name="connsiteX24" fmla="*/ 3663345 w 3947485"/>
              <a:gd name="connsiteY24" fmla="*/ 703040 h 1185347"/>
              <a:gd name="connsiteX25" fmla="*/ 3947485 w 3947485"/>
              <a:gd name="connsiteY25" fmla="*/ 1133960 h 1185347"/>
              <a:gd name="connsiteX26" fmla="*/ 2759915 w 3947485"/>
              <a:gd name="connsiteY26" fmla="*/ 1175779 h 1185347"/>
              <a:gd name="connsiteX27" fmla="*/ 2475777 w 3947485"/>
              <a:gd name="connsiteY27" fmla="*/ 744859 h 1185347"/>
              <a:gd name="connsiteX28" fmla="*/ 985818 w 3947485"/>
              <a:gd name="connsiteY28" fmla="*/ 797326 h 1185347"/>
              <a:gd name="connsiteX29" fmla="*/ 985800 w 3947485"/>
              <a:gd name="connsiteY29" fmla="*/ 797650 h 1185347"/>
              <a:gd name="connsiteX30" fmla="*/ 923001 w 3947485"/>
              <a:gd name="connsiteY30" fmla="*/ 967996 h 1185347"/>
              <a:gd name="connsiteX31" fmla="*/ 293892 w 3947485"/>
              <a:gd name="connsiteY31" fmla="*/ 1117280 h 1185347"/>
              <a:gd name="connsiteX32" fmla="*/ 144608 w 3947485"/>
              <a:gd name="connsiteY32" fmla="*/ 488171 h 1185347"/>
              <a:gd name="connsiteX33" fmla="*/ 773717 w 3947485"/>
              <a:gd name="connsiteY33" fmla="*/ 338887 h 1185347"/>
              <a:gd name="connsiteX34" fmla="*/ 950347 w 3947485"/>
              <a:gd name="connsiteY34" fmla="*/ 539494 h 1185347"/>
              <a:gd name="connsiteX35" fmla="*/ 968375 w 3947485"/>
              <a:gd name="connsiteY35" fmla="*/ 592378 h 1185347"/>
              <a:gd name="connsiteX36" fmla="*/ 2498164 w 3947485"/>
              <a:gd name="connsiteY36" fmla="*/ 538507 h 1185347"/>
              <a:gd name="connsiteX37" fmla="*/ 2751287 w 3947485"/>
              <a:gd name="connsiteY37" fmla="*/ 88671 h 1185347"/>
              <a:gd name="connsiteX38" fmla="*/ 3938856 w 3947485"/>
              <a:gd name="connsiteY38" fmla="*/ 46852 h 1185347"/>
              <a:gd name="connsiteX0" fmla="*/ 1854358 w 3947485"/>
              <a:gd name="connsiteY0" fmla="*/ 0 h 1185347"/>
              <a:gd name="connsiteX1" fmla="*/ 1908395 w 3947485"/>
              <a:gd name="connsiteY1" fmla="*/ 105736 h 1185347"/>
              <a:gd name="connsiteX2" fmla="*/ 2001801 w 3947485"/>
              <a:gd name="connsiteY2" fmla="*/ 379738 h 1185347"/>
              <a:gd name="connsiteX3" fmla="*/ 2023582 w 3947485"/>
              <a:gd name="connsiteY3" fmla="*/ 495951 h 1185347"/>
              <a:gd name="connsiteX4" fmla="*/ 1185974 w 3947485"/>
              <a:gd name="connsiteY4" fmla="*/ 525446 h 1185347"/>
              <a:gd name="connsiteX5" fmla="*/ 1158618 w 3947485"/>
              <a:gd name="connsiteY5" fmla="*/ 445199 h 1185347"/>
              <a:gd name="connsiteX6" fmla="*/ 893673 w 3947485"/>
              <a:gd name="connsiteY6" fmla="*/ 144289 h 1185347"/>
              <a:gd name="connsiteX7" fmla="*/ 34395 w 3947485"/>
              <a:gd name="connsiteY7" fmla="*/ 257871 h 1185347"/>
              <a:gd name="connsiteX8" fmla="*/ 0 w 3947485"/>
              <a:gd name="connsiteY8" fmla="*/ 302846 h 1185347"/>
              <a:gd name="connsiteX9" fmla="*/ 0 w 3947485"/>
              <a:gd name="connsiteY9" fmla="*/ 0 h 1185347"/>
              <a:gd name="connsiteX10" fmla="*/ 1854358 w 3947485"/>
              <a:gd name="connsiteY10" fmla="*/ 0 h 1185347"/>
              <a:gd name="connsiteX11" fmla="*/ 2110820 w 3947485"/>
              <a:gd name="connsiteY11" fmla="*/ 0 h 1185347"/>
              <a:gd name="connsiteX12" fmla="*/ 2671836 w 3947485"/>
              <a:gd name="connsiteY12" fmla="*/ 3180 h 1185347"/>
              <a:gd name="connsiteX13" fmla="*/ 2402053 w 3947485"/>
              <a:gd name="connsiteY13" fmla="*/ 482624 h 1185347"/>
              <a:gd name="connsiteX14" fmla="*/ 2254375 w 3947485"/>
              <a:gd name="connsiteY14" fmla="*/ 487824 h 1185347"/>
              <a:gd name="connsiteX15" fmla="*/ 2224225 w 3947485"/>
              <a:gd name="connsiteY15" fmla="*/ 326958 h 1185347"/>
              <a:gd name="connsiteX16" fmla="*/ 2116667 w 3947485"/>
              <a:gd name="connsiteY16" fmla="*/ 11441 h 1185347"/>
              <a:gd name="connsiteX17" fmla="*/ 2110820 w 3947485"/>
              <a:gd name="connsiteY17" fmla="*/ 0 h 1185347"/>
              <a:gd name="connsiteX18" fmla="*/ 3938856 w 3947485"/>
              <a:gd name="connsiteY18" fmla="*/ 46852 h 1185347"/>
              <a:gd name="connsiteX19" fmla="*/ 3685733 w 3947485"/>
              <a:gd name="connsiteY19" fmla="*/ 496689 h 1185347"/>
              <a:gd name="connsiteX20" fmla="*/ 3686630 w 3947485"/>
              <a:gd name="connsiteY20" fmla="*/ 496656 h 1185347"/>
              <a:gd name="connsiteX21" fmla="*/ 3792899 w 3947485"/>
              <a:gd name="connsiteY21" fmla="*/ 595696 h 1185347"/>
              <a:gd name="connsiteX22" fmla="*/ 3693860 w 3947485"/>
              <a:gd name="connsiteY22" fmla="*/ 701966 h 1185347"/>
              <a:gd name="connsiteX23" fmla="*/ 3663345 w 3947485"/>
              <a:gd name="connsiteY23" fmla="*/ 703040 h 1185347"/>
              <a:gd name="connsiteX24" fmla="*/ 3947485 w 3947485"/>
              <a:gd name="connsiteY24" fmla="*/ 1133960 h 1185347"/>
              <a:gd name="connsiteX25" fmla="*/ 2759915 w 3947485"/>
              <a:gd name="connsiteY25" fmla="*/ 1175779 h 1185347"/>
              <a:gd name="connsiteX26" fmla="*/ 2475777 w 3947485"/>
              <a:gd name="connsiteY26" fmla="*/ 744859 h 1185347"/>
              <a:gd name="connsiteX27" fmla="*/ 985818 w 3947485"/>
              <a:gd name="connsiteY27" fmla="*/ 797326 h 1185347"/>
              <a:gd name="connsiteX28" fmla="*/ 985800 w 3947485"/>
              <a:gd name="connsiteY28" fmla="*/ 797650 h 1185347"/>
              <a:gd name="connsiteX29" fmla="*/ 923001 w 3947485"/>
              <a:gd name="connsiteY29" fmla="*/ 967996 h 1185347"/>
              <a:gd name="connsiteX30" fmla="*/ 293892 w 3947485"/>
              <a:gd name="connsiteY30" fmla="*/ 1117280 h 1185347"/>
              <a:gd name="connsiteX31" fmla="*/ 144608 w 3947485"/>
              <a:gd name="connsiteY31" fmla="*/ 488171 h 1185347"/>
              <a:gd name="connsiteX32" fmla="*/ 773717 w 3947485"/>
              <a:gd name="connsiteY32" fmla="*/ 338887 h 1185347"/>
              <a:gd name="connsiteX33" fmla="*/ 950347 w 3947485"/>
              <a:gd name="connsiteY33" fmla="*/ 539494 h 1185347"/>
              <a:gd name="connsiteX34" fmla="*/ 968375 w 3947485"/>
              <a:gd name="connsiteY34" fmla="*/ 592378 h 1185347"/>
              <a:gd name="connsiteX35" fmla="*/ 2498164 w 3947485"/>
              <a:gd name="connsiteY35" fmla="*/ 538507 h 1185347"/>
              <a:gd name="connsiteX36" fmla="*/ 2751287 w 3947485"/>
              <a:gd name="connsiteY36" fmla="*/ 88671 h 1185347"/>
              <a:gd name="connsiteX37" fmla="*/ 3938856 w 3947485"/>
              <a:gd name="connsiteY37" fmla="*/ 46852 h 1185347"/>
              <a:gd name="connsiteX0" fmla="*/ 1854358 w 3947485"/>
              <a:gd name="connsiteY0" fmla="*/ 0 h 1185347"/>
              <a:gd name="connsiteX1" fmla="*/ 1908395 w 3947485"/>
              <a:gd name="connsiteY1" fmla="*/ 105736 h 1185347"/>
              <a:gd name="connsiteX2" fmla="*/ 2001801 w 3947485"/>
              <a:gd name="connsiteY2" fmla="*/ 379738 h 1185347"/>
              <a:gd name="connsiteX3" fmla="*/ 2023582 w 3947485"/>
              <a:gd name="connsiteY3" fmla="*/ 495951 h 1185347"/>
              <a:gd name="connsiteX4" fmla="*/ 1185974 w 3947485"/>
              <a:gd name="connsiteY4" fmla="*/ 525446 h 1185347"/>
              <a:gd name="connsiteX5" fmla="*/ 1158618 w 3947485"/>
              <a:gd name="connsiteY5" fmla="*/ 445199 h 1185347"/>
              <a:gd name="connsiteX6" fmla="*/ 893673 w 3947485"/>
              <a:gd name="connsiteY6" fmla="*/ 144289 h 1185347"/>
              <a:gd name="connsiteX7" fmla="*/ 34395 w 3947485"/>
              <a:gd name="connsiteY7" fmla="*/ 257871 h 1185347"/>
              <a:gd name="connsiteX8" fmla="*/ 0 w 3947485"/>
              <a:gd name="connsiteY8" fmla="*/ 302846 h 1185347"/>
              <a:gd name="connsiteX9" fmla="*/ 0 w 3947485"/>
              <a:gd name="connsiteY9" fmla="*/ 0 h 1185347"/>
              <a:gd name="connsiteX10" fmla="*/ 1854358 w 3947485"/>
              <a:gd name="connsiteY10" fmla="*/ 0 h 1185347"/>
              <a:gd name="connsiteX11" fmla="*/ 2110820 w 3947485"/>
              <a:gd name="connsiteY11" fmla="*/ 0 h 1185347"/>
              <a:gd name="connsiteX12" fmla="*/ 2402053 w 3947485"/>
              <a:gd name="connsiteY12" fmla="*/ 482624 h 1185347"/>
              <a:gd name="connsiteX13" fmla="*/ 2254375 w 3947485"/>
              <a:gd name="connsiteY13" fmla="*/ 487824 h 1185347"/>
              <a:gd name="connsiteX14" fmla="*/ 2224225 w 3947485"/>
              <a:gd name="connsiteY14" fmla="*/ 326958 h 1185347"/>
              <a:gd name="connsiteX15" fmla="*/ 2116667 w 3947485"/>
              <a:gd name="connsiteY15" fmla="*/ 11441 h 1185347"/>
              <a:gd name="connsiteX16" fmla="*/ 2110820 w 3947485"/>
              <a:gd name="connsiteY16" fmla="*/ 0 h 1185347"/>
              <a:gd name="connsiteX17" fmla="*/ 3938856 w 3947485"/>
              <a:gd name="connsiteY17" fmla="*/ 46852 h 1185347"/>
              <a:gd name="connsiteX18" fmla="*/ 3685733 w 3947485"/>
              <a:gd name="connsiteY18" fmla="*/ 496689 h 1185347"/>
              <a:gd name="connsiteX19" fmla="*/ 3686630 w 3947485"/>
              <a:gd name="connsiteY19" fmla="*/ 496656 h 1185347"/>
              <a:gd name="connsiteX20" fmla="*/ 3792899 w 3947485"/>
              <a:gd name="connsiteY20" fmla="*/ 595696 h 1185347"/>
              <a:gd name="connsiteX21" fmla="*/ 3693860 w 3947485"/>
              <a:gd name="connsiteY21" fmla="*/ 701966 h 1185347"/>
              <a:gd name="connsiteX22" fmla="*/ 3663345 w 3947485"/>
              <a:gd name="connsiteY22" fmla="*/ 703040 h 1185347"/>
              <a:gd name="connsiteX23" fmla="*/ 3947485 w 3947485"/>
              <a:gd name="connsiteY23" fmla="*/ 1133960 h 1185347"/>
              <a:gd name="connsiteX24" fmla="*/ 2759915 w 3947485"/>
              <a:gd name="connsiteY24" fmla="*/ 1175779 h 1185347"/>
              <a:gd name="connsiteX25" fmla="*/ 2475777 w 3947485"/>
              <a:gd name="connsiteY25" fmla="*/ 744859 h 1185347"/>
              <a:gd name="connsiteX26" fmla="*/ 985818 w 3947485"/>
              <a:gd name="connsiteY26" fmla="*/ 797326 h 1185347"/>
              <a:gd name="connsiteX27" fmla="*/ 985800 w 3947485"/>
              <a:gd name="connsiteY27" fmla="*/ 797650 h 1185347"/>
              <a:gd name="connsiteX28" fmla="*/ 923001 w 3947485"/>
              <a:gd name="connsiteY28" fmla="*/ 967996 h 1185347"/>
              <a:gd name="connsiteX29" fmla="*/ 293892 w 3947485"/>
              <a:gd name="connsiteY29" fmla="*/ 1117280 h 1185347"/>
              <a:gd name="connsiteX30" fmla="*/ 144608 w 3947485"/>
              <a:gd name="connsiteY30" fmla="*/ 488171 h 1185347"/>
              <a:gd name="connsiteX31" fmla="*/ 773717 w 3947485"/>
              <a:gd name="connsiteY31" fmla="*/ 338887 h 1185347"/>
              <a:gd name="connsiteX32" fmla="*/ 950347 w 3947485"/>
              <a:gd name="connsiteY32" fmla="*/ 539494 h 1185347"/>
              <a:gd name="connsiteX33" fmla="*/ 968375 w 3947485"/>
              <a:gd name="connsiteY33" fmla="*/ 592378 h 1185347"/>
              <a:gd name="connsiteX34" fmla="*/ 2498164 w 3947485"/>
              <a:gd name="connsiteY34" fmla="*/ 538507 h 1185347"/>
              <a:gd name="connsiteX35" fmla="*/ 2751287 w 3947485"/>
              <a:gd name="connsiteY35" fmla="*/ 88671 h 1185347"/>
              <a:gd name="connsiteX36" fmla="*/ 3938856 w 3947485"/>
              <a:gd name="connsiteY36" fmla="*/ 46852 h 1185347"/>
              <a:gd name="connsiteX0" fmla="*/ 1854358 w 3947485"/>
              <a:gd name="connsiteY0" fmla="*/ 0 h 1185347"/>
              <a:gd name="connsiteX1" fmla="*/ 1908395 w 3947485"/>
              <a:gd name="connsiteY1" fmla="*/ 105736 h 1185347"/>
              <a:gd name="connsiteX2" fmla="*/ 2001801 w 3947485"/>
              <a:gd name="connsiteY2" fmla="*/ 379738 h 1185347"/>
              <a:gd name="connsiteX3" fmla="*/ 2023582 w 3947485"/>
              <a:gd name="connsiteY3" fmla="*/ 495951 h 1185347"/>
              <a:gd name="connsiteX4" fmla="*/ 1185974 w 3947485"/>
              <a:gd name="connsiteY4" fmla="*/ 525446 h 1185347"/>
              <a:gd name="connsiteX5" fmla="*/ 1158618 w 3947485"/>
              <a:gd name="connsiteY5" fmla="*/ 445199 h 1185347"/>
              <a:gd name="connsiteX6" fmla="*/ 893673 w 3947485"/>
              <a:gd name="connsiteY6" fmla="*/ 144289 h 1185347"/>
              <a:gd name="connsiteX7" fmla="*/ 34395 w 3947485"/>
              <a:gd name="connsiteY7" fmla="*/ 257871 h 1185347"/>
              <a:gd name="connsiteX8" fmla="*/ 0 w 3947485"/>
              <a:gd name="connsiteY8" fmla="*/ 302846 h 1185347"/>
              <a:gd name="connsiteX9" fmla="*/ 0 w 3947485"/>
              <a:gd name="connsiteY9" fmla="*/ 0 h 1185347"/>
              <a:gd name="connsiteX10" fmla="*/ 1854358 w 3947485"/>
              <a:gd name="connsiteY10" fmla="*/ 0 h 1185347"/>
              <a:gd name="connsiteX11" fmla="*/ 2116667 w 3947485"/>
              <a:gd name="connsiteY11" fmla="*/ 11441 h 1185347"/>
              <a:gd name="connsiteX12" fmla="*/ 2402053 w 3947485"/>
              <a:gd name="connsiteY12" fmla="*/ 482624 h 1185347"/>
              <a:gd name="connsiteX13" fmla="*/ 2254375 w 3947485"/>
              <a:gd name="connsiteY13" fmla="*/ 487824 h 1185347"/>
              <a:gd name="connsiteX14" fmla="*/ 2224225 w 3947485"/>
              <a:gd name="connsiteY14" fmla="*/ 326958 h 1185347"/>
              <a:gd name="connsiteX15" fmla="*/ 2116667 w 3947485"/>
              <a:gd name="connsiteY15" fmla="*/ 11441 h 1185347"/>
              <a:gd name="connsiteX16" fmla="*/ 3938856 w 3947485"/>
              <a:gd name="connsiteY16" fmla="*/ 46852 h 1185347"/>
              <a:gd name="connsiteX17" fmla="*/ 3685733 w 3947485"/>
              <a:gd name="connsiteY17" fmla="*/ 496689 h 1185347"/>
              <a:gd name="connsiteX18" fmla="*/ 3686630 w 3947485"/>
              <a:gd name="connsiteY18" fmla="*/ 496656 h 1185347"/>
              <a:gd name="connsiteX19" fmla="*/ 3792899 w 3947485"/>
              <a:gd name="connsiteY19" fmla="*/ 595696 h 1185347"/>
              <a:gd name="connsiteX20" fmla="*/ 3693860 w 3947485"/>
              <a:gd name="connsiteY20" fmla="*/ 701966 h 1185347"/>
              <a:gd name="connsiteX21" fmla="*/ 3663345 w 3947485"/>
              <a:gd name="connsiteY21" fmla="*/ 703040 h 1185347"/>
              <a:gd name="connsiteX22" fmla="*/ 3947485 w 3947485"/>
              <a:gd name="connsiteY22" fmla="*/ 1133960 h 1185347"/>
              <a:gd name="connsiteX23" fmla="*/ 2759915 w 3947485"/>
              <a:gd name="connsiteY23" fmla="*/ 1175779 h 1185347"/>
              <a:gd name="connsiteX24" fmla="*/ 2475777 w 3947485"/>
              <a:gd name="connsiteY24" fmla="*/ 744859 h 1185347"/>
              <a:gd name="connsiteX25" fmla="*/ 985818 w 3947485"/>
              <a:gd name="connsiteY25" fmla="*/ 797326 h 1185347"/>
              <a:gd name="connsiteX26" fmla="*/ 985800 w 3947485"/>
              <a:gd name="connsiteY26" fmla="*/ 797650 h 1185347"/>
              <a:gd name="connsiteX27" fmla="*/ 923001 w 3947485"/>
              <a:gd name="connsiteY27" fmla="*/ 967996 h 1185347"/>
              <a:gd name="connsiteX28" fmla="*/ 293892 w 3947485"/>
              <a:gd name="connsiteY28" fmla="*/ 1117280 h 1185347"/>
              <a:gd name="connsiteX29" fmla="*/ 144608 w 3947485"/>
              <a:gd name="connsiteY29" fmla="*/ 488171 h 1185347"/>
              <a:gd name="connsiteX30" fmla="*/ 773717 w 3947485"/>
              <a:gd name="connsiteY30" fmla="*/ 338887 h 1185347"/>
              <a:gd name="connsiteX31" fmla="*/ 950347 w 3947485"/>
              <a:gd name="connsiteY31" fmla="*/ 539494 h 1185347"/>
              <a:gd name="connsiteX32" fmla="*/ 968375 w 3947485"/>
              <a:gd name="connsiteY32" fmla="*/ 592378 h 1185347"/>
              <a:gd name="connsiteX33" fmla="*/ 2498164 w 3947485"/>
              <a:gd name="connsiteY33" fmla="*/ 538507 h 1185347"/>
              <a:gd name="connsiteX34" fmla="*/ 2751287 w 3947485"/>
              <a:gd name="connsiteY34" fmla="*/ 88671 h 1185347"/>
              <a:gd name="connsiteX35" fmla="*/ 3938856 w 3947485"/>
              <a:gd name="connsiteY35" fmla="*/ 46852 h 1185347"/>
              <a:gd name="connsiteX0" fmla="*/ 1854358 w 3947485"/>
              <a:gd name="connsiteY0" fmla="*/ 0 h 1185347"/>
              <a:gd name="connsiteX1" fmla="*/ 1908395 w 3947485"/>
              <a:gd name="connsiteY1" fmla="*/ 105736 h 1185347"/>
              <a:gd name="connsiteX2" fmla="*/ 2001801 w 3947485"/>
              <a:gd name="connsiteY2" fmla="*/ 379738 h 1185347"/>
              <a:gd name="connsiteX3" fmla="*/ 2023582 w 3947485"/>
              <a:gd name="connsiteY3" fmla="*/ 495951 h 1185347"/>
              <a:gd name="connsiteX4" fmla="*/ 1185974 w 3947485"/>
              <a:gd name="connsiteY4" fmla="*/ 525446 h 1185347"/>
              <a:gd name="connsiteX5" fmla="*/ 1158618 w 3947485"/>
              <a:gd name="connsiteY5" fmla="*/ 445199 h 1185347"/>
              <a:gd name="connsiteX6" fmla="*/ 893673 w 3947485"/>
              <a:gd name="connsiteY6" fmla="*/ 144289 h 1185347"/>
              <a:gd name="connsiteX7" fmla="*/ 34395 w 3947485"/>
              <a:gd name="connsiteY7" fmla="*/ 257871 h 1185347"/>
              <a:gd name="connsiteX8" fmla="*/ 0 w 3947485"/>
              <a:gd name="connsiteY8" fmla="*/ 302846 h 1185347"/>
              <a:gd name="connsiteX9" fmla="*/ 0 w 3947485"/>
              <a:gd name="connsiteY9" fmla="*/ 0 h 1185347"/>
              <a:gd name="connsiteX10" fmla="*/ 1854358 w 3947485"/>
              <a:gd name="connsiteY10" fmla="*/ 0 h 1185347"/>
              <a:gd name="connsiteX11" fmla="*/ 2224225 w 3947485"/>
              <a:gd name="connsiteY11" fmla="*/ 326958 h 1185347"/>
              <a:gd name="connsiteX12" fmla="*/ 2402053 w 3947485"/>
              <a:gd name="connsiteY12" fmla="*/ 482624 h 1185347"/>
              <a:gd name="connsiteX13" fmla="*/ 2254375 w 3947485"/>
              <a:gd name="connsiteY13" fmla="*/ 487824 h 1185347"/>
              <a:gd name="connsiteX14" fmla="*/ 2224225 w 3947485"/>
              <a:gd name="connsiteY14" fmla="*/ 326958 h 1185347"/>
              <a:gd name="connsiteX15" fmla="*/ 3938856 w 3947485"/>
              <a:gd name="connsiteY15" fmla="*/ 46852 h 1185347"/>
              <a:gd name="connsiteX16" fmla="*/ 3685733 w 3947485"/>
              <a:gd name="connsiteY16" fmla="*/ 496689 h 1185347"/>
              <a:gd name="connsiteX17" fmla="*/ 3686630 w 3947485"/>
              <a:gd name="connsiteY17" fmla="*/ 496656 h 1185347"/>
              <a:gd name="connsiteX18" fmla="*/ 3792899 w 3947485"/>
              <a:gd name="connsiteY18" fmla="*/ 595696 h 1185347"/>
              <a:gd name="connsiteX19" fmla="*/ 3693860 w 3947485"/>
              <a:gd name="connsiteY19" fmla="*/ 701966 h 1185347"/>
              <a:gd name="connsiteX20" fmla="*/ 3663345 w 3947485"/>
              <a:gd name="connsiteY20" fmla="*/ 703040 h 1185347"/>
              <a:gd name="connsiteX21" fmla="*/ 3947485 w 3947485"/>
              <a:gd name="connsiteY21" fmla="*/ 1133960 h 1185347"/>
              <a:gd name="connsiteX22" fmla="*/ 2759915 w 3947485"/>
              <a:gd name="connsiteY22" fmla="*/ 1175779 h 1185347"/>
              <a:gd name="connsiteX23" fmla="*/ 2475777 w 3947485"/>
              <a:gd name="connsiteY23" fmla="*/ 744859 h 1185347"/>
              <a:gd name="connsiteX24" fmla="*/ 985818 w 3947485"/>
              <a:gd name="connsiteY24" fmla="*/ 797326 h 1185347"/>
              <a:gd name="connsiteX25" fmla="*/ 985800 w 3947485"/>
              <a:gd name="connsiteY25" fmla="*/ 797650 h 1185347"/>
              <a:gd name="connsiteX26" fmla="*/ 923001 w 3947485"/>
              <a:gd name="connsiteY26" fmla="*/ 967996 h 1185347"/>
              <a:gd name="connsiteX27" fmla="*/ 293892 w 3947485"/>
              <a:gd name="connsiteY27" fmla="*/ 1117280 h 1185347"/>
              <a:gd name="connsiteX28" fmla="*/ 144608 w 3947485"/>
              <a:gd name="connsiteY28" fmla="*/ 488171 h 1185347"/>
              <a:gd name="connsiteX29" fmla="*/ 773717 w 3947485"/>
              <a:gd name="connsiteY29" fmla="*/ 338887 h 1185347"/>
              <a:gd name="connsiteX30" fmla="*/ 950347 w 3947485"/>
              <a:gd name="connsiteY30" fmla="*/ 539494 h 1185347"/>
              <a:gd name="connsiteX31" fmla="*/ 968375 w 3947485"/>
              <a:gd name="connsiteY31" fmla="*/ 592378 h 1185347"/>
              <a:gd name="connsiteX32" fmla="*/ 2498164 w 3947485"/>
              <a:gd name="connsiteY32" fmla="*/ 538507 h 1185347"/>
              <a:gd name="connsiteX33" fmla="*/ 2751287 w 3947485"/>
              <a:gd name="connsiteY33" fmla="*/ 88671 h 1185347"/>
              <a:gd name="connsiteX34" fmla="*/ 3938856 w 3947485"/>
              <a:gd name="connsiteY34" fmla="*/ 46852 h 1185347"/>
              <a:gd name="connsiteX0" fmla="*/ 1854358 w 3947485"/>
              <a:gd name="connsiteY0" fmla="*/ 0 h 1185347"/>
              <a:gd name="connsiteX1" fmla="*/ 1908395 w 3947485"/>
              <a:gd name="connsiteY1" fmla="*/ 105736 h 1185347"/>
              <a:gd name="connsiteX2" fmla="*/ 2001801 w 3947485"/>
              <a:gd name="connsiteY2" fmla="*/ 379738 h 1185347"/>
              <a:gd name="connsiteX3" fmla="*/ 2023582 w 3947485"/>
              <a:gd name="connsiteY3" fmla="*/ 495951 h 1185347"/>
              <a:gd name="connsiteX4" fmla="*/ 1185974 w 3947485"/>
              <a:gd name="connsiteY4" fmla="*/ 525446 h 1185347"/>
              <a:gd name="connsiteX5" fmla="*/ 1158618 w 3947485"/>
              <a:gd name="connsiteY5" fmla="*/ 445199 h 1185347"/>
              <a:gd name="connsiteX6" fmla="*/ 893673 w 3947485"/>
              <a:gd name="connsiteY6" fmla="*/ 144289 h 1185347"/>
              <a:gd name="connsiteX7" fmla="*/ 34395 w 3947485"/>
              <a:gd name="connsiteY7" fmla="*/ 257871 h 1185347"/>
              <a:gd name="connsiteX8" fmla="*/ 0 w 3947485"/>
              <a:gd name="connsiteY8" fmla="*/ 302846 h 1185347"/>
              <a:gd name="connsiteX9" fmla="*/ 0 w 3947485"/>
              <a:gd name="connsiteY9" fmla="*/ 0 h 1185347"/>
              <a:gd name="connsiteX10" fmla="*/ 1854358 w 3947485"/>
              <a:gd name="connsiteY10" fmla="*/ 0 h 1185347"/>
              <a:gd name="connsiteX11" fmla="*/ 2254375 w 3947485"/>
              <a:gd name="connsiteY11" fmla="*/ 487824 h 1185347"/>
              <a:gd name="connsiteX12" fmla="*/ 2402053 w 3947485"/>
              <a:gd name="connsiteY12" fmla="*/ 482624 h 1185347"/>
              <a:gd name="connsiteX13" fmla="*/ 2254375 w 3947485"/>
              <a:gd name="connsiteY13" fmla="*/ 487824 h 1185347"/>
              <a:gd name="connsiteX14" fmla="*/ 3938856 w 3947485"/>
              <a:gd name="connsiteY14" fmla="*/ 46852 h 1185347"/>
              <a:gd name="connsiteX15" fmla="*/ 3685733 w 3947485"/>
              <a:gd name="connsiteY15" fmla="*/ 496689 h 1185347"/>
              <a:gd name="connsiteX16" fmla="*/ 3686630 w 3947485"/>
              <a:gd name="connsiteY16" fmla="*/ 496656 h 1185347"/>
              <a:gd name="connsiteX17" fmla="*/ 3792899 w 3947485"/>
              <a:gd name="connsiteY17" fmla="*/ 595696 h 1185347"/>
              <a:gd name="connsiteX18" fmla="*/ 3693860 w 3947485"/>
              <a:gd name="connsiteY18" fmla="*/ 701966 h 1185347"/>
              <a:gd name="connsiteX19" fmla="*/ 3663345 w 3947485"/>
              <a:gd name="connsiteY19" fmla="*/ 703040 h 1185347"/>
              <a:gd name="connsiteX20" fmla="*/ 3947485 w 3947485"/>
              <a:gd name="connsiteY20" fmla="*/ 1133960 h 1185347"/>
              <a:gd name="connsiteX21" fmla="*/ 2759915 w 3947485"/>
              <a:gd name="connsiteY21" fmla="*/ 1175779 h 1185347"/>
              <a:gd name="connsiteX22" fmla="*/ 2475777 w 3947485"/>
              <a:gd name="connsiteY22" fmla="*/ 744859 h 1185347"/>
              <a:gd name="connsiteX23" fmla="*/ 985818 w 3947485"/>
              <a:gd name="connsiteY23" fmla="*/ 797326 h 1185347"/>
              <a:gd name="connsiteX24" fmla="*/ 985800 w 3947485"/>
              <a:gd name="connsiteY24" fmla="*/ 797650 h 1185347"/>
              <a:gd name="connsiteX25" fmla="*/ 923001 w 3947485"/>
              <a:gd name="connsiteY25" fmla="*/ 967996 h 1185347"/>
              <a:gd name="connsiteX26" fmla="*/ 293892 w 3947485"/>
              <a:gd name="connsiteY26" fmla="*/ 1117280 h 1185347"/>
              <a:gd name="connsiteX27" fmla="*/ 144608 w 3947485"/>
              <a:gd name="connsiteY27" fmla="*/ 488171 h 1185347"/>
              <a:gd name="connsiteX28" fmla="*/ 773717 w 3947485"/>
              <a:gd name="connsiteY28" fmla="*/ 338887 h 1185347"/>
              <a:gd name="connsiteX29" fmla="*/ 950347 w 3947485"/>
              <a:gd name="connsiteY29" fmla="*/ 539494 h 1185347"/>
              <a:gd name="connsiteX30" fmla="*/ 968375 w 3947485"/>
              <a:gd name="connsiteY30" fmla="*/ 592378 h 1185347"/>
              <a:gd name="connsiteX31" fmla="*/ 2498164 w 3947485"/>
              <a:gd name="connsiteY31" fmla="*/ 538507 h 1185347"/>
              <a:gd name="connsiteX32" fmla="*/ 2751287 w 3947485"/>
              <a:gd name="connsiteY32" fmla="*/ 88671 h 1185347"/>
              <a:gd name="connsiteX33" fmla="*/ 3938856 w 3947485"/>
              <a:gd name="connsiteY33" fmla="*/ 46852 h 1185347"/>
              <a:gd name="connsiteX0" fmla="*/ 1854358 w 3947485"/>
              <a:gd name="connsiteY0" fmla="*/ 0 h 1185347"/>
              <a:gd name="connsiteX1" fmla="*/ 1908395 w 3947485"/>
              <a:gd name="connsiteY1" fmla="*/ 105736 h 1185347"/>
              <a:gd name="connsiteX2" fmla="*/ 2001801 w 3947485"/>
              <a:gd name="connsiteY2" fmla="*/ 379738 h 1185347"/>
              <a:gd name="connsiteX3" fmla="*/ 2023582 w 3947485"/>
              <a:gd name="connsiteY3" fmla="*/ 495951 h 1185347"/>
              <a:gd name="connsiteX4" fmla="*/ 1185974 w 3947485"/>
              <a:gd name="connsiteY4" fmla="*/ 525446 h 1185347"/>
              <a:gd name="connsiteX5" fmla="*/ 1158618 w 3947485"/>
              <a:gd name="connsiteY5" fmla="*/ 445199 h 1185347"/>
              <a:gd name="connsiteX6" fmla="*/ 893673 w 3947485"/>
              <a:gd name="connsiteY6" fmla="*/ 144289 h 1185347"/>
              <a:gd name="connsiteX7" fmla="*/ 34395 w 3947485"/>
              <a:gd name="connsiteY7" fmla="*/ 257871 h 1185347"/>
              <a:gd name="connsiteX8" fmla="*/ 0 w 3947485"/>
              <a:gd name="connsiteY8" fmla="*/ 302846 h 1185347"/>
              <a:gd name="connsiteX9" fmla="*/ 0 w 3947485"/>
              <a:gd name="connsiteY9" fmla="*/ 0 h 1185347"/>
              <a:gd name="connsiteX10" fmla="*/ 1854358 w 3947485"/>
              <a:gd name="connsiteY10" fmla="*/ 0 h 1185347"/>
              <a:gd name="connsiteX11" fmla="*/ 3938856 w 3947485"/>
              <a:gd name="connsiteY11" fmla="*/ 46852 h 1185347"/>
              <a:gd name="connsiteX12" fmla="*/ 3685733 w 3947485"/>
              <a:gd name="connsiteY12" fmla="*/ 496689 h 1185347"/>
              <a:gd name="connsiteX13" fmla="*/ 3686630 w 3947485"/>
              <a:gd name="connsiteY13" fmla="*/ 496656 h 1185347"/>
              <a:gd name="connsiteX14" fmla="*/ 3792899 w 3947485"/>
              <a:gd name="connsiteY14" fmla="*/ 595696 h 1185347"/>
              <a:gd name="connsiteX15" fmla="*/ 3693860 w 3947485"/>
              <a:gd name="connsiteY15" fmla="*/ 701966 h 1185347"/>
              <a:gd name="connsiteX16" fmla="*/ 3663345 w 3947485"/>
              <a:gd name="connsiteY16" fmla="*/ 703040 h 1185347"/>
              <a:gd name="connsiteX17" fmla="*/ 3947485 w 3947485"/>
              <a:gd name="connsiteY17" fmla="*/ 1133960 h 1185347"/>
              <a:gd name="connsiteX18" fmla="*/ 2759915 w 3947485"/>
              <a:gd name="connsiteY18" fmla="*/ 1175779 h 1185347"/>
              <a:gd name="connsiteX19" fmla="*/ 2475777 w 3947485"/>
              <a:gd name="connsiteY19" fmla="*/ 744859 h 1185347"/>
              <a:gd name="connsiteX20" fmla="*/ 985818 w 3947485"/>
              <a:gd name="connsiteY20" fmla="*/ 797326 h 1185347"/>
              <a:gd name="connsiteX21" fmla="*/ 985800 w 3947485"/>
              <a:gd name="connsiteY21" fmla="*/ 797650 h 1185347"/>
              <a:gd name="connsiteX22" fmla="*/ 923001 w 3947485"/>
              <a:gd name="connsiteY22" fmla="*/ 967996 h 1185347"/>
              <a:gd name="connsiteX23" fmla="*/ 293892 w 3947485"/>
              <a:gd name="connsiteY23" fmla="*/ 1117280 h 1185347"/>
              <a:gd name="connsiteX24" fmla="*/ 144608 w 3947485"/>
              <a:gd name="connsiteY24" fmla="*/ 488171 h 1185347"/>
              <a:gd name="connsiteX25" fmla="*/ 773717 w 3947485"/>
              <a:gd name="connsiteY25" fmla="*/ 338887 h 1185347"/>
              <a:gd name="connsiteX26" fmla="*/ 950347 w 3947485"/>
              <a:gd name="connsiteY26" fmla="*/ 539494 h 1185347"/>
              <a:gd name="connsiteX27" fmla="*/ 968375 w 3947485"/>
              <a:gd name="connsiteY27" fmla="*/ 592378 h 1185347"/>
              <a:gd name="connsiteX28" fmla="*/ 2498164 w 3947485"/>
              <a:gd name="connsiteY28" fmla="*/ 538507 h 1185347"/>
              <a:gd name="connsiteX29" fmla="*/ 2751287 w 3947485"/>
              <a:gd name="connsiteY29" fmla="*/ 88671 h 1185347"/>
              <a:gd name="connsiteX30" fmla="*/ 3938856 w 3947485"/>
              <a:gd name="connsiteY30" fmla="*/ 46852 h 1185347"/>
              <a:gd name="connsiteX0" fmla="*/ 1854358 w 3947485"/>
              <a:gd name="connsiteY0" fmla="*/ 0 h 1185347"/>
              <a:gd name="connsiteX1" fmla="*/ 1908395 w 3947485"/>
              <a:gd name="connsiteY1" fmla="*/ 105736 h 1185347"/>
              <a:gd name="connsiteX2" fmla="*/ 2001801 w 3947485"/>
              <a:gd name="connsiteY2" fmla="*/ 379738 h 1185347"/>
              <a:gd name="connsiteX3" fmla="*/ 1185974 w 3947485"/>
              <a:gd name="connsiteY3" fmla="*/ 525446 h 1185347"/>
              <a:gd name="connsiteX4" fmla="*/ 1158618 w 3947485"/>
              <a:gd name="connsiteY4" fmla="*/ 445199 h 1185347"/>
              <a:gd name="connsiteX5" fmla="*/ 893673 w 3947485"/>
              <a:gd name="connsiteY5" fmla="*/ 144289 h 1185347"/>
              <a:gd name="connsiteX6" fmla="*/ 34395 w 3947485"/>
              <a:gd name="connsiteY6" fmla="*/ 257871 h 1185347"/>
              <a:gd name="connsiteX7" fmla="*/ 0 w 3947485"/>
              <a:gd name="connsiteY7" fmla="*/ 302846 h 1185347"/>
              <a:gd name="connsiteX8" fmla="*/ 0 w 3947485"/>
              <a:gd name="connsiteY8" fmla="*/ 0 h 1185347"/>
              <a:gd name="connsiteX9" fmla="*/ 1854358 w 3947485"/>
              <a:gd name="connsiteY9" fmla="*/ 0 h 1185347"/>
              <a:gd name="connsiteX10" fmla="*/ 3938856 w 3947485"/>
              <a:gd name="connsiteY10" fmla="*/ 46852 h 1185347"/>
              <a:gd name="connsiteX11" fmla="*/ 3685733 w 3947485"/>
              <a:gd name="connsiteY11" fmla="*/ 496689 h 1185347"/>
              <a:gd name="connsiteX12" fmla="*/ 3686630 w 3947485"/>
              <a:gd name="connsiteY12" fmla="*/ 496656 h 1185347"/>
              <a:gd name="connsiteX13" fmla="*/ 3792899 w 3947485"/>
              <a:gd name="connsiteY13" fmla="*/ 595696 h 1185347"/>
              <a:gd name="connsiteX14" fmla="*/ 3693860 w 3947485"/>
              <a:gd name="connsiteY14" fmla="*/ 701966 h 1185347"/>
              <a:gd name="connsiteX15" fmla="*/ 3663345 w 3947485"/>
              <a:gd name="connsiteY15" fmla="*/ 703040 h 1185347"/>
              <a:gd name="connsiteX16" fmla="*/ 3947485 w 3947485"/>
              <a:gd name="connsiteY16" fmla="*/ 1133960 h 1185347"/>
              <a:gd name="connsiteX17" fmla="*/ 2759915 w 3947485"/>
              <a:gd name="connsiteY17" fmla="*/ 1175779 h 1185347"/>
              <a:gd name="connsiteX18" fmla="*/ 2475777 w 3947485"/>
              <a:gd name="connsiteY18" fmla="*/ 744859 h 1185347"/>
              <a:gd name="connsiteX19" fmla="*/ 985818 w 3947485"/>
              <a:gd name="connsiteY19" fmla="*/ 797326 h 1185347"/>
              <a:gd name="connsiteX20" fmla="*/ 985800 w 3947485"/>
              <a:gd name="connsiteY20" fmla="*/ 797650 h 1185347"/>
              <a:gd name="connsiteX21" fmla="*/ 923001 w 3947485"/>
              <a:gd name="connsiteY21" fmla="*/ 967996 h 1185347"/>
              <a:gd name="connsiteX22" fmla="*/ 293892 w 3947485"/>
              <a:gd name="connsiteY22" fmla="*/ 1117280 h 1185347"/>
              <a:gd name="connsiteX23" fmla="*/ 144608 w 3947485"/>
              <a:gd name="connsiteY23" fmla="*/ 488171 h 1185347"/>
              <a:gd name="connsiteX24" fmla="*/ 773717 w 3947485"/>
              <a:gd name="connsiteY24" fmla="*/ 338887 h 1185347"/>
              <a:gd name="connsiteX25" fmla="*/ 950347 w 3947485"/>
              <a:gd name="connsiteY25" fmla="*/ 539494 h 1185347"/>
              <a:gd name="connsiteX26" fmla="*/ 968375 w 3947485"/>
              <a:gd name="connsiteY26" fmla="*/ 592378 h 1185347"/>
              <a:gd name="connsiteX27" fmla="*/ 2498164 w 3947485"/>
              <a:gd name="connsiteY27" fmla="*/ 538507 h 1185347"/>
              <a:gd name="connsiteX28" fmla="*/ 2751287 w 3947485"/>
              <a:gd name="connsiteY28" fmla="*/ 88671 h 1185347"/>
              <a:gd name="connsiteX29" fmla="*/ 3938856 w 3947485"/>
              <a:gd name="connsiteY29" fmla="*/ 46852 h 1185347"/>
              <a:gd name="connsiteX0" fmla="*/ 1854358 w 3947485"/>
              <a:gd name="connsiteY0" fmla="*/ 0 h 1185347"/>
              <a:gd name="connsiteX1" fmla="*/ 1908395 w 3947485"/>
              <a:gd name="connsiteY1" fmla="*/ 105736 h 1185347"/>
              <a:gd name="connsiteX2" fmla="*/ 1185974 w 3947485"/>
              <a:gd name="connsiteY2" fmla="*/ 525446 h 1185347"/>
              <a:gd name="connsiteX3" fmla="*/ 1158618 w 3947485"/>
              <a:gd name="connsiteY3" fmla="*/ 445199 h 1185347"/>
              <a:gd name="connsiteX4" fmla="*/ 893673 w 3947485"/>
              <a:gd name="connsiteY4" fmla="*/ 144289 h 1185347"/>
              <a:gd name="connsiteX5" fmla="*/ 34395 w 3947485"/>
              <a:gd name="connsiteY5" fmla="*/ 257871 h 1185347"/>
              <a:gd name="connsiteX6" fmla="*/ 0 w 3947485"/>
              <a:gd name="connsiteY6" fmla="*/ 302846 h 1185347"/>
              <a:gd name="connsiteX7" fmla="*/ 0 w 3947485"/>
              <a:gd name="connsiteY7" fmla="*/ 0 h 1185347"/>
              <a:gd name="connsiteX8" fmla="*/ 1854358 w 3947485"/>
              <a:gd name="connsiteY8" fmla="*/ 0 h 1185347"/>
              <a:gd name="connsiteX9" fmla="*/ 3938856 w 3947485"/>
              <a:gd name="connsiteY9" fmla="*/ 46852 h 1185347"/>
              <a:gd name="connsiteX10" fmla="*/ 3685733 w 3947485"/>
              <a:gd name="connsiteY10" fmla="*/ 496689 h 1185347"/>
              <a:gd name="connsiteX11" fmla="*/ 3686630 w 3947485"/>
              <a:gd name="connsiteY11" fmla="*/ 496656 h 1185347"/>
              <a:gd name="connsiteX12" fmla="*/ 3792899 w 3947485"/>
              <a:gd name="connsiteY12" fmla="*/ 595696 h 1185347"/>
              <a:gd name="connsiteX13" fmla="*/ 3693860 w 3947485"/>
              <a:gd name="connsiteY13" fmla="*/ 701966 h 1185347"/>
              <a:gd name="connsiteX14" fmla="*/ 3663345 w 3947485"/>
              <a:gd name="connsiteY14" fmla="*/ 703040 h 1185347"/>
              <a:gd name="connsiteX15" fmla="*/ 3947485 w 3947485"/>
              <a:gd name="connsiteY15" fmla="*/ 1133960 h 1185347"/>
              <a:gd name="connsiteX16" fmla="*/ 2759915 w 3947485"/>
              <a:gd name="connsiteY16" fmla="*/ 1175779 h 1185347"/>
              <a:gd name="connsiteX17" fmla="*/ 2475777 w 3947485"/>
              <a:gd name="connsiteY17" fmla="*/ 744859 h 1185347"/>
              <a:gd name="connsiteX18" fmla="*/ 985818 w 3947485"/>
              <a:gd name="connsiteY18" fmla="*/ 797326 h 1185347"/>
              <a:gd name="connsiteX19" fmla="*/ 985800 w 3947485"/>
              <a:gd name="connsiteY19" fmla="*/ 797650 h 1185347"/>
              <a:gd name="connsiteX20" fmla="*/ 923001 w 3947485"/>
              <a:gd name="connsiteY20" fmla="*/ 967996 h 1185347"/>
              <a:gd name="connsiteX21" fmla="*/ 293892 w 3947485"/>
              <a:gd name="connsiteY21" fmla="*/ 1117280 h 1185347"/>
              <a:gd name="connsiteX22" fmla="*/ 144608 w 3947485"/>
              <a:gd name="connsiteY22" fmla="*/ 488171 h 1185347"/>
              <a:gd name="connsiteX23" fmla="*/ 773717 w 3947485"/>
              <a:gd name="connsiteY23" fmla="*/ 338887 h 1185347"/>
              <a:gd name="connsiteX24" fmla="*/ 950347 w 3947485"/>
              <a:gd name="connsiteY24" fmla="*/ 539494 h 1185347"/>
              <a:gd name="connsiteX25" fmla="*/ 968375 w 3947485"/>
              <a:gd name="connsiteY25" fmla="*/ 592378 h 1185347"/>
              <a:gd name="connsiteX26" fmla="*/ 2498164 w 3947485"/>
              <a:gd name="connsiteY26" fmla="*/ 538507 h 1185347"/>
              <a:gd name="connsiteX27" fmla="*/ 2751287 w 3947485"/>
              <a:gd name="connsiteY27" fmla="*/ 88671 h 1185347"/>
              <a:gd name="connsiteX28" fmla="*/ 3938856 w 3947485"/>
              <a:gd name="connsiteY28" fmla="*/ 46852 h 1185347"/>
              <a:gd name="connsiteX0" fmla="*/ 1854358 w 3947485"/>
              <a:gd name="connsiteY0" fmla="*/ 0 h 1185347"/>
              <a:gd name="connsiteX1" fmla="*/ 1185974 w 3947485"/>
              <a:gd name="connsiteY1" fmla="*/ 525446 h 1185347"/>
              <a:gd name="connsiteX2" fmla="*/ 1158618 w 3947485"/>
              <a:gd name="connsiteY2" fmla="*/ 445199 h 1185347"/>
              <a:gd name="connsiteX3" fmla="*/ 893673 w 3947485"/>
              <a:gd name="connsiteY3" fmla="*/ 144289 h 1185347"/>
              <a:gd name="connsiteX4" fmla="*/ 34395 w 3947485"/>
              <a:gd name="connsiteY4" fmla="*/ 257871 h 1185347"/>
              <a:gd name="connsiteX5" fmla="*/ 0 w 3947485"/>
              <a:gd name="connsiteY5" fmla="*/ 302846 h 1185347"/>
              <a:gd name="connsiteX6" fmla="*/ 0 w 3947485"/>
              <a:gd name="connsiteY6" fmla="*/ 0 h 1185347"/>
              <a:gd name="connsiteX7" fmla="*/ 1854358 w 3947485"/>
              <a:gd name="connsiteY7" fmla="*/ 0 h 1185347"/>
              <a:gd name="connsiteX8" fmla="*/ 3938856 w 3947485"/>
              <a:gd name="connsiteY8" fmla="*/ 46852 h 1185347"/>
              <a:gd name="connsiteX9" fmla="*/ 3685733 w 3947485"/>
              <a:gd name="connsiteY9" fmla="*/ 496689 h 1185347"/>
              <a:gd name="connsiteX10" fmla="*/ 3686630 w 3947485"/>
              <a:gd name="connsiteY10" fmla="*/ 496656 h 1185347"/>
              <a:gd name="connsiteX11" fmla="*/ 3792899 w 3947485"/>
              <a:gd name="connsiteY11" fmla="*/ 595696 h 1185347"/>
              <a:gd name="connsiteX12" fmla="*/ 3693860 w 3947485"/>
              <a:gd name="connsiteY12" fmla="*/ 701966 h 1185347"/>
              <a:gd name="connsiteX13" fmla="*/ 3663345 w 3947485"/>
              <a:gd name="connsiteY13" fmla="*/ 703040 h 1185347"/>
              <a:gd name="connsiteX14" fmla="*/ 3947485 w 3947485"/>
              <a:gd name="connsiteY14" fmla="*/ 1133960 h 1185347"/>
              <a:gd name="connsiteX15" fmla="*/ 2759915 w 3947485"/>
              <a:gd name="connsiteY15" fmla="*/ 1175779 h 1185347"/>
              <a:gd name="connsiteX16" fmla="*/ 2475777 w 3947485"/>
              <a:gd name="connsiteY16" fmla="*/ 744859 h 1185347"/>
              <a:gd name="connsiteX17" fmla="*/ 985818 w 3947485"/>
              <a:gd name="connsiteY17" fmla="*/ 797326 h 1185347"/>
              <a:gd name="connsiteX18" fmla="*/ 985800 w 3947485"/>
              <a:gd name="connsiteY18" fmla="*/ 797650 h 1185347"/>
              <a:gd name="connsiteX19" fmla="*/ 923001 w 3947485"/>
              <a:gd name="connsiteY19" fmla="*/ 967996 h 1185347"/>
              <a:gd name="connsiteX20" fmla="*/ 293892 w 3947485"/>
              <a:gd name="connsiteY20" fmla="*/ 1117280 h 1185347"/>
              <a:gd name="connsiteX21" fmla="*/ 144608 w 3947485"/>
              <a:gd name="connsiteY21" fmla="*/ 488171 h 1185347"/>
              <a:gd name="connsiteX22" fmla="*/ 773717 w 3947485"/>
              <a:gd name="connsiteY22" fmla="*/ 338887 h 1185347"/>
              <a:gd name="connsiteX23" fmla="*/ 950347 w 3947485"/>
              <a:gd name="connsiteY23" fmla="*/ 539494 h 1185347"/>
              <a:gd name="connsiteX24" fmla="*/ 968375 w 3947485"/>
              <a:gd name="connsiteY24" fmla="*/ 592378 h 1185347"/>
              <a:gd name="connsiteX25" fmla="*/ 2498164 w 3947485"/>
              <a:gd name="connsiteY25" fmla="*/ 538507 h 1185347"/>
              <a:gd name="connsiteX26" fmla="*/ 2751287 w 3947485"/>
              <a:gd name="connsiteY26" fmla="*/ 88671 h 1185347"/>
              <a:gd name="connsiteX27" fmla="*/ 3938856 w 3947485"/>
              <a:gd name="connsiteY27" fmla="*/ 46852 h 1185347"/>
              <a:gd name="connsiteX0" fmla="*/ 1854358 w 3947485"/>
              <a:gd name="connsiteY0" fmla="*/ 0 h 1185347"/>
              <a:gd name="connsiteX1" fmla="*/ 1158618 w 3947485"/>
              <a:gd name="connsiteY1" fmla="*/ 445199 h 1185347"/>
              <a:gd name="connsiteX2" fmla="*/ 893673 w 3947485"/>
              <a:gd name="connsiteY2" fmla="*/ 144289 h 1185347"/>
              <a:gd name="connsiteX3" fmla="*/ 34395 w 3947485"/>
              <a:gd name="connsiteY3" fmla="*/ 257871 h 1185347"/>
              <a:gd name="connsiteX4" fmla="*/ 0 w 3947485"/>
              <a:gd name="connsiteY4" fmla="*/ 302846 h 1185347"/>
              <a:gd name="connsiteX5" fmla="*/ 0 w 3947485"/>
              <a:gd name="connsiteY5" fmla="*/ 0 h 1185347"/>
              <a:gd name="connsiteX6" fmla="*/ 1854358 w 3947485"/>
              <a:gd name="connsiteY6" fmla="*/ 0 h 1185347"/>
              <a:gd name="connsiteX7" fmla="*/ 3938856 w 3947485"/>
              <a:gd name="connsiteY7" fmla="*/ 46852 h 1185347"/>
              <a:gd name="connsiteX8" fmla="*/ 3685733 w 3947485"/>
              <a:gd name="connsiteY8" fmla="*/ 496689 h 1185347"/>
              <a:gd name="connsiteX9" fmla="*/ 3686630 w 3947485"/>
              <a:gd name="connsiteY9" fmla="*/ 496656 h 1185347"/>
              <a:gd name="connsiteX10" fmla="*/ 3792899 w 3947485"/>
              <a:gd name="connsiteY10" fmla="*/ 595696 h 1185347"/>
              <a:gd name="connsiteX11" fmla="*/ 3693860 w 3947485"/>
              <a:gd name="connsiteY11" fmla="*/ 701966 h 1185347"/>
              <a:gd name="connsiteX12" fmla="*/ 3663345 w 3947485"/>
              <a:gd name="connsiteY12" fmla="*/ 703040 h 1185347"/>
              <a:gd name="connsiteX13" fmla="*/ 3947485 w 3947485"/>
              <a:gd name="connsiteY13" fmla="*/ 1133960 h 1185347"/>
              <a:gd name="connsiteX14" fmla="*/ 2759915 w 3947485"/>
              <a:gd name="connsiteY14" fmla="*/ 1175779 h 1185347"/>
              <a:gd name="connsiteX15" fmla="*/ 2475777 w 3947485"/>
              <a:gd name="connsiteY15" fmla="*/ 744859 h 1185347"/>
              <a:gd name="connsiteX16" fmla="*/ 985818 w 3947485"/>
              <a:gd name="connsiteY16" fmla="*/ 797326 h 1185347"/>
              <a:gd name="connsiteX17" fmla="*/ 985800 w 3947485"/>
              <a:gd name="connsiteY17" fmla="*/ 797650 h 1185347"/>
              <a:gd name="connsiteX18" fmla="*/ 923001 w 3947485"/>
              <a:gd name="connsiteY18" fmla="*/ 967996 h 1185347"/>
              <a:gd name="connsiteX19" fmla="*/ 293892 w 3947485"/>
              <a:gd name="connsiteY19" fmla="*/ 1117280 h 1185347"/>
              <a:gd name="connsiteX20" fmla="*/ 144608 w 3947485"/>
              <a:gd name="connsiteY20" fmla="*/ 488171 h 1185347"/>
              <a:gd name="connsiteX21" fmla="*/ 773717 w 3947485"/>
              <a:gd name="connsiteY21" fmla="*/ 338887 h 1185347"/>
              <a:gd name="connsiteX22" fmla="*/ 950347 w 3947485"/>
              <a:gd name="connsiteY22" fmla="*/ 539494 h 1185347"/>
              <a:gd name="connsiteX23" fmla="*/ 968375 w 3947485"/>
              <a:gd name="connsiteY23" fmla="*/ 592378 h 1185347"/>
              <a:gd name="connsiteX24" fmla="*/ 2498164 w 3947485"/>
              <a:gd name="connsiteY24" fmla="*/ 538507 h 1185347"/>
              <a:gd name="connsiteX25" fmla="*/ 2751287 w 3947485"/>
              <a:gd name="connsiteY25" fmla="*/ 88671 h 1185347"/>
              <a:gd name="connsiteX26" fmla="*/ 3938856 w 3947485"/>
              <a:gd name="connsiteY26" fmla="*/ 46852 h 1185347"/>
              <a:gd name="connsiteX0" fmla="*/ 1854358 w 3947485"/>
              <a:gd name="connsiteY0" fmla="*/ 0 h 1185347"/>
              <a:gd name="connsiteX1" fmla="*/ 893673 w 3947485"/>
              <a:gd name="connsiteY1" fmla="*/ 144289 h 1185347"/>
              <a:gd name="connsiteX2" fmla="*/ 34395 w 3947485"/>
              <a:gd name="connsiteY2" fmla="*/ 257871 h 1185347"/>
              <a:gd name="connsiteX3" fmla="*/ 0 w 3947485"/>
              <a:gd name="connsiteY3" fmla="*/ 302846 h 1185347"/>
              <a:gd name="connsiteX4" fmla="*/ 0 w 3947485"/>
              <a:gd name="connsiteY4" fmla="*/ 0 h 1185347"/>
              <a:gd name="connsiteX5" fmla="*/ 1854358 w 3947485"/>
              <a:gd name="connsiteY5" fmla="*/ 0 h 1185347"/>
              <a:gd name="connsiteX6" fmla="*/ 3938856 w 3947485"/>
              <a:gd name="connsiteY6" fmla="*/ 46852 h 1185347"/>
              <a:gd name="connsiteX7" fmla="*/ 3685733 w 3947485"/>
              <a:gd name="connsiteY7" fmla="*/ 496689 h 1185347"/>
              <a:gd name="connsiteX8" fmla="*/ 3686630 w 3947485"/>
              <a:gd name="connsiteY8" fmla="*/ 496656 h 1185347"/>
              <a:gd name="connsiteX9" fmla="*/ 3792899 w 3947485"/>
              <a:gd name="connsiteY9" fmla="*/ 595696 h 1185347"/>
              <a:gd name="connsiteX10" fmla="*/ 3693860 w 3947485"/>
              <a:gd name="connsiteY10" fmla="*/ 701966 h 1185347"/>
              <a:gd name="connsiteX11" fmla="*/ 3663345 w 3947485"/>
              <a:gd name="connsiteY11" fmla="*/ 703040 h 1185347"/>
              <a:gd name="connsiteX12" fmla="*/ 3947485 w 3947485"/>
              <a:gd name="connsiteY12" fmla="*/ 1133960 h 1185347"/>
              <a:gd name="connsiteX13" fmla="*/ 2759915 w 3947485"/>
              <a:gd name="connsiteY13" fmla="*/ 1175779 h 1185347"/>
              <a:gd name="connsiteX14" fmla="*/ 2475777 w 3947485"/>
              <a:gd name="connsiteY14" fmla="*/ 744859 h 1185347"/>
              <a:gd name="connsiteX15" fmla="*/ 985818 w 3947485"/>
              <a:gd name="connsiteY15" fmla="*/ 797326 h 1185347"/>
              <a:gd name="connsiteX16" fmla="*/ 985800 w 3947485"/>
              <a:gd name="connsiteY16" fmla="*/ 797650 h 1185347"/>
              <a:gd name="connsiteX17" fmla="*/ 923001 w 3947485"/>
              <a:gd name="connsiteY17" fmla="*/ 967996 h 1185347"/>
              <a:gd name="connsiteX18" fmla="*/ 293892 w 3947485"/>
              <a:gd name="connsiteY18" fmla="*/ 1117280 h 1185347"/>
              <a:gd name="connsiteX19" fmla="*/ 144608 w 3947485"/>
              <a:gd name="connsiteY19" fmla="*/ 488171 h 1185347"/>
              <a:gd name="connsiteX20" fmla="*/ 773717 w 3947485"/>
              <a:gd name="connsiteY20" fmla="*/ 338887 h 1185347"/>
              <a:gd name="connsiteX21" fmla="*/ 950347 w 3947485"/>
              <a:gd name="connsiteY21" fmla="*/ 539494 h 1185347"/>
              <a:gd name="connsiteX22" fmla="*/ 968375 w 3947485"/>
              <a:gd name="connsiteY22" fmla="*/ 592378 h 1185347"/>
              <a:gd name="connsiteX23" fmla="*/ 2498164 w 3947485"/>
              <a:gd name="connsiteY23" fmla="*/ 538507 h 1185347"/>
              <a:gd name="connsiteX24" fmla="*/ 2751287 w 3947485"/>
              <a:gd name="connsiteY24" fmla="*/ 88671 h 1185347"/>
              <a:gd name="connsiteX25" fmla="*/ 3938856 w 3947485"/>
              <a:gd name="connsiteY25" fmla="*/ 46852 h 1185347"/>
              <a:gd name="connsiteX0" fmla="*/ 1854358 w 3947485"/>
              <a:gd name="connsiteY0" fmla="*/ 0 h 1185347"/>
              <a:gd name="connsiteX1" fmla="*/ 34395 w 3947485"/>
              <a:gd name="connsiteY1" fmla="*/ 257871 h 1185347"/>
              <a:gd name="connsiteX2" fmla="*/ 0 w 3947485"/>
              <a:gd name="connsiteY2" fmla="*/ 302846 h 1185347"/>
              <a:gd name="connsiteX3" fmla="*/ 0 w 3947485"/>
              <a:gd name="connsiteY3" fmla="*/ 0 h 1185347"/>
              <a:gd name="connsiteX4" fmla="*/ 1854358 w 3947485"/>
              <a:gd name="connsiteY4" fmla="*/ 0 h 1185347"/>
              <a:gd name="connsiteX5" fmla="*/ 3938856 w 3947485"/>
              <a:gd name="connsiteY5" fmla="*/ 46852 h 1185347"/>
              <a:gd name="connsiteX6" fmla="*/ 3685733 w 3947485"/>
              <a:gd name="connsiteY6" fmla="*/ 496689 h 1185347"/>
              <a:gd name="connsiteX7" fmla="*/ 3686630 w 3947485"/>
              <a:gd name="connsiteY7" fmla="*/ 496656 h 1185347"/>
              <a:gd name="connsiteX8" fmla="*/ 3792899 w 3947485"/>
              <a:gd name="connsiteY8" fmla="*/ 595696 h 1185347"/>
              <a:gd name="connsiteX9" fmla="*/ 3693860 w 3947485"/>
              <a:gd name="connsiteY9" fmla="*/ 701966 h 1185347"/>
              <a:gd name="connsiteX10" fmla="*/ 3663345 w 3947485"/>
              <a:gd name="connsiteY10" fmla="*/ 703040 h 1185347"/>
              <a:gd name="connsiteX11" fmla="*/ 3947485 w 3947485"/>
              <a:gd name="connsiteY11" fmla="*/ 1133960 h 1185347"/>
              <a:gd name="connsiteX12" fmla="*/ 2759915 w 3947485"/>
              <a:gd name="connsiteY12" fmla="*/ 1175779 h 1185347"/>
              <a:gd name="connsiteX13" fmla="*/ 2475777 w 3947485"/>
              <a:gd name="connsiteY13" fmla="*/ 744859 h 1185347"/>
              <a:gd name="connsiteX14" fmla="*/ 985818 w 3947485"/>
              <a:gd name="connsiteY14" fmla="*/ 797326 h 1185347"/>
              <a:gd name="connsiteX15" fmla="*/ 985800 w 3947485"/>
              <a:gd name="connsiteY15" fmla="*/ 797650 h 1185347"/>
              <a:gd name="connsiteX16" fmla="*/ 923001 w 3947485"/>
              <a:gd name="connsiteY16" fmla="*/ 967996 h 1185347"/>
              <a:gd name="connsiteX17" fmla="*/ 293892 w 3947485"/>
              <a:gd name="connsiteY17" fmla="*/ 1117280 h 1185347"/>
              <a:gd name="connsiteX18" fmla="*/ 144608 w 3947485"/>
              <a:gd name="connsiteY18" fmla="*/ 488171 h 1185347"/>
              <a:gd name="connsiteX19" fmla="*/ 773717 w 3947485"/>
              <a:gd name="connsiteY19" fmla="*/ 338887 h 1185347"/>
              <a:gd name="connsiteX20" fmla="*/ 950347 w 3947485"/>
              <a:gd name="connsiteY20" fmla="*/ 539494 h 1185347"/>
              <a:gd name="connsiteX21" fmla="*/ 968375 w 3947485"/>
              <a:gd name="connsiteY21" fmla="*/ 592378 h 1185347"/>
              <a:gd name="connsiteX22" fmla="*/ 2498164 w 3947485"/>
              <a:gd name="connsiteY22" fmla="*/ 538507 h 1185347"/>
              <a:gd name="connsiteX23" fmla="*/ 2751287 w 3947485"/>
              <a:gd name="connsiteY23" fmla="*/ 88671 h 1185347"/>
              <a:gd name="connsiteX24" fmla="*/ 3938856 w 3947485"/>
              <a:gd name="connsiteY24" fmla="*/ 46852 h 1185347"/>
              <a:gd name="connsiteX0" fmla="*/ 0 w 3947485"/>
              <a:gd name="connsiteY0" fmla="*/ 0 h 1185347"/>
              <a:gd name="connsiteX1" fmla="*/ 34395 w 3947485"/>
              <a:gd name="connsiteY1" fmla="*/ 257871 h 1185347"/>
              <a:gd name="connsiteX2" fmla="*/ 0 w 3947485"/>
              <a:gd name="connsiteY2" fmla="*/ 302846 h 1185347"/>
              <a:gd name="connsiteX3" fmla="*/ 0 w 3947485"/>
              <a:gd name="connsiteY3" fmla="*/ 0 h 1185347"/>
              <a:gd name="connsiteX4" fmla="*/ 3938856 w 3947485"/>
              <a:gd name="connsiteY4" fmla="*/ 46852 h 1185347"/>
              <a:gd name="connsiteX5" fmla="*/ 3685733 w 3947485"/>
              <a:gd name="connsiteY5" fmla="*/ 496689 h 1185347"/>
              <a:gd name="connsiteX6" fmla="*/ 3686630 w 3947485"/>
              <a:gd name="connsiteY6" fmla="*/ 496656 h 1185347"/>
              <a:gd name="connsiteX7" fmla="*/ 3792899 w 3947485"/>
              <a:gd name="connsiteY7" fmla="*/ 595696 h 1185347"/>
              <a:gd name="connsiteX8" fmla="*/ 3693860 w 3947485"/>
              <a:gd name="connsiteY8" fmla="*/ 701966 h 1185347"/>
              <a:gd name="connsiteX9" fmla="*/ 3663345 w 3947485"/>
              <a:gd name="connsiteY9" fmla="*/ 703040 h 1185347"/>
              <a:gd name="connsiteX10" fmla="*/ 3947485 w 3947485"/>
              <a:gd name="connsiteY10" fmla="*/ 1133960 h 1185347"/>
              <a:gd name="connsiteX11" fmla="*/ 2759915 w 3947485"/>
              <a:gd name="connsiteY11" fmla="*/ 1175779 h 1185347"/>
              <a:gd name="connsiteX12" fmla="*/ 2475777 w 3947485"/>
              <a:gd name="connsiteY12" fmla="*/ 744859 h 1185347"/>
              <a:gd name="connsiteX13" fmla="*/ 985818 w 3947485"/>
              <a:gd name="connsiteY13" fmla="*/ 797326 h 1185347"/>
              <a:gd name="connsiteX14" fmla="*/ 985800 w 3947485"/>
              <a:gd name="connsiteY14" fmla="*/ 797650 h 1185347"/>
              <a:gd name="connsiteX15" fmla="*/ 923001 w 3947485"/>
              <a:gd name="connsiteY15" fmla="*/ 967996 h 1185347"/>
              <a:gd name="connsiteX16" fmla="*/ 293892 w 3947485"/>
              <a:gd name="connsiteY16" fmla="*/ 1117280 h 1185347"/>
              <a:gd name="connsiteX17" fmla="*/ 144608 w 3947485"/>
              <a:gd name="connsiteY17" fmla="*/ 488171 h 1185347"/>
              <a:gd name="connsiteX18" fmla="*/ 773717 w 3947485"/>
              <a:gd name="connsiteY18" fmla="*/ 338887 h 1185347"/>
              <a:gd name="connsiteX19" fmla="*/ 950347 w 3947485"/>
              <a:gd name="connsiteY19" fmla="*/ 539494 h 1185347"/>
              <a:gd name="connsiteX20" fmla="*/ 968375 w 3947485"/>
              <a:gd name="connsiteY20" fmla="*/ 592378 h 1185347"/>
              <a:gd name="connsiteX21" fmla="*/ 2498164 w 3947485"/>
              <a:gd name="connsiteY21" fmla="*/ 538507 h 1185347"/>
              <a:gd name="connsiteX22" fmla="*/ 2751287 w 3947485"/>
              <a:gd name="connsiteY22" fmla="*/ 88671 h 1185347"/>
              <a:gd name="connsiteX23" fmla="*/ 3938856 w 3947485"/>
              <a:gd name="connsiteY23" fmla="*/ 46852 h 1185347"/>
              <a:gd name="connsiteX0" fmla="*/ 0 w 3947485"/>
              <a:gd name="connsiteY0" fmla="*/ 255994 h 1138495"/>
              <a:gd name="connsiteX1" fmla="*/ 34395 w 3947485"/>
              <a:gd name="connsiteY1" fmla="*/ 211019 h 1138495"/>
              <a:gd name="connsiteX2" fmla="*/ 0 w 3947485"/>
              <a:gd name="connsiteY2" fmla="*/ 255994 h 1138495"/>
              <a:gd name="connsiteX3" fmla="*/ 3938856 w 3947485"/>
              <a:gd name="connsiteY3" fmla="*/ 0 h 1138495"/>
              <a:gd name="connsiteX4" fmla="*/ 3685733 w 3947485"/>
              <a:gd name="connsiteY4" fmla="*/ 449837 h 1138495"/>
              <a:gd name="connsiteX5" fmla="*/ 3686630 w 3947485"/>
              <a:gd name="connsiteY5" fmla="*/ 449804 h 1138495"/>
              <a:gd name="connsiteX6" fmla="*/ 3792899 w 3947485"/>
              <a:gd name="connsiteY6" fmla="*/ 548844 h 1138495"/>
              <a:gd name="connsiteX7" fmla="*/ 3693860 w 3947485"/>
              <a:gd name="connsiteY7" fmla="*/ 655114 h 1138495"/>
              <a:gd name="connsiteX8" fmla="*/ 3663345 w 3947485"/>
              <a:gd name="connsiteY8" fmla="*/ 656188 h 1138495"/>
              <a:gd name="connsiteX9" fmla="*/ 3947485 w 3947485"/>
              <a:gd name="connsiteY9" fmla="*/ 1087108 h 1138495"/>
              <a:gd name="connsiteX10" fmla="*/ 2759915 w 3947485"/>
              <a:gd name="connsiteY10" fmla="*/ 1128927 h 1138495"/>
              <a:gd name="connsiteX11" fmla="*/ 2475777 w 3947485"/>
              <a:gd name="connsiteY11" fmla="*/ 698007 h 1138495"/>
              <a:gd name="connsiteX12" fmla="*/ 985818 w 3947485"/>
              <a:gd name="connsiteY12" fmla="*/ 750474 h 1138495"/>
              <a:gd name="connsiteX13" fmla="*/ 985800 w 3947485"/>
              <a:gd name="connsiteY13" fmla="*/ 750798 h 1138495"/>
              <a:gd name="connsiteX14" fmla="*/ 923001 w 3947485"/>
              <a:gd name="connsiteY14" fmla="*/ 921144 h 1138495"/>
              <a:gd name="connsiteX15" fmla="*/ 293892 w 3947485"/>
              <a:gd name="connsiteY15" fmla="*/ 1070428 h 1138495"/>
              <a:gd name="connsiteX16" fmla="*/ 144608 w 3947485"/>
              <a:gd name="connsiteY16" fmla="*/ 441319 h 1138495"/>
              <a:gd name="connsiteX17" fmla="*/ 773717 w 3947485"/>
              <a:gd name="connsiteY17" fmla="*/ 292035 h 1138495"/>
              <a:gd name="connsiteX18" fmla="*/ 950347 w 3947485"/>
              <a:gd name="connsiteY18" fmla="*/ 492642 h 1138495"/>
              <a:gd name="connsiteX19" fmla="*/ 968375 w 3947485"/>
              <a:gd name="connsiteY19" fmla="*/ 545526 h 1138495"/>
              <a:gd name="connsiteX20" fmla="*/ 2498164 w 3947485"/>
              <a:gd name="connsiteY20" fmla="*/ 491655 h 1138495"/>
              <a:gd name="connsiteX21" fmla="*/ 2751287 w 3947485"/>
              <a:gd name="connsiteY21" fmla="*/ 41819 h 1138495"/>
              <a:gd name="connsiteX22" fmla="*/ 3938856 w 3947485"/>
              <a:gd name="connsiteY22" fmla="*/ 0 h 1138495"/>
              <a:gd name="connsiteX0" fmla="*/ 3862317 w 3870946"/>
              <a:gd name="connsiteY0" fmla="*/ 0 h 1138495"/>
              <a:gd name="connsiteX1" fmla="*/ 3609194 w 3870946"/>
              <a:gd name="connsiteY1" fmla="*/ 449837 h 1138495"/>
              <a:gd name="connsiteX2" fmla="*/ 3610091 w 3870946"/>
              <a:gd name="connsiteY2" fmla="*/ 449804 h 1138495"/>
              <a:gd name="connsiteX3" fmla="*/ 3716360 w 3870946"/>
              <a:gd name="connsiteY3" fmla="*/ 548844 h 1138495"/>
              <a:gd name="connsiteX4" fmla="*/ 3617321 w 3870946"/>
              <a:gd name="connsiteY4" fmla="*/ 655114 h 1138495"/>
              <a:gd name="connsiteX5" fmla="*/ 3586806 w 3870946"/>
              <a:gd name="connsiteY5" fmla="*/ 656188 h 1138495"/>
              <a:gd name="connsiteX6" fmla="*/ 3870946 w 3870946"/>
              <a:gd name="connsiteY6" fmla="*/ 1087108 h 1138495"/>
              <a:gd name="connsiteX7" fmla="*/ 2683376 w 3870946"/>
              <a:gd name="connsiteY7" fmla="*/ 1128927 h 1138495"/>
              <a:gd name="connsiteX8" fmla="*/ 2399238 w 3870946"/>
              <a:gd name="connsiteY8" fmla="*/ 698007 h 1138495"/>
              <a:gd name="connsiteX9" fmla="*/ 909279 w 3870946"/>
              <a:gd name="connsiteY9" fmla="*/ 750474 h 1138495"/>
              <a:gd name="connsiteX10" fmla="*/ 909261 w 3870946"/>
              <a:gd name="connsiteY10" fmla="*/ 750798 h 1138495"/>
              <a:gd name="connsiteX11" fmla="*/ 846462 w 3870946"/>
              <a:gd name="connsiteY11" fmla="*/ 921144 h 1138495"/>
              <a:gd name="connsiteX12" fmla="*/ 217353 w 3870946"/>
              <a:gd name="connsiteY12" fmla="*/ 1070428 h 1138495"/>
              <a:gd name="connsiteX13" fmla="*/ 68069 w 3870946"/>
              <a:gd name="connsiteY13" fmla="*/ 441319 h 1138495"/>
              <a:gd name="connsiteX14" fmla="*/ 697178 w 3870946"/>
              <a:gd name="connsiteY14" fmla="*/ 292035 h 1138495"/>
              <a:gd name="connsiteX15" fmla="*/ 873808 w 3870946"/>
              <a:gd name="connsiteY15" fmla="*/ 492642 h 1138495"/>
              <a:gd name="connsiteX16" fmla="*/ 891836 w 3870946"/>
              <a:gd name="connsiteY16" fmla="*/ 545526 h 1138495"/>
              <a:gd name="connsiteX17" fmla="*/ 2421625 w 3870946"/>
              <a:gd name="connsiteY17" fmla="*/ 491655 h 1138495"/>
              <a:gd name="connsiteX18" fmla="*/ 2674748 w 3870946"/>
              <a:gd name="connsiteY18" fmla="*/ 41819 h 1138495"/>
              <a:gd name="connsiteX19" fmla="*/ 3862317 w 3870946"/>
              <a:gd name="connsiteY19" fmla="*/ 0 h 1138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870946" h="1138495">
                <a:moveTo>
                  <a:pt x="3862317" y="0"/>
                </a:moveTo>
                <a:lnTo>
                  <a:pt x="3609194" y="449837"/>
                </a:lnTo>
                <a:lnTo>
                  <a:pt x="3610091" y="449804"/>
                </a:lnTo>
                <a:cubicBezTo>
                  <a:pt x="3666786" y="447809"/>
                  <a:pt x="3714364" y="492150"/>
                  <a:pt x="3716360" y="548844"/>
                </a:cubicBezTo>
                <a:cubicBezTo>
                  <a:pt x="3718356" y="605540"/>
                  <a:pt x="3674015" y="653117"/>
                  <a:pt x="3617321" y="655114"/>
                </a:cubicBezTo>
                <a:lnTo>
                  <a:pt x="3586806" y="656188"/>
                </a:lnTo>
                <a:lnTo>
                  <a:pt x="3870946" y="1087108"/>
                </a:lnTo>
                <a:lnTo>
                  <a:pt x="2683376" y="1128927"/>
                </a:lnTo>
                <a:lnTo>
                  <a:pt x="2399238" y="698007"/>
                </a:lnTo>
                <a:lnTo>
                  <a:pt x="909279" y="750474"/>
                </a:lnTo>
                <a:lnTo>
                  <a:pt x="909261" y="750798"/>
                </a:lnTo>
                <a:cubicBezTo>
                  <a:pt x="900253" y="809501"/>
                  <a:pt x="879586" y="867408"/>
                  <a:pt x="846462" y="921144"/>
                </a:cubicBezTo>
                <a:cubicBezTo>
                  <a:pt x="713961" y="1136092"/>
                  <a:pt x="432300" y="1202928"/>
                  <a:pt x="217353" y="1070428"/>
                </a:cubicBezTo>
                <a:cubicBezTo>
                  <a:pt x="2405" y="937928"/>
                  <a:pt x="-64432" y="656267"/>
                  <a:pt x="68069" y="441319"/>
                </a:cubicBezTo>
                <a:cubicBezTo>
                  <a:pt x="200569" y="226372"/>
                  <a:pt x="482230" y="159535"/>
                  <a:pt x="697178" y="292035"/>
                </a:cubicBezTo>
                <a:cubicBezTo>
                  <a:pt x="777783" y="341723"/>
                  <a:pt x="837561" y="412386"/>
                  <a:pt x="873808" y="492642"/>
                </a:cubicBezTo>
                <a:lnTo>
                  <a:pt x="891836" y="545526"/>
                </a:lnTo>
                <a:lnTo>
                  <a:pt x="2421625" y="491655"/>
                </a:lnTo>
                <a:lnTo>
                  <a:pt x="2674748" y="41819"/>
                </a:lnTo>
                <a:lnTo>
                  <a:pt x="3862317" y="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114B4CF9-45E8-488A-B34B-C6D22AE19996}"/>
              </a:ext>
            </a:extLst>
          </p:cNvPr>
          <p:cNvSpPr txBox="1"/>
          <p:nvPr/>
        </p:nvSpPr>
        <p:spPr>
          <a:xfrm>
            <a:off x="10191639" y="4529215"/>
            <a:ext cx="1368302" cy="707886"/>
          </a:xfrm>
          <a:prstGeom prst="rect">
            <a:avLst/>
          </a:prstGeom>
          <a:noFill/>
        </p:spPr>
        <p:txBody>
          <a:bodyPr wrap="square" rtlCol="0" anchor="ctr">
            <a:spAutoFit/>
          </a:bodyPr>
          <a:lstStyle/>
          <a:p>
            <a:pPr algn="r"/>
            <a:r>
              <a:rPr lang="en-US" altLang="ko-KR" sz="4000" b="1" dirty="0">
                <a:solidFill>
                  <a:schemeClr val="accent1"/>
                </a:solidFill>
                <a:cs typeface="Arial" pitchFamily="34" charset="0"/>
              </a:rPr>
              <a:t>60%</a:t>
            </a:r>
            <a:endParaRPr lang="ko-KR" altLang="en-US" sz="4000" b="1" dirty="0">
              <a:solidFill>
                <a:schemeClr val="accent1"/>
              </a:solidFill>
              <a:cs typeface="Arial" pitchFamily="34" charset="0"/>
            </a:endParaRPr>
          </a:p>
        </p:txBody>
      </p:sp>
      <p:grpSp>
        <p:nvGrpSpPr>
          <p:cNvPr id="16" name="Group 15">
            <a:extLst>
              <a:ext uri="{FF2B5EF4-FFF2-40B4-BE49-F238E27FC236}">
                <a16:creationId xmlns:a16="http://schemas.microsoft.com/office/drawing/2014/main" id="{91ED5378-6136-4A3E-BABC-C3819679B099}"/>
              </a:ext>
            </a:extLst>
          </p:cNvPr>
          <p:cNvGrpSpPr/>
          <p:nvPr/>
        </p:nvGrpSpPr>
        <p:grpSpPr>
          <a:xfrm>
            <a:off x="9028022" y="5322898"/>
            <a:ext cx="2531919" cy="945505"/>
            <a:chOff x="6565695" y="2005884"/>
            <a:chExt cx="2055606" cy="945505"/>
          </a:xfrm>
        </p:grpSpPr>
        <p:sp>
          <p:nvSpPr>
            <p:cNvPr id="17" name="TextBox 16">
              <a:extLst>
                <a:ext uri="{FF2B5EF4-FFF2-40B4-BE49-F238E27FC236}">
                  <a16:creationId xmlns:a16="http://schemas.microsoft.com/office/drawing/2014/main" id="{F7889A39-91CD-4854-8287-BB6F40669B46}"/>
                </a:ext>
              </a:extLst>
            </p:cNvPr>
            <p:cNvSpPr txBox="1"/>
            <p:nvPr/>
          </p:nvSpPr>
          <p:spPr>
            <a:xfrm>
              <a:off x="6565695" y="2305058"/>
              <a:ext cx="2037996"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18" name="TextBox 17">
              <a:extLst>
                <a:ext uri="{FF2B5EF4-FFF2-40B4-BE49-F238E27FC236}">
                  <a16:creationId xmlns:a16="http://schemas.microsoft.com/office/drawing/2014/main" id="{0B21B792-A245-485B-BB6F-7C5EC1A40327}"/>
                </a:ext>
              </a:extLst>
            </p:cNvPr>
            <p:cNvSpPr txBox="1"/>
            <p:nvPr/>
          </p:nvSpPr>
          <p:spPr>
            <a:xfrm>
              <a:off x="6583306" y="2005884"/>
              <a:ext cx="2037995"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
        <p:nvSpPr>
          <p:cNvPr id="19" name="TextBox 18">
            <a:extLst>
              <a:ext uri="{FF2B5EF4-FFF2-40B4-BE49-F238E27FC236}">
                <a16:creationId xmlns:a16="http://schemas.microsoft.com/office/drawing/2014/main" id="{A319095C-1DB0-4BBF-8DC3-C7E4DFE41612}"/>
              </a:ext>
            </a:extLst>
          </p:cNvPr>
          <p:cNvSpPr txBox="1"/>
          <p:nvPr/>
        </p:nvSpPr>
        <p:spPr>
          <a:xfrm>
            <a:off x="7315200" y="4532798"/>
            <a:ext cx="1368302" cy="707886"/>
          </a:xfrm>
          <a:prstGeom prst="rect">
            <a:avLst/>
          </a:prstGeom>
          <a:noFill/>
        </p:spPr>
        <p:txBody>
          <a:bodyPr wrap="square" rtlCol="0" anchor="ctr">
            <a:spAutoFit/>
          </a:bodyPr>
          <a:lstStyle/>
          <a:p>
            <a:pPr algn="r"/>
            <a:r>
              <a:rPr lang="en-US" altLang="ko-KR" sz="4000" b="1" dirty="0">
                <a:solidFill>
                  <a:schemeClr val="accent2"/>
                </a:solidFill>
                <a:cs typeface="Arial" pitchFamily="34" charset="0"/>
              </a:rPr>
              <a:t>45%</a:t>
            </a:r>
            <a:endParaRPr lang="ko-KR" altLang="en-US" sz="4000" b="1" dirty="0">
              <a:solidFill>
                <a:schemeClr val="accent2"/>
              </a:solidFill>
              <a:cs typeface="Arial" pitchFamily="34" charset="0"/>
            </a:endParaRPr>
          </a:p>
        </p:txBody>
      </p:sp>
      <p:grpSp>
        <p:nvGrpSpPr>
          <p:cNvPr id="20" name="Group 19">
            <a:extLst>
              <a:ext uri="{FF2B5EF4-FFF2-40B4-BE49-F238E27FC236}">
                <a16:creationId xmlns:a16="http://schemas.microsoft.com/office/drawing/2014/main" id="{F8316B6E-AD2C-41E3-9934-D40C8AA453B7}"/>
              </a:ext>
            </a:extLst>
          </p:cNvPr>
          <p:cNvGrpSpPr/>
          <p:nvPr/>
        </p:nvGrpSpPr>
        <p:grpSpPr>
          <a:xfrm>
            <a:off x="6151583" y="5326482"/>
            <a:ext cx="2531919" cy="945505"/>
            <a:chOff x="6565695" y="2005884"/>
            <a:chExt cx="2055606" cy="945505"/>
          </a:xfrm>
        </p:grpSpPr>
        <p:sp>
          <p:nvSpPr>
            <p:cNvPr id="21" name="TextBox 20">
              <a:extLst>
                <a:ext uri="{FF2B5EF4-FFF2-40B4-BE49-F238E27FC236}">
                  <a16:creationId xmlns:a16="http://schemas.microsoft.com/office/drawing/2014/main" id="{3C509AC8-1226-42E4-853B-E26C3FFEF631}"/>
                </a:ext>
              </a:extLst>
            </p:cNvPr>
            <p:cNvSpPr txBox="1"/>
            <p:nvPr/>
          </p:nvSpPr>
          <p:spPr>
            <a:xfrm>
              <a:off x="6565695" y="2305058"/>
              <a:ext cx="2037996"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22" name="TextBox 21">
              <a:extLst>
                <a:ext uri="{FF2B5EF4-FFF2-40B4-BE49-F238E27FC236}">
                  <a16:creationId xmlns:a16="http://schemas.microsoft.com/office/drawing/2014/main" id="{CC5A76A6-F5E7-4042-965F-3CEFE3130E90}"/>
                </a:ext>
              </a:extLst>
            </p:cNvPr>
            <p:cNvSpPr txBox="1"/>
            <p:nvPr/>
          </p:nvSpPr>
          <p:spPr>
            <a:xfrm>
              <a:off x="6583306" y="2005884"/>
              <a:ext cx="2037995"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679750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sp>
        <p:nvSpPr>
          <p:cNvPr id="3" name="Arrow: Up 2">
            <a:extLst>
              <a:ext uri="{FF2B5EF4-FFF2-40B4-BE49-F238E27FC236}">
                <a16:creationId xmlns:a16="http://schemas.microsoft.com/office/drawing/2014/main" id="{51D51879-701D-44E4-BFF3-753A6D56D3D4}"/>
              </a:ext>
            </a:extLst>
          </p:cNvPr>
          <p:cNvSpPr/>
          <p:nvPr/>
        </p:nvSpPr>
        <p:spPr>
          <a:xfrm>
            <a:off x="8150196" y="2728751"/>
            <a:ext cx="3288323" cy="4141176"/>
          </a:xfrm>
          <a:prstGeom prst="upArrow">
            <a:avLst>
              <a:gd name="adj1" fmla="val 50000"/>
              <a:gd name="adj2" fmla="val 5888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566864A-9923-4131-9A1B-91AC666FE619}"/>
              </a:ext>
            </a:extLst>
          </p:cNvPr>
          <p:cNvSpPr txBox="1"/>
          <p:nvPr/>
        </p:nvSpPr>
        <p:spPr>
          <a:xfrm>
            <a:off x="8381272" y="2886929"/>
            <a:ext cx="3057247" cy="1107996"/>
          </a:xfrm>
          <a:prstGeom prst="rect">
            <a:avLst/>
          </a:prstGeom>
          <a:noFill/>
        </p:spPr>
        <p:txBody>
          <a:bodyPr wrap="none" rtlCol="0">
            <a:spAutoFit/>
          </a:bodyPr>
          <a:lstStyle/>
          <a:p>
            <a:r>
              <a:rPr lang="en-US" altLang="ko-KR" sz="6600" b="1" dirty="0">
                <a:solidFill>
                  <a:schemeClr val="accent3"/>
                </a:solidFill>
                <a:cs typeface="Arial" pitchFamily="34" charset="0"/>
              </a:rPr>
              <a:t>35.42%</a:t>
            </a:r>
            <a:endParaRPr lang="ko-KR" altLang="en-US" sz="6600" b="1" dirty="0">
              <a:solidFill>
                <a:schemeClr val="accent3"/>
              </a:solidFill>
              <a:cs typeface="Arial" pitchFamily="34" charset="0"/>
            </a:endParaRPr>
          </a:p>
        </p:txBody>
      </p:sp>
      <p:grpSp>
        <p:nvGrpSpPr>
          <p:cNvPr id="5" name="그룹 6">
            <a:extLst>
              <a:ext uri="{FF2B5EF4-FFF2-40B4-BE49-F238E27FC236}">
                <a16:creationId xmlns:a16="http://schemas.microsoft.com/office/drawing/2014/main" id="{706A0FE6-2B20-4579-B905-7D6DEA83594B}"/>
              </a:ext>
            </a:extLst>
          </p:cNvPr>
          <p:cNvGrpSpPr/>
          <p:nvPr/>
        </p:nvGrpSpPr>
        <p:grpSpPr>
          <a:xfrm>
            <a:off x="9006337" y="3968549"/>
            <a:ext cx="1807116" cy="1241212"/>
            <a:chOff x="467543" y="1720822"/>
            <a:chExt cx="2360724" cy="1241212"/>
          </a:xfrm>
        </p:grpSpPr>
        <p:sp>
          <p:nvSpPr>
            <p:cNvPr id="6" name="TextBox 5">
              <a:extLst>
                <a:ext uri="{FF2B5EF4-FFF2-40B4-BE49-F238E27FC236}">
                  <a16:creationId xmlns:a16="http://schemas.microsoft.com/office/drawing/2014/main" id="{809E98FC-6438-4DB5-9523-B758EA3918CD}"/>
                </a:ext>
              </a:extLst>
            </p:cNvPr>
            <p:cNvSpPr txBox="1"/>
            <p:nvPr/>
          </p:nvSpPr>
          <p:spPr>
            <a:xfrm>
              <a:off x="467543" y="1720822"/>
              <a:ext cx="2360723" cy="307777"/>
            </a:xfrm>
            <a:prstGeom prst="rect">
              <a:avLst/>
            </a:prstGeom>
            <a:noFill/>
          </p:spPr>
          <p:txBody>
            <a:bodyPr wrap="square" rtlCol="0" anchor="ctr">
              <a:spAutoFit/>
            </a:bodyPr>
            <a:lstStyle/>
            <a:p>
              <a:r>
                <a:rPr lang="en-US" altLang="ko-KR" sz="1400" b="1" dirty="0">
                  <a:solidFill>
                    <a:schemeClr val="bg1"/>
                  </a:solidFill>
                </a:rPr>
                <a:t>Content  Here</a:t>
              </a:r>
              <a:endParaRPr lang="ko-KR" altLang="en-US" sz="1400" b="1" dirty="0">
                <a:solidFill>
                  <a:schemeClr val="bg1"/>
                </a:solidFill>
              </a:endParaRPr>
            </a:p>
          </p:txBody>
        </p:sp>
        <p:sp>
          <p:nvSpPr>
            <p:cNvPr id="7" name="TextBox 6">
              <a:extLst>
                <a:ext uri="{FF2B5EF4-FFF2-40B4-BE49-F238E27FC236}">
                  <a16:creationId xmlns:a16="http://schemas.microsoft.com/office/drawing/2014/main" id="{A4993C90-E225-49EA-A661-8A52F2E6A54B}"/>
                </a:ext>
              </a:extLst>
            </p:cNvPr>
            <p:cNvSpPr txBox="1"/>
            <p:nvPr/>
          </p:nvSpPr>
          <p:spPr>
            <a:xfrm>
              <a:off x="477068" y="1946371"/>
              <a:ext cx="2351199" cy="1015663"/>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a:t>
              </a:r>
              <a:endParaRPr lang="ko-KR" altLang="en-US" sz="1200" b="1" dirty="0">
                <a:solidFill>
                  <a:schemeClr val="bg1"/>
                </a:solidFill>
              </a:endParaRPr>
            </a:p>
          </p:txBody>
        </p:sp>
      </p:grpSp>
      <p:sp>
        <p:nvSpPr>
          <p:cNvPr id="14" name="TextBox 13">
            <a:extLst>
              <a:ext uri="{FF2B5EF4-FFF2-40B4-BE49-F238E27FC236}">
                <a16:creationId xmlns:a16="http://schemas.microsoft.com/office/drawing/2014/main" id="{69C36A5F-1C66-4C36-8767-94D0A891C8B4}"/>
              </a:ext>
            </a:extLst>
          </p:cNvPr>
          <p:cNvSpPr txBox="1"/>
          <p:nvPr/>
        </p:nvSpPr>
        <p:spPr>
          <a:xfrm>
            <a:off x="5534374" y="1521099"/>
            <a:ext cx="2069797" cy="1107996"/>
          </a:xfrm>
          <a:prstGeom prst="rect">
            <a:avLst/>
          </a:prstGeom>
          <a:noFill/>
        </p:spPr>
        <p:txBody>
          <a:bodyPr wrap="none" rtlCol="0">
            <a:spAutoFit/>
          </a:bodyPr>
          <a:lstStyle/>
          <a:p>
            <a:r>
              <a:rPr lang="en-US" altLang="ko-KR" sz="6600" b="1" dirty="0">
                <a:solidFill>
                  <a:schemeClr val="accent3"/>
                </a:solidFill>
                <a:cs typeface="Arial" pitchFamily="34" charset="0"/>
              </a:rPr>
              <a:t>$350</a:t>
            </a:r>
            <a:endParaRPr lang="ko-KR" altLang="en-US" sz="6600" b="1" dirty="0">
              <a:solidFill>
                <a:schemeClr val="accent3"/>
              </a:solidFill>
              <a:cs typeface="Arial" pitchFamily="34" charset="0"/>
            </a:endParaRPr>
          </a:p>
        </p:txBody>
      </p:sp>
      <p:grpSp>
        <p:nvGrpSpPr>
          <p:cNvPr id="15" name="그룹 6">
            <a:extLst>
              <a:ext uri="{FF2B5EF4-FFF2-40B4-BE49-F238E27FC236}">
                <a16:creationId xmlns:a16="http://schemas.microsoft.com/office/drawing/2014/main" id="{75CD08AA-E7EB-49C2-BD63-C42D3A506B70}"/>
              </a:ext>
            </a:extLst>
          </p:cNvPr>
          <p:cNvGrpSpPr/>
          <p:nvPr/>
        </p:nvGrpSpPr>
        <p:grpSpPr>
          <a:xfrm>
            <a:off x="8172721" y="1548982"/>
            <a:ext cx="3538711" cy="1056546"/>
            <a:chOff x="467543" y="1720822"/>
            <a:chExt cx="2360724" cy="1056546"/>
          </a:xfrm>
        </p:grpSpPr>
        <p:sp>
          <p:nvSpPr>
            <p:cNvPr id="16" name="TextBox 15">
              <a:extLst>
                <a:ext uri="{FF2B5EF4-FFF2-40B4-BE49-F238E27FC236}">
                  <a16:creationId xmlns:a16="http://schemas.microsoft.com/office/drawing/2014/main" id="{8A7E86E0-3340-4A47-8CC6-9A7F7A47EED3}"/>
                </a:ext>
              </a:extLst>
            </p:cNvPr>
            <p:cNvSpPr txBox="1"/>
            <p:nvPr/>
          </p:nvSpPr>
          <p:spPr>
            <a:xfrm>
              <a:off x="467543" y="1720822"/>
              <a:ext cx="2360723" cy="307777"/>
            </a:xfrm>
            <a:prstGeom prst="rect">
              <a:avLst/>
            </a:prstGeom>
            <a:noFill/>
          </p:spPr>
          <p:txBody>
            <a:bodyPr wrap="square" rtlCol="0" anchor="ctr">
              <a:spAutoFit/>
            </a:bodyPr>
            <a:lstStyle/>
            <a:p>
              <a:r>
                <a:rPr lang="en-US" altLang="ko-KR" sz="1400" b="1" dirty="0">
                  <a:solidFill>
                    <a:schemeClr val="tx1">
                      <a:lumMod val="75000"/>
                      <a:lumOff val="25000"/>
                    </a:schemeClr>
                  </a:solidFill>
                </a:rPr>
                <a:t>Content  Here</a:t>
              </a:r>
              <a:endParaRPr lang="ko-KR" altLang="en-US" sz="1400" b="1" dirty="0">
                <a:solidFill>
                  <a:schemeClr val="tx1">
                    <a:lumMod val="75000"/>
                    <a:lumOff val="25000"/>
                  </a:schemeClr>
                </a:solidFill>
              </a:endParaRPr>
            </a:p>
          </p:txBody>
        </p:sp>
        <p:sp>
          <p:nvSpPr>
            <p:cNvPr id="17" name="TextBox 16">
              <a:extLst>
                <a:ext uri="{FF2B5EF4-FFF2-40B4-BE49-F238E27FC236}">
                  <a16:creationId xmlns:a16="http://schemas.microsoft.com/office/drawing/2014/main" id="{A638D32D-239F-4D46-9893-C39C061A4D4A}"/>
                </a:ext>
              </a:extLst>
            </p:cNvPr>
            <p:cNvSpPr txBox="1"/>
            <p:nvPr/>
          </p:nvSpPr>
          <p:spPr>
            <a:xfrm>
              <a:off x="477068" y="1946371"/>
              <a:ext cx="2351199" cy="830997"/>
            </a:xfrm>
            <a:prstGeom prst="rect">
              <a:avLst/>
            </a:prstGeom>
            <a:noFill/>
          </p:spPr>
          <p:txBody>
            <a:bodyPr wrap="square" rtlCol="0">
              <a:spAutoFit/>
            </a:bodyPr>
            <a:lstStyle/>
            <a:p>
              <a:r>
                <a:rPr lang="en-US" altLang="ko-KR" sz="1200" dirty="0">
                  <a:solidFill>
                    <a:schemeClr val="tx1">
                      <a:lumMod val="75000"/>
                      <a:lumOff val="25000"/>
                    </a:schemeClr>
                  </a:solidFill>
                </a:rPr>
                <a:t>Get a modern PowerPoint  Presentation that is beautifully designed. </a:t>
              </a: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b="1" dirty="0">
                <a:solidFill>
                  <a:schemeClr val="tx1">
                    <a:lumMod val="75000"/>
                    <a:lumOff val="25000"/>
                  </a:schemeClr>
                </a:solidFill>
              </a:endParaRPr>
            </a:p>
          </p:txBody>
        </p:sp>
      </p:grpSp>
      <p:grpSp>
        <p:nvGrpSpPr>
          <p:cNvPr id="18" name="그룹 19">
            <a:extLst>
              <a:ext uri="{FF2B5EF4-FFF2-40B4-BE49-F238E27FC236}">
                <a16:creationId xmlns:a16="http://schemas.microsoft.com/office/drawing/2014/main" id="{63F781FC-07A9-443C-ADD4-E2B49D783CAD}"/>
              </a:ext>
            </a:extLst>
          </p:cNvPr>
          <p:cNvGrpSpPr/>
          <p:nvPr/>
        </p:nvGrpSpPr>
        <p:grpSpPr>
          <a:xfrm>
            <a:off x="566520" y="1656086"/>
            <a:ext cx="2112946" cy="1610544"/>
            <a:chOff x="6444890" y="1720822"/>
            <a:chExt cx="2360723" cy="1610544"/>
          </a:xfrm>
        </p:grpSpPr>
        <p:sp>
          <p:nvSpPr>
            <p:cNvPr id="19" name="TextBox 18">
              <a:extLst>
                <a:ext uri="{FF2B5EF4-FFF2-40B4-BE49-F238E27FC236}">
                  <a16:creationId xmlns:a16="http://schemas.microsoft.com/office/drawing/2014/main" id="{291344CB-353A-4A79-A47E-0124F6BBE444}"/>
                </a:ext>
              </a:extLst>
            </p:cNvPr>
            <p:cNvSpPr txBox="1"/>
            <p:nvPr/>
          </p:nvSpPr>
          <p:spPr>
            <a:xfrm>
              <a:off x="6444890" y="1720822"/>
              <a:ext cx="2360723" cy="307777"/>
            </a:xfrm>
            <a:prstGeom prst="rect">
              <a:avLst/>
            </a:prstGeom>
            <a:noFill/>
          </p:spPr>
          <p:txBody>
            <a:bodyPr wrap="square" rtlCol="0" anchor="ctr">
              <a:spAutoFit/>
            </a:bodyPr>
            <a:lstStyle/>
            <a:p>
              <a:r>
                <a:rPr lang="en-US" altLang="ko-KR" sz="1400" b="1" dirty="0">
                  <a:solidFill>
                    <a:schemeClr val="tx1">
                      <a:lumMod val="75000"/>
                      <a:lumOff val="25000"/>
                    </a:schemeClr>
                  </a:solidFill>
                </a:rPr>
                <a:t>Content  Here</a:t>
              </a:r>
              <a:endParaRPr lang="ko-KR" altLang="en-US" sz="1400" b="1" dirty="0">
                <a:solidFill>
                  <a:schemeClr val="tx1">
                    <a:lumMod val="75000"/>
                    <a:lumOff val="25000"/>
                  </a:schemeClr>
                </a:solidFill>
              </a:endParaRPr>
            </a:p>
          </p:txBody>
        </p:sp>
        <p:sp>
          <p:nvSpPr>
            <p:cNvPr id="20" name="TextBox 19">
              <a:extLst>
                <a:ext uri="{FF2B5EF4-FFF2-40B4-BE49-F238E27FC236}">
                  <a16:creationId xmlns:a16="http://schemas.microsoft.com/office/drawing/2014/main" id="{05EEAC03-7A49-402E-96AD-E733D6A9D8C2}"/>
                </a:ext>
              </a:extLst>
            </p:cNvPr>
            <p:cNvSpPr txBox="1"/>
            <p:nvPr/>
          </p:nvSpPr>
          <p:spPr>
            <a:xfrm>
              <a:off x="6444890" y="1946371"/>
              <a:ext cx="2351199" cy="1384995"/>
            </a:xfrm>
            <a:prstGeom prst="rect">
              <a:avLst/>
            </a:prstGeom>
            <a:noFill/>
          </p:spPr>
          <p:txBody>
            <a:bodyPr wrap="square" rtlCol="0">
              <a:spAutoFit/>
            </a:bodyPr>
            <a:lstStyle/>
            <a:p>
              <a:r>
                <a:rPr lang="en-US" altLang="ko-KR" sz="1200" dirty="0">
                  <a:solidFill>
                    <a:schemeClr val="tx1">
                      <a:lumMod val="75000"/>
                      <a:lumOff val="25000"/>
                    </a:schemeClr>
                  </a:solidFill>
                </a:rPr>
                <a:t>Get a modern PowerPoint  Presentation that is beautifully designed. </a:t>
              </a: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b="1" dirty="0">
                <a:solidFill>
                  <a:schemeClr val="tx1">
                    <a:lumMod val="75000"/>
                    <a:lumOff val="25000"/>
                  </a:schemeClr>
                </a:solidFill>
              </a:endParaRPr>
            </a:p>
          </p:txBody>
        </p:sp>
      </p:grpSp>
      <p:sp>
        <p:nvSpPr>
          <p:cNvPr id="21" name="TextBox 20">
            <a:extLst>
              <a:ext uri="{FF2B5EF4-FFF2-40B4-BE49-F238E27FC236}">
                <a16:creationId xmlns:a16="http://schemas.microsoft.com/office/drawing/2014/main" id="{0A50BCF9-4716-4C79-84D4-8FE7C5AAA906}"/>
              </a:ext>
            </a:extLst>
          </p:cNvPr>
          <p:cNvSpPr txBox="1"/>
          <p:nvPr/>
        </p:nvSpPr>
        <p:spPr>
          <a:xfrm>
            <a:off x="5430885" y="3056994"/>
            <a:ext cx="2276774" cy="3600986"/>
          </a:xfrm>
          <a:prstGeom prst="rect">
            <a:avLst/>
          </a:prstGeom>
          <a:noFill/>
        </p:spPr>
        <p:txBody>
          <a:bodyPr wrap="square" rtlCol="0">
            <a:spAutoFit/>
          </a:bodyPr>
          <a:lstStyle/>
          <a:p>
            <a:r>
              <a:rPr lang="en-US" altLang="ko-KR" sz="1200" dirty="0">
                <a:solidFill>
                  <a:schemeClr val="tx1">
                    <a:lumMod val="65000"/>
                    <a:lumOff val="35000"/>
                  </a:schemeClr>
                </a:solidFill>
                <a:cs typeface="Arial" pitchFamily="34" charset="0"/>
              </a:rPr>
              <a:t>You can simply impress your audience and add a unique zing and appeal to your Presentations. Easy to change colors, photos and Text. Get a modern PowerPoint  Presentation that is beautifully designed.</a:t>
            </a:r>
            <a:r>
              <a:rPr lang="ko-KR" altLang="en-US" sz="1200" dirty="0">
                <a:solidFill>
                  <a:schemeClr val="tx1">
                    <a:lumMod val="65000"/>
                    <a:lumOff val="35000"/>
                  </a:schemeClr>
                </a:solidFill>
                <a:cs typeface="Arial" pitchFamily="34" charset="0"/>
              </a:rPr>
              <a:t> </a:t>
            </a:r>
            <a:r>
              <a:rPr lang="en-US" altLang="ko-KR" sz="1200" dirty="0">
                <a:solidFill>
                  <a:schemeClr val="tx1">
                    <a:lumMod val="65000"/>
                    <a:lumOff val="35000"/>
                  </a:schemeClr>
                </a:solidFill>
                <a:cs typeface="Arial" pitchFamily="34" charset="0"/>
              </a:rPr>
              <a:t>You can simply impress your audience and add a unique zing and appeal to your Presentations. Easy to change colors, photos and Text. Get a modern PowerPoint  Presentation that is beautifully designed.</a:t>
            </a:r>
            <a:r>
              <a:rPr lang="ko-KR" altLang="en-US" sz="1200" dirty="0">
                <a:solidFill>
                  <a:schemeClr val="tx1">
                    <a:lumMod val="65000"/>
                    <a:lumOff val="35000"/>
                  </a:schemeClr>
                </a:solidFill>
                <a:cs typeface="Arial" pitchFamily="34" charset="0"/>
              </a:rPr>
              <a:t> </a:t>
            </a:r>
            <a:r>
              <a:rPr lang="en-US" altLang="ko-KR" sz="1200" dirty="0">
                <a:solidFill>
                  <a:schemeClr val="tx1">
                    <a:lumMod val="65000"/>
                    <a:lumOff val="35000"/>
                  </a:schemeClr>
                </a:solidFill>
                <a:cs typeface="Arial" pitchFamily="34" charset="0"/>
              </a:rPr>
              <a:t>You can simply impress your audience and add a unique zing and appeal to your Presentations. </a:t>
            </a:r>
            <a:endParaRPr lang="ko-KR" altLang="en-US" sz="1200" dirty="0">
              <a:solidFill>
                <a:schemeClr val="tx1">
                  <a:lumMod val="65000"/>
                  <a:lumOff val="35000"/>
                </a:schemeClr>
              </a:solidFill>
              <a:cs typeface="Arial" pitchFamily="34" charset="0"/>
            </a:endParaRPr>
          </a:p>
        </p:txBody>
      </p:sp>
      <p:sp>
        <p:nvSpPr>
          <p:cNvPr id="22" name="TextBox 21">
            <a:extLst>
              <a:ext uri="{FF2B5EF4-FFF2-40B4-BE49-F238E27FC236}">
                <a16:creationId xmlns:a16="http://schemas.microsoft.com/office/drawing/2014/main" id="{6FB50DDD-063C-4C22-B6CD-D7B28C705753}"/>
              </a:ext>
            </a:extLst>
          </p:cNvPr>
          <p:cNvSpPr txBox="1"/>
          <p:nvPr/>
        </p:nvSpPr>
        <p:spPr>
          <a:xfrm>
            <a:off x="5430885" y="2744479"/>
            <a:ext cx="2276774" cy="307777"/>
          </a:xfrm>
          <a:prstGeom prst="rect">
            <a:avLst/>
          </a:prstGeom>
          <a:noFill/>
        </p:spPr>
        <p:txBody>
          <a:bodyPr wrap="square" rtlCol="0">
            <a:spAutoFit/>
          </a:bodyPr>
          <a:lstStyle/>
          <a:p>
            <a:r>
              <a:rPr lang="en-US" altLang="ko-KR" sz="1400" b="1" dirty="0">
                <a:solidFill>
                  <a:schemeClr val="tx1">
                    <a:lumMod val="65000"/>
                    <a:lumOff val="35000"/>
                  </a:schemeClr>
                </a:solidFill>
                <a:cs typeface="Arial" pitchFamily="34" charset="0"/>
              </a:rPr>
              <a:t>Add Contents Title</a:t>
            </a:r>
            <a:endParaRPr lang="ko-KR" altLang="en-US" sz="1400" b="1" dirty="0">
              <a:solidFill>
                <a:schemeClr val="tx1">
                  <a:lumMod val="65000"/>
                  <a:lumOff val="35000"/>
                </a:schemeClr>
              </a:solidFill>
              <a:cs typeface="Arial" pitchFamily="34" charset="0"/>
            </a:endParaRPr>
          </a:p>
        </p:txBody>
      </p:sp>
      <p:grpSp>
        <p:nvGrpSpPr>
          <p:cNvPr id="32" name="Group 31">
            <a:extLst>
              <a:ext uri="{FF2B5EF4-FFF2-40B4-BE49-F238E27FC236}">
                <a16:creationId xmlns:a16="http://schemas.microsoft.com/office/drawing/2014/main" id="{95046156-D143-4D76-980B-2EC2D112D7B2}"/>
              </a:ext>
            </a:extLst>
          </p:cNvPr>
          <p:cNvGrpSpPr/>
          <p:nvPr/>
        </p:nvGrpSpPr>
        <p:grpSpPr>
          <a:xfrm>
            <a:off x="-19492" y="1207151"/>
            <a:ext cx="5083400" cy="5662912"/>
            <a:chOff x="-19492" y="3254561"/>
            <a:chExt cx="3245511" cy="3615502"/>
          </a:xfrm>
        </p:grpSpPr>
        <p:grpSp>
          <p:nvGrpSpPr>
            <p:cNvPr id="23" name="Group 22">
              <a:extLst>
                <a:ext uri="{FF2B5EF4-FFF2-40B4-BE49-F238E27FC236}">
                  <a16:creationId xmlns:a16="http://schemas.microsoft.com/office/drawing/2014/main" id="{FCD7B056-10FC-4FA7-9E4F-F79F6248389B}"/>
                </a:ext>
              </a:extLst>
            </p:cNvPr>
            <p:cNvGrpSpPr/>
            <p:nvPr/>
          </p:nvGrpSpPr>
          <p:grpSpPr>
            <a:xfrm>
              <a:off x="616124" y="3254561"/>
              <a:ext cx="2012707" cy="2532200"/>
              <a:chOff x="5277160" y="1523490"/>
              <a:chExt cx="2012707" cy="2532200"/>
            </a:xfrm>
          </p:grpSpPr>
          <p:sp>
            <p:nvSpPr>
              <p:cNvPr id="24" name="Arrow: Up 61">
                <a:extLst>
                  <a:ext uri="{FF2B5EF4-FFF2-40B4-BE49-F238E27FC236}">
                    <a16:creationId xmlns:a16="http://schemas.microsoft.com/office/drawing/2014/main" id="{8D59F8BB-D76E-457B-BEA6-318DACC5A340}"/>
                  </a:ext>
                </a:extLst>
              </p:cNvPr>
              <p:cNvSpPr/>
              <p:nvPr/>
            </p:nvSpPr>
            <p:spPr>
              <a:xfrm rot="2141881">
                <a:off x="7009982" y="1523490"/>
                <a:ext cx="279885" cy="1922357"/>
              </a:xfrm>
              <a:custGeom>
                <a:avLst/>
                <a:gdLst>
                  <a:gd name="connsiteX0" fmla="*/ 0 w 268141"/>
                  <a:gd name="connsiteY0" fmla="*/ 291531 h 1886717"/>
                  <a:gd name="connsiteX1" fmla="*/ 134071 w 268141"/>
                  <a:gd name="connsiteY1" fmla="*/ 0 h 1886717"/>
                  <a:gd name="connsiteX2" fmla="*/ 268141 w 268141"/>
                  <a:gd name="connsiteY2" fmla="*/ 291531 h 1886717"/>
                  <a:gd name="connsiteX3" fmla="*/ 185487 w 268141"/>
                  <a:gd name="connsiteY3" fmla="*/ 291531 h 1886717"/>
                  <a:gd name="connsiteX4" fmla="*/ 185487 w 268141"/>
                  <a:gd name="connsiteY4" fmla="*/ 1886717 h 1886717"/>
                  <a:gd name="connsiteX5" fmla="*/ 82654 w 268141"/>
                  <a:gd name="connsiteY5" fmla="*/ 1886717 h 1886717"/>
                  <a:gd name="connsiteX6" fmla="*/ 82654 w 268141"/>
                  <a:gd name="connsiteY6" fmla="*/ 291531 h 1886717"/>
                  <a:gd name="connsiteX7" fmla="*/ 0 w 268141"/>
                  <a:gd name="connsiteY7" fmla="*/ 291531 h 1886717"/>
                  <a:gd name="connsiteX0" fmla="*/ 0 w 268141"/>
                  <a:gd name="connsiteY0" fmla="*/ 291531 h 1886717"/>
                  <a:gd name="connsiteX1" fmla="*/ 134071 w 268141"/>
                  <a:gd name="connsiteY1" fmla="*/ 0 h 1886717"/>
                  <a:gd name="connsiteX2" fmla="*/ 268141 w 268141"/>
                  <a:gd name="connsiteY2" fmla="*/ 291531 h 1886717"/>
                  <a:gd name="connsiteX3" fmla="*/ 185487 w 268141"/>
                  <a:gd name="connsiteY3" fmla="*/ 291531 h 1886717"/>
                  <a:gd name="connsiteX4" fmla="*/ 185487 w 268141"/>
                  <a:gd name="connsiteY4" fmla="*/ 1886717 h 1886717"/>
                  <a:gd name="connsiteX5" fmla="*/ 82654 w 268141"/>
                  <a:gd name="connsiteY5" fmla="*/ 1886717 h 1886717"/>
                  <a:gd name="connsiteX6" fmla="*/ 89774 w 268141"/>
                  <a:gd name="connsiteY6" fmla="*/ 272599 h 1886717"/>
                  <a:gd name="connsiteX7" fmla="*/ 0 w 268141"/>
                  <a:gd name="connsiteY7" fmla="*/ 291531 h 1886717"/>
                  <a:gd name="connsiteX0" fmla="*/ 0 w 269777"/>
                  <a:gd name="connsiteY0" fmla="*/ 289253 h 1886717"/>
                  <a:gd name="connsiteX1" fmla="*/ 135707 w 269777"/>
                  <a:gd name="connsiteY1" fmla="*/ 0 h 1886717"/>
                  <a:gd name="connsiteX2" fmla="*/ 269777 w 269777"/>
                  <a:gd name="connsiteY2" fmla="*/ 291531 h 1886717"/>
                  <a:gd name="connsiteX3" fmla="*/ 187123 w 269777"/>
                  <a:gd name="connsiteY3" fmla="*/ 291531 h 1886717"/>
                  <a:gd name="connsiteX4" fmla="*/ 187123 w 269777"/>
                  <a:gd name="connsiteY4" fmla="*/ 1886717 h 1886717"/>
                  <a:gd name="connsiteX5" fmla="*/ 84290 w 269777"/>
                  <a:gd name="connsiteY5" fmla="*/ 1886717 h 1886717"/>
                  <a:gd name="connsiteX6" fmla="*/ 91410 w 269777"/>
                  <a:gd name="connsiteY6" fmla="*/ 272599 h 1886717"/>
                  <a:gd name="connsiteX7" fmla="*/ 0 w 269777"/>
                  <a:gd name="connsiteY7" fmla="*/ 289253 h 1886717"/>
                  <a:gd name="connsiteX0" fmla="*/ 0 w 279885"/>
                  <a:gd name="connsiteY0" fmla="*/ 289253 h 1886717"/>
                  <a:gd name="connsiteX1" fmla="*/ 135707 w 279885"/>
                  <a:gd name="connsiteY1" fmla="*/ 0 h 1886717"/>
                  <a:gd name="connsiteX2" fmla="*/ 279885 w 279885"/>
                  <a:gd name="connsiteY2" fmla="*/ 291177 h 1886717"/>
                  <a:gd name="connsiteX3" fmla="*/ 187123 w 279885"/>
                  <a:gd name="connsiteY3" fmla="*/ 291531 h 1886717"/>
                  <a:gd name="connsiteX4" fmla="*/ 187123 w 279885"/>
                  <a:gd name="connsiteY4" fmla="*/ 1886717 h 1886717"/>
                  <a:gd name="connsiteX5" fmla="*/ 84290 w 279885"/>
                  <a:gd name="connsiteY5" fmla="*/ 1886717 h 1886717"/>
                  <a:gd name="connsiteX6" fmla="*/ 91410 w 279885"/>
                  <a:gd name="connsiteY6" fmla="*/ 272599 h 1886717"/>
                  <a:gd name="connsiteX7" fmla="*/ 0 w 279885"/>
                  <a:gd name="connsiteY7" fmla="*/ 289253 h 1886717"/>
                  <a:gd name="connsiteX0" fmla="*/ 0 w 279885"/>
                  <a:gd name="connsiteY0" fmla="*/ 289253 h 1886717"/>
                  <a:gd name="connsiteX1" fmla="*/ 135707 w 279885"/>
                  <a:gd name="connsiteY1" fmla="*/ 0 h 1886717"/>
                  <a:gd name="connsiteX2" fmla="*/ 279885 w 279885"/>
                  <a:gd name="connsiteY2" fmla="*/ 291177 h 1886717"/>
                  <a:gd name="connsiteX3" fmla="*/ 185774 w 279885"/>
                  <a:gd name="connsiteY3" fmla="*/ 275232 h 1886717"/>
                  <a:gd name="connsiteX4" fmla="*/ 187123 w 279885"/>
                  <a:gd name="connsiteY4" fmla="*/ 1886717 h 1886717"/>
                  <a:gd name="connsiteX5" fmla="*/ 84290 w 279885"/>
                  <a:gd name="connsiteY5" fmla="*/ 1886717 h 1886717"/>
                  <a:gd name="connsiteX6" fmla="*/ 91410 w 279885"/>
                  <a:gd name="connsiteY6" fmla="*/ 272599 h 1886717"/>
                  <a:gd name="connsiteX7" fmla="*/ 0 w 279885"/>
                  <a:gd name="connsiteY7" fmla="*/ 289253 h 1886717"/>
                  <a:gd name="connsiteX0" fmla="*/ 0 w 279885"/>
                  <a:gd name="connsiteY0" fmla="*/ 289253 h 1886717"/>
                  <a:gd name="connsiteX1" fmla="*/ 135707 w 279885"/>
                  <a:gd name="connsiteY1" fmla="*/ 0 h 1886717"/>
                  <a:gd name="connsiteX2" fmla="*/ 279885 w 279885"/>
                  <a:gd name="connsiteY2" fmla="*/ 291177 h 1886717"/>
                  <a:gd name="connsiteX3" fmla="*/ 185774 w 279885"/>
                  <a:gd name="connsiteY3" fmla="*/ 275232 h 1886717"/>
                  <a:gd name="connsiteX4" fmla="*/ 187123 w 279885"/>
                  <a:gd name="connsiteY4" fmla="*/ 1886717 h 1886717"/>
                  <a:gd name="connsiteX5" fmla="*/ 94905 w 279885"/>
                  <a:gd name="connsiteY5" fmla="*/ 1834190 h 1886717"/>
                  <a:gd name="connsiteX6" fmla="*/ 91410 w 279885"/>
                  <a:gd name="connsiteY6" fmla="*/ 272599 h 1886717"/>
                  <a:gd name="connsiteX7" fmla="*/ 0 w 279885"/>
                  <a:gd name="connsiteY7" fmla="*/ 289253 h 1886717"/>
                  <a:gd name="connsiteX0" fmla="*/ 0 w 279885"/>
                  <a:gd name="connsiteY0" fmla="*/ 289253 h 1886717"/>
                  <a:gd name="connsiteX1" fmla="*/ 135707 w 279885"/>
                  <a:gd name="connsiteY1" fmla="*/ 0 h 1886717"/>
                  <a:gd name="connsiteX2" fmla="*/ 279885 w 279885"/>
                  <a:gd name="connsiteY2" fmla="*/ 291177 h 1886717"/>
                  <a:gd name="connsiteX3" fmla="*/ 185774 w 279885"/>
                  <a:gd name="connsiteY3" fmla="*/ 275232 h 1886717"/>
                  <a:gd name="connsiteX4" fmla="*/ 187123 w 279885"/>
                  <a:gd name="connsiteY4" fmla="*/ 1886717 h 1886717"/>
                  <a:gd name="connsiteX5" fmla="*/ 90485 w 279885"/>
                  <a:gd name="connsiteY5" fmla="*/ 1885721 h 1886717"/>
                  <a:gd name="connsiteX6" fmla="*/ 91410 w 279885"/>
                  <a:gd name="connsiteY6" fmla="*/ 272599 h 1886717"/>
                  <a:gd name="connsiteX7" fmla="*/ 0 w 279885"/>
                  <a:gd name="connsiteY7" fmla="*/ 289253 h 1886717"/>
                  <a:gd name="connsiteX0" fmla="*/ 0 w 279885"/>
                  <a:gd name="connsiteY0" fmla="*/ 289253 h 1902443"/>
                  <a:gd name="connsiteX1" fmla="*/ 135707 w 279885"/>
                  <a:gd name="connsiteY1" fmla="*/ 0 h 1902443"/>
                  <a:gd name="connsiteX2" fmla="*/ 279885 w 279885"/>
                  <a:gd name="connsiteY2" fmla="*/ 291177 h 1902443"/>
                  <a:gd name="connsiteX3" fmla="*/ 185774 w 279885"/>
                  <a:gd name="connsiteY3" fmla="*/ 275232 h 1902443"/>
                  <a:gd name="connsiteX4" fmla="*/ 160430 w 279885"/>
                  <a:gd name="connsiteY4" fmla="*/ 1902443 h 1902443"/>
                  <a:gd name="connsiteX5" fmla="*/ 90485 w 279885"/>
                  <a:gd name="connsiteY5" fmla="*/ 1885721 h 1902443"/>
                  <a:gd name="connsiteX6" fmla="*/ 91410 w 279885"/>
                  <a:gd name="connsiteY6" fmla="*/ 272599 h 1902443"/>
                  <a:gd name="connsiteX7" fmla="*/ 0 w 279885"/>
                  <a:gd name="connsiteY7" fmla="*/ 289253 h 1902443"/>
                  <a:gd name="connsiteX0" fmla="*/ 0 w 279885"/>
                  <a:gd name="connsiteY0" fmla="*/ 289253 h 1902443"/>
                  <a:gd name="connsiteX1" fmla="*/ 135707 w 279885"/>
                  <a:gd name="connsiteY1" fmla="*/ 0 h 1902443"/>
                  <a:gd name="connsiteX2" fmla="*/ 279885 w 279885"/>
                  <a:gd name="connsiteY2" fmla="*/ 291177 h 1902443"/>
                  <a:gd name="connsiteX3" fmla="*/ 181860 w 279885"/>
                  <a:gd name="connsiteY3" fmla="*/ 274591 h 1902443"/>
                  <a:gd name="connsiteX4" fmla="*/ 160430 w 279885"/>
                  <a:gd name="connsiteY4" fmla="*/ 1902443 h 1902443"/>
                  <a:gd name="connsiteX5" fmla="*/ 90485 w 279885"/>
                  <a:gd name="connsiteY5" fmla="*/ 1885721 h 1902443"/>
                  <a:gd name="connsiteX6" fmla="*/ 91410 w 279885"/>
                  <a:gd name="connsiteY6" fmla="*/ 272599 h 1902443"/>
                  <a:gd name="connsiteX7" fmla="*/ 0 w 279885"/>
                  <a:gd name="connsiteY7" fmla="*/ 289253 h 1902443"/>
                  <a:gd name="connsiteX0" fmla="*/ 0 w 279885"/>
                  <a:gd name="connsiteY0" fmla="*/ 289253 h 1902443"/>
                  <a:gd name="connsiteX1" fmla="*/ 135707 w 279885"/>
                  <a:gd name="connsiteY1" fmla="*/ 0 h 1902443"/>
                  <a:gd name="connsiteX2" fmla="*/ 279885 w 279885"/>
                  <a:gd name="connsiteY2" fmla="*/ 291177 h 1902443"/>
                  <a:gd name="connsiteX3" fmla="*/ 181860 w 279885"/>
                  <a:gd name="connsiteY3" fmla="*/ 274591 h 1902443"/>
                  <a:gd name="connsiteX4" fmla="*/ 160430 w 279885"/>
                  <a:gd name="connsiteY4" fmla="*/ 1902443 h 1902443"/>
                  <a:gd name="connsiteX5" fmla="*/ 90485 w 279885"/>
                  <a:gd name="connsiteY5" fmla="*/ 1885721 h 1902443"/>
                  <a:gd name="connsiteX6" fmla="*/ 91410 w 279885"/>
                  <a:gd name="connsiteY6" fmla="*/ 272599 h 1902443"/>
                  <a:gd name="connsiteX7" fmla="*/ 0 w 279885"/>
                  <a:gd name="connsiteY7" fmla="*/ 289253 h 1902443"/>
                  <a:gd name="connsiteX0" fmla="*/ 0 w 279885"/>
                  <a:gd name="connsiteY0" fmla="*/ 277509 h 1890699"/>
                  <a:gd name="connsiteX1" fmla="*/ 133783 w 279885"/>
                  <a:gd name="connsiteY1" fmla="*/ 0 h 1890699"/>
                  <a:gd name="connsiteX2" fmla="*/ 279885 w 279885"/>
                  <a:gd name="connsiteY2" fmla="*/ 279433 h 1890699"/>
                  <a:gd name="connsiteX3" fmla="*/ 181860 w 279885"/>
                  <a:gd name="connsiteY3" fmla="*/ 262847 h 1890699"/>
                  <a:gd name="connsiteX4" fmla="*/ 160430 w 279885"/>
                  <a:gd name="connsiteY4" fmla="*/ 1890699 h 1890699"/>
                  <a:gd name="connsiteX5" fmla="*/ 90485 w 279885"/>
                  <a:gd name="connsiteY5" fmla="*/ 1873977 h 1890699"/>
                  <a:gd name="connsiteX6" fmla="*/ 91410 w 279885"/>
                  <a:gd name="connsiteY6" fmla="*/ 260855 h 1890699"/>
                  <a:gd name="connsiteX7" fmla="*/ 0 w 279885"/>
                  <a:gd name="connsiteY7" fmla="*/ 277509 h 1890699"/>
                  <a:gd name="connsiteX0" fmla="*/ 0 w 279885"/>
                  <a:gd name="connsiteY0" fmla="*/ 277509 h 1890699"/>
                  <a:gd name="connsiteX1" fmla="*/ 133783 w 279885"/>
                  <a:gd name="connsiteY1" fmla="*/ 0 h 1890699"/>
                  <a:gd name="connsiteX2" fmla="*/ 154830 w 279885"/>
                  <a:gd name="connsiteY2" fmla="*/ 41628 h 1890699"/>
                  <a:gd name="connsiteX3" fmla="*/ 279885 w 279885"/>
                  <a:gd name="connsiteY3" fmla="*/ 279433 h 1890699"/>
                  <a:gd name="connsiteX4" fmla="*/ 181860 w 279885"/>
                  <a:gd name="connsiteY4" fmla="*/ 262847 h 1890699"/>
                  <a:gd name="connsiteX5" fmla="*/ 160430 w 279885"/>
                  <a:gd name="connsiteY5" fmla="*/ 1890699 h 1890699"/>
                  <a:gd name="connsiteX6" fmla="*/ 90485 w 279885"/>
                  <a:gd name="connsiteY6" fmla="*/ 1873977 h 1890699"/>
                  <a:gd name="connsiteX7" fmla="*/ 91410 w 279885"/>
                  <a:gd name="connsiteY7" fmla="*/ 260855 h 1890699"/>
                  <a:gd name="connsiteX8" fmla="*/ 0 w 279885"/>
                  <a:gd name="connsiteY8" fmla="*/ 277509 h 1890699"/>
                  <a:gd name="connsiteX0" fmla="*/ 0 w 279885"/>
                  <a:gd name="connsiteY0" fmla="*/ 277509 h 1890699"/>
                  <a:gd name="connsiteX1" fmla="*/ 133783 w 279885"/>
                  <a:gd name="connsiteY1" fmla="*/ 0 h 1890699"/>
                  <a:gd name="connsiteX2" fmla="*/ 157682 w 279885"/>
                  <a:gd name="connsiteY2" fmla="*/ 11948 h 1890699"/>
                  <a:gd name="connsiteX3" fmla="*/ 279885 w 279885"/>
                  <a:gd name="connsiteY3" fmla="*/ 279433 h 1890699"/>
                  <a:gd name="connsiteX4" fmla="*/ 181860 w 279885"/>
                  <a:gd name="connsiteY4" fmla="*/ 262847 h 1890699"/>
                  <a:gd name="connsiteX5" fmla="*/ 160430 w 279885"/>
                  <a:gd name="connsiteY5" fmla="*/ 1890699 h 1890699"/>
                  <a:gd name="connsiteX6" fmla="*/ 90485 w 279885"/>
                  <a:gd name="connsiteY6" fmla="*/ 1873977 h 1890699"/>
                  <a:gd name="connsiteX7" fmla="*/ 91410 w 279885"/>
                  <a:gd name="connsiteY7" fmla="*/ 260855 h 1890699"/>
                  <a:gd name="connsiteX8" fmla="*/ 0 w 279885"/>
                  <a:gd name="connsiteY8" fmla="*/ 277509 h 1890699"/>
                  <a:gd name="connsiteX0" fmla="*/ 0 w 279885"/>
                  <a:gd name="connsiteY0" fmla="*/ 277509 h 1890699"/>
                  <a:gd name="connsiteX1" fmla="*/ 133783 w 279885"/>
                  <a:gd name="connsiteY1" fmla="*/ 0 h 1890699"/>
                  <a:gd name="connsiteX2" fmla="*/ 158964 w 279885"/>
                  <a:gd name="connsiteY2" fmla="*/ 4119 h 1890699"/>
                  <a:gd name="connsiteX3" fmla="*/ 279885 w 279885"/>
                  <a:gd name="connsiteY3" fmla="*/ 279433 h 1890699"/>
                  <a:gd name="connsiteX4" fmla="*/ 181860 w 279885"/>
                  <a:gd name="connsiteY4" fmla="*/ 262847 h 1890699"/>
                  <a:gd name="connsiteX5" fmla="*/ 160430 w 279885"/>
                  <a:gd name="connsiteY5" fmla="*/ 1890699 h 1890699"/>
                  <a:gd name="connsiteX6" fmla="*/ 90485 w 279885"/>
                  <a:gd name="connsiteY6" fmla="*/ 1873977 h 1890699"/>
                  <a:gd name="connsiteX7" fmla="*/ 91410 w 279885"/>
                  <a:gd name="connsiteY7" fmla="*/ 260855 h 1890699"/>
                  <a:gd name="connsiteX8" fmla="*/ 0 w 279885"/>
                  <a:gd name="connsiteY8" fmla="*/ 277509 h 1890699"/>
                  <a:gd name="connsiteX0" fmla="*/ 0 w 286373"/>
                  <a:gd name="connsiteY0" fmla="*/ 302766 h 1915956"/>
                  <a:gd name="connsiteX1" fmla="*/ 133783 w 286373"/>
                  <a:gd name="connsiteY1" fmla="*/ 25257 h 1915956"/>
                  <a:gd name="connsiteX2" fmla="*/ 286373 w 286373"/>
                  <a:gd name="connsiteY2" fmla="*/ 0 h 1915956"/>
                  <a:gd name="connsiteX3" fmla="*/ 279885 w 286373"/>
                  <a:gd name="connsiteY3" fmla="*/ 304690 h 1915956"/>
                  <a:gd name="connsiteX4" fmla="*/ 181860 w 286373"/>
                  <a:gd name="connsiteY4" fmla="*/ 288104 h 1915956"/>
                  <a:gd name="connsiteX5" fmla="*/ 160430 w 286373"/>
                  <a:gd name="connsiteY5" fmla="*/ 1915956 h 1915956"/>
                  <a:gd name="connsiteX6" fmla="*/ 90485 w 286373"/>
                  <a:gd name="connsiteY6" fmla="*/ 1899234 h 1915956"/>
                  <a:gd name="connsiteX7" fmla="*/ 91410 w 286373"/>
                  <a:gd name="connsiteY7" fmla="*/ 286112 h 1915956"/>
                  <a:gd name="connsiteX8" fmla="*/ 0 w 286373"/>
                  <a:gd name="connsiteY8" fmla="*/ 302766 h 1915956"/>
                  <a:gd name="connsiteX0" fmla="*/ 0 w 286396"/>
                  <a:gd name="connsiteY0" fmla="*/ 318267 h 1931457"/>
                  <a:gd name="connsiteX1" fmla="*/ 133783 w 286396"/>
                  <a:gd name="connsiteY1" fmla="*/ 40758 h 1931457"/>
                  <a:gd name="connsiteX2" fmla="*/ 286373 w 286396"/>
                  <a:gd name="connsiteY2" fmla="*/ 15501 h 1931457"/>
                  <a:gd name="connsiteX3" fmla="*/ 279885 w 286396"/>
                  <a:gd name="connsiteY3" fmla="*/ 320191 h 1931457"/>
                  <a:gd name="connsiteX4" fmla="*/ 181860 w 286396"/>
                  <a:gd name="connsiteY4" fmla="*/ 303605 h 1931457"/>
                  <a:gd name="connsiteX5" fmla="*/ 160430 w 286396"/>
                  <a:gd name="connsiteY5" fmla="*/ 1931457 h 1931457"/>
                  <a:gd name="connsiteX6" fmla="*/ 90485 w 286396"/>
                  <a:gd name="connsiteY6" fmla="*/ 1914735 h 1931457"/>
                  <a:gd name="connsiteX7" fmla="*/ 91410 w 286396"/>
                  <a:gd name="connsiteY7" fmla="*/ 301613 h 1931457"/>
                  <a:gd name="connsiteX8" fmla="*/ 0 w 286396"/>
                  <a:gd name="connsiteY8" fmla="*/ 318267 h 1931457"/>
                  <a:gd name="connsiteX0" fmla="*/ 0 w 286391"/>
                  <a:gd name="connsiteY0" fmla="*/ 325779 h 1938969"/>
                  <a:gd name="connsiteX1" fmla="*/ 133783 w 286391"/>
                  <a:gd name="connsiteY1" fmla="*/ 48270 h 1938969"/>
                  <a:gd name="connsiteX2" fmla="*/ 286373 w 286391"/>
                  <a:gd name="connsiteY2" fmla="*/ 23013 h 1938969"/>
                  <a:gd name="connsiteX3" fmla="*/ 279885 w 286391"/>
                  <a:gd name="connsiteY3" fmla="*/ 327703 h 1938969"/>
                  <a:gd name="connsiteX4" fmla="*/ 181860 w 286391"/>
                  <a:gd name="connsiteY4" fmla="*/ 311117 h 1938969"/>
                  <a:gd name="connsiteX5" fmla="*/ 160430 w 286391"/>
                  <a:gd name="connsiteY5" fmla="*/ 1938969 h 1938969"/>
                  <a:gd name="connsiteX6" fmla="*/ 90485 w 286391"/>
                  <a:gd name="connsiteY6" fmla="*/ 1922247 h 1938969"/>
                  <a:gd name="connsiteX7" fmla="*/ 91410 w 286391"/>
                  <a:gd name="connsiteY7" fmla="*/ 309125 h 1938969"/>
                  <a:gd name="connsiteX8" fmla="*/ 0 w 286391"/>
                  <a:gd name="connsiteY8" fmla="*/ 325779 h 1938969"/>
                  <a:gd name="connsiteX0" fmla="*/ 0 w 279885"/>
                  <a:gd name="connsiteY0" fmla="*/ 310247 h 1923437"/>
                  <a:gd name="connsiteX1" fmla="*/ 133783 w 279885"/>
                  <a:gd name="connsiteY1" fmla="*/ 32738 h 1923437"/>
                  <a:gd name="connsiteX2" fmla="*/ 177541 w 279885"/>
                  <a:gd name="connsiteY2" fmla="*/ 33870 h 1923437"/>
                  <a:gd name="connsiteX3" fmla="*/ 279885 w 279885"/>
                  <a:gd name="connsiteY3" fmla="*/ 312171 h 1923437"/>
                  <a:gd name="connsiteX4" fmla="*/ 181860 w 279885"/>
                  <a:gd name="connsiteY4" fmla="*/ 295585 h 1923437"/>
                  <a:gd name="connsiteX5" fmla="*/ 160430 w 279885"/>
                  <a:gd name="connsiteY5" fmla="*/ 1923437 h 1923437"/>
                  <a:gd name="connsiteX6" fmla="*/ 90485 w 279885"/>
                  <a:gd name="connsiteY6" fmla="*/ 1906715 h 1923437"/>
                  <a:gd name="connsiteX7" fmla="*/ 91410 w 279885"/>
                  <a:gd name="connsiteY7" fmla="*/ 293593 h 1923437"/>
                  <a:gd name="connsiteX8" fmla="*/ 0 w 279885"/>
                  <a:gd name="connsiteY8" fmla="*/ 310247 h 1923437"/>
                  <a:gd name="connsiteX0" fmla="*/ 0 w 279885"/>
                  <a:gd name="connsiteY0" fmla="*/ 309167 h 1922357"/>
                  <a:gd name="connsiteX1" fmla="*/ 133783 w 279885"/>
                  <a:gd name="connsiteY1" fmla="*/ 31658 h 1922357"/>
                  <a:gd name="connsiteX2" fmla="*/ 177541 w 279885"/>
                  <a:gd name="connsiteY2" fmla="*/ 32790 h 1922357"/>
                  <a:gd name="connsiteX3" fmla="*/ 279885 w 279885"/>
                  <a:gd name="connsiteY3" fmla="*/ 311091 h 1922357"/>
                  <a:gd name="connsiteX4" fmla="*/ 181860 w 279885"/>
                  <a:gd name="connsiteY4" fmla="*/ 294505 h 1922357"/>
                  <a:gd name="connsiteX5" fmla="*/ 160430 w 279885"/>
                  <a:gd name="connsiteY5" fmla="*/ 1922357 h 1922357"/>
                  <a:gd name="connsiteX6" fmla="*/ 90485 w 279885"/>
                  <a:gd name="connsiteY6" fmla="*/ 1905635 h 1922357"/>
                  <a:gd name="connsiteX7" fmla="*/ 91410 w 279885"/>
                  <a:gd name="connsiteY7" fmla="*/ 292513 h 1922357"/>
                  <a:gd name="connsiteX8" fmla="*/ 0 w 279885"/>
                  <a:gd name="connsiteY8" fmla="*/ 309167 h 1922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9885" h="1922357">
                    <a:moveTo>
                      <a:pt x="0" y="309167"/>
                    </a:moveTo>
                    <a:cubicBezTo>
                      <a:pt x="39685" y="209830"/>
                      <a:pt x="88547" y="128076"/>
                      <a:pt x="133783" y="31658"/>
                    </a:cubicBezTo>
                    <a:cubicBezTo>
                      <a:pt x="154544" y="-13848"/>
                      <a:pt x="160780" y="-7470"/>
                      <a:pt x="177541" y="32790"/>
                    </a:cubicBezTo>
                    <a:lnTo>
                      <a:pt x="279885" y="311091"/>
                    </a:lnTo>
                    <a:lnTo>
                      <a:pt x="181860" y="294505"/>
                    </a:lnTo>
                    <a:cubicBezTo>
                      <a:pt x="182310" y="831667"/>
                      <a:pt x="159980" y="1385195"/>
                      <a:pt x="160430" y="1922357"/>
                    </a:cubicBezTo>
                    <a:lnTo>
                      <a:pt x="90485" y="1905635"/>
                    </a:lnTo>
                    <a:cubicBezTo>
                      <a:pt x="92858" y="1367596"/>
                      <a:pt x="89037" y="830552"/>
                      <a:pt x="91410" y="292513"/>
                    </a:cubicBezTo>
                    <a:lnTo>
                      <a:pt x="0" y="30916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rapezoid 24">
                <a:extLst>
                  <a:ext uri="{FF2B5EF4-FFF2-40B4-BE49-F238E27FC236}">
                    <a16:creationId xmlns:a16="http://schemas.microsoft.com/office/drawing/2014/main" id="{D92E7421-BE01-4BAB-A714-D441A9EB7BC0}"/>
                  </a:ext>
                </a:extLst>
              </p:cNvPr>
              <p:cNvSpPr/>
              <p:nvPr/>
            </p:nvSpPr>
            <p:spPr>
              <a:xfrm rot="16365077">
                <a:off x="6288860" y="2951309"/>
                <a:ext cx="60413" cy="572993"/>
              </a:xfrm>
              <a:prstGeom prst="trapezoid">
                <a:avLst>
                  <a:gd name="adj" fmla="val 948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rapezoid 25">
                <a:extLst>
                  <a:ext uri="{FF2B5EF4-FFF2-40B4-BE49-F238E27FC236}">
                    <a16:creationId xmlns:a16="http://schemas.microsoft.com/office/drawing/2014/main" id="{2403FB9B-05BE-402E-AAB0-AE67120342F9}"/>
                  </a:ext>
                </a:extLst>
              </p:cNvPr>
              <p:cNvSpPr/>
              <p:nvPr/>
            </p:nvSpPr>
            <p:spPr>
              <a:xfrm rot="12169466">
                <a:off x="5861680" y="3179713"/>
                <a:ext cx="60413" cy="875977"/>
              </a:xfrm>
              <a:prstGeom prst="trapezoid">
                <a:avLst>
                  <a:gd name="adj" fmla="val 948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rapezoid 26">
                <a:extLst>
                  <a:ext uri="{FF2B5EF4-FFF2-40B4-BE49-F238E27FC236}">
                    <a16:creationId xmlns:a16="http://schemas.microsoft.com/office/drawing/2014/main" id="{10193E32-B1A1-43B2-A86F-5115C5482D63}"/>
                  </a:ext>
                </a:extLst>
              </p:cNvPr>
              <p:cNvSpPr/>
              <p:nvPr/>
            </p:nvSpPr>
            <p:spPr>
              <a:xfrm rot="17376167">
                <a:off x="5508346" y="3697502"/>
                <a:ext cx="45719" cy="470877"/>
              </a:xfrm>
              <a:prstGeom prst="trapezoid">
                <a:avLst>
                  <a:gd name="adj" fmla="val 948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rapezoid 27">
                <a:extLst>
                  <a:ext uri="{FF2B5EF4-FFF2-40B4-BE49-F238E27FC236}">
                    <a16:creationId xmlns:a16="http://schemas.microsoft.com/office/drawing/2014/main" id="{39B8C398-3526-4AE2-BBEB-8E37858908F9}"/>
                  </a:ext>
                </a:extLst>
              </p:cNvPr>
              <p:cNvSpPr/>
              <p:nvPr/>
            </p:nvSpPr>
            <p:spPr>
              <a:xfrm rot="12369361">
                <a:off x="5277160" y="3834964"/>
                <a:ext cx="49164" cy="116592"/>
              </a:xfrm>
              <a:prstGeom prst="trapezoid">
                <a:avLst>
                  <a:gd name="adj" fmla="val 948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aphic 51">
              <a:extLst>
                <a:ext uri="{FF2B5EF4-FFF2-40B4-BE49-F238E27FC236}">
                  <a16:creationId xmlns:a16="http://schemas.microsoft.com/office/drawing/2014/main" id="{0E04AFB5-FE64-4CE6-91FC-24333A1E93F3}"/>
                </a:ext>
              </a:extLst>
            </p:cNvPr>
            <p:cNvGrpSpPr/>
            <p:nvPr/>
          </p:nvGrpSpPr>
          <p:grpSpPr>
            <a:xfrm>
              <a:off x="-19492" y="3690932"/>
              <a:ext cx="3245511" cy="3179131"/>
              <a:chOff x="4814437" y="3432705"/>
              <a:chExt cx="3245511" cy="3179131"/>
            </a:xfrm>
          </p:grpSpPr>
          <p:sp>
            <p:nvSpPr>
              <p:cNvPr id="30" name="Freeform: Shape 29">
                <a:extLst>
                  <a:ext uri="{FF2B5EF4-FFF2-40B4-BE49-F238E27FC236}">
                    <a16:creationId xmlns:a16="http://schemas.microsoft.com/office/drawing/2014/main" id="{1F1FC5A6-9C23-466E-B8A1-A5387CDA6652}"/>
                  </a:ext>
                </a:extLst>
              </p:cNvPr>
              <p:cNvSpPr/>
              <p:nvPr/>
            </p:nvSpPr>
            <p:spPr>
              <a:xfrm>
                <a:off x="4814437" y="4774994"/>
                <a:ext cx="3111947" cy="1836842"/>
              </a:xfrm>
              <a:custGeom>
                <a:avLst/>
                <a:gdLst>
                  <a:gd name="connsiteX0" fmla="*/ 2517670 w 3111946"/>
                  <a:gd name="connsiteY0" fmla="*/ 1502795 h 1836841"/>
                  <a:gd name="connsiteX1" fmla="*/ 2403600 w 3111946"/>
                  <a:gd name="connsiteY1" fmla="*/ 1713704 h 1836841"/>
                  <a:gd name="connsiteX2" fmla="*/ 2329506 w 3111946"/>
                  <a:gd name="connsiteY2" fmla="*/ 1819504 h 1836841"/>
                  <a:gd name="connsiteX3" fmla="*/ 2211990 w 3111946"/>
                  <a:gd name="connsiteY3" fmla="*/ 1836735 h 1836841"/>
                  <a:gd name="connsiteX4" fmla="*/ 1638881 w 3111946"/>
                  <a:gd name="connsiteY4" fmla="*/ 1836735 h 1836841"/>
                  <a:gd name="connsiteX5" fmla="*/ 492320 w 3111946"/>
                  <a:gd name="connsiteY5" fmla="*/ 1836735 h 1836841"/>
                  <a:gd name="connsiteX6" fmla="*/ 22254 w 3111946"/>
                  <a:gd name="connsiteY6" fmla="*/ 1836735 h 1836841"/>
                  <a:gd name="connsiteX7" fmla="*/ 8469 w 3111946"/>
                  <a:gd name="connsiteY7" fmla="*/ 1822950 h 1836841"/>
                  <a:gd name="connsiteX8" fmla="*/ 9158 w 3111946"/>
                  <a:gd name="connsiteY8" fmla="*/ 689484 h 1836841"/>
                  <a:gd name="connsiteX9" fmla="*/ 7091 w 3111946"/>
                  <a:gd name="connsiteY9" fmla="*/ 455485 h 1836841"/>
                  <a:gd name="connsiteX10" fmla="*/ 5368 w 3111946"/>
                  <a:gd name="connsiteY10" fmla="*/ 335556 h 1836841"/>
                  <a:gd name="connsiteX11" fmla="*/ 3644 w 3111946"/>
                  <a:gd name="connsiteY11" fmla="*/ 225621 h 1836841"/>
                  <a:gd name="connsiteX12" fmla="*/ 107031 w 3111946"/>
                  <a:gd name="connsiteY12" fmla="*/ 212181 h 1836841"/>
                  <a:gd name="connsiteX13" fmla="*/ 183882 w 3111946"/>
                  <a:gd name="connsiteY13" fmla="*/ 200119 h 1836841"/>
                  <a:gd name="connsiteX14" fmla="*/ 331726 w 3111946"/>
                  <a:gd name="connsiteY14" fmla="*/ 279727 h 1836841"/>
                  <a:gd name="connsiteX15" fmla="*/ 382041 w 3111946"/>
                  <a:gd name="connsiteY15" fmla="*/ 340381 h 1836841"/>
                  <a:gd name="connsiteX16" fmla="*/ 494732 w 3111946"/>
                  <a:gd name="connsiteY16" fmla="*/ 477541 h 1836841"/>
                  <a:gd name="connsiteX17" fmla="*/ 511619 w 3111946"/>
                  <a:gd name="connsiteY17" fmla="*/ 548878 h 1836841"/>
                  <a:gd name="connsiteX18" fmla="*/ 569860 w 3111946"/>
                  <a:gd name="connsiteY18" fmla="*/ 583340 h 1836841"/>
                  <a:gd name="connsiteX19" fmla="*/ 668078 w 3111946"/>
                  <a:gd name="connsiteY19" fmla="*/ 640203 h 1836841"/>
                  <a:gd name="connsiteX20" fmla="*/ 1070253 w 3111946"/>
                  <a:gd name="connsiteY20" fmla="*/ 834915 h 1836841"/>
                  <a:gd name="connsiteX21" fmla="*/ 1417289 w 3111946"/>
                  <a:gd name="connsiteY21" fmla="*/ 916591 h 1836841"/>
                  <a:gd name="connsiteX22" fmla="*/ 1762946 w 3111946"/>
                  <a:gd name="connsiteY22" fmla="*/ 954499 h 1836841"/>
                  <a:gd name="connsiteX23" fmla="*/ 1855649 w 3111946"/>
                  <a:gd name="connsiteY23" fmla="*/ 917969 h 1836841"/>
                  <a:gd name="connsiteX24" fmla="*/ 1997634 w 3111946"/>
                  <a:gd name="connsiteY24" fmla="*/ 733940 h 1836841"/>
                  <a:gd name="connsiteX25" fmla="*/ 2127212 w 3111946"/>
                  <a:gd name="connsiteY25" fmla="*/ 504421 h 1836841"/>
                  <a:gd name="connsiteX26" fmla="*/ 2345359 w 3111946"/>
                  <a:gd name="connsiteY26" fmla="*/ 47451 h 1836841"/>
                  <a:gd name="connsiteX27" fmla="*/ 2593143 w 3111946"/>
                  <a:gd name="connsiteY27" fmla="*/ 48829 h 1836841"/>
                  <a:gd name="connsiteX28" fmla="*/ 2813702 w 3111946"/>
                  <a:gd name="connsiteY28" fmla="*/ 191159 h 1836841"/>
                  <a:gd name="connsiteX29" fmla="*/ 2979465 w 3111946"/>
                  <a:gd name="connsiteY29" fmla="*/ 373120 h 1836841"/>
                  <a:gd name="connsiteX30" fmla="*/ 3052525 w 3111946"/>
                  <a:gd name="connsiteY30" fmla="*/ 472716 h 1836841"/>
                  <a:gd name="connsiteX31" fmla="*/ 3111111 w 3111946"/>
                  <a:gd name="connsiteY31" fmla="*/ 568866 h 1836841"/>
                  <a:gd name="connsiteX32" fmla="*/ 3033571 w 3111946"/>
                  <a:gd name="connsiteY32" fmla="*/ 678456 h 1836841"/>
                  <a:gd name="connsiteX33" fmla="*/ 2942246 w 3111946"/>
                  <a:gd name="connsiteY33" fmla="*/ 809068 h 1836841"/>
                  <a:gd name="connsiteX34" fmla="*/ 2733060 w 3111946"/>
                  <a:gd name="connsiteY34" fmla="*/ 1117506 h 1836841"/>
                  <a:gd name="connsiteX35" fmla="*/ 2522495 w 3111946"/>
                  <a:gd name="connsiteY35" fmla="*/ 1490044 h 1836841"/>
                  <a:gd name="connsiteX36" fmla="*/ 2517670 w 3111946"/>
                  <a:gd name="connsiteY36" fmla="*/ 1502795 h 183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111946" h="1836841">
                    <a:moveTo>
                      <a:pt x="2517670" y="1502795"/>
                    </a:moveTo>
                    <a:cubicBezTo>
                      <a:pt x="2484931" y="1575855"/>
                      <a:pt x="2446678" y="1646503"/>
                      <a:pt x="2403600" y="1713704"/>
                    </a:cubicBezTo>
                    <a:cubicBezTo>
                      <a:pt x="2380510" y="1749545"/>
                      <a:pt x="2357076" y="1787109"/>
                      <a:pt x="2329506" y="1819504"/>
                    </a:cubicBezTo>
                    <a:cubicBezTo>
                      <a:pt x="2303659" y="1850175"/>
                      <a:pt x="2250587" y="1836735"/>
                      <a:pt x="2211990" y="1836735"/>
                    </a:cubicBezTo>
                    <a:cubicBezTo>
                      <a:pt x="2021068" y="1836735"/>
                      <a:pt x="1829803" y="1836735"/>
                      <a:pt x="1638881" y="1836735"/>
                    </a:cubicBezTo>
                    <a:cubicBezTo>
                      <a:pt x="1256694" y="1836735"/>
                      <a:pt x="874507" y="1836735"/>
                      <a:pt x="492320" y="1836735"/>
                    </a:cubicBezTo>
                    <a:cubicBezTo>
                      <a:pt x="335517" y="1836735"/>
                      <a:pt x="179058" y="1836735"/>
                      <a:pt x="22254" y="1836735"/>
                    </a:cubicBezTo>
                    <a:cubicBezTo>
                      <a:pt x="10881" y="1836735"/>
                      <a:pt x="8469" y="1834322"/>
                      <a:pt x="8469" y="1822950"/>
                    </a:cubicBezTo>
                    <a:cubicBezTo>
                      <a:pt x="8814" y="1445243"/>
                      <a:pt x="10881" y="1067191"/>
                      <a:pt x="9158" y="689484"/>
                    </a:cubicBezTo>
                    <a:cubicBezTo>
                      <a:pt x="8814" y="611599"/>
                      <a:pt x="8125" y="533714"/>
                      <a:pt x="7091" y="455485"/>
                    </a:cubicBezTo>
                    <a:cubicBezTo>
                      <a:pt x="6746" y="415508"/>
                      <a:pt x="6057" y="375532"/>
                      <a:pt x="5368" y="335556"/>
                    </a:cubicBezTo>
                    <a:cubicBezTo>
                      <a:pt x="5023" y="300060"/>
                      <a:pt x="-5316" y="260428"/>
                      <a:pt x="3644" y="225621"/>
                    </a:cubicBezTo>
                    <a:cubicBezTo>
                      <a:pt x="15017" y="181854"/>
                      <a:pt x="72914" y="210802"/>
                      <a:pt x="107031" y="212181"/>
                    </a:cubicBezTo>
                    <a:cubicBezTo>
                      <a:pt x="133567" y="213215"/>
                      <a:pt x="159069" y="200119"/>
                      <a:pt x="183882" y="200119"/>
                    </a:cubicBezTo>
                    <a:cubicBezTo>
                      <a:pt x="247638" y="176340"/>
                      <a:pt x="296229" y="236994"/>
                      <a:pt x="331726" y="279727"/>
                    </a:cubicBezTo>
                    <a:cubicBezTo>
                      <a:pt x="348612" y="300060"/>
                      <a:pt x="365154" y="320048"/>
                      <a:pt x="382041" y="340381"/>
                    </a:cubicBezTo>
                    <a:cubicBezTo>
                      <a:pt x="423051" y="381391"/>
                      <a:pt x="458892" y="431706"/>
                      <a:pt x="494732" y="477541"/>
                    </a:cubicBezTo>
                    <a:cubicBezTo>
                      <a:pt x="511274" y="498563"/>
                      <a:pt x="497489" y="528890"/>
                      <a:pt x="511619" y="548878"/>
                    </a:cubicBezTo>
                    <a:cubicBezTo>
                      <a:pt x="523681" y="565420"/>
                      <a:pt x="552629" y="573346"/>
                      <a:pt x="569860" y="583340"/>
                    </a:cubicBezTo>
                    <a:cubicBezTo>
                      <a:pt x="602599" y="602294"/>
                      <a:pt x="635339" y="621249"/>
                      <a:pt x="668078" y="640203"/>
                    </a:cubicBezTo>
                    <a:cubicBezTo>
                      <a:pt x="799035" y="716365"/>
                      <a:pt x="926890" y="784600"/>
                      <a:pt x="1070253" y="834915"/>
                    </a:cubicBezTo>
                    <a:cubicBezTo>
                      <a:pt x="1182600" y="874202"/>
                      <a:pt x="1299428" y="899015"/>
                      <a:pt x="1417289" y="916591"/>
                    </a:cubicBezTo>
                    <a:cubicBezTo>
                      <a:pt x="1531014" y="933477"/>
                      <a:pt x="1651288" y="930376"/>
                      <a:pt x="1762946" y="954499"/>
                    </a:cubicBezTo>
                    <a:cubicBezTo>
                      <a:pt x="1801888" y="962770"/>
                      <a:pt x="1828424" y="937957"/>
                      <a:pt x="1855649" y="917969"/>
                    </a:cubicBezTo>
                    <a:cubicBezTo>
                      <a:pt x="1921472" y="869722"/>
                      <a:pt x="1956624" y="802865"/>
                      <a:pt x="1997634" y="733940"/>
                    </a:cubicBezTo>
                    <a:cubicBezTo>
                      <a:pt x="2042780" y="658468"/>
                      <a:pt x="2085857" y="581961"/>
                      <a:pt x="2127212" y="504421"/>
                    </a:cubicBezTo>
                    <a:cubicBezTo>
                      <a:pt x="2207165" y="355199"/>
                      <a:pt x="2270576" y="199085"/>
                      <a:pt x="2345359" y="47451"/>
                    </a:cubicBezTo>
                    <a:cubicBezTo>
                      <a:pt x="2390160" y="-43874"/>
                      <a:pt x="2523184" y="19536"/>
                      <a:pt x="2593143" y="48829"/>
                    </a:cubicBezTo>
                    <a:cubicBezTo>
                      <a:pt x="2674474" y="82602"/>
                      <a:pt x="2748568" y="132573"/>
                      <a:pt x="2813702" y="191159"/>
                    </a:cubicBezTo>
                    <a:cubicBezTo>
                      <a:pt x="2875045" y="245954"/>
                      <a:pt x="2929150" y="308331"/>
                      <a:pt x="2979465" y="373120"/>
                    </a:cubicBezTo>
                    <a:cubicBezTo>
                      <a:pt x="3004623" y="405859"/>
                      <a:pt x="3028747" y="439288"/>
                      <a:pt x="3052525" y="472716"/>
                    </a:cubicBezTo>
                    <a:cubicBezTo>
                      <a:pt x="3064932" y="489947"/>
                      <a:pt x="3119382" y="547499"/>
                      <a:pt x="3111111" y="568866"/>
                    </a:cubicBezTo>
                    <a:cubicBezTo>
                      <a:pt x="3095259" y="610565"/>
                      <a:pt x="3058729" y="642271"/>
                      <a:pt x="3033571" y="678456"/>
                    </a:cubicBezTo>
                    <a:cubicBezTo>
                      <a:pt x="3003244" y="721879"/>
                      <a:pt x="2972573" y="765646"/>
                      <a:pt x="2942246" y="809068"/>
                    </a:cubicBezTo>
                    <a:cubicBezTo>
                      <a:pt x="2873321" y="912455"/>
                      <a:pt x="2799227" y="1012396"/>
                      <a:pt x="2733060" y="1117506"/>
                    </a:cubicBezTo>
                    <a:cubicBezTo>
                      <a:pt x="2657587" y="1237779"/>
                      <a:pt x="2579358" y="1360121"/>
                      <a:pt x="2522495" y="1490044"/>
                    </a:cubicBezTo>
                    <a:cubicBezTo>
                      <a:pt x="2521461" y="1494868"/>
                      <a:pt x="2519393" y="1499004"/>
                      <a:pt x="2517670" y="1502795"/>
                    </a:cubicBezTo>
                    <a:close/>
                  </a:path>
                </a:pathLst>
              </a:custGeom>
              <a:solidFill>
                <a:srgbClr val="000000"/>
              </a:solidFill>
              <a:ln w="3438"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C896616-C7FC-4A0A-ADD2-6CD0BF7EE5FC}"/>
                  </a:ext>
                </a:extLst>
              </p:cNvPr>
              <p:cNvSpPr/>
              <p:nvPr/>
            </p:nvSpPr>
            <p:spPr>
              <a:xfrm>
                <a:off x="7129466" y="3432705"/>
                <a:ext cx="930482" cy="1464649"/>
              </a:xfrm>
              <a:custGeom>
                <a:avLst/>
                <a:gdLst>
                  <a:gd name="connsiteX0" fmla="*/ 897402 w 930482"/>
                  <a:gd name="connsiteY0" fmla="*/ 873838 h 1464648"/>
                  <a:gd name="connsiteX1" fmla="*/ 793671 w 930482"/>
                  <a:gd name="connsiteY1" fmla="*/ 1069240 h 1464648"/>
                  <a:gd name="connsiteX2" fmla="*/ 603439 w 930482"/>
                  <a:gd name="connsiteY2" fmla="*/ 1334255 h 1464648"/>
                  <a:gd name="connsiteX3" fmla="*/ 568632 w 930482"/>
                  <a:gd name="connsiteY3" fmla="*/ 1464867 h 1464648"/>
                  <a:gd name="connsiteX4" fmla="*/ 547954 w 930482"/>
                  <a:gd name="connsiteY4" fmla="*/ 1460043 h 1464648"/>
                  <a:gd name="connsiteX5" fmla="*/ 387015 w 930482"/>
                  <a:gd name="connsiteY5" fmla="*/ 1371130 h 1464648"/>
                  <a:gd name="connsiteX6" fmla="*/ 238827 w 930482"/>
                  <a:gd name="connsiteY6" fmla="*/ 1317369 h 1464648"/>
                  <a:gd name="connsiteX7" fmla="*/ 126136 w 930482"/>
                  <a:gd name="connsiteY7" fmla="*/ 1308753 h 1464648"/>
                  <a:gd name="connsiteX8" fmla="*/ 54109 w 930482"/>
                  <a:gd name="connsiteY8" fmla="*/ 1173661 h 1464648"/>
                  <a:gd name="connsiteX9" fmla="*/ 4 w 930482"/>
                  <a:gd name="connsiteY9" fmla="*/ 913815 h 1464648"/>
                  <a:gd name="connsiteX10" fmla="*/ 23438 w 930482"/>
                  <a:gd name="connsiteY10" fmla="*/ 783892 h 1464648"/>
                  <a:gd name="connsiteX11" fmla="*/ 51697 w 930482"/>
                  <a:gd name="connsiteY11" fmla="*/ 406185 h 1464648"/>
                  <a:gd name="connsiteX12" fmla="*/ 54454 w 930482"/>
                  <a:gd name="connsiteY12" fmla="*/ 396191 h 1464648"/>
                  <a:gd name="connsiteX13" fmla="*/ 99255 w 930482"/>
                  <a:gd name="connsiteY13" fmla="*/ 389987 h 1464648"/>
                  <a:gd name="connsiteX14" fmla="*/ 160943 w 930482"/>
                  <a:gd name="connsiteY14" fmla="*/ 415145 h 1464648"/>
                  <a:gd name="connsiteX15" fmla="*/ 191269 w 930482"/>
                  <a:gd name="connsiteY15" fmla="*/ 492685 h 1464648"/>
                  <a:gd name="connsiteX16" fmla="*/ 206433 w 930482"/>
                  <a:gd name="connsiteY16" fmla="*/ 640873 h 1464648"/>
                  <a:gd name="connsiteX17" fmla="*/ 207122 w 930482"/>
                  <a:gd name="connsiteY17" fmla="*/ 710832 h 1464648"/>
                  <a:gd name="connsiteX18" fmla="*/ 207811 w 930482"/>
                  <a:gd name="connsiteY18" fmla="*/ 774242 h 1464648"/>
                  <a:gd name="connsiteX19" fmla="*/ 246065 w 930482"/>
                  <a:gd name="connsiteY19" fmla="*/ 673612 h 1464648"/>
                  <a:gd name="connsiteX20" fmla="*/ 361513 w 930482"/>
                  <a:gd name="connsiteY20" fmla="*/ 376547 h 1464648"/>
                  <a:gd name="connsiteX21" fmla="*/ 472482 w 930482"/>
                  <a:gd name="connsiteY21" fmla="*/ 93611 h 1464648"/>
                  <a:gd name="connsiteX22" fmla="*/ 522452 w 930482"/>
                  <a:gd name="connsiteY22" fmla="*/ 20207 h 1464648"/>
                  <a:gd name="connsiteX23" fmla="*/ 573457 w 930482"/>
                  <a:gd name="connsiteY23" fmla="*/ 1252 h 1464648"/>
                  <a:gd name="connsiteX24" fmla="*/ 606540 w 930482"/>
                  <a:gd name="connsiteY24" fmla="*/ 119458 h 1464648"/>
                  <a:gd name="connsiteX25" fmla="*/ 578970 w 930482"/>
                  <a:gd name="connsiteY25" fmla="*/ 237319 h 1464648"/>
                  <a:gd name="connsiteX26" fmla="*/ 528656 w 930482"/>
                  <a:gd name="connsiteY26" fmla="*/ 414800 h 1464648"/>
                  <a:gd name="connsiteX27" fmla="*/ 506600 w 930482"/>
                  <a:gd name="connsiteY27" fmla="*/ 586423 h 1464648"/>
                  <a:gd name="connsiteX28" fmla="*/ 518317 w 930482"/>
                  <a:gd name="connsiteY28" fmla="*/ 602275 h 1464648"/>
                  <a:gd name="connsiteX29" fmla="*/ 532102 w 930482"/>
                  <a:gd name="connsiteY29" fmla="*/ 589869 h 1464648"/>
                  <a:gd name="connsiteX30" fmla="*/ 626528 w 930482"/>
                  <a:gd name="connsiteY30" fmla="*/ 480279 h 1464648"/>
                  <a:gd name="connsiteX31" fmla="*/ 718888 w 930482"/>
                  <a:gd name="connsiteY31" fmla="*/ 415145 h 1464648"/>
                  <a:gd name="connsiteX32" fmla="*/ 778852 w 930482"/>
                  <a:gd name="connsiteY32" fmla="*/ 453398 h 1464648"/>
                  <a:gd name="connsiteX33" fmla="*/ 781954 w 930482"/>
                  <a:gd name="connsiteY33" fmla="*/ 508193 h 1464648"/>
                  <a:gd name="connsiteX34" fmla="*/ 761276 w 930482"/>
                  <a:gd name="connsiteY34" fmla="*/ 559887 h 1464648"/>
                  <a:gd name="connsiteX35" fmla="*/ 839850 w 930482"/>
                  <a:gd name="connsiteY35" fmla="*/ 538520 h 1464648"/>
                  <a:gd name="connsiteX36" fmla="*/ 887753 w 930482"/>
                  <a:gd name="connsiteY36" fmla="*/ 610202 h 1464648"/>
                  <a:gd name="connsiteX37" fmla="*/ 870866 w 930482"/>
                  <a:gd name="connsiteY37" fmla="*/ 697736 h 1464648"/>
                  <a:gd name="connsiteX38" fmla="*/ 931520 w 930482"/>
                  <a:gd name="connsiteY38" fmla="*/ 770451 h 1464648"/>
                  <a:gd name="connsiteX39" fmla="*/ 897402 w 930482"/>
                  <a:gd name="connsiteY39" fmla="*/ 873838 h 1464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30482" h="1464648">
                    <a:moveTo>
                      <a:pt x="897402" y="873838"/>
                    </a:moveTo>
                    <a:cubicBezTo>
                      <a:pt x="862595" y="938283"/>
                      <a:pt x="832613" y="1006518"/>
                      <a:pt x="793671" y="1069240"/>
                    </a:cubicBezTo>
                    <a:cubicBezTo>
                      <a:pt x="736119" y="1162633"/>
                      <a:pt x="668572" y="1247065"/>
                      <a:pt x="603439" y="1334255"/>
                    </a:cubicBezTo>
                    <a:cubicBezTo>
                      <a:pt x="584140" y="1360102"/>
                      <a:pt x="595168" y="1453150"/>
                      <a:pt x="568632" y="1464867"/>
                    </a:cubicBezTo>
                    <a:cubicBezTo>
                      <a:pt x="560361" y="1468314"/>
                      <a:pt x="554502" y="1463833"/>
                      <a:pt x="547954" y="1460043"/>
                    </a:cubicBezTo>
                    <a:cubicBezTo>
                      <a:pt x="494538" y="1429716"/>
                      <a:pt x="442155" y="1398355"/>
                      <a:pt x="387015" y="1371130"/>
                    </a:cubicBezTo>
                    <a:cubicBezTo>
                      <a:pt x="339802" y="1347695"/>
                      <a:pt x="291210" y="1326329"/>
                      <a:pt x="238827" y="1317369"/>
                    </a:cubicBezTo>
                    <a:cubicBezTo>
                      <a:pt x="201608" y="1311165"/>
                      <a:pt x="164044" y="1304962"/>
                      <a:pt x="126136" y="1308753"/>
                    </a:cubicBezTo>
                    <a:cubicBezTo>
                      <a:pt x="92707" y="1312199"/>
                      <a:pt x="63759" y="1200197"/>
                      <a:pt x="54109" y="1173661"/>
                    </a:cubicBezTo>
                    <a:cubicBezTo>
                      <a:pt x="24472" y="1090262"/>
                      <a:pt x="-341" y="1003072"/>
                      <a:pt x="4" y="913815"/>
                    </a:cubicBezTo>
                    <a:cubicBezTo>
                      <a:pt x="4" y="869358"/>
                      <a:pt x="15167" y="827314"/>
                      <a:pt x="23438" y="783892"/>
                    </a:cubicBezTo>
                    <a:cubicBezTo>
                      <a:pt x="47217" y="659827"/>
                      <a:pt x="47561" y="532317"/>
                      <a:pt x="51697" y="406185"/>
                    </a:cubicBezTo>
                    <a:cubicBezTo>
                      <a:pt x="51697" y="402739"/>
                      <a:pt x="53076" y="399292"/>
                      <a:pt x="54454" y="396191"/>
                    </a:cubicBezTo>
                    <a:cubicBezTo>
                      <a:pt x="58934" y="386886"/>
                      <a:pt x="90295" y="389987"/>
                      <a:pt x="99255" y="389987"/>
                    </a:cubicBezTo>
                    <a:cubicBezTo>
                      <a:pt x="123723" y="390332"/>
                      <a:pt x="144401" y="395157"/>
                      <a:pt x="160943" y="415145"/>
                    </a:cubicBezTo>
                    <a:cubicBezTo>
                      <a:pt x="179208" y="436512"/>
                      <a:pt x="186100" y="465115"/>
                      <a:pt x="191269" y="492685"/>
                    </a:cubicBezTo>
                    <a:cubicBezTo>
                      <a:pt x="200574" y="541622"/>
                      <a:pt x="205744" y="591247"/>
                      <a:pt x="206433" y="640873"/>
                    </a:cubicBezTo>
                    <a:cubicBezTo>
                      <a:pt x="206777" y="664308"/>
                      <a:pt x="205744" y="687742"/>
                      <a:pt x="207122" y="710832"/>
                    </a:cubicBezTo>
                    <a:cubicBezTo>
                      <a:pt x="207811" y="729441"/>
                      <a:pt x="214015" y="756322"/>
                      <a:pt x="207811" y="774242"/>
                    </a:cubicBezTo>
                    <a:cubicBezTo>
                      <a:pt x="218495" y="744260"/>
                      <a:pt x="232280" y="708764"/>
                      <a:pt x="246065" y="673612"/>
                    </a:cubicBezTo>
                    <a:cubicBezTo>
                      <a:pt x="284662" y="574705"/>
                      <a:pt x="322915" y="475454"/>
                      <a:pt x="361513" y="376547"/>
                    </a:cubicBezTo>
                    <a:cubicBezTo>
                      <a:pt x="398388" y="282465"/>
                      <a:pt x="429404" y="184937"/>
                      <a:pt x="472482" y="93611"/>
                    </a:cubicBezTo>
                    <a:cubicBezTo>
                      <a:pt x="485233" y="66731"/>
                      <a:pt x="499707" y="40539"/>
                      <a:pt x="522452" y="20207"/>
                    </a:cubicBezTo>
                    <a:cubicBezTo>
                      <a:pt x="536237" y="7800"/>
                      <a:pt x="553813" y="-3917"/>
                      <a:pt x="573457" y="1252"/>
                    </a:cubicBezTo>
                    <a:cubicBezTo>
                      <a:pt x="620325" y="13659"/>
                      <a:pt x="611710" y="84307"/>
                      <a:pt x="606540" y="119458"/>
                    </a:cubicBezTo>
                    <a:cubicBezTo>
                      <a:pt x="600682" y="159434"/>
                      <a:pt x="591377" y="198722"/>
                      <a:pt x="578970" y="237319"/>
                    </a:cubicBezTo>
                    <a:cubicBezTo>
                      <a:pt x="560705" y="294182"/>
                      <a:pt x="543819" y="355525"/>
                      <a:pt x="528656" y="414800"/>
                    </a:cubicBezTo>
                    <a:cubicBezTo>
                      <a:pt x="516249" y="463048"/>
                      <a:pt x="484199" y="536797"/>
                      <a:pt x="506600" y="586423"/>
                    </a:cubicBezTo>
                    <a:cubicBezTo>
                      <a:pt x="509357" y="592626"/>
                      <a:pt x="511080" y="601241"/>
                      <a:pt x="518317" y="602275"/>
                    </a:cubicBezTo>
                    <a:cubicBezTo>
                      <a:pt x="524865" y="603309"/>
                      <a:pt x="527966" y="595038"/>
                      <a:pt x="532102" y="589869"/>
                    </a:cubicBezTo>
                    <a:cubicBezTo>
                      <a:pt x="561739" y="551960"/>
                      <a:pt x="592411" y="514741"/>
                      <a:pt x="626528" y="480279"/>
                    </a:cubicBezTo>
                    <a:cubicBezTo>
                      <a:pt x="650652" y="456155"/>
                      <a:pt x="682702" y="415834"/>
                      <a:pt x="718888" y="415145"/>
                    </a:cubicBezTo>
                    <a:cubicBezTo>
                      <a:pt x="744045" y="414800"/>
                      <a:pt x="768513" y="430308"/>
                      <a:pt x="778852" y="453398"/>
                    </a:cubicBezTo>
                    <a:cubicBezTo>
                      <a:pt x="786434" y="470285"/>
                      <a:pt x="786089" y="489928"/>
                      <a:pt x="781954" y="508193"/>
                    </a:cubicBezTo>
                    <a:cubicBezTo>
                      <a:pt x="777818" y="526114"/>
                      <a:pt x="769547" y="543000"/>
                      <a:pt x="761276" y="559887"/>
                    </a:cubicBezTo>
                    <a:cubicBezTo>
                      <a:pt x="774027" y="533351"/>
                      <a:pt x="816071" y="527492"/>
                      <a:pt x="839850" y="538520"/>
                    </a:cubicBezTo>
                    <a:cubicBezTo>
                      <a:pt x="867076" y="550927"/>
                      <a:pt x="884307" y="580219"/>
                      <a:pt x="887753" y="610202"/>
                    </a:cubicBezTo>
                    <a:cubicBezTo>
                      <a:pt x="891199" y="640184"/>
                      <a:pt x="882928" y="670166"/>
                      <a:pt x="870866" y="697736"/>
                    </a:cubicBezTo>
                    <a:cubicBezTo>
                      <a:pt x="915323" y="697391"/>
                      <a:pt x="927729" y="728407"/>
                      <a:pt x="931520" y="770451"/>
                    </a:cubicBezTo>
                    <a:cubicBezTo>
                      <a:pt x="934622" y="810428"/>
                      <a:pt x="915667" y="839721"/>
                      <a:pt x="897402" y="873838"/>
                    </a:cubicBezTo>
                    <a:close/>
                  </a:path>
                </a:pathLst>
              </a:custGeom>
              <a:solidFill>
                <a:srgbClr val="FDB98A"/>
              </a:solidFill>
              <a:ln w="3438" cap="flat">
                <a:noFill/>
                <a:prstDash val="solid"/>
                <a:miter/>
              </a:ln>
            </p:spPr>
            <p:txBody>
              <a:bodyPr rtlCol="0" anchor="ctr"/>
              <a:lstStyle/>
              <a:p>
                <a:endParaRPr lang="en-US"/>
              </a:p>
            </p:txBody>
          </p:sp>
        </p:grpSp>
      </p:grpSp>
      <p:grpSp>
        <p:nvGrpSpPr>
          <p:cNvPr id="33" name="Group 32">
            <a:extLst>
              <a:ext uri="{FF2B5EF4-FFF2-40B4-BE49-F238E27FC236}">
                <a16:creationId xmlns:a16="http://schemas.microsoft.com/office/drawing/2014/main" id="{5ADCB32B-A147-4E79-8463-B2D3EDE3376A}"/>
              </a:ext>
            </a:extLst>
          </p:cNvPr>
          <p:cNvGrpSpPr/>
          <p:nvPr/>
        </p:nvGrpSpPr>
        <p:grpSpPr>
          <a:xfrm>
            <a:off x="9231664" y="5431552"/>
            <a:ext cx="1125385" cy="1107996"/>
            <a:chOff x="557349" y="2210492"/>
            <a:chExt cx="3538819" cy="3484138"/>
          </a:xfrm>
          <a:solidFill>
            <a:schemeClr val="bg1"/>
          </a:solidFill>
        </p:grpSpPr>
        <p:sp>
          <p:nvSpPr>
            <p:cNvPr id="34" name="Freeform: Shape 33">
              <a:extLst>
                <a:ext uri="{FF2B5EF4-FFF2-40B4-BE49-F238E27FC236}">
                  <a16:creationId xmlns:a16="http://schemas.microsoft.com/office/drawing/2014/main" id="{914404C8-0E28-4B72-A4B1-FB8DC49E0A62}"/>
                </a:ext>
              </a:extLst>
            </p:cNvPr>
            <p:cNvSpPr/>
            <p:nvPr/>
          </p:nvSpPr>
          <p:spPr>
            <a:xfrm>
              <a:off x="557349" y="3701867"/>
              <a:ext cx="3538819" cy="572588"/>
            </a:xfrm>
            <a:custGeom>
              <a:avLst/>
              <a:gdLst>
                <a:gd name="connsiteX0" fmla="*/ 2644515 w 3538819"/>
                <a:gd name="connsiteY0" fmla="*/ 0 h 572588"/>
                <a:gd name="connsiteX1" fmla="*/ 3538819 w 3538819"/>
                <a:gd name="connsiteY1" fmla="*/ 286294 h 572588"/>
                <a:gd name="connsiteX2" fmla="*/ 2644515 w 3538819"/>
                <a:gd name="connsiteY2" fmla="*/ 572588 h 572588"/>
                <a:gd name="connsiteX3" fmla="*/ 2644515 w 3538819"/>
                <a:gd name="connsiteY3" fmla="*/ 325302 h 572588"/>
                <a:gd name="connsiteX4" fmla="*/ 573564 w 3538819"/>
                <a:gd name="connsiteY4" fmla="*/ 325302 h 572588"/>
                <a:gd name="connsiteX5" fmla="*/ 573564 w 3538819"/>
                <a:gd name="connsiteY5" fmla="*/ 332644 h 572588"/>
                <a:gd name="connsiteX6" fmla="*/ 557204 w 3538819"/>
                <a:gd name="connsiteY6" fmla="*/ 332841 h 572588"/>
                <a:gd name="connsiteX7" fmla="*/ 545699 w 3538819"/>
                <a:gd name="connsiteY7" fmla="*/ 341470 h 572588"/>
                <a:gd name="connsiteX8" fmla="*/ 394715 w 3538819"/>
                <a:gd name="connsiteY8" fmla="*/ 500362 h 572588"/>
                <a:gd name="connsiteX9" fmla="*/ 378180 w 3538819"/>
                <a:gd name="connsiteY9" fmla="*/ 508271 h 572588"/>
                <a:gd name="connsiteX10" fmla="*/ 7909 w 3538819"/>
                <a:gd name="connsiteY10" fmla="*/ 502518 h 572588"/>
                <a:gd name="connsiteX11" fmla="*/ 0 w 3538819"/>
                <a:gd name="connsiteY11" fmla="*/ 501800 h 572588"/>
                <a:gd name="connsiteX12" fmla="*/ 257391 w 3538819"/>
                <a:gd name="connsiteY12" fmla="*/ 277480 h 572588"/>
                <a:gd name="connsiteX13" fmla="*/ 30917 w 3538819"/>
                <a:gd name="connsiteY13" fmla="*/ 51004 h 572588"/>
                <a:gd name="connsiteX14" fmla="*/ 73335 w 3538819"/>
                <a:gd name="connsiteY14" fmla="*/ 53162 h 572588"/>
                <a:gd name="connsiteX15" fmla="*/ 402624 w 3538819"/>
                <a:gd name="connsiteY15" fmla="*/ 73292 h 572588"/>
                <a:gd name="connsiteX16" fmla="*/ 422036 w 3538819"/>
                <a:gd name="connsiteY16" fmla="*/ 84077 h 572588"/>
                <a:gd name="connsiteX17" fmla="*/ 543383 w 3538819"/>
                <a:gd name="connsiteY17" fmla="*/ 233975 h 572588"/>
                <a:gd name="connsiteX18" fmla="*/ 2644515 w 3538819"/>
                <a:gd name="connsiteY18" fmla="*/ 233975 h 57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38819" h="572588">
                  <a:moveTo>
                    <a:pt x="2644515" y="0"/>
                  </a:moveTo>
                  <a:lnTo>
                    <a:pt x="3538819" y="286294"/>
                  </a:lnTo>
                  <a:lnTo>
                    <a:pt x="2644515" y="572588"/>
                  </a:lnTo>
                  <a:lnTo>
                    <a:pt x="2644515" y="325302"/>
                  </a:lnTo>
                  <a:lnTo>
                    <a:pt x="573564" y="325302"/>
                  </a:lnTo>
                  <a:lnTo>
                    <a:pt x="573564" y="332644"/>
                  </a:lnTo>
                  <a:lnTo>
                    <a:pt x="557204" y="332841"/>
                  </a:lnTo>
                  <a:cubicBezTo>
                    <a:pt x="552889" y="332841"/>
                    <a:pt x="548575" y="337873"/>
                    <a:pt x="545699" y="341470"/>
                  </a:cubicBezTo>
                  <a:cubicBezTo>
                    <a:pt x="495372" y="394672"/>
                    <a:pt x="445044" y="447877"/>
                    <a:pt x="394715" y="500362"/>
                  </a:cubicBezTo>
                  <a:cubicBezTo>
                    <a:pt x="391121" y="504676"/>
                    <a:pt x="383930" y="508271"/>
                    <a:pt x="378180" y="508271"/>
                  </a:cubicBezTo>
                  <a:cubicBezTo>
                    <a:pt x="254517" y="506832"/>
                    <a:pt x="130854" y="504676"/>
                    <a:pt x="7909" y="502518"/>
                  </a:cubicBezTo>
                  <a:cubicBezTo>
                    <a:pt x="6471" y="502518"/>
                    <a:pt x="4314" y="502518"/>
                    <a:pt x="0" y="501800"/>
                  </a:cubicBezTo>
                  <a:cubicBezTo>
                    <a:pt x="86996" y="426307"/>
                    <a:pt x="171833" y="352253"/>
                    <a:pt x="257391" y="277480"/>
                  </a:cubicBezTo>
                  <a:cubicBezTo>
                    <a:pt x="181900" y="201989"/>
                    <a:pt x="107128" y="127214"/>
                    <a:pt x="30917" y="51004"/>
                  </a:cubicBezTo>
                  <a:cubicBezTo>
                    <a:pt x="46014" y="51724"/>
                    <a:pt x="59675" y="52442"/>
                    <a:pt x="73335" y="53162"/>
                  </a:cubicBezTo>
                  <a:cubicBezTo>
                    <a:pt x="183338" y="59632"/>
                    <a:pt x="292622" y="66103"/>
                    <a:pt x="402624" y="73292"/>
                  </a:cubicBezTo>
                  <a:cubicBezTo>
                    <a:pt x="409095" y="74012"/>
                    <a:pt x="417723" y="78326"/>
                    <a:pt x="422036" y="84077"/>
                  </a:cubicBezTo>
                  <a:lnTo>
                    <a:pt x="543383" y="233975"/>
                  </a:lnTo>
                  <a:lnTo>
                    <a:pt x="2644515" y="233975"/>
                  </a:lnTo>
                  <a:close/>
                </a:path>
              </a:pathLst>
            </a:custGeom>
            <a:grpFill/>
            <a:ln w="3737" cap="flat">
              <a:noFill/>
              <a:prstDash val="solid"/>
              <a:miter/>
            </a:ln>
          </p:spPr>
          <p:txBody>
            <a:bodyPr wrap="square" rtlCol="0" anchor="ctr">
              <a:noAutofit/>
            </a:bodyPr>
            <a:lstStyle/>
            <a:p>
              <a:endParaRPr lang="en-US" dirty="0"/>
            </a:p>
          </p:txBody>
        </p:sp>
        <p:sp>
          <p:nvSpPr>
            <p:cNvPr id="35" name="Freeform: Shape 34">
              <a:extLst>
                <a:ext uri="{FF2B5EF4-FFF2-40B4-BE49-F238E27FC236}">
                  <a16:creationId xmlns:a16="http://schemas.microsoft.com/office/drawing/2014/main" id="{7180061E-22AA-4F86-90BA-D3FC6A070774}"/>
                </a:ext>
              </a:extLst>
            </p:cNvPr>
            <p:cNvSpPr/>
            <p:nvPr/>
          </p:nvSpPr>
          <p:spPr>
            <a:xfrm>
              <a:off x="1370890" y="2210492"/>
              <a:ext cx="1540016" cy="3484138"/>
            </a:xfrm>
            <a:custGeom>
              <a:avLst/>
              <a:gdLst>
                <a:gd name="connsiteX0" fmla="*/ 868498 w 1688569"/>
                <a:gd name="connsiteY0" fmla="*/ 574460 h 3484138"/>
                <a:gd name="connsiteX1" fmla="*/ 149528 w 1688569"/>
                <a:gd name="connsiteY1" fmla="*/ 1723377 h 3484138"/>
                <a:gd name="connsiteX2" fmla="*/ 257294 w 1688569"/>
                <a:gd name="connsiteY2" fmla="*/ 1726080 h 3484138"/>
                <a:gd name="connsiteX3" fmla="*/ 257294 w 1688569"/>
                <a:gd name="connsiteY3" fmla="*/ 1808934 h 3484138"/>
                <a:gd name="connsiteX4" fmla="*/ 162469 w 1688569"/>
                <a:gd name="connsiteY4" fmla="*/ 1808934 h 3484138"/>
                <a:gd name="connsiteX5" fmla="*/ 808824 w 1688569"/>
                <a:gd name="connsiteY5" fmla="*/ 2910399 h 3484138"/>
                <a:gd name="connsiteX6" fmla="*/ 897976 w 1688569"/>
                <a:gd name="connsiteY6" fmla="*/ 2798959 h 3484138"/>
                <a:gd name="connsiteX7" fmla="*/ 1118700 w 1688569"/>
                <a:gd name="connsiteY7" fmla="*/ 2519998 h 3484138"/>
                <a:gd name="connsiteX8" fmla="*/ 1250992 w 1688569"/>
                <a:gd name="connsiteY8" fmla="*/ 2194303 h 3484138"/>
                <a:gd name="connsiteX9" fmla="*/ 1221513 w 1688569"/>
                <a:gd name="connsiteY9" fmla="*/ 2005214 h 3484138"/>
                <a:gd name="connsiteX10" fmla="*/ 1199225 w 1688569"/>
                <a:gd name="connsiteY10" fmla="*/ 1987238 h 3484138"/>
                <a:gd name="connsiteX11" fmla="*/ 1046084 w 1688569"/>
                <a:gd name="connsiteY11" fmla="*/ 1841287 h 3484138"/>
                <a:gd name="connsiteX12" fmla="*/ 1028830 w 1688569"/>
                <a:gd name="connsiteY12" fmla="*/ 1828346 h 3484138"/>
                <a:gd name="connsiteX13" fmla="*/ 941471 w 1688569"/>
                <a:gd name="connsiteY13" fmla="*/ 1826141 h 3484138"/>
                <a:gd name="connsiteX14" fmla="*/ 941471 w 1688569"/>
                <a:gd name="connsiteY14" fmla="*/ 1743239 h 3484138"/>
                <a:gd name="connsiteX15" fmla="*/ 1038175 w 1688569"/>
                <a:gd name="connsiteY15" fmla="*/ 1745665 h 3484138"/>
                <a:gd name="connsiteX16" fmla="*/ 1203539 w 1688569"/>
                <a:gd name="connsiteY16" fmla="*/ 1574549 h 3484138"/>
                <a:gd name="connsiteX17" fmla="*/ 1211448 w 1688569"/>
                <a:gd name="connsiteY17" fmla="*/ 1553699 h 3484138"/>
                <a:gd name="connsiteX18" fmla="*/ 1271842 w 1688569"/>
                <a:gd name="connsiteY18" fmla="*/ 1373237 h 3484138"/>
                <a:gd name="connsiteX19" fmla="*/ 1242363 w 1688569"/>
                <a:gd name="connsiteY19" fmla="*/ 1174081 h 3484138"/>
                <a:gd name="connsiteX20" fmla="*/ 1068373 w 1688569"/>
                <a:gd name="connsiteY20" fmla="*/ 868518 h 3484138"/>
                <a:gd name="connsiteX21" fmla="*/ 1008698 w 1688569"/>
                <a:gd name="connsiteY21" fmla="*/ 796622 h 3484138"/>
                <a:gd name="connsiteX22" fmla="*/ 880721 w 1688569"/>
                <a:gd name="connsiteY22" fmla="*/ 594589 h 3484138"/>
                <a:gd name="connsiteX23" fmla="*/ 868498 w 1688569"/>
                <a:gd name="connsiteY23" fmla="*/ 574460 h 3484138"/>
                <a:gd name="connsiteX24" fmla="*/ 979220 w 1688569"/>
                <a:gd name="connsiteY24" fmla="*/ 0 h 3484138"/>
                <a:gd name="connsiteX25" fmla="*/ 1018045 w 1688569"/>
                <a:gd name="connsiteY25" fmla="*/ 0 h 3484138"/>
                <a:gd name="connsiteX26" fmla="*/ 1206416 w 1688569"/>
                <a:gd name="connsiteY26" fmla="*/ 189089 h 3484138"/>
                <a:gd name="connsiteX27" fmla="*/ 1146022 w 1688569"/>
                <a:gd name="connsiteY27" fmla="*/ 378898 h 3484138"/>
                <a:gd name="connsiteX28" fmla="*/ 1036019 w 1688569"/>
                <a:gd name="connsiteY28" fmla="*/ 405500 h 3484138"/>
                <a:gd name="connsiteX29" fmla="*/ 998633 w 1688569"/>
                <a:gd name="connsiteY29" fmla="*/ 405500 h 3484138"/>
                <a:gd name="connsiteX30" fmla="*/ 1011574 w 1688569"/>
                <a:gd name="connsiteY30" fmla="*/ 468770 h 3484138"/>
                <a:gd name="connsiteX31" fmla="*/ 1123014 w 1688569"/>
                <a:gd name="connsiteY31" fmla="*/ 631257 h 3484138"/>
                <a:gd name="connsiteX32" fmla="*/ 1237331 w 1688569"/>
                <a:gd name="connsiteY32" fmla="*/ 741979 h 3484138"/>
                <a:gd name="connsiteX33" fmla="*/ 1432172 w 1688569"/>
                <a:gd name="connsiteY33" fmla="*/ 972051 h 3484138"/>
                <a:gd name="connsiteX34" fmla="*/ 1477468 w 1688569"/>
                <a:gd name="connsiteY34" fmla="*/ 1023098 h 3484138"/>
                <a:gd name="connsiteX35" fmla="*/ 1554397 w 1688569"/>
                <a:gd name="connsiteY35" fmla="*/ 1244542 h 3484138"/>
                <a:gd name="connsiteX36" fmla="*/ 1491127 w 1688569"/>
                <a:gd name="connsiteY36" fmla="*/ 1440101 h 3484138"/>
                <a:gd name="connsiteX37" fmla="*/ 1359555 w 1688569"/>
                <a:gd name="connsiteY37" fmla="*/ 1600432 h 3484138"/>
                <a:gd name="connsiteX38" fmla="*/ 1460212 w 1688569"/>
                <a:gd name="connsiteY38" fmla="*/ 1755730 h 3484138"/>
                <a:gd name="connsiteX39" fmla="*/ 1688569 w 1688569"/>
                <a:gd name="connsiteY39" fmla="*/ 1761392 h 3484138"/>
                <a:gd name="connsiteX40" fmla="*/ 1688569 w 1688569"/>
                <a:gd name="connsiteY40" fmla="*/ 1845005 h 3484138"/>
                <a:gd name="connsiteX41" fmla="*/ 1626295 w 1688569"/>
                <a:gd name="connsiteY41" fmla="*/ 1843445 h 3484138"/>
                <a:gd name="connsiteX42" fmla="*/ 1465963 w 1688569"/>
                <a:gd name="connsiteY42" fmla="*/ 1839131 h 3484138"/>
                <a:gd name="connsiteX43" fmla="*/ 1450145 w 1688569"/>
                <a:gd name="connsiteY43" fmla="*/ 1849196 h 3484138"/>
                <a:gd name="connsiteX44" fmla="*/ 1378249 w 1688569"/>
                <a:gd name="connsiteY44" fmla="*/ 1949853 h 3484138"/>
                <a:gd name="connsiteX45" fmla="*/ 1390472 w 1688569"/>
                <a:gd name="connsiteY45" fmla="*/ 1962794 h 3484138"/>
                <a:gd name="connsiteX46" fmla="*/ 1506945 w 1688569"/>
                <a:gd name="connsiteY46" fmla="*/ 2166982 h 3484138"/>
                <a:gd name="connsiteX47" fmla="*/ 1442957 w 1688569"/>
                <a:gd name="connsiteY47" fmla="*/ 2467513 h 3484138"/>
                <a:gd name="connsiteX48" fmla="*/ 1360275 w 1688569"/>
                <a:gd name="connsiteY48" fmla="*/ 2552351 h 3484138"/>
                <a:gd name="connsiteX49" fmla="*/ 985690 w 1688569"/>
                <a:gd name="connsiteY49" fmla="*/ 2969354 h 3484138"/>
                <a:gd name="connsiteX50" fmla="*/ 875688 w 1688569"/>
                <a:gd name="connsiteY50" fmla="*/ 3118902 h 3484138"/>
                <a:gd name="connsiteX51" fmla="*/ 868498 w 1688569"/>
                <a:gd name="connsiteY51" fmla="*/ 3130405 h 3484138"/>
                <a:gd name="connsiteX52" fmla="*/ 920264 w 1688569"/>
                <a:gd name="connsiteY52" fmla="*/ 3108835 h 3484138"/>
                <a:gd name="connsiteX53" fmla="*/ 1006540 w 1688569"/>
                <a:gd name="connsiteY53" fmla="*/ 3093017 h 3484138"/>
                <a:gd name="connsiteX54" fmla="*/ 1103603 w 1688569"/>
                <a:gd name="connsiteY54" fmla="*/ 3154849 h 3484138"/>
                <a:gd name="connsiteX55" fmla="*/ 1109353 w 1688569"/>
                <a:gd name="connsiteY55" fmla="*/ 3348972 h 3484138"/>
                <a:gd name="connsiteX56" fmla="*/ 954775 w 1688569"/>
                <a:gd name="connsiteY56" fmla="*/ 3474074 h 3484138"/>
                <a:gd name="connsiteX57" fmla="*/ 918108 w 1688569"/>
                <a:gd name="connsiteY57" fmla="*/ 3482700 h 3484138"/>
                <a:gd name="connsiteX58" fmla="*/ 877845 w 1688569"/>
                <a:gd name="connsiteY58" fmla="*/ 3484138 h 3484138"/>
                <a:gd name="connsiteX59" fmla="*/ 804510 w 1688569"/>
                <a:gd name="connsiteY59" fmla="*/ 3458974 h 3484138"/>
                <a:gd name="connsiteX60" fmla="*/ 704573 w 1688569"/>
                <a:gd name="connsiteY60" fmla="*/ 3316617 h 3484138"/>
                <a:gd name="connsiteX61" fmla="*/ 739084 w 1688569"/>
                <a:gd name="connsiteY61" fmla="*/ 3041971 h 3484138"/>
                <a:gd name="connsiteX62" fmla="*/ 737646 w 1688569"/>
                <a:gd name="connsiteY62" fmla="*/ 3011774 h 3484138"/>
                <a:gd name="connsiteX63" fmla="*/ 43118 w 1688569"/>
                <a:gd name="connsiteY63" fmla="*/ 1831222 h 3484138"/>
                <a:gd name="connsiteX64" fmla="*/ 30177 w 1688569"/>
                <a:gd name="connsiteY64" fmla="*/ 1802464 h 3484138"/>
                <a:gd name="connsiteX65" fmla="*/ 0 w 1688569"/>
                <a:gd name="connsiteY65" fmla="*/ 1802827 h 3484138"/>
                <a:gd name="connsiteX66" fmla="*/ 0 w 1688569"/>
                <a:gd name="connsiteY66" fmla="*/ 1719062 h 3484138"/>
                <a:gd name="connsiteX67" fmla="*/ 36648 w 1688569"/>
                <a:gd name="connsiteY67" fmla="*/ 1719062 h 3484138"/>
                <a:gd name="connsiteX68" fmla="*/ 38086 w 1688569"/>
                <a:gd name="connsiteY68" fmla="*/ 1716186 h 3484138"/>
                <a:gd name="connsiteX69" fmla="*/ 61812 w 1688569"/>
                <a:gd name="connsiteY69" fmla="*/ 1651478 h 3484138"/>
                <a:gd name="connsiteX70" fmla="*/ 801634 w 1688569"/>
                <a:gd name="connsiteY70" fmla="*/ 468770 h 3484138"/>
                <a:gd name="connsiteX71" fmla="*/ 803792 w 1688569"/>
                <a:gd name="connsiteY71" fmla="*/ 445044 h 3484138"/>
                <a:gd name="connsiteX72" fmla="*/ 772157 w 1688569"/>
                <a:gd name="connsiteY72" fmla="*/ 170397 h 3484138"/>
                <a:gd name="connsiteX73" fmla="*/ 915232 w 1688569"/>
                <a:gd name="connsiteY73" fmla="*/ 19412 h 3484138"/>
                <a:gd name="connsiteX74" fmla="*/ 979220 w 1688569"/>
                <a:gd name="connsiteY74" fmla="*/ 0 h 3484138"/>
                <a:gd name="connsiteX0" fmla="*/ 868498 w 1688569"/>
                <a:gd name="connsiteY0" fmla="*/ 574460 h 3484138"/>
                <a:gd name="connsiteX1" fmla="*/ 149528 w 1688569"/>
                <a:gd name="connsiteY1" fmla="*/ 1723377 h 3484138"/>
                <a:gd name="connsiteX2" fmla="*/ 257294 w 1688569"/>
                <a:gd name="connsiteY2" fmla="*/ 1726080 h 3484138"/>
                <a:gd name="connsiteX3" fmla="*/ 257294 w 1688569"/>
                <a:gd name="connsiteY3" fmla="*/ 1808934 h 3484138"/>
                <a:gd name="connsiteX4" fmla="*/ 162469 w 1688569"/>
                <a:gd name="connsiteY4" fmla="*/ 1808934 h 3484138"/>
                <a:gd name="connsiteX5" fmla="*/ 808824 w 1688569"/>
                <a:gd name="connsiteY5" fmla="*/ 2910399 h 3484138"/>
                <a:gd name="connsiteX6" fmla="*/ 897976 w 1688569"/>
                <a:gd name="connsiteY6" fmla="*/ 2798959 h 3484138"/>
                <a:gd name="connsiteX7" fmla="*/ 1118700 w 1688569"/>
                <a:gd name="connsiteY7" fmla="*/ 2519998 h 3484138"/>
                <a:gd name="connsiteX8" fmla="*/ 1250992 w 1688569"/>
                <a:gd name="connsiteY8" fmla="*/ 2194303 h 3484138"/>
                <a:gd name="connsiteX9" fmla="*/ 1221513 w 1688569"/>
                <a:gd name="connsiteY9" fmla="*/ 2005214 h 3484138"/>
                <a:gd name="connsiteX10" fmla="*/ 1199225 w 1688569"/>
                <a:gd name="connsiteY10" fmla="*/ 1987238 h 3484138"/>
                <a:gd name="connsiteX11" fmla="*/ 1046084 w 1688569"/>
                <a:gd name="connsiteY11" fmla="*/ 1841287 h 3484138"/>
                <a:gd name="connsiteX12" fmla="*/ 1028830 w 1688569"/>
                <a:gd name="connsiteY12" fmla="*/ 1828346 h 3484138"/>
                <a:gd name="connsiteX13" fmla="*/ 941471 w 1688569"/>
                <a:gd name="connsiteY13" fmla="*/ 1826141 h 3484138"/>
                <a:gd name="connsiteX14" fmla="*/ 941471 w 1688569"/>
                <a:gd name="connsiteY14" fmla="*/ 1743239 h 3484138"/>
                <a:gd name="connsiteX15" fmla="*/ 1038175 w 1688569"/>
                <a:gd name="connsiteY15" fmla="*/ 1745665 h 3484138"/>
                <a:gd name="connsiteX16" fmla="*/ 1203539 w 1688569"/>
                <a:gd name="connsiteY16" fmla="*/ 1574549 h 3484138"/>
                <a:gd name="connsiteX17" fmla="*/ 1211448 w 1688569"/>
                <a:gd name="connsiteY17" fmla="*/ 1553699 h 3484138"/>
                <a:gd name="connsiteX18" fmla="*/ 1271842 w 1688569"/>
                <a:gd name="connsiteY18" fmla="*/ 1373237 h 3484138"/>
                <a:gd name="connsiteX19" fmla="*/ 1242363 w 1688569"/>
                <a:gd name="connsiteY19" fmla="*/ 1174081 h 3484138"/>
                <a:gd name="connsiteX20" fmla="*/ 1068373 w 1688569"/>
                <a:gd name="connsiteY20" fmla="*/ 868518 h 3484138"/>
                <a:gd name="connsiteX21" fmla="*/ 1008698 w 1688569"/>
                <a:gd name="connsiteY21" fmla="*/ 796622 h 3484138"/>
                <a:gd name="connsiteX22" fmla="*/ 880721 w 1688569"/>
                <a:gd name="connsiteY22" fmla="*/ 594589 h 3484138"/>
                <a:gd name="connsiteX23" fmla="*/ 868498 w 1688569"/>
                <a:gd name="connsiteY23" fmla="*/ 574460 h 3484138"/>
                <a:gd name="connsiteX24" fmla="*/ 979220 w 1688569"/>
                <a:gd name="connsiteY24" fmla="*/ 0 h 3484138"/>
                <a:gd name="connsiteX25" fmla="*/ 1018045 w 1688569"/>
                <a:gd name="connsiteY25" fmla="*/ 0 h 3484138"/>
                <a:gd name="connsiteX26" fmla="*/ 1206416 w 1688569"/>
                <a:gd name="connsiteY26" fmla="*/ 189089 h 3484138"/>
                <a:gd name="connsiteX27" fmla="*/ 1146022 w 1688569"/>
                <a:gd name="connsiteY27" fmla="*/ 378898 h 3484138"/>
                <a:gd name="connsiteX28" fmla="*/ 1036019 w 1688569"/>
                <a:gd name="connsiteY28" fmla="*/ 405500 h 3484138"/>
                <a:gd name="connsiteX29" fmla="*/ 998633 w 1688569"/>
                <a:gd name="connsiteY29" fmla="*/ 405500 h 3484138"/>
                <a:gd name="connsiteX30" fmla="*/ 1011574 w 1688569"/>
                <a:gd name="connsiteY30" fmla="*/ 468770 h 3484138"/>
                <a:gd name="connsiteX31" fmla="*/ 1123014 w 1688569"/>
                <a:gd name="connsiteY31" fmla="*/ 631257 h 3484138"/>
                <a:gd name="connsiteX32" fmla="*/ 1237331 w 1688569"/>
                <a:gd name="connsiteY32" fmla="*/ 741979 h 3484138"/>
                <a:gd name="connsiteX33" fmla="*/ 1432172 w 1688569"/>
                <a:gd name="connsiteY33" fmla="*/ 972051 h 3484138"/>
                <a:gd name="connsiteX34" fmla="*/ 1477468 w 1688569"/>
                <a:gd name="connsiteY34" fmla="*/ 1023098 h 3484138"/>
                <a:gd name="connsiteX35" fmla="*/ 1554397 w 1688569"/>
                <a:gd name="connsiteY35" fmla="*/ 1244542 h 3484138"/>
                <a:gd name="connsiteX36" fmla="*/ 1491127 w 1688569"/>
                <a:gd name="connsiteY36" fmla="*/ 1440101 h 3484138"/>
                <a:gd name="connsiteX37" fmla="*/ 1359555 w 1688569"/>
                <a:gd name="connsiteY37" fmla="*/ 1600432 h 3484138"/>
                <a:gd name="connsiteX38" fmla="*/ 1460212 w 1688569"/>
                <a:gd name="connsiteY38" fmla="*/ 1755730 h 3484138"/>
                <a:gd name="connsiteX39" fmla="*/ 1688569 w 1688569"/>
                <a:gd name="connsiteY39" fmla="*/ 1761392 h 3484138"/>
                <a:gd name="connsiteX40" fmla="*/ 1626295 w 1688569"/>
                <a:gd name="connsiteY40" fmla="*/ 1843445 h 3484138"/>
                <a:gd name="connsiteX41" fmla="*/ 1465963 w 1688569"/>
                <a:gd name="connsiteY41" fmla="*/ 1839131 h 3484138"/>
                <a:gd name="connsiteX42" fmla="*/ 1450145 w 1688569"/>
                <a:gd name="connsiteY42" fmla="*/ 1849196 h 3484138"/>
                <a:gd name="connsiteX43" fmla="*/ 1378249 w 1688569"/>
                <a:gd name="connsiteY43" fmla="*/ 1949853 h 3484138"/>
                <a:gd name="connsiteX44" fmla="*/ 1390472 w 1688569"/>
                <a:gd name="connsiteY44" fmla="*/ 1962794 h 3484138"/>
                <a:gd name="connsiteX45" fmla="*/ 1506945 w 1688569"/>
                <a:gd name="connsiteY45" fmla="*/ 2166982 h 3484138"/>
                <a:gd name="connsiteX46" fmla="*/ 1442957 w 1688569"/>
                <a:gd name="connsiteY46" fmla="*/ 2467513 h 3484138"/>
                <a:gd name="connsiteX47" fmla="*/ 1360275 w 1688569"/>
                <a:gd name="connsiteY47" fmla="*/ 2552351 h 3484138"/>
                <a:gd name="connsiteX48" fmla="*/ 985690 w 1688569"/>
                <a:gd name="connsiteY48" fmla="*/ 2969354 h 3484138"/>
                <a:gd name="connsiteX49" fmla="*/ 875688 w 1688569"/>
                <a:gd name="connsiteY49" fmla="*/ 3118902 h 3484138"/>
                <a:gd name="connsiteX50" fmla="*/ 868498 w 1688569"/>
                <a:gd name="connsiteY50" fmla="*/ 3130405 h 3484138"/>
                <a:gd name="connsiteX51" fmla="*/ 920264 w 1688569"/>
                <a:gd name="connsiteY51" fmla="*/ 3108835 h 3484138"/>
                <a:gd name="connsiteX52" fmla="*/ 1006540 w 1688569"/>
                <a:gd name="connsiteY52" fmla="*/ 3093017 h 3484138"/>
                <a:gd name="connsiteX53" fmla="*/ 1103603 w 1688569"/>
                <a:gd name="connsiteY53" fmla="*/ 3154849 h 3484138"/>
                <a:gd name="connsiteX54" fmla="*/ 1109353 w 1688569"/>
                <a:gd name="connsiteY54" fmla="*/ 3348972 h 3484138"/>
                <a:gd name="connsiteX55" fmla="*/ 954775 w 1688569"/>
                <a:gd name="connsiteY55" fmla="*/ 3474074 h 3484138"/>
                <a:gd name="connsiteX56" fmla="*/ 918108 w 1688569"/>
                <a:gd name="connsiteY56" fmla="*/ 3482700 h 3484138"/>
                <a:gd name="connsiteX57" fmla="*/ 877845 w 1688569"/>
                <a:gd name="connsiteY57" fmla="*/ 3484138 h 3484138"/>
                <a:gd name="connsiteX58" fmla="*/ 804510 w 1688569"/>
                <a:gd name="connsiteY58" fmla="*/ 3458974 h 3484138"/>
                <a:gd name="connsiteX59" fmla="*/ 704573 w 1688569"/>
                <a:gd name="connsiteY59" fmla="*/ 3316617 h 3484138"/>
                <a:gd name="connsiteX60" fmla="*/ 739084 w 1688569"/>
                <a:gd name="connsiteY60" fmla="*/ 3041971 h 3484138"/>
                <a:gd name="connsiteX61" fmla="*/ 737646 w 1688569"/>
                <a:gd name="connsiteY61" fmla="*/ 3011774 h 3484138"/>
                <a:gd name="connsiteX62" fmla="*/ 43118 w 1688569"/>
                <a:gd name="connsiteY62" fmla="*/ 1831222 h 3484138"/>
                <a:gd name="connsiteX63" fmla="*/ 30177 w 1688569"/>
                <a:gd name="connsiteY63" fmla="*/ 1802464 h 3484138"/>
                <a:gd name="connsiteX64" fmla="*/ 0 w 1688569"/>
                <a:gd name="connsiteY64" fmla="*/ 1802827 h 3484138"/>
                <a:gd name="connsiteX65" fmla="*/ 0 w 1688569"/>
                <a:gd name="connsiteY65" fmla="*/ 1719062 h 3484138"/>
                <a:gd name="connsiteX66" fmla="*/ 36648 w 1688569"/>
                <a:gd name="connsiteY66" fmla="*/ 1719062 h 3484138"/>
                <a:gd name="connsiteX67" fmla="*/ 38086 w 1688569"/>
                <a:gd name="connsiteY67" fmla="*/ 1716186 h 3484138"/>
                <a:gd name="connsiteX68" fmla="*/ 61812 w 1688569"/>
                <a:gd name="connsiteY68" fmla="*/ 1651478 h 3484138"/>
                <a:gd name="connsiteX69" fmla="*/ 801634 w 1688569"/>
                <a:gd name="connsiteY69" fmla="*/ 468770 h 3484138"/>
                <a:gd name="connsiteX70" fmla="*/ 803792 w 1688569"/>
                <a:gd name="connsiteY70" fmla="*/ 445044 h 3484138"/>
                <a:gd name="connsiteX71" fmla="*/ 772157 w 1688569"/>
                <a:gd name="connsiteY71" fmla="*/ 170397 h 3484138"/>
                <a:gd name="connsiteX72" fmla="*/ 915232 w 1688569"/>
                <a:gd name="connsiteY72" fmla="*/ 19412 h 3484138"/>
                <a:gd name="connsiteX73" fmla="*/ 979220 w 1688569"/>
                <a:gd name="connsiteY73" fmla="*/ 0 h 3484138"/>
                <a:gd name="connsiteX0" fmla="*/ 868498 w 1626295"/>
                <a:gd name="connsiteY0" fmla="*/ 574460 h 3484138"/>
                <a:gd name="connsiteX1" fmla="*/ 149528 w 1626295"/>
                <a:gd name="connsiteY1" fmla="*/ 1723377 h 3484138"/>
                <a:gd name="connsiteX2" fmla="*/ 257294 w 1626295"/>
                <a:gd name="connsiteY2" fmla="*/ 1726080 h 3484138"/>
                <a:gd name="connsiteX3" fmla="*/ 257294 w 1626295"/>
                <a:gd name="connsiteY3" fmla="*/ 1808934 h 3484138"/>
                <a:gd name="connsiteX4" fmla="*/ 162469 w 1626295"/>
                <a:gd name="connsiteY4" fmla="*/ 1808934 h 3484138"/>
                <a:gd name="connsiteX5" fmla="*/ 808824 w 1626295"/>
                <a:gd name="connsiteY5" fmla="*/ 2910399 h 3484138"/>
                <a:gd name="connsiteX6" fmla="*/ 897976 w 1626295"/>
                <a:gd name="connsiteY6" fmla="*/ 2798959 h 3484138"/>
                <a:gd name="connsiteX7" fmla="*/ 1118700 w 1626295"/>
                <a:gd name="connsiteY7" fmla="*/ 2519998 h 3484138"/>
                <a:gd name="connsiteX8" fmla="*/ 1250992 w 1626295"/>
                <a:gd name="connsiteY8" fmla="*/ 2194303 h 3484138"/>
                <a:gd name="connsiteX9" fmla="*/ 1221513 w 1626295"/>
                <a:gd name="connsiteY9" fmla="*/ 2005214 h 3484138"/>
                <a:gd name="connsiteX10" fmla="*/ 1199225 w 1626295"/>
                <a:gd name="connsiteY10" fmla="*/ 1987238 h 3484138"/>
                <a:gd name="connsiteX11" fmla="*/ 1046084 w 1626295"/>
                <a:gd name="connsiteY11" fmla="*/ 1841287 h 3484138"/>
                <a:gd name="connsiteX12" fmla="*/ 1028830 w 1626295"/>
                <a:gd name="connsiteY12" fmla="*/ 1828346 h 3484138"/>
                <a:gd name="connsiteX13" fmla="*/ 941471 w 1626295"/>
                <a:gd name="connsiteY13" fmla="*/ 1826141 h 3484138"/>
                <a:gd name="connsiteX14" fmla="*/ 941471 w 1626295"/>
                <a:gd name="connsiteY14" fmla="*/ 1743239 h 3484138"/>
                <a:gd name="connsiteX15" fmla="*/ 1038175 w 1626295"/>
                <a:gd name="connsiteY15" fmla="*/ 1745665 h 3484138"/>
                <a:gd name="connsiteX16" fmla="*/ 1203539 w 1626295"/>
                <a:gd name="connsiteY16" fmla="*/ 1574549 h 3484138"/>
                <a:gd name="connsiteX17" fmla="*/ 1211448 w 1626295"/>
                <a:gd name="connsiteY17" fmla="*/ 1553699 h 3484138"/>
                <a:gd name="connsiteX18" fmla="*/ 1271842 w 1626295"/>
                <a:gd name="connsiteY18" fmla="*/ 1373237 h 3484138"/>
                <a:gd name="connsiteX19" fmla="*/ 1242363 w 1626295"/>
                <a:gd name="connsiteY19" fmla="*/ 1174081 h 3484138"/>
                <a:gd name="connsiteX20" fmla="*/ 1068373 w 1626295"/>
                <a:gd name="connsiteY20" fmla="*/ 868518 h 3484138"/>
                <a:gd name="connsiteX21" fmla="*/ 1008698 w 1626295"/>
                <a:gd name="connsiteY21" fmla="*/ 796622 h 3484138"/>
                <a:gd name="connsiteX22" fmla="*/ 880721 w 1626295"/>
                <a:gd name="connsiteY22" fmla="*/ 594589 h 3484138"/>
                <a:gd name="connsiteX23" fmla="*/ 868498 w 1626295"/>
                <a:gd name="connsiteY23" fmla="*/ 574460 h 3484138"/>
                <a:gd name="connsiteX24" fmla="*/ 979220 w 1626295"/>
                <a:gd name="connsiteY24" fmla="*/ 0 h 3484138"/>
                <a:gd name="connsiteX25" fmla="*/ 1018045 w 1626295"/>
                <a:gd name="connsiteY25" fmla="*/ 0 h 3484138"/>
                <a:gd name="connsiteX26" fmla="*/ 1206416 w 1626295"/>
                <a:gd name="connsiteY26" fmla="*/ 189089 h 3484138"/>
                <a:gd name="connsiteX27" fmla="*/ 1146022 w 1626295"/>
                <a:gd name="connsiteY27" fmla="*/ 378898 h 3484138"/>
                <a:gd name="connsiteX28" fmla="*/ 1036019 w 1626295"/>
                <a:gd name="connsiteY28" fmla="*/ 405500 h 3484138"/>
                <a:gd name="connsiteX29" fmla="*/ 998633 w 1626295"/>
                <a:gd name="connsiteY29" fmla="*/ 405500 h 3484138"/>
                <a:gd name="connsiteX30" fmla="*/ 1011574 w 1626295"/>
                <a:gd name="connsiteY30" fmla="*/ 468770 h 3484138"/>
                <a:gd name="connsiteX31" fmla="*/ 1123014 w 1626295"/>
                <a:gd name="connsiteY31" fmla="*/ 631257 h 3484138"/>
                <a:gd name="connsiteX32" fmla="*/ 1237331 w 1626295"/>
                <a:gd name="connsiteY32" fmla="*/ 741979 h 3484138"/>
                <a:gd name="connsiteX33" fmla="*/ 1432172 w 1626295"/>
                <a:gd name="connsiteY33" fmla="*/ 972051 h 3484138"/>
                <a:gd name="connsiteX34" fmla="*/ 1477468 w 1626295"/>
                <a:gd name="connsiteY34" fmla="*/ 1023098 h 3484138"/>
                <a:gd name="connsiteX35" fmla="*/ 1554397 w 1626295"/>
                <a:gd name="connsiteY35" fmla="*/ 1244542 h 3484138"/>
                <a:gd name="connsiteX36" fmla="*/ 1491127 w 1626295"/>
                <a:gd name="connsiteY36" fmla="*/ 1440101 h 3484138"/>
                <a:gd name="connsiteX37" fmla="*/ 1359555 w 1626295"/>
                <a:gd name="connsiteY37" fmla="*/ 1600432 h 3484138"/>
                <a:gd name="connsiteX38" fmla="*/ 1460212 w 1626295"/>
                <a:gd name="connsiteY38" fmla="*/ 1755730 h 3484138"/>
                <a:gd name="connsiteX39" fmla="*/ 1626295 w 1626295"/>
                <a:gd name="connsiteY39" fmla="*/ 1843445 h 3484138"/>
                <a:gd name="connsiteX40" fmla="*/ 1465963 w 1626295"/>
                <a:gd name="connsiteY40" fmla="*/ 1839131 h 3484138"/>
                <a:gd name="connsiteX41" fmla="*/ 1450145 w 1626295"/>
                <a:gd name="connsiteY41" fmla="*/ 1849196 h 3484138"/>
                <a:gd name="connsiteX42" fmla="*/ 1378249 w 1626295"/>
                <a:gd name="connsiteY42" fmla="*/ 1949853 h 3484138"/>
                <a:gd name="connsiteX43" fmla="*/ 1390472 w 1626295"/>
                <a:gd name="connsiteY43" fmla="*/ 1962794 h 3484138"/>
                <a:gd name="connsiteX44" fmla="*/ 1506945 w 1626295"/>
                <a:gd name="connsiteY44" fmla="*/ 2166982 h 3484138"/>
                <a:gd name="connsiteX45" fmla="*/ 1442957 w 1626295"/>
                <a:gd name="connsiteY45" fmla="*/ 2467513 h 3484138"/>
                <a:gd name="connsiteX46" fmla="*/ 1360275 w 1626295"/>
                <a:gd name="connsiteY46" fmla="*/ 2552351 h 3484138"/>
                <a:gd name="connsiteX47" fmla="*/ 985690 w 1626295"/>
                <a:gd name="connsiteY47" fmla="*/ 2969354 h 3484138"/>
                <a:gd name="connsiteX48" fmla="*/ 875688 w 1626295"/>
                <a:gd name="connsiteY48" fmla="*/ 3118902 h 3484138"/>
                <a:gd name="connsiteX49" fmla="*/ 868498 w 1626295"/>
                <a:gd name="connsiteY49" fmla="*/ 3130405 h 3484138"/>
                <a:gd name="connsiteX50" fmla="*/ 920264 w 1626295"/>
                <a:gd name="connsiteY50" fmla="*/ 3108835 h 3484138"/>
                <a:gd name="connsiteX51" fmla="*/ 1006540 w 1626295"/>
                <a:gd name="connsiteY51" fmla="*/ 3093017 h 3484138"/>
                <a:gd name="connsiteX52" fmla="*/ 1103603 w 1626295"/>
                <a:gd name="connsiteY52" fmla="*/ 3154849 h 3484138"/>
                <a:gd name="connsiteX53" fmla="*/ 1109353 w 1626295"/>
                <a:gd name="connsiteY53" fmla="*/ 3348972 h 3484138"/>
                <a:gd name="connsiteX54" fmla="*/ 954775 w 1626295"/>
                <a:gd name="connsiteY54" fmla="*/ 3474074 h 3484138"/>
                <a:gd name="connsiteX55" fmla="*/ 918108 w 1626295"/>
                <a:gd name="connsiteY55" fmla="*/ 3482700 h 3484138"/>
                <a:gd name="connsiteX56" fmla="*/ 877845 w 1626295"/>
                <a:gd name="connsiteY56" fmla="*/ 3484138 h 3484138"/>
                <a:gd name="connsiteX57" fmla="*/ 804510 w 1626295"/>
                <a:gd name="connsiteY57" fmla="*/ 3458974 h 3484138"/>
                <a:gd name="connsiteX58" fmla="*/ 704573 w 1626295"/>
                <a:gd name="connsiteY58" fmla="*/ 3316617 h 3484138"/>
                <a:gd name="connsiteX59" fmla="*/ 739084 w 1626295"/>
                <a:gd name="connsiteY59" fmla="*/ 3041971 h 3484138"/>
                <a:gd name="connsiteX60" fmla="*/ 737646 w 1626295"/>
                <a:gd name="connsiteY60" fmla="*/ 3011774 h 3484138"/>
                <a:gd name="connsiteX61" fmla="*/ 43118 w 1626295"/>
                <a:gd name="connsiteY61" fmla="*/ 1831222 h 3484138"/>
                <a:gd name="connsiteX62" fmla="*/ 30177 w 1626295"/>
                <a:gd name="connsiteY62" fmla="*/ 1802464 h 3484138"/>
                <a:gd name="connsiteX63" fmla="*/ 0 w 1626295"/>
                <a:gd name="connsiteY63" fmla="*/ 1802827 h 3484138"/>
                <a:gd name="connsiteX64" fmla="*/ 0 w 1626295"/>
                <a:gd name="connsiteY64" fmla="*/ 1719062 h 3484138"/>
                <a:gd name="connsiteX65" fmla="*/ 36648 w 1626295"/>
                <a:gd name="connsiteY65" fmla="*/ 1719062 h 3484138"/>
                <a:gd name="connsiteX66" fmla="*/ 38086 w 1626295"/>
                <a:gd name="connsiteY66" fmla="*/ 1716186 h 3484138"/>
                <a:gd name="connsiteX67" fmla="*/ 61812 w 1626295"/>
                <a:gd name="connsiteY67" fmla="*/ 1651478 h 3484138"/>
                <a:gd name="connsiteX68" fmla="*/ 801634 w 1626295"/>
                <a:gd name="connsiteY68" fmla="*/ 468770 h 3484138"/>
                <a:gd name="connsiteX69" fmla="*/ 803792 w 1626295"/>
                <a:gd name="connsiteY69" fmla="*/ 445044 h 3484138"/>
                <a:gd name="connsiteX70" fmla="*/ 772157 w 1626295"/>
                <a:gd name="connsiteY70" fmla="*/ 170397 h 3484138"/>
                <a:gd name="connsiteX71" fmla="*/ 915232 w 1626295"/>
                <a:gd name="connsiteY71" fmla="*/ 19412 h 3484138"/>
                <a:gd name="connsiteX72" fmla="*/ 979220 w 1626295"/>
                <a:gd name="connsiteY72" fmla="*/ 0 h 3484138"/>
                <a:gd name="connsiteX0" fmla="*/ 868498 w 1554821"/>
                <a:gd name="connsiteY0" fmla="*/ 574460 h 3484138"/>
                <a:gd name="connsiteX1" fmla="*/ 149528 w 1554821"/>
                <a:gd name="connsiteY1" fmla="*/ 1723377 h 3484138"/>
                <a:gd name="connsiteX2" fmla="*/ 257294 w 1554821"/>
                <a:gd name="connsiteY2" fmla="*/ 1726080 h 3484138"/>
                <a:gd name="connsiteX3" fmla="*/ 257294 w 1554821"/>
                <a:gd name="connsiteY3" fmla="*/ 1808934 h 3484138"/>
                <a:gd name="connsiteX4" fmla="*/ 162469 w 1554821"/>
                <a:gd name="connsiteY4" fmla="*/ 1808934 h 3484138"/>
                <a:gd name="connsiteX5" fmla="*/ 808824 w 1554821"/>
                <a:gd name="connsiteY5" fmla="*/ 2910399 h 3484138"/>
                <a:gd name="connsiteX6" fmla="*/ 897976 w 1554821"/>
                <a:gd name="connsiteY6" fmla="*/ 2798959 h 3484138"/>
                <a:gd name="connsiteX7" fmla="*/ 1118700 w 1554821"/>
                <a:gd name="connsiteY7" fmla="*/ 2519998 h 3484138"/>
                <a:gd name="connsiteX8" fmla="*/ 1250992 w 1554821"/>
                <a:gd name="connsiteY8" fmla="*/ 2194303 h 3484138"/>
                <a:gd name="connsiteX9" fmla="*/ 1221513 w 1554821"/>
                <a:gd name="connsiteY9" fmla="*/ 2005214 h 3484138"/>
                <a:gd name="connsiteX10" fmla="*/ 1199225 w 1554821"/>
                <a:gd name="connsiteY10" fmla="*/ 1987238 h 3484138"/>
                <a:gd name="connsiteX11" fmla="*/ 1046084 w 1554821"/>
                <a:gd name="connsiteY11" fmla="*/ 1841287 h 3484138"/>
                <a:gd name="connsiteX12" fmla="*/ 1028830 w 1554821"/>
                <a:gd name="connsiteY12" fmla="*/ 1828346 h 3484138"/>
                <a:gd name="connsiteX13" fmla="*/ 941471 w 1554821"/>
                <a:gd name="connsiteY13" fmla="*/ 1826141 h 3484138"/>
                <a:gd name="connsiteX14" fmla="*/ 941471 w 1554821"/>
                <a:gd name="connsiteY14" fmla="*/ 1743239 h 3484138"/>
                <a:gd name="connsiteX15" fmla="*/ 1038175 w 1554821"/>
                <a:gd name="connsiteY15" fmla="*/ 1745665 h 3484138"/>
                <a:gd name="connsiteX16" fmla="*/ 1203539 w 1554821"/>
                <a:gd name="connsiteY16" fmla="*/ 1574549 h 3484138"/>
                <a:gd name="connsiteX17" fmla="*/ 1211448 w 1554821"/>
                <a:gd name="connsiteY17" fmla="*/ 1553699 h 3484138"/>
                <a:gd name="connsiteX18" fmla="*/ 1271842 w 1554821"/>
                <a:gd name="connsiteY18" fmla="*/ 1373237 h 3484138"/>
                <a:gd name="connsiteX19" fmla="*/ 1242363 w 1554821"/>
                <a:gd name="connsiteY19" fmla="*/ 1174081 h 3484138"/>
                <a:gd name="connsiteX20" fmla="*/ 1068373 w 1554821"/>
                <a:gd name="connsiteY20" fmla="*/ 868518 h 3484138"/>
                <a:gd name="connsiteX21" fmla="*/ 1008698 w 1554821"/>
                <a:gd name="connsiteY21" fmla="*/ 796622 h 3484138"/>
                <a:gd name="connsiteX22" fmla="*/ 880721 w 1554821"/>
                <a:gd name="connsiteY22" fmla="*/ 594589 h 3484138"/>
                <a:gd name="connsiteX23" fmla="*/ 868498 w 1554821"/>
                <a:gd name="connsiteY23" fmla="*/ 574460 h 3484138"/>
                <a:gd name="connsiteX24" fmla="*/ 979220 w 1554821"/>
                <a:gd name="connsiteY24" fmla="*/ 0 h 3484138"/>
                <a:gd name="connsiteX25" fmla="*/ 1018045 w 1554821"/>
                <a:gd name="connsiteY25" fmla="*/ 0 h 3484138"/>
                <a:gd name="connsiteX26" fmla="*/ 1206416 w 1554821"/>
                <a:gd name="connsiteY26" fmla="*/ 189089 h 3484138"/>
                <a:gd name="connsiteX27" fmla="*/ 1146022 w 1554821"/>
                <a:gd name="connsiteY27" fmla="*/ 378898 h 3484138"/>
                <a:gd name="connsiteX28" fmla="*/ 1036019 w 1554821"/>
                <a:gd name="connsiteY28" fmla="*/ 405500 h 3484138"/>
                <a:gd name="connsiteX29" fmla="*/ 998633 w 1554821"/>
                <a:gd name="connsiteY29" fmla="*/ 405500 h 3484138"/>
                <a:gd name="connsiteX30" fmla="*/ 1011574 w 1554821"/>
                <a:gd name="connsiteY30" fmla="*/ 468770 h 3484138"/>
                <a:gd name="connsiteX31" fmla="*/ 1123014 w 1554821"/>
                <a:gd name="connsiteY31" fmla="*/ 631257 h 3484138"/>
                <a:gd name="connsiteX32" fmla="*/ 1237331 w 1554821"/>
                <a:gd name="connsiteY32" fmla="*/ 741979 h 3484138"/>
                <a:gd name="connsiteX33" fmla="*/ 1432172 w 1554821"/>
                <a:gd name="connsiteY33" fmla="*/ 972051 h 3484138"/>
                <a:gd name="connsiteX34" fmla="*/ 1477468 w 1554821"/>
                <a:gd name="connsiteY34" fmla="*/ 1023098 h 3484138"/>
                <a:gd name="connsiteX35" fmla="*/ 1554397 w 1554821"/>
                <a:gd name="connsiteY35" fmla="*/ 1244542 h 3484138"/>
                <a:gd name="connsiteX36" fmla="*/ 1491127 w 1554821"/>
                <a:gd name="connsiteY36" fmla="*/ 1440101 h 3484138"/>
                <a:gd name="connsiteX37" fmla="*/ 1359555 w 1554821"/>
                <a:gd name="connsiteY37" fmla="*/ 1600432 h 3484138"/>
                <a:gd name="connsiteX38" fmla="*/ 1460212 w 1554821"/>
                <a:gd name="connsiteY38" fmla="*/ 1755730 h 3484138"/>
                <a:gd name="connsiteX39" fmla="*/ 1465963 w 1554821"/>
                <a:gd name="connsiteY39" fmla="*/ 1839131 h 3484138"/>
                <a:gd name="connsiteX40" fmla="*/ 1450145 w 1554821"/>
                <a:gd name="connsiteY40" fmla="*/ 1849196 h 3484138"/>
                <a:gd name="connsiteX41" fmla="*/ 1378249 w 1554821"/>
                <a:gd name="connsiteY41" fmla="*/ 1949853 h 3484138"/>
                <a:gd name="connsiteX42" fmla="*/ 1390472 w 1554821"/>
                <a:gd name="connsiteY42" fmla="*/ 1962794 h 3484138"/>
                <a:gd name="connsiteX43" fmla="*/ 1506945 w 1554821"/>
                <a:gd name="connsiteY43" fmla="*/ 2166982 h 3484138"/>
                <a:gd name="connsiteX44" fmla="*/ 1442957 w 1554821"/>
                <a:gd name="connsiteY44" fmla="*/ 2467513 h 3484138"/>
                <a:gd name="connsiteX45" fmla="*/ 1360275 w 1554821"/>
                <a:gd name="connsiteY45" fmla="*/ 2552351 h 3484138"/>
                <a:gd name="connsiteX46" fmla="*/ 985690 w 1554821"/>
                <a:gd name="connsiteY46" fmla="*/ 2969354 h 3484138"/>
                <a:gd name="connsiteX47" fmla="*/ 875688 w 1554821"/>
                <a:gd name="connsiteY47" fmla="*/ 3118902 h 3484138"/>
                <a:gd name="connsiteX48" fmla="*/ 868498 w 1554821"/>
                <a:gd name="connsiteY48" fmla="*/ 3130405 h 3484138"/>
                <a:gd name="connsiteX49" fmla="*/ 920264 w 1554821"/>
                <a:gd name="connsiteY49" fmla="*/ 3108835 h 3484138"/>
                <a:gd name="connsiteX50" fmla="*/ 1006540 w 1554821"/>
                <a:gd name="connsiteY50" fmla="*/ 3093017 h 3484138"/>
                <a:gd name="connsiteX51" fmla="*/ 1103603 w 1554821"/>
                <a:gd name="connsiteY51" fmla="*/ 3154849 h 3484138"/>
                <a:gd name="connsiteX52" fmla="*/ 1109353 w 1554821"/>
                <a:gd name="connsiteY52" fmla="*/ 3348972 h 3484138"/>
                <a:gd name="connsiteX53" fmla="*/ 954775 w 1554821"/>
                <a:gd name="connsiteY53" fmla="*/ 3474074 h 3484138"/>
                <a:gd name="connsiteX54" fmla="*/ 918108 w 1554821"/>
                <a:gd name="connsiteY54" fmla="*/ 3482700 h 3484138"/>
                <a:gd name="connsiteX55" fmla="*/ 877845 w 1554821"/>
                <a:gd name="connsiteY55" fmla="*/ 3484138 h 3484138"/>
                <a:gd name="connsiteX56" fmla="*/ 804510 w 1554821"/>
                <a:gd name="connsiteY56" fmla="*/ 3458974 h 3484138"/>
                <a:gd name="connsiteX57" fmla="*/ 704573 w 1554821"/>
                <a:gd name="connsiteY57" fmla="*/ 3316617 h 3484138"/>
                <a:gd name="connsiteX58" fmla="*/ 739084 w 1554821"/>
                <a:gd name="connsiteY58" fmla="*/ 3041971 h 3484138"/>
                <a:gd name="connsiteX59" fmla="*/ 737646 w 1554821"/>
                <a:gd name="connsiteY59" fmla="*/ 3011774 h 3484138"/>
                <a:gd name="connsiteX60" fmla="*/ 43118 w 1554821"/>
                <a:gd name="connsiteY60" fmla="*/ 1831222 h 3484138"/>
                <a:gd name="connsiteX61" fmla="*/ 30177 w 1554821"/>
                <a:gd name="connsiteY61" fmla="*/ 1802464 h 3484138"/>
                <a:gd name="connsiteX62" fmla="*/ 0 w 1554821"/>
                <a:gd name="connsiteY62" fmla="*/ 1802827 h 3484138"/>
                <a:gd name="connsiteX63" fmla="*/ 0 w 1554821"/>
                <a:gd name="connsiteY63" fmla="*/ 1719062 h 3484138"/>
                <a:gd name="connsiteX64" fmla="*/ 36648 w 1554821"/>
                <a:gd name="connsiteY64" fmla="*/ 1719062 h 3484138"/>
                <a:gd name="connsiteX65" fmla="*/ 38086 w 1554821"/>
                <a:gd name="connsiteY65" fmla="*/ 1716186 h 3484138"/>
                <a:gd name="connsiteX66" fmla="*/ 61812 w 1554821"/>
                <a:gd name="connsiteY66" fmla="*/ 1651478 h 3484138"/>
                <a:gd name="connsiteX67" fmla="*/ 801634 w 1554821"/>
                <a:gd name="connsiteY67" fmla="*/ 468770 h 3484138"/>
                <a:gd name="connsiteX68" fmla="*/ 803792 w 1554821"/>
                <a:gd name="connsiteY68" fmla="*/ 445044 h 3484138"/>
                <a:gd name="connsiteX69" fmla="*/ 772157 w 1554821"/>
                <a:gd name="connsiteY69" fmla="*/ 170397 h 3484138"/>
                <a:gd name="connsiteX70" fmla="*/ 915232 w 1554821"/>
                <a:gd name="connsiteY70" fmla="*/ 19412 h 3484138"/>
                <a:gd name="connsiteX71" fmla="*/ 979220 w 1554821"/>
                <a:gd name="connsiteY71" fmla="*/ 0 h 3484138"/>
                <a:gd name="connsiteX0" fmla="*/ 868498 w 1554821"/>
                <a:gd name="connsiteY0" fmla="*/ 574460 h 3484138"/>
                <a:gd name="connsiteX1" fmla="*/ 149528 w 1554821"/>
                <a:gd name="connsiteY1" fmla="*/ 1723377 h 3484138"/>
                <a:gd name="connsiteX2" fmla="*/ 257294 w 1554821"/>
                <a:gd name="connsiteY2" fmla="*/ 1726080 h 3484138"/>
                <a:gd name="connsiteX3" fmla="*/ 257294 w 1554821"/>
                <a:gd name="connsiteY3" fmla="*/ 1808934 h 3484138"/>
                <a:gd name="connsiteX4" fmla="*/ 162469 w 1554821"/>
                <a:gd name="connsiteY4" fmla="*/ 1808934 h 3484138"/>
                <a:gd name="connsiteX5" fmla="*/ 808824 w 1554821"/>
                <a:gd name="connsiteY5" fmla="*/ 2910399 h 3484138"/>
                <a:gd name="connsiteX6" fmla="*/ 897976 w 1554821"/>
                <a:gd name="connsiteY6" fmla="*/ 2798959 h 3484138"/>
                <a:gd name="connsiteX7" fmla="*/ 1118700 w 1554821"/>
                <a:gd name="connsiteY7" fmla="*/ 2519998 h 3484138"/>
                <a:gd name="connsiteX8" fmla="*/ 1250992 w 1554821"/>
                <a:gd name="connsiteY8" fmla="*/ 2194303 h 3484138"/>
                <a:gd name="connsiteX9" fmla="*/ 1221513 w 1554821"/>
                <a:gd name="connsiteY9" fmla="*/ 2005214 h 3484138"/>
                <a:gd name="connsiteX10" fmla="*/ 1199225 w 1554821"/>
                <a:gd name="connsiteY10" fmla="*/ 1987238 h 3484138"/>
                <a:gd name="connsiteX11" fmla="*/ 1046084 w 1554821"/>
                <a:gd name="connsiteY11" fmla="*/ 1841287 h 3484138"/>
                <a:gd name="connsiteX12" fmla="*/ 1028830 w 1554821"/>
                <a:gd name="connsiteY12" fmla="*/ 1828346 h 3484138"/>
                <a:gd name="connsiteX13" fmla="*/ 941471 w 1554821"/>
                <a:gd name="connsiteY13" fmla="*/ 1826141 h 3484138"/>
                <a:gd name="connsiteX14" fmla="*/ 941471 w 1554821"/>
                <a:gd name="connsiteY14" fmla="*/ 1743239 h 3484138"/>
                <a:gd name="connsiteX15" fmla="*/ 1038175 w 1554821"/>
                <a:gd name="connsiteY15" fmla="*/ 1745665 h 3484138"/>
                <a:gd name="connsiteX16" fmla="*/ 1203539 w 1554821"/>
                <a:gd name="connsiteY16" fmla="*/ 1574549 h 3484138"/>
                <a:gd name="connsiteX17" fmla="*/ 1211448 w 1554821"/>
                <a:gd name="connsiteY17" fmla="*/ 1553699 h 3484138"/>
                <a:gd name="connsiteX18" fmla="*/ 1271842 w 1554821"/>
                <a:gd name="connsiteY18" fmla="*/ 1373237 h 3484138"/>
                <a:gd name="connsiteX19" fmla="*/ 1242363 w 1554821"/>
                <a:gd name="connsiteY19" fmla="*/ 1174081 h 3484138"/>
                <a:gd name="connsiteX20" fmla="*/ 1068373 w 1554821"/>
                <a:gd name="connsiteY20" fmla="*/ 868518 h 3484138"/>
                <a:gd name="connsiteX21" fmla="*/ 1008698 w 1554821"/>
                <a:gd name="connsiteY21" fmla="*/ 796622 h 3484138"/>
                <a:gd name="connsiteX22" fmla="*/ 880721 w 1554821"/>
                <a:gd name="connsiteY22" fmla="*/ 594589 h 3484138"/>
                <a:gd name="connsiteX23" fmla="*/ 868498 w 1554821"/>
                <a:gd name="connsiteY23" fmla="*/ 574460 h 3484138"/>
                <a:gd name="connsiteX24" fmla="*/ 979220 w 1554821"/>
                <a:gd name="connsiteY24" fmla="*/ 0 h 3484138"/>
                <a:gd name="connsiteX25" fmla="*/ 1018045 w 1554821"/>
                <a:gd name="connsiteY25" fmla="*/ 0 h 3484138"/>
                <a:gd name="connsiteX26" fmla="*/ 1206416 w 1554821"/>
                <a:gd name="connsiteY26" fmla="*/ 189089 h 3484138"/>
                <a:gd name="connsiteX27" fmla="*/ 1146022 w 1554821"/>
                <a:gd name="connsiteY27" fmla="*/ 378898 h 3484138"/>
                <a:gd name="connsiteX28" fmla="*/ 1036019 w 1554821"/>
                <a:gd name="connsiteY28" fmla="*/ 405500 h 3484138"/>
                <a:gd name="connsiteX29" fmla="*/ 998633 w 1554821"/>
                <a:gd name="connsiteY29" fmla="*/ 405500 h 3484138"/>
                <a:gd name="connsiteX30" fmla="*/ 1011574 w 1554821"/>
                <a:gd name="connsiteY30" fmla="*/ 468770 h 3484138"/>
                <a:gd name="connsiteX31" fmla="*/ 1123014 w 1554821"/>
                <a:gd name="connsiteY31" fmla="*/ 631257 h 3484138"/>
                <a:gd name="connsiteX32" fmla="*/ 1237331 w 1554821"/>
                <a:gd name="connsiteY32" fmla="*/ 741979 h 3484138"/>
                <a:gd name="connsiteX33" fmla="*/ 1432172 w 1554821"/>
                <a:gd name="connsiteY33" fmla="*/ 972051 h 3484138"/>
                <a:gd name="connsiteX34" fmla="*/ 1477468 w 1554821"/>
                <a:gd name="connsiteY34" fmla="*/ 1023098 h 3484138"/>
                <a:gd name="connsiteX35" fmla="*/ 1554397 w 1554821"/>
                <a:gd name="connsiteY35" fmla="*/ 1244542 h 3484138"/>
                <a:gd name="connsiteX36" fmla="*/ 1491127 w 1554821"/>
                <a:gd name="connsiteY36" fmla="*/ 1440101 h 3484138"/>
                <a:gd name="connsiteX37" fmla="*/ 1359555 w 1554821"/>
                <a:gd name="connsiteY37" fmla="*/ 1600432 h 3484138"/>
                <a:gd name="connsiteX38" fmla="*/ 1460212 w 1554821"/>
                <a:gd name="connsiteY38" fmla="*/ 1755730 h 3484138"/>
                <a:gd name="connsiteX39" fmla="*/ 1450145 w 1554821"/>
                <a:gd name="connsiteY39" fmla="*/ 1849196 h 3484138"/>
                <a:gd name="connsiteX40" fmla="*/ 1378249 w 1554821"/>
                <a:gd name="connsiteY40" fmla="*/ 1949853 h 3484138"/>
                <a:gd name="connsiteX41" fmla="*/ 1390472 w 1554821"/>
                <a:gd name="connsiteY41" fmla="*/ 1962794 h 3484138"/>
                <a:gd name="connsiteX42" fmla="*/ 1506945 w 1554821"/>
                <a:gd name="connsiteY42" fmla="*/ 2166982 h 3484138"/>
                <a:gd name="connsiteX43" fmla="*/ 1442957 w 1554821"/>
                <a:gd name="connsiteY43" fmla="*/ 2467513 h 3484138"/>
                <a:gd name="connsiteX44" fmla="*/ 1360275 w 1554821"/>
                <a:gd name="connsiteY44" fmla="*/ 2552351 h 3484138"/>
                <a:gd name="connsiteX45" fmla="*/ 985690 w 1554821"/>
                <a:gd name="connsiteY45" fmla="*/ 2969354 h 3484138"/>
                <a:gd name="connsiteX46" fmla="*/ 875688 w 1554821"/>
                <a:gd name="connsiteY46" fmla="*/ 3118902 h 3484138"/>
                <a:gd name="connsiteX47" fmla="*/ 868498 w 1554821"/>
                <a:gd name="connsiteY47" fmla="*/ 3130405 h 3484138"/>
                <a:gd name="connsiteX48" fmla="*/ 920264 w 1554821"/>
                <a:gd name="connsiteY48" fmla="*/ 3108835 h 3484138"/>
                <a:gd name="connsiteX49" fmla="*/ 1006540 w 1554821"/>
                <a:gd name="connsiteY49" fmla="*/ 3093017 h 3484138"/>
                <a:gd name="connsiteX50" fmla="*/ 1103603 w 1554821"/>
                <a:gd name="connsiteY50" fmla="*/ 3154849 h 3484138"/>
                <a:gd name="connsiteX51" fmla="*/ 1109353 w 1554821"/>
                <a:gd name="connsiteY51" fmla="*/ 3348972 h 3484138"/>
                <a:gd name="connsiteX52" fmla="*/ 954775 w 1554821"/>
                <a:gd name="connsiteY52" fmla="*/ 3474074 h 3484138"/>
                <a:gd name="connsiteX53" fmla="*/ 918108 w 1554821"/>
                <a:gd name="connsiteY53" fmla="*/ 3482700 h 3484138"/>
                <a:gd name="connsiteX54" fmla="*/ 877845 w 1554821"/>
                <a:gd name="connsiteY54" fmla="*/ 3484138 h 3484138"/>
                <a:gd name="connsiteX55" fmla="*/ 804510 w 1554821"/>
                <a:gd name="connsiteY55" fmla="*/ 3458974 h 3484138"/>
                <a:gd name="connsiteX56" fmla="*/ 704573 w 1554821"/>
                <a:gd name="connsiteY56" fmla="*/ 3316617 h 3484138"/>
                <a:gd name="connsiteX57" fmla="*/ 739084 w 1554821"/>
                <a:gd name="connsiteY57" fmla="*/ 3041971 h 3484138"/>
                <a:gd name="connsiteX58" fmla="*/ 737646 w 1554821"/>
                <a:gd name="connsiteY58" fmla="*/ 3011774 h 3484138"/>
                <a:gd name="connsiteX59" fmla="*/ 43118 w 1554821"/>
                <a:gd name="connsiteY59" fmla="*/ 1831222 h 3484138"/>
                <a:gd name="connsiteX60" fmla="*/ 30177 w 1554821"/>
                <a:gd name="connsiteY60" fmla="*/ 1802464 h 3484138"/>
                <a:gd name="connsiteX61" fmla="*/ 0 w 1554821"/>
                <a:gd name="connsiteY61" fmla="*/ 1802827 h 3484138"/>
                <a:gd name="connsiteX62" fmla="*/ 0 w 1554821"/>
                <a:gd name="connsiteY62" fmla="*/ 1719062 h 3484138"/>
                <a:gd name="connsiteX63" fmla="*/ 36648 w 1554821"/>
                <a:gd name="connsiteY63" fmla="*/ 1719062 h 3484138"/>
                <a:gd name="connsiteX64" fmla="*/ 38086 w 1554821"/>
                <a:gd name="connsiteY64" fmla="*/ 1716186 h 3484138"/>
                <a:gd name="connsiteX65" fmla="*/ 61812 w 1554821"/>
                <a:gd name="connsiteY65" fmla="*/ 1651478 h 3484138"/>
                <a:gd name="connsiteX66" fmla="*/ 801634 w 1554821"/>
                <a:gd name="connsiteY66" fmla="*/ 468770 h 3484138"/>
                <a:gd name="connsiteX67" fmla="*/ 803792 w 1554821"/>
                <a:gd name="connsiteY67" fmla="*/ 445044 h 3484138"/>
                <a:gd name="connsiteX68" fmla="*/ 772157 w 1554821"/>
                <a:gd name="connsiteY68" fmla="*/ 170397 h 3484138"/>
                <a:gd name="connsiteX69" fmla="*/ 915232 w 1554821"/>
                <a:gd name="connsiteY69" fmla="*/ 19412 h 3484138"/>
                <a:gd name="connsiteX70" fmla="*/ 979220 w 1554821"/>
                <a:gd name="connsiteY70" fmla="*/ 0 h 3484138"/>
                <a:gd name="connsiteX0" fmla="*/ 868498 w 1554821"/>
                <a:gd name="connsiteY0" fmla="*/ 574460 h 3484138"/>
                <a:gd name="connsiteX1" fmla="*/ 149528 w 1554821"/>
                <a:gd name="connsiteY1" fmla="*/ 1723377 h 3484138"/>
                <a:gd name="connsiteX2" fmla="*/ 257294 w 1554821"/>
                <a:gd name="connsiteY2" fmla="*/ 1726080 h 3484138"/>
                <a:gd name="connsiteX3" fmla="*/ 257294 w 1554821"/>
                <a:gd name="connsiteY3" fmla="*/ 1808934 h 3484138"/>
                <a:gd name="connsiteX4" fmla="*/ 162469 w 1554821"/>
                <a:gd name="connsiteY4" fmla="*/ 1808934 h 3484138"/>
                <a:gd name="connsiteX5" fmla="*/ 808824 w 1554821"/>
                <a:gd name="connsiteY5" fmla="*/ 2910399 h 3484138"/>
                <a:gd name="connsiteX6" fmla="*/ 897976 w 1554821"/>
                <a:gd name="connsiteY6" fmla="*/ 2798959 h 3484138"/>
                <a:gd name="connsiteX7" fmla="*/ 1118700 w 1554821"/>
                <a:gd name="connsiteY7" fmla="*/ 2519998 h 3484138"/>
                <a:gd name="connsiteX8" fmla="*/ 1250992 w 1554821"/>
                <a:gd name="connsiteY8" fmla="*/ 2194303 h 3484138"/>
                <a:gd name="connsiteX9" fmla="*/ 1221513 w 1554821"/>
                <a:gd name="connsiteY9" fmla="*/ 2005214 h 3484138"/>
                <a:gd name="connsiteX10" fmla="*/ 1199225 w 1554821"/>
                <a:gd name="connsiteY10" fmla="*/ 1987238 h 3484138"/>
                <a:gd name="connsiteX11" fmla="*/ 1046084 w 1554821"/>
                <a:gd name="connsiteY11" fmla="*/ 1841287 h 3484138"/>
                <a:gd name="connsiteX12" fmla="*/ 1028830 w 1554821"/>
                <a:gd name="connsiteY12" fmla="*/ 1828346 h 3484138"/>
                <a:gd name="connsiteX13" fmla="*/ 941471 w 1554821"/>
                <a:gd name="connsiteY13" fmla="*/ 1826141 h 3484138"/>
                <a:gd name="connsiteX14" fmla="*/ 941471 w 1554821"/>
                <a:gd name="connsiteY14" fmla="*/ 1743239 h 3484138"/>
                <a:gd name="connsiteX15" fmla="*/ 1038175 w 1554821"/>
                <a:gd name="connsiteY15" fmla="*/ 1745665 h 3484138"/>
                <a:gd name="connsiteX16" fmla="*/ 1203539 w 1554821"/>
                <a:gd name="connsiteY16" fmla="*/ 1574549 h 3484138"/>
                <a:gd name="connsiteX17" fmla="*/ 1211448 w 1554821"/>
                <a:gd name="connsiteY17" fmla="*/ 1553699 h 3484138"/>
                <a:gd name="connsiteX18" fmla="*/ 1271842 w 1554821"/>
                <a:gd name="connsiteY18" fmla="*/ 1373237 h 3484138"/>
                <a:gd name="connsiteX19" fmla="*/ 1242363 w 1554821"/>
                <a:gd name="connsiteY19" fmla="*/ 1174081 h 3484138"/>
                <a:gd name="connsiteX20" fmla="*/ 1068373 w 1554821"/>
                <a:gd name="connsiteY20" fmla="*/ 868518 h 3484138"/>
                <a:gd name="connsiteX21" fmla="*/ 1008698 w 1554821"/>
                <a:gd name="connsiteY21" fmla="*/ 796622 h 3484138"/>
                <a:gd name="connsiteX22" fmla="*/ 880721 w 1554821"/>
                <a:gd name="connsiteY22" fmla="*/ 594589 h 3484138"/>
                <a:gd name="connsiteX23" fmla="*/ 868498 w 1554821"/>
                <a:gd name="connsiteY23" fmla="*/ 574460 h 3484138"/>
                <a:gd name="connsiteX24" fmla="*/ 979220 w 1554821"/>
                <a:gd name="connsiteY24" fmla="*/ 0 h 3484138"/>
                <a:gd name="connsiteX25" fmla="*/ 1018045 w 1554821"/>
                <a:gd name="connsiteY25" fmla="*/ 0 h 3484138"/>
                <a:gd name="connsiteX26" fmla="*/ 1206416 w 1554821"/>
                <a:gd name="connsiteY26" fmla="*/ 189089 h 3484138"/>
                <a:gd name="connsiteX27" fmla="*/ 1146022 w 1554821"/>
                <a:gd name="connsiteY27" fmla="*/ 378898 h 3484138"/>
                <a:gd name="connsiteX28" fmla="*/ 1036019 w 1554821"/>
                <a:gd name="connsiteY28" fmla="*/ 405500 h 3484138"/>
                <a:gd name="connsiteX29" fmla="*/ 998633 w 1554821"/>
                <a:gd name="connsiteY29" fmla="*/ 405500 h 3484138"/>
                <a:gd name="connsiteX30" fmla="*/ 1011574 w 1554821"/>
                <a:gd name="connsiteY30" fmla="*/ 468770 h 3484138"/>
                <a:gd name="connsiteX31" fmla="*/ 1123014 w 1554821"/>
                <a:gd name="connsiteY31" fmla="*/ 631257 h 3484138"/>
                <a:gd name="connsiteX32" fmla="*/ 1237331 w 1554821"/>
                <a:gd name="connsiteY32" fmla="*/ 741979 h 3484138"/>
                <a:gd name="connsiteX33" fmla="*/ 1432172 w 1554821"/>
                <a:gd name="connsiteY33" fmla="*/ 972051 h 3484138"/>
                <a:gd name="connsiteX34" fmla="*/ 1477468 w 1554821"/>
                <a:gd name="connsiteY34" fmla="*/ 1023098 h 3484138"/>
                <a:gd name="connsiteX35" fmla="*/ 1554397 w 1554821"/>
                <a:gd name="connsiteY35" fmla="*/ 1244542 h 3484138"/>
                <a:gd name="connsiteX36" fmla="*/ 1491127 w 1554821"/>
                <a:gd name="connsiteY36" fmla="*/ 1440101 h 3484138"/>
                <a:gd name="connsiteX37" fmla="*/ 1359555 w 1554821"/>
                <a:gd name="connsiteY37" fmla="*/ 1600432 h 3484138"/>
                <a:gd name="connsiteX38" fmla="*/ 1460212 w 1554821"/>
                <a:gd name="connsiteY38" fmla="*/ 1755730 h 3484138"/>
                <a:gd name="connsiteX39" fmla="*/ 1450145 w 1554821"/>
                <a:gd name="connsiteY39" fmla="*/ 1849196 h 3484138"/>
                <a:gd name="connsiteX40" fmla="*/ 1378249 w 1554821"/>
                <a:gd name="connsiteY40" fmla="*/ 1949853 h 3484138"/>
                <a:gd name="connsiteX41" fmla="*/ 1390472 w 1554821"/>
                <a:gd name="connsiteY41" fmla="*/ 1962794 h 3484138"/>
                <a:gd name="connsiteX42" fmla="*/ 1506945 w 1554821"/>
                <a:gd name="connsiteY42" fmla="*/ 2166982 h 3484138"/>
                <a:gd name="connsiteX43" fmla="*/ 1442957 w 1554821"/>
                <a:gd name="connsiteY43" fmla="*/ 2467513 h 3484138"/>
                <a:gd name="connsiteX44" fmla="*/ 1360275 w 1554821"/>
                <a:gd name="connsiteY44" fmla="*/ 2552351 h 3484138"/>
                <a:gd name="connsiteX45" fmla="*/ 985690 w 1554821"/>
                <a:gd name="connsiteY45" fmla="*/ 2969354 h 3484138"/>
                <a:gd name="connsiteX46" fmla="*/ 875688 w 1554821"/>
                <a:gd name="connsiteY46" fmla="*/ 3118902 h 3484138"/>
                <a:gd name="connsiteX47" fmla="*/ 868498 w 1554821"/>
                <a:gd name="connsiteY47" fmla="*/ 3130405 h 3484138"/>
                <a:gd name="connsiteX48" fmla="*/ 920264 w 1554821"/>
                <a:gd name="connsiteY48" fmla="*/ 3108835 h 3484138"/>
                <a:gd name="connsiteX49" fmla="*/ 1006540 w 1554821"/>
                <a:gd name="connsiteY49" fmla="*/ 3093017 h 3484138"/>
                <a:gd name="connsiteX50" fmla="*/ 1103603 w 1554821"/>
                <a:gd name="connsiteY50" fmla="*/ 3154849 h 3484138"/>
                <a:gd name="connsiteX51" fmla="*/ 1109353 w 1554821"/>
                <a:gd name="connsiteY51" fmla="*/ 3348972 h 3484138"/>
                <a:gd name="connsiteX52" fmla="*/ 954775 w 1554821"/>
                <a:gd name="connsiteY52" fmla="*/ 3474074 h 3484138"/>
                <a:gd name="connsiteX53" fmla="*/ 918108 w 1554821"/>
                <a:gd name="connsiteY53" fmla="*/ 3482700 h 3484138"/>
                <a:gd name="connsiteX54" fmla="*/ 877845 w 1554821"/>
                <a:gd name="connsiteY54" fmla="*/ 3484138 h 3484138"/>
                <a:gd name="connsiteX55" fmla="*/ 804510 w 1554821"/>
                <a:gd name="connsiteY55" fmla="*/ 3458974 h 3484138"/>
                <a:gd name="connsiteX56" fmla="*/ 704573 w 1554821"/>
                <a:gd name="connsiteY56" fmla="*/ 3316617 h 3484138"/>
                <a:gd name="connsiteX57" fmla="*/ 739084 w 1554821"/>
                <a:gd name="connsiteY57" fmla="*/ 3041971 h 3484138"/>
                <a:gd name="connsiteX58" fmla="*/ 737646 w 1554821"/>
                <a:gd name="connsiteY58" fmla="*/ 3011774 h 3484138"/>
                <a:gd name="connsiteX59" fmla="*/ 43118 w 1554821"/>
                <a:gd name="connsiteY59" fmla="*/ 1831222 h 3484138"/>
                <a:gd name="connsiteX60" fmla="*/ 30177 w 1554821"/>
                <a:gd name="connsiteY60" fmla="*/ 1802464 h 3484138"/>
                <a:gd name="connsiteX61" fmla="*/ 0 w 1554821"/>
                <a:gd name="connsiteY61" fmla="*/ 1802827 h 3484138"/>
                <a:gd name="connsiteX62" fmla="*/ 0 w 1554821"/>
                <a:gd name="connsiteY62" fmla="*/ 1719062 h 3484138"/>
                <a:gd name="connsiteX63" fmla="*/ 36648 w 1554821"/>
                <a:gd name="connsiteY63" fmla="*/ 1719062 h 3484138"/>
                <a:gd name="connsiteX64" fmla="*/ 38086 w 1554821"/>
                <a:gd name="connsiteY64" fmla="*/ 1716186 h 3484138"/>
                <a:gd name="connsiteX65" fmla="*/ 61812 w 1554821"/>
                <a:gd name="connsiteY65" fmla="*/ 1651478 h 3484138"/>
                <a:gd name="connsiteX66" fmla="*/ 801634 w 1554821"/>
                <a:gd name="connsiteY66" fmla="*/ 468770 h 3484138"/>
                <a:gd name="connsiteX67" fmla="*/ 803792 w 1554821"/>
                <a:gd name="connsiteY67" fmla="*/ 445044 h 3484138"/>
                <a:gd name="connsiteX68" fmla="*/ 772157 w 1554821"/>
                <a:gd name="connsiteY68" fmla="*/ 170397 h 3484138"/>
                <a:gd name="connsiteX69" fmla="*/ 915232 w 1554821"/>
                <a:gd name="connsiteY69" fmla="*/ 19412 h 3484138"/>
                <a:gd name="connsiteX70" fmla="*/ 979220 w 1554821"/>
                <a:gd name="connsiteY70" fmla="*/ 0 h 3484138"/>
                <a:gd name="connsiteX0" fmla="*/ 868498 w 1554821"/>
                <a:gd name="connsiteY0" fmla="*/ 574460 h 3484138"/>
                <a:gd name="connsiteX1" fmla="*/ 149528 w 1554821"/>
                <a:gd name="connsiteY1" fmla="*/ 1723377 h 3484138"/>
                <a:gd name="connsiteX2" fmla="*/ 257294 w 1554821"/>
                <a:gd name="connsiteY2" fmla="*/ 1726080 h 3484138"/>
                <a:gd name="connsiteX3" fmla="*/ 257294 w 1554821"/>
                <a:gd name="connsiteY3" fmla="*/ 1808934 h 3484138"/>
                <a:gd name="connsiteX4" fmla="*/ 162469 w 1554821"/>
                <a:gd name="connsiteY4" fmla="*/ 1808934 h 3484138"/>
                <a:gd name="connsiteX5" fmla="*/ 808824 w 1554821"/>
                <a:gd name="connsiteY5" fmla="*/ 2910399 h 3484138"/>
                <a:gd name="connsiteX6" fmla="*/ 897976 w 1554821"/>
                <a:gd name="connsiteY6" fmla="*/ 2798959 h 3484138"/>
                <a:gd name="connsiteX7" fmla="*/ 1118700 w 1554821"/>
                <a:gd name="connsiteY7" fmla="*/ 2519998 h 3484138"/>
                <a:gd name="connsiteX8" fmla="*/ 1250992 w 1554821"/>
                <a:gd name="connsiteY8" fmla="*/ 2194303 h 3484138"/>
                <a:gd name="connsiteX9" fmla="*/ 1221513 w 1554821"/>
                <a:gd name="connsiteY9" fmla="*/ 2005214 h 3484138"/>
                <a:gd name="connsiteX10" fmla="*/ 1199225 w 1554821"/>
                <a:gd name="connsiteY10" fmla="*/ 1987238 h 3484138"/>
                <a:gd name="connsiteX11" fmla="*/ 1046084 w 1554821"/>
                <a:gd name="connsiteY11" fmla="*/ 1841287 h 3484138"/>
                <a:gd name="connsiteX12" fmla="*/ 1028830 w 1554821"/>
                <a:gd name="connsiteY12" fmla="*/ 1828346 h 3484138"/>
                <a:gd name="connsiteX13" fmla="*/ 941471 w 1554821"/>
                <a:gd name="connsiteY13" fmla="*/ 1826141 h 3484138"/>
                <a:gd name="connsiteX14" fmla="*/ 941471 w 1554821"/>
                <a:gd name="connsiteY14" fmla="*/ 1743239 h 3484138"/>
                <a:gd name="connsiteX15" fmla="*/ 1038175 w 1554821"/>
                <a:gd name="connsiteY15" fmla="*/ 1745665 h 3484138"/>
                <a:gd name="connsiteX16" fmla="*/ 1203539 w 1554821"/>
                <a:gd name="connsiteY16" fmla="*/ 1574549 h 3484138"/>
                <a:gd name="connsiteX17" fmla="*/ 1211448 w 1554821"/>
                <a:gd name="connsiteY17" fmla="*/ 1553699 h 3484138"/>
                <a:gd name="connsiteX18" fmla="*/ 1271842 w 1554821"/>
                <a:gd name="connsiteY18" fmla="*/ 1373237 h 3484138"/>
                <a:gd name="connsiteX19" fmla="*/ 1242363 w 1554821"/>
                <a:gd name="connsiteY19" fmla="*/ 1174081 h 3484138"/>
                <a:gd name="connsiteX20" fmla="*/ 1068373 w 1554821"/>
                <a:gd name="connsiteY20" fmla="*/ 868518 h 3484138"/>
                <a:gd name="connsiteX21" fmla="*/ 1008698 w 1554821"/>
                <a:gd name="connsiteY21" fmla="*/ 796622 h 3484138"/>
                <a:gd name="connsiteX22" fmla="*/ 880721 w 1554821"/>
                <a:gd name="connsiteY22" fmla="*/ 594589 h 3484138"/>
                <a:gd name="connsiteX23" fmla="*/ 868498 w 1554821"/>
                <a:gd name="connsiteY23" fmla="*/ 574460 h 3484138"/>
                <a:gd name="connsiteX24" fmla="*/ 979220 w 1554821"/>
                <a:gd name="connsiteY24" fmla="*/ 0 h 3484138"/>
                <a:gd name="connsiteX25" fmla="*/ 1018045 w 1554821"/>
                <a:gd name="connsiteY25" fmla="*/ 0 h 3484138"/>
                <a:gd name="connsiteX26" fmla="*/ 1206416 w 1554821"/>
                <a:gd name="connsiteY26" fmla="*/ 189089 h 3484138"/>
                <a:gd name="connsiteX27" fmla="*/ 1146022 w 1554821"/>
                <a:gd name="connsiteY27" fmla="*/ 378898 h 3484138"/>
                <a:gd name="connsiteX28" fmla="*/ 1036019 w 1554821"/>
                <a:gd name="connsiteY28" fmla="*/ 405500 h 3484138"/>
                <a:gd name="connsiteX29" fmla="*/ 998633 w 1554821"/>
                <a:gd name="connsiteY29" fmla="*/ 405500 h 3484138"/>
                <a:gd name="connsiteX30" fmla="*/ 1011574 w 1554821"/>
                <a:gd name="connsiteY30" fmla="*/ 468770 h 3484138"/>
                <a:gd name="connsiteX31" fmla="*/ 1123014 w 1554821"/>
                <a:gd name="connsiteY31" fmla="*/ 631257 h 3484138"/>
                <a:gd name="connsiteX32" fmla="*/ 1237331 w 1554821"/>
                <a:gd name="connsiteY32" fmla="*/ 741979 h 3484138"/>
                <a:gd name="connsiteX33" fmla="*/ 1432172 w 1554821"/>
                <a:gd name="connsiteY33" fmla="*/ 972051 h 3484138"/>
                <a:gd name="connsiteX34" fmla="*/ 1477468 w 1554821"/>
                <a:gd name="connsiteY34" fmla="*/ 1023098 h 3484138"/>
                <a:gd name="connsiteX35" fmla="*/ 1554397 w 1554821"/>
                <a:gd name="connsiteY35" fmla="*/ 1244542 h 3484138"/>
                <a:gd name="connsiteX36" fmla="*/ 1491127 w 1554821"/>
                <a:gd name="connsiteY36" fmla="*/ 1440101 h 3484138"/>
                <a:gd name="connsiteX37" fmla="*/ 1359555 w 1554821"/>
                <a:gd name="connsiteY37" fmla="*/ 1600432 h 3484138"/>
                <a:gd name="connsiteX38" fmla="*/ 1460212 w 1554821"/>
                <a:gd name="connsiteY38" fmla="*/ 1755730 h 3484138"/>
                <a:gd name="connsiteX39" fmla="*/ 1450145 w 1554821"/>
                <a:gd name="connsiteY39" fmla="*/ 1849196 h 3484138"/>
                <a:gd name="connsiteX40" fmla="*/ 1378249 w 1554821"/>
                <a:gd name="connsiteY40" fmla="*/ 1949853 h 3484138"/>
                <a:gd name="connsiteX41" fmla="*/ 1390472 w 1554821"/>
                <a:gd name="connsiteY41" fmla="*/ 1962794 h 3484138"/>
                <a:gd name="connsiteX42" fmla="*/ 1506945 w 1554821"/>
                <a:gd name="connsiteY42" fmla="*/ 2166982 h 3484138"/>
                <a:gd name="connsiteX43" fmla="*/ 1442957 w 1554821"/>
                <a:gd name="connsiteY43" fmla="*/ 2467513 h 3484138"/>
                <a:gd name="connsiteX44" fmla="*/ 1360275 w 1554821"/>
                <a:gd name="connsiteY44" fmla="*/ 2552351 h 3484138"/>
                <a:gd name="connsiteX45" fmla="*/ 985690 w 1554821"/>
                <a:gd name="connsiteY45" fmla="*/ 2969354 h 3484138"/>
                <a:gd name="connsiteX46" fmla="*/ 875688 w 1554821"/>
                <a:gd name="connsiteY46" fmla="*/ 3118902 h 3484138"/>
                <a:gd name="connsiteX47" fmla="*/ 868498 w 1554821"/>
                <a:gd name="connsiteY47" fmla="*/ 3130405 h 3484138"/>
                <a:gd name="connsiteX48" fmla="*/ 920264 w 1554821"/>
                <a:gd name="connsiteY48" fmla="*/ 3108835 h 3484138"/>
                <a:gd name="connsiteX49" fmla="*/ 1006540 w 1554821"/>
                <a:gd name="connsiteY49" fmla="*/ 3093017 h 3484138"/>
                <a:gd name="connsiteX50" fmla="*/ 1103603 w 1554821"/>
                <a:gd name="connsiteY50" fmla="*/ 3154849 h 3484138"/>
                <a:gd name="connsiteX51" fmla="*/ 1109353 w 1554821"/>
                <a:gd name="connsiteY51" fmla="*/ 3348972 h 3484138"/>
                <a:gd name="connsiteX52" fmla="*/ 954775 w 1554821"/>
                <a:gd name="connsiteY52" fmla="*/ 3474074 h 3484138"/>
                <a:gd name="connsiteX53" fmla="*/ 918108 w 1554821"/>
                <a:gd name="connsiteY53" fmla="*/ 3482700 h 3484138"/>
                <a:gd name="connsiteX54" fmla="*/ 877845 w 1554821"/>
                <a:gd name="connsiteY54" fmla="*/ 3484138 h 3484138"/>
                <a:gd name="connsiteX55" fmla="*/ 804510 w 1554821"/>
                <a:gd name="connsiteY55" fmla="*/ 3458974 h 3484138"/>
                <a:gd name="connsiteX56" fmla="*/ 704573 w 1554821"/>
                <a:gd name="connsiteY56" fmla="*/ 3316617 h 3484138"/>
                <a:gd name="connsiteX57" fmla="*/ 739084 w 1554821"/>
                <a:gd name="connsiteY57" fmla="*/ 3041971 h 3484138"/>
                <a:gd name="connsiteX58" fmla="*/ 737646 w 1554821"/>
                <a:gd name="connsiteY58" fmla="*/ 3011774 h 3484138"/>
                <a:gd name="connsiteX59" fmla="*/ 43118 w 1554821"/>
                <a:gd name="connsiteY59" fmla="*/ 1831222 h 3484138"/>
                <a:gd name="connsiteX60" fmla="*/ 30177 w 1554821"/>
                <a:gd name="connsiteY60" fmla="*/ 1802464 h 3484138"/>
                <a:gd name="connsiteX61" fmla="*/ 0 w 1554821"/>
                <a:gd name="connsiteY61" fmla="*/ 1802827 h 3484138"/>
                <a:gd name="connsiteX62" fmla="*/ 0 w 1554821"/>
                <a:gd name="connsiteY62" fmla="*/ 1719062 h 3484138"/>
                <a:gd name="connsiteX63" fmla="*/ 36648 w 1554821"/>
                <a:gd name="connsiteY63" fmla="*/ 1719062 h 3484138"/>
                <a:gd name="connsiteX64" fmla="*/ 38086 w 1554821"/>
                <a:gd name="connsiteY64" fmla="*/ 1716186 h 3484138"/>
                <a:gd name="connsiteX65" fmla="*/ 61812 w 1554821"/>
                <a:gd name="connsiteY65" fmla="*/ 1651478 h 3484138"/>
                <a:gd name="connsiteX66" fmla="*/ 801634 w 1554821"/>
                <a:gd name="connsiteY66" fmla="*/ 468770 h 3484138"/>
                <a:gd name="connsiteX67" fmla="*/ 803792 w 1554821"/>
                <a:gd name="connsiteY67" fmla="*/ 445044 h 3484138"/>
                <a:gd name="connsiteX68" fmla="*/ 772157 w 1554821"/>
                <a:gd name="connsiteY68" fmla="*/ 170397 h 3484138"/>
                <a:gd name="connsiteX69" fmla="*/ 915232 w 1554821"/>
                <a:gd name="connsiteY69" fmla="*/ 19412 h 3484138"/>
                <a:gd name="connsiteX70" fmla="*/ 979220 w 1554821"/>
                <a:gd name="connsiteY70" fmla="*/ 0 h 3484138"/>
                <a:gd name="connsiteX0" fmla="*/ 868498 w 1554821"/>
                <a:gd name="connsiteY0" fmla="*/ 574460 h 3484138"/>
                <a:gd name="connsiteX1" fmla="*/ 149528 w 1554821"/>
                <a:gd name="connsiteY1" fmla="*/ 1723377 h 3484138"/>
                <a:gd name="connsiteX2" fmla="*/ 257294 w 1554821"/>
                <a:gd name="connsiteY2" fmla="*/ 1726080 h 3484138"/>
                <a:gd name="connsiteX3" fmla="*/ 257294 w 1554821"/>
                <a:gd name="connsiteY3" fmla="*/ 1808934 h 3484138"/>
                <a:gd name="connsiteX4" fmla="*/ 162469 w 1554821"/>
                <a:gd name="connsiteY4" fmla="*/ 1808934 h 3484138"/>
                <a:gd name="connsiteX5" fmla="*/ 808824 w 1554821"/>
                <a:gd name="connsiteY5" fmla="*/ 2910399 h 3484138"/>
                <a:gd name="connsiteX6" fmla="*/ 897976 w 1554821"/>
                <a:gd name="connsiteY6" fmla="*/ 2798959 h 3484138"/>
                <a:gd name="connsiteX7" fmla="*/ 1118700 w 1554821"/>
                <a:gd name="connsiteY7" fmla="*/ 2519998 h 3484138"/>
                <a:gd name="connsiteX8" fmla="*/ 1250992 w 1554821"/>
                <a:gd name="connsiteY8" fmla="*/ 2194303 h 3484138"/>
                <a:gd name="connsiteX9" fmla="*/ 1221513 w 1554821"/>
                <a:gd name="connsiteY9" fmla="*/ 2005214 h 3484138"/>
                <a:gd name="connsiteX10" fmla="*/ 1199225 w 1554821"/>
                <a:gd name="connsiteY10" fmla="*/ 1987238 h 3484138"/>
                <a:gd name="connsiteX11" fmla="*/ 1046084 w 1554821"/>
                <a:gd name="connsiteY11" fmla="*/ 1841287 h 3484138"/>
                <a:gd name="connsiteX12" fmla="*/ 1028830 w 1554821"/>
                <a:gd name="connsiteY12" fmla="*/ 1828346 h 3484138"/>
                <a:gd name="connsiteX13" fmla="*/ 941471 w 1554821"/>
                <a:gd name="connsiteY13" fmla="*/ 1743239 h 3484138"/>
                <a:gd name="connsiteX14" fmla="*/ 1038175 w 1554821"/>
                <a:gd name="connsiteY14" fmla="*/ 1745665 h 3484138"/>
                <a:gd name="connsiteX15" fmla="*/ 1203539 w 1554821"/>
                <a:gd name="connsiteY15" fmla="*/ 1574549 h 3484138"/>
                <a:gd name="connsiteX16" fmla="*/ 1211448 w 1554821"/>
                <a:gd name="connsiteY16" fmla="*/ 1553699 h 3484138"/>
                <a:gd name="connsiteX17" fmla="*/ 1271842 w 1554821"/>
                <a:gd name="connsiteY17" fmla="*/ 1373237 h 3484138"/>
                <a:gd name="connsiteX18" fmla="*/ 1242363 w 1554821"/>
                <a:gd name="connsiteY18" fmla="*/ 1174081 h 3484138"/>
                <a:gd name="connsiteX19" fmla="*/ 1068373 w 1554821"/>
                <a:gd name="connsiteY19" fmla="*/ 868518 h 3484138"/>
                <a:gd name="connsiteX20" fmla="*/ 1008698 w 1554821"/>
                <a:gd name="connsiteY20" fmla="*/ 796622 h 3484138"/>
                <a:gd name="connsiteX21" fmla="*/ 880721 w 1554821"/>
                <a:gd name="connsiteY21" fmla="*/ 594589 h 3484138"/>
                <a:gd name="connsiteX22" fmla="*/ 868498 w 1554821"/>
                <a:gd name="connsiteY22" fmla="*/ 574460 h 3484138"/>
                <a:gd name="connsiteX23" fmla="*/ 979220 w 1554821"/>
                <a:gd name="connsiteY23" fmla="*/ 0 h 3484138"/>
                <a:gd name="connsiteX24" fmla="*/ 1018045 w 1554821"/>
                <a:gd name="connsiteY24" fmla="*/ 0 h 3484138"/>
                <a:gd name="connsiteX25" fmla="*/ 1206416 w 1554821"/>
                <a:gd name="connsiteY25" fmla="*/ 189089 h 3484138"/>
                <a:gd name="connsiteX26" fmla="*/ 1146022 w 1554821"/>
                <a:gd name="connsiteY26" fmla="*/ 378898 h 3484138"/>
                <a:gd name="connsiteX27" fmla="*/ 1036019 w 1554821"/>
                <a:gd name="connsiteY27" fmla="*/ 405500 h 3484138"/>
                <a:gd name="connsiteX28" fmla="*/ 998633 w 1554821"/>
                <a:gd name="connsiteY28" fmla="*/ 405500 h 3484138"/>
                <a:gd name="connsiteX29" fmla="*/ 1011574 w 1554821"/>
                <a:gd name="connsiteY29" fmla="*/ 468770 h 3484138"/>
                <a:gd name="connsiteX30" fmla="*/ 1123014 w 1554821"/>
                <a:gd name="connsiteY30" fmla="*/ 631257 h 3484138"/>
                <a:gd name="connsiteX31" fmla="*/ 1237331 w 1554821"/>
                <a:gd name="connsiteY31" fmla="*/ 741979 h 3484138"/>
                <a:gd name="connsiteX32" fmla="*/ 1432172 w 1554821"/>
                <a:gd name="connsiteY32" fmla="*/ 972051 h 3484138"/>
                <a:gd name="connsiteX33" fmla="*/ 1477468 w 1554821"/>
                <a:gd name="connsiteY33" fmla="*/ 1023098 h 3484138"/>
                <a:gd name="connsiteX34" fmla="*/ 1554397 w 1554821"/>
                <a:gd name="connsiteY34" fmla="*/ 1244542 h 3484138"/>
                <a:gd name="connsiteX35" fmla="*/ 1491127 w 1554821"/>
                <a:gd name="connsiteY35" fmla="*/ 1440101 h 3484138"/>
                <a:gd name="connsiteX36" fmla="*/ 1359555 w 1554821"/>
                <a:gd name="connsiteY36" fmla="*/ 1600432 h 3484138"/>
                <a:gd name="connsiteX37" fmla="*/ 1460212 w 1554821"/>
                <a:gd name="connsiteY37" fmla="*/ 1755730 h 3484138"/>
                <a:gd name="connsiteX38" fmla="*/ 1450145 w 1554821"/>
                <a:gd name="connsiteY38" fmla="*/ 1849196 h 3484138"/>
                <a:gd name="connsiteX39" fmla="*/ 1378249 w 1554821"/>
                <a:gd name="connsiteY39" fmla="*/ 1949853 h 3484138"/>
                <a:gd name="connsiteX40" fmla="*/ 1390472 w 1554821"/>
                <a:gd name="connsiteY40" fmla="*/ 1962794 h 3484138"/>
                <a:gd name="connsiteX41" fmla="*/ 1506945 w 1554821"/>
                <a:gd name="connsiteY41" fmla="*/ 2166982 h 3484138"/>
                <a:gd name="connsiteX42" fmla="*/ 1442957 w 1554821"/>
                <a:gd name="connsiteY42" fmla="*/ 2467513 h 3484138"/>
                <a:gd name="connsiteX43" fmla="*/ 1360275 w 1554821"/>
                <a:gd name="connsiteY43" fmla="*/ 2552351 h 3484138"/>
                <a:gd name="connsiteX44" fmla="*/ 985690 w 1554821"/>
                <a:gd name="connsiteY44" fmla="*/ 2969354 h 3484138"/>
                <a:gd name="connsiteX45" fmla="*/ 875688 w 1554821"/>
                <a:gd name="connsiteY45" fmla="*/ 3118902 h 3484138"/>
                <a:gd name="connsiteX46" fmla="*/ 868498 w 1554821"/>
                <a:gd name="connsiteY46" fmla="*/ 3130405 h 3484138"/>
                <a:gd name="connsiteX47" fmla="*/ 920264 w 1554821"/>
                <a:gd name="connsiteY47" fmla="*/ 3108835 h 3484138"/>
                <a:gd name="connsiteX48" fmla="*/ 1006540 w 1554821"/>
                <a:gd name="connsiteY48" fmla="*/ 3093017 h 3484138"/>
                <a:gd name="connsiteX49" fmla="*/ 1103603 w 1554821"/>
                <a:gd name="connsiteY49" fmla="*/ 3154849 h 3484138"/>
                <a:gd name="connsiteX50" fmla="*/ 1109353 w 1554821"/>
                <a:gd name="connsiteY50" fmla="*/ 3348972 h 3484138"/>
                <a:gd name="connsiteX51" fmla="*/ 954775 w 1554821"/>
                <a:gd name="connsiteY51" fmla="*/ 3474074 h 3484138"/>
                <a:gd name="connsiteX52" fmla="*/ 918108 w 1554821"/>
                <a:gd name="connsiteY52" fmla="*/ 3482700 h 3484138"/>
                <a:gd name="connsiteX53" fmla="*/ 877845 w 1554821"/>
                <a:gd name="connsiteY53" fmla="*/ 3484138 h 3484138"/>
                <a:gd name="connsiteX54" fmla="*/ 804510 w 1554821"/>
                <a:gd name="connsiteY54" fmla="*/ 3458974 h 3484138"/>
                <a:gd name="connsiteX55" fmla="*/ 704573 w 1554821"/>
                <a:gd name="connsiteY55" fmla="*/ 3316617 h 3484138"/>
                <a:gd name="connsiteX56" fmla="*/ 739084 w 1554821"/>
                <a:gd name="connsiteY56" fmla="*/ 3041971 h 3484138"/>
                <a:gd name="connsiteX57" fmla="*/ 737646 w 1554821"/>
                <a:gd name="connsiteY57" fmla="*/ 3011774 h 3484138"/>
                <a:gd name="connsiteX58" fmla="*/ 43118 w 1554821"/>
                <a:gd name="connsiteY58" fmla="*/ 1831222 h 3484138"/>
                <a:gd name="connsiteX59" fmla="*/ 30177 w 1554821"/>
                <a:gd name="connsiteY59" fmla="*/ 1802464 h 3484138"/>
                <a:gd name="connsiteX60" fmla="*/ 0 w 1554821"/>
                <a:gd name="connsiteY60" fmla="*/ 1802827 h 3484138"/>
                <a:gd name="connsiteX61" fmla="*/ 0 w 1554821"/>
                <a:gd name="connsiteY61" fmla="*/ 1719062 h 3484138"/>
                <a:gd name="connsiteX62" fmla="*/ 36648 w 1554821"/>
                <a:gd name="connsiteY62" fmla="*/ 1719062 h 3484138"/>
                <a:gd name="connsiteX63" fmla="*/ 38086 w 1554821"/>
                <a:gd name="connsiteY63" fmla="*/ 1716186 h 3484138"/>
                <a:gd name="connsiteX64" fmla="*/ 61812 w 1554821"/>
                <a:gd name="connsiteY64" fmla="*/ 1651478 h 3484138"/>
                <a:gd name="connsiteX65" fmla="*/ 801634 w 1554821"/>
                <a:gd name="connsiteY65" fmla="*/ 468770 h 3484138"/>
                <a:gd name="connsiteX66" fmla="*/ 803792 w 1554821"/>
                <a:gd name="connsiteY66" fmla="*/ 445044 h 3484138"/>
                <a:gd name="connsiteX67" fmla="*/ 772157 w 1554821"/>
                <a:gd name="connsiteY67" fmla="*/ 170397 h 3484138"/>
                <a:gd name="connsiteX68" fmla="*/ 915232 w 1554821"/>
                <a:gd name="connsiteY68" fmla="*/ 19412 h 3484138"/>
                <a:gd name="connsiteX69" fmla="*/ 979220 w 1554821"/>
                <a:gd name="connsiteY69" fmla="*/ 0 h 3484138"/>
                <a:gd name="connsiteX0" fmla="*/ 868498 w 1554821"/>
                <a:gd name="connsiteY0" fmla="*/ 574460 h 3484138"/>
                <a:gd name="connsiteX1" fmla="*/ 149528 w 1554821"/>
                <a:gd name="connsiteY1" fmla="*/ 1723377 h 3484138"/>
                <a:gd name="connsiteX2" fmla="*/ 257294 w 1554821"/>
                <a:gd name="connsiteY2" fmla="*/ 1726080 h 3484138"/>
                <a:gd name="connsiteX3" fmla="*/ 257294 w 1554821"/>
                <a:gd name="connsiteY3" fmla="*/ 1808934 h 3484138"/>
                <a:gd name="connsiteX4" fmla="*/ 162469 w 1554821"/>
                <a:gd name="connsiteY4" fmla="*/ 1808934 h 3484138"/>
                <a:gd name="connsiteX5" fmla="*/ 808824 w 1554821"/>
                <a:gd name="connsiteY5" fmla="*/ 2910399 h 3484138"/>
                <a:gd name="connsiteX6" fmla="*/ 897976 w 1554821"/>
                <a:gd name="connsiteY6" fmla="*/ 2798959 h 3484138"/>
                <a:gd name="connsiteX7" fmla="*/ 1118700 w 1554821"/>
                <a:gd name="connsiteY7" fmla="*/ 2519998 h 3484138"/>
                <a:gd name="connsiteX8" fmla="*/ 1250992 w 1554821"/>
                <a:gd name="connsiteY8" fmla="*/ 2194303 h 3484138"/>
                <a:gd name="connsiteX9" fmla="*/ 1221513 w 1554821"/>
                <a:gd name="connsiteY9" fmla="*/ 2005214 h 3484138"/>
                <a:gd name="connsiteX10" fmla="*/ 1199225 w 1554821"/>
                <a:gd name="connsiteY10" fmla="*/ 1987238 h 3484138"/>
                <a:gd name="connsiteX11" fmla="*/ 1046084 w 1554821"/>
                <a:gd name="connsiteY11" fmla="*/ 1841287 h 3484138"/>
                <a:gd name="connsiteX12" fmla="*/ 1028830 w 1554821"/>
                <a:gd name="connsiteY12" fmla="*/ 1828346 h 3484138"/>
                <a:gd name="connsiteX13" fmla="*/ 1038175 w 1554821"/>
                <a:gd name="connsiteY13" fmla="*/ 1745665 h 3484138"/>
                <a:gd name="connsiteX14" fmla="*/ 1203539 w 1554821"/>
                <a:gd name="connsiteY14" fmla="*/ 1574549 h 3484138"/>
                <a:gd name="connsiteX15" fmla="*/ 1211448 w 1554821"/>
                <a:gd name="connsiteY15" fmla="*/ 1553699 h 3484138"/>
                <a:gd name="connsiteX16" fmla="*/ 1271842 w 1554821"/>
                <a:gd name="connsiteY16" fmla="*/ 1373237 h 3484138"/>
                <a:gd name="connsiteX17" fmla="*/ 1242363 w 1554821"/>
                <a:gd name="connsiteY17" fmla="*/ 1174081 h 3484138"/>
                <a:gd name="connsiteX18" fmla="*/ 1068373 w 1554821"/>
                <a:gd name="connsiteY18" fmla="*/ 868518 h 3484138"/>
                <a:gd name="connsiteX19" fmla="*/ 1008698 w 1554821"/>
                <a:gd name="connsiteY19" fmla="*/ 796622 h 3484138"/>
                <a:gd name="connsiteX20" fmla="*/ 880721 w 1554821"/>
                <a:gd name="connsiteY20" fmla="*/ 594589 h 3484138"/>
                <a:gd name="connsiteX21" fmla="*/ 868498 w 1554821"/>
                <a:gd name="connsiteY21" fmla="*/ 574460 h 3484138"/>
                <a:gd name="connsiteX22" fmla="*/ 979220 w 1554821"/>
                <a:gd name="connsiteY22" fmla="*/ 0 h 3484138"/>
                <a:gd name="connsiteX23" fmla="*/ 1018045 w 1554821"/>
                <a:gd name="connsiteY23" fmla="*/ 0 h 3484138"/>
                <a:gd name="connsiteX24" fmla="*/ 1206416 w 1554821"/>
                <a:gd name="connsiteY24" fmla="*/ 189089 h 3484138"/>
                <a:gd name="connsiteX25" fmla="*/ 1146022 w 1554821"/>
                <a:gd name="connsiteY25" fmla="*/ 378898 h 3484138"/>
                <a:gd name="connsiteX26" fmla="*/ 1036019 w 1554821"/>
                <a:gd name="connsiteY26" fmla="*/ 405500 h 3484138"/>
                <a:gd name="connsiteX27" fmla="*/ 998633 w 1554821"/>
                <a:gd name="connsiteY27" fmla="*/ 405500 h 3484138"/>
                <a:gd name="connsiteX28" fmla="*/ 1011574 w 1554821"/>
                <a:gd name="connsiteY28" fmla="*/ 468770 h 3484138"/>
                <a:gd name="connsiteX29" fmla="*/ 1123014 w 1554821"/>
                <a:gd name="connsiteY29" fmla="*/ 631257 h 3484138"/>
                <a:gd name="connsiteX30" fmla="*/ 1237331 w 1554821"/>
                <a:gd name="connsiteY30" fmla="*/ 741979 h 3484138"/>
                <a:gd name="connsiteX31" fmla="*/ 1432172 w 1554821"/>
                <a:gd name="connsiteY31" fmla="*/ 972051 h 3484138"/>
                <a:gd name="connsiteX32" fmla="*/ 1477468 w 1554821"/>
                <a:gd name="connsiteY32" fmla="*/ 1023098 h 3484138"/>
                <a:gd name="connsiteX33" fmla="*/ 1554397 w 1554821"/>
                <a:gd name="connsiteY33" fmla="*/ 1244542 h 3484138"/>
                <a:gd name="connsiteX34" fmla="*/ 1491127 w 1554821"/>
                <a:gd name="connsiteY34" fmla="*/ 1440101 h 3484138"/>
                <a:gd name="connsiteX35" fmla="*/ 1359555 w 1554821"/>
                <a:gd name="connsiteY35" fmla="*/ 1600432 h 3484138"/>
                <a:gd name="connsiteX36" fmla="*/ 1460212 w 1554821"/>
                <a:gd name="connsiteY36" fmla="*/ 1755730 h 3484138"/>
                <a:gd name="connsiteX37" fmla="*/ 1450145 w 1554821"/>
                <a:gd name="connsiteY37" fmla="*/ 1849196 h 3484138"/>
                <a:gd name="connsiteX38" fmla="*/ 1378249 w 1554821"/>
                <a:gd name="connsiteY38" fmla="*/ 1949853 h 3484138"/>
                <a:gd name="connsiteX39" fmla="*/ 1390472 w 1554821"/>
                <a:gd name="connsiteY39" fmla="*/ 1962794 h 3484138"/>
                <a:gd name="connsiteX40" fmla="*/ 1506945 w 1554821"/>
                <a:gd name="connsiteY40" fmla="*/ 2166982 h 3484138"/>
                <a:gd name="connsiteX41" fmla="*/ 1442957 w 1554821"/>
                <a:gd name="connsiteY41" fmla="*/ 2467513 h 3484138"/>
                <a:gd name="connsiteX42" fmla="*/ 1360275 w 1554821"/>
                <a:gd name="connsiteY42" fmla="*/ 2552351 h 3484138"/>
                <a:gd name="connsiteX43" fmla="*/ 985690 w 1554821"/>
                <a:gd name="connsiteY43" fmla="*/ 2969354 h 3484138"/>
                <a:gd name="connsiteX44" fmla="*/ 875688 w 1554821"/>
                <a:gd name="connsiteY44" fmla="*/ 3118902 h 3484138"/>
                <a:gd name="connsiteX45" fmla="*/ 868498 w 1554821"/>
                <a:gd name="connsiteY45" fmla="*/ 3130405 h 3484138"/>
                <a:gd name="connsiteX46" fmla="*/ 920264 w 1554821"/>
                <a:gd name="connsiteY46" fmla="*/ 3108835 h 3484138"/>
                <a:gd name="connsiteX47" fmla="*/ 1006540 w 1554821"/>
                <a:gd name="connsiteY47" fmla="*/ 3093017 h 3484138"/>
                <a:gd name="connsiteX48" fmla="*/ 1103603 w 1554821"/>
                <a:gd name="connsiteY48" fmla="*/ 3154849 h 3484138"/>
                <a:gd name="connsiteX49" fmla="*/ 1109353 w 1554821"/>
                <a:gd name="connsiteY49" fmla="*/ 3348972 h 3484138"/>
                <a:gd name="connsiteX50" fmla="*/ 954775 w 1554821"/>
                <a:gd name="connsiteY50" fmla="*/ 3474074 h 3484138"/>
                <a:gd name="connsiteX51" fmla="*/ 918108 w 1554821"/>
                <a:gd name="connsiteY51" fmla="*/ 3482700 h 3484138"/>
                <a:gd name="connsiteX52" fmla="*/ 877845 w 1554821"/>
                <a:gd name="connsiteY52" fmla="*/ 3484138 h 3484138"/>
                <a:gd name="connsiteX53" fmla="*/ 804510 w 1554821"/>
                <a:gd name="connsiteY53" fmla="*/ 3458974 h 3484138"/>
                <a:gd name="connsiteX54" fmla="*/ 704573 w 1554821"/>
                <a:gd name="connsiteY54" fmla="*/ 3316617 h 3484138"/>
                <a:gd name="connsiteX55" fmla="*/ 739084 w 1554821"/>
                <a:gd name="connsiteY55" fmla="*/ 3041971 h 3484138"/>
                <a:gd name="connsiteX56" fmla="*/ 737646 w 1554821"/>
                <a:gd name="connsiteY56" fmla="*/ 3011774 h 3484138"/>
                <a:gd name="connsiteX57" fmla="*/ 43118 w 1554821"/>
                <a:gd name="connsiteY57" fmla="*/ 1831222 h 3484138"/>
                <a:gd name="connsiteX58" fmla="*/ 30177 w 1554821"/>
                <a:gd name="connsiteY58" fmla="*/ 1802464 h 3484138"/>
                <a:gd name="connsiteX59" fmla="*/ 0 w 1554821"/>
                <a:gd name="connsiteY59" fmla="*/ 1802827 h 3484138"/>
                <a:gd name="connsiteX60" fmla="*/ 0 w 1554821"/>
                <a:gd name="connsiteY60" fmla="*/ 1719062 h 3484138"/>
                <a:gd name="connsiteX61" fmla="*/ 36648 w 1554821"/>
                <a:gd name="connsiteY61" fmla="*/ 1719062 h 3484138"/>
                <a:gd name="connsiteX62" fmla="*/ 38086 w 1554821"/>
                <a:gd name="connsiteY62" fmla="*/ 1716186 h 3484138"/>
                <a:gd name="connsiteX63" fmla="*/ 61812 w 1554821"/>
                <a:gd name="connsiteY63" fmla="*/ 1651478 h 3484138"/>
                <a:gd name="connsiteX64" fmla="*/ 801634 w 1554821"/>
                <a:gd name="connsiteY64" fmla="*/ 468770 h 3484138"/>
                <a:gd name="connsiteX65" fmla="*/ 803792 w 1554821"/>
                <a:gd name="connsiteY65" fmla="*/ 445044 h 3484138"/>
                <a:gd name="connsiteX66" fmla="*/ 772157 w 1554821"/>
                <a:gd name="connsiteY66" fmla="*/ 170397 h 3484138"/>
                <a:gd name="connsiteX67" fmla="*/ 915232 w 1554821"/>
                <a:gd name="connsiteY67" fmla="*/ 19412 h 3484138"/>
                <a:gd name="connsiteX68" fmla="*/ 979220 w 1554821"/>
                <a:gd name="connsiteY68" fmla="*/ 0 h 3484138"/>
                <a:gd name="connsiteX0" fmla="*/ 868498 w 1554821"/>
                <a:gd name="connsiteY0" fmla="*/ 574460 h 3484138"/>
                <a:gd name="connsiteX1" fmla="*/ 149528 w 1554821"/>
                <a:gd name="connsiteY1" fmla="*/ 1723377 h 3484138"/>
                <a:gd name="connsiteX2" fmla="*/ 257294 w 1554821"/>
                <a:gd name="connsiteY2" fmla="*/ 1726080 h 3484138"/>
                <a:gd name="connsiteX3" fmla="*/ 257294 w 1554821"/>
                <a:gd name="connsiteY3" fmla="*/ 1808934 h 3484138"/>
                <a:gd name="connsiteX4" fmla="*/ 162469 w 1554821"/>
                <a:gd name="connsiteY4" fmla="*/ 1808934 h 3484138"/>
                <a:gd name="connsiteX5" fmla="*/ 808824 w 1554821"/>
                <a:gd name="connsiteY5" fmla="*/ 2910399 h 3484138"/>
                <a:gd name="connsiteX6" fmla="*/ 897976 w 1554821"/>
                <a:gd name="connsiteY6" fmla="*/ 2798959 h 3484138"/>
                <a:gd name="connsiteX7" fmla="*/ 1118700 w 1554821"/>
                <a:gd name="connsiteY7" fmla="*/ 2519998 h 3484138"/>
                <a:gd name="connsiteX8" fmla="*/ 1250992 w 1554821"/>
                <a:gd name="connsiteY8" fmla="*/ 2194303 h 3484138"/>
                <a:gd name="connsiteX9" fmla="*/ 1221513 w 1554821"/>
                <a:gd name="connsiteY9" fmla="*/ 2005214 h 3484138"/>
                <a:gd name="connsiteX10" fmla="*/ 1199225 w 1554821"/>
                <a:gd name="connsiteY10" fmla="*/ 1987238 h 3484138"/>
                <a:gd name="connsiteX11" fmla="*/ 1046084 w 1554821"/>
                <a:gd name="connsiteY11" fmla="*/ 1841287 h 3484138"/>
                <a:gd name="connsiteX12" fmla="*/ 1038175 w 1554821"/>
                <a:gd name="connsiteY12" fmla="*/ 1745665 h 3484138"/>
                <a:gd name="connsiteX13" fmla="*/ 1203539 w 1554821"/>
                <a:gd name="connsiteY13" fmla="*/ 1574549 h 3484138"/>
                <a:gd name="connsiteX14" fmla="*/ 1211448 w 1554821"/>
                <a:gd name="connsiteY14" fmla="*/ 1553699 h 3484138"/>
                <a:gd name="connsiteX15" fmla="*/ 1271842 w 1554821"/>
                <a:gd name="connsiteY15" fmla="*/ 1373237 h 3484138"/>
                <a:gd name="connsiteX16" fmla="*/ 1242363 w 1554821"/>
                <a:gd name="connsiteY16" fmla="*/ 1174081 h 3484138"/>
                <a:gd name="connsiteX17" fmla="*/ 1068373 w 1554821"/>
                <a:gd name="connsiteY17" fmla="*/ 868518 h 3484138"/>
                <a:gd name="connsiteX18" fmla="*/ 1008698 w 1554821"/>
                <a:gd name="connsiteY18" fmla="*/ 796622 h 3484138"/>
                <a:gd name="connsiteX19" fmla="*/ 880721 w 1554821"/>
                <a:gd name="connsiteY19" fmla="*/ 594589 h 3484138"/>
                <a:gd name="connsiteX20" fmla="*/ 868498 w 1554821"/>
                <a:gd name="connsiteY20" fmla="*/ 574460 h 3484138"/>
                <a:gd name="connsiteX21" fmla="*/ 979220 w 1554821"/>
                <a:gd name="connsiteY21" fmla="*/ 0 h 3484138"/>
                <a:gd name="connsiteX22" fmla="*/ 1018045 w 1554821"/>
                <a:gd name="connsiteY22" fmla="*/ 0 h 3484138"/>
                <a:gd name="connsiteX23" fmla="*/ 1206416 w 1554821"/>
                <a:gd name="connsiteY23" fmla="*/ 189089 h 3484138"/>
                <a:gd name="connsiteX24" fmla="*/ 1146022 w 1554821"/>
                <a:gd name="connsiteY24" fmla="*/ 378898 h 3484138"/>
                <a:gd name="connsiteX25" fmla="*/ 1036019 w 1554821"/>
                <a:gd name="connsiteY25" fmla="*/ 405500 h 3484138"/>
                <a:gd name="connsiteX26" fmla="*/ 998633 w 1554821"/>
                <a:gd name="connsiteY26" fmla="*/ 405500 h 3484138"/>
                <a:gd name="connsiteX27" fmla="*/ 1011574 w 1554821"/>
                <a:gd name="connsiteY27" fmla="*/ 468770 h 3484138"/>
                <a:gd name="connsiteX28" fmla="*/ 1123014 w 1554821"/>
                <a:gd name="connsiteY28" fmla="*/ 631257 h 3484138"/>
                <a:gd name="connsiteX29" fmla="*/ 1237331 w 1554821"/>
                <a:gd name="connsiteY29" fmla="*/ 741979 h 3484138"/>
                <a:gd name="connsiteX30" fmla="*/ 1432172 w 1554821"/>
                <a:gd name="connsiteY30" fmla="*/ 972051 h 3484138"/>
                <a:gd name="connsiteX31" fmla="*/ 1477468 w 1554821"/>
                <a:gd name="connsiteY31" fmla="*/ 1023098 h 3484138"/>
                <a:gd name="connsiteX32" fmla="*/ 1554397 w 1554821"/>
                <a:gd name="connsiteY32" fmla="*/ 1244542 h 3484138"/>
                <a:gd name="connsiteX33" fmla="*/ 1491127 w 1554821"/>
                <a:gd name="connsiteY33" fmla="*/ 1440101 h 3484138"/>
                <a:gd name="connsiteX34" fmla="*/ 1359555 w 1554821"/>
                <a:gd name="connsiteY34" fmla="*/ 1600432 h 3484138"/>
                <a:gd name="connsiteX35" fmla="*/ 1460212 w 1554821"/>
                <a:gd name="connsiteY35" fmla="*/ 1755730 h 3484138"/>
                <a:gd name="connsiteX36" fmla="*/ 1450145 w 1554821"/>
                <a:gd name="connsiteY36" fmla="*/ 1849196 h 3484138"/>
                <a:gd name="connsiteX37" fmla="*/ 1378249 w 1554821"/>
                <a:gd name="connsiteY37" fmla="*/ 1949853 h 3484138"/>
                <a:gd name="connsiteX38" fmla="*/ 1390472 w 1554821"/>
                <a:gd name="connsiteY38" fmla="*/ 1962794 h 3484138"/>
                <a:gd name="connsiteX39" fmla="*/ 1506945 w 1554821"/>
                <a:gd name="connsiteY39" fmla="*/ 2166982 h 3484138"/>
                <a:gd name="connsiteX40" fmla="*/ 1442957 w 1554821"/>
                <a:gd name="connsiteY40" fmla="*/ 2467513 h 3484138"/>
                <a:gd name="connsiteX41" fmla="*/ 1360275 w 1554821"/>
                <a:gd name="connsiteY41" fmla="*/ 2552351 h 3484138"/>
                <a:gd name="connsiteX42" fmla="*/ 985690 w 1554821"/>
                <a:gd name="connsiteY42" fmla="*/ 2969354 h 3484138"/>
                <a:gd name="connsiteX43" fmla="*/ 875688 w 1554821"/>
                <a:gd name="connsiteY43" fmla="*/ 3118902 h 3484138"/>
                <a:gd name="connsiteX44" fmla="*/ 868498 w 1554821"/>
                <a:gd name="connsiteY44" fmla="*/ 3130405 h 3484138"/>
                <a:gd name="connsiteX45" fmla="*/ 920264 w 1554821"/>
                <a:gd name="connsiteY45" fmla="*/ 3108835 h 3484138"/>
                <a:gd name="connsiteX46" fmla="*/ 1006540 w 1554821"/>
                <a:gd name="connsiteY46" fmla="*/ 3093017 h 3484138"/>
                <a:gd name="connsiteX47" fmla="*/ 1103603 w 1554821"/>
                <a:gd name="connsiteY47" fmla="*/ 3154849 h 3484138"/>
                <a:gd name="connsiteX48" fmla="*/ 1109353 w 1554821"/>
                <a:gd name="connsiteY48" fmla="*/ 3348972 h 3484138"/>
                <a:gd name="connsiteX49" fmla="*/ 954775 w 1554821"/>
                <a:gd name="connsiteY49" fmla="*/ 3474074 h 3484138"/>
                <a:gd name="connsiteX50" fmla="*/ 918108 w 1554821"/>
                <a:gd name="connsiteY50" fmla="*/ 3482700 h 3484138"/>
                <a:gd name="connsiteX51" fmla="*/ 877845 w 1554821"/>
                <a:gd name="connsiteY51" fmla="*/ 3484138 h 3484138"/>
                <a:gd name="connsiteX52" fmla="*/ 804510 w 1554821"/>
                <a:gd name="connsiteY52" fmla="*/ 3458974 h 3484138"/>
                <a:gd name="connsiteX53" fmla="*/ 704573 w 1554821"/>
                <a:gd name="connsiteY53" fmla="*/ 3316617 h 3484138"/>
                <a:gd name="connsiteX54" fmla="*/ 739084 w 1554821"/>
                <a:gd name="connsiteY54" fmla="*/ 3041971 h 3484138"/>
                <a:gd name="connsiteX55" fmla="*/ 737646 w 1554821"/>
                <a:gd name="connsiteY55" fmla="*/ 3011774 h 3484138"/>
                <a:gd name="connsiteX56" fmla="*/ 43118 w 1554821"/>
                <a:gd name="connsiteY56" fmla="*/ 1831222 h 3484138"/>
                <a:gd name="connsiteX57" fmla="*/ 30177 w 1554821"/>
                <a:gd name="connsiteY57" fmla="*/ 1802464 h 3484138"/>
                <a:gd name="connsiteX58" fmla="*/ 0 w 1554821"/>
                <a:gd name="connsiteY58" fmla="*/ 1802827 h 3484138"/>
                <a:gd name="connsiteX59" fmla="*/ 0 w 1554821"/>
                <a:gd name="connsiteY59" fmla="*/ 1719062 h 3484138"/>
                <a:gd name="connsiteX60" fmla="*/ 36648 w 1554821"/>
                <a:gd name="connsiteY60" fmla="*/ 1719062 h 3484138"/>
                <a:gd name="connsiteX61" fmla="*/ 38086 w 1554821"/>
                <a:gd name="connsiteY61" fmla="*/ 1716186 h 3484138"/>
                <a:gd name="connsiteX62" fmla="*/ 61812 w 1554821"/>
                <a:gd name="connsiteY62" fmla="*/ 1651478 h 3484138"/>
                <a:gd name="connsiteX63" fmla="*/ 801634 w 1554821"/>
                <a:gd name="connsiteY63" fmla="*/ 468770 h 3484138"/>
                <a:gd name="connsiteX64" fmla="*/ 803792 w 1554821"/>
                <a:gd name="connsiteY64" fmla="*/ 445044 h 3484138"/>
                <a:gd name="connsiteX65" fmla="*/ 772157 w 1554821"/>
                <a:gd name="connsiteY65" fmla="*/ 170397 h 3484138"/>
                <a:gd name="connsiteX66" fmla="*/ 915232 w 1554821"/>
                <a:gd name="connsiteY66" fmla="*/ 19412 h 3484138"/>
                <a:gd name="connsiteX67" fmla="*/ 979220 w 1554821"/>
                <a:gd name="connsiteY67" fmla="*/ 0 h 3484138"/>
                <a:gd name="connsiteX0" fmla="*/ 868498 w 1554821"/>
                <a:gd name="connsiteY0" fmla="*/ 574460 h 3484138"/>
                <a:gd name="connsiteX1" fmla="*/ 149528 w 1554821"/>
                <a:gd name="connsiteY1" fmla="*/ 1723377 h 3484138"/>
                <a:gd name="connsiteX2" fmla="*/ 257294 w 1554821"/>
                <a:gd name="connsiteY2" fmla="*/ 1726080 h 3484138"/>
                <a:gd name="connsiteX3" fmla="*/ 257294 w 1554821"/>
                <a:gd name="connsiteY3" fmla="*/ 1808934 h 3484138"/>
                <a:gd name="connsiteX4" fmla="*/ 162469 w 1554821"/>
                <a:gd name="connsiteY4" fmla="*/ 1808934 h 3484138"/>
                <a:gd name="connsiteX5" fmla="*/ 808824 w 1554821"/>
                <a:gd name="connsiteY5" fmla="*/ 2910399 h 3484138"/>
                <a:gd name="connsiteX6" fmla="*/ 897976 w 1554821"/>
                <a:gd name="connsiteY6" fmla="*/ 2798959 h 3484138"/>
                <a:gd name="connsiteX7" fmla="*/ 1118700 w 1554821"/>
                <a:gd name="connsiteY7" fmla="*/ 2519998 h 3484138"/>
                <a:gd name="connsiteX8" fmla="*/ 1250992 w 1554821"/>
                <a:gd name="connsiteY8" fmla="*/ 2194303 h 3484138"/>
                <a:gd name="connsiteX9" fmla="*/ 1221513 w 1554821"/>
                <a:gd name="connsiteY9" fmla="*/ 2005214 h 3484138"/>
                <a:gd name="connsiteX10" fmla="*/ 1199225 w 1554821"/>
                <a:gd name="connsiteY10" fmla="*/ 1987238 h 3484138"/>
                <a:gd name="connsiteX11" fmla="*/ 1046084 w 1554821"/>
                <a:gd name="connsiteY11" fmla="*/ 1841287 h 3484138"/>
                <a:gd name="connsiteX12" fmla="*/ 1038175 w 1554821"/>
                <a:gd name="connsiteY12" fmla="*/ 1745665 h 3484138"/>
                <a:gd name="connsiteX13" fmla="*/ 1203539 w 1554821"/>
                <a:gd name="connsiteY13" fmla="*/ 1574549 h 3484138"/>
                <a:gd name="connsiteX14" fmla="*/ 1211448 w 1554821"/>
                <a:gd name="connsiteY14" fmla="*/ 1553699 h 3484138"/>
                <a:gd name="connsiteX15" fmla="*/ 1271842 w 1554821"/>
                <a:gd name="connsiteY15" fmla="*/ 1373237 h 3484138"/>
                <a:gd name="connsiteX16" fmla="*/ 1242363 w 1554821"/>
                <a:gd name="connsiteY16" fmla="*/ 1174081 h 3484138"/>
                <a:gd name="connsiteX17" fmla="*/ 1068373 w 1554821"/>
                <a:gd name="connsiteY17" fmla="*/ 868518 h 3484138"/>
                <a:gd name="connsiteX18" fmla="*/ 1008698 w 1554821"/>
                <a:gd name="connsiteY18" fmla="*/ 796622 h 3484138"/>
                <a:gd name="connsiteX19" fmla="*/ 880721 w 1554821"/>
                <a:gd name="connsiteY19" fmla="*/ 594589 h 3484138"/>
                <a:gd name="connsiteX20" fmla="*/ 868498 w 1554821"/>
                <a:gd name="connsiteY20" fmla="*/ 574460 h 3484138"/>
                <a:gd name="connsiteX21" fmla="*/ 979220 w 1554821"/>
                <a:gd name="connsiteY21" fmla="*/ 0 h 3484138"/>
                <a:gd name="connsiteX22" fmla="*/ 1018045 w 1554821"/>
                <a:gd name="connsiteY22" fmla="*/ 0 h 3484138"/>
                <a:gd name="connsiteX23" fmla="*/ 1206416 w 1554821"/>
                <a:gd name="connsiteY23" fmla="*/ 189089 h 3484138"/>
                <a:gd name="connsiteX24" fmla="*/ 1146022 w 1554821"/>
                <a:gd name="connsiteY24" fmla="*/ 378898 h 3484138"/>
                <a:gd name="connsiteX25" fmla="*/ 1036019 w 1554821"/>
                <a:gd name="connsiteY25" fmla="*/ 405500 h 3484138"/>
                <a:gd name="connsiteX26" fmla="*/ 998633 w 1554821"/>
                <a:gd name="connsiteY26" fmla="*/ 405500 h 3484138"/>
                <a:gd name="connsiteX27" fmla="*/ 1011574 w 1554821"/>
                <a:gd name="connsiteY27" fmla="*/ 468770 h 3484138"/>
                <a:gd name="connsiteX28" fmla="*/ 1123014 w 1554821"/>
                <a:gd name="connsiteY28" fmla="*/ 631257 h 3484138"/>
                <a:gd name="connsiteX29" fmla="*/ 1237331 w 1554821"/>
                <a:gd name="connsiteY29" fmla="*/ 741979 h 3484138"/>
                <a:gd name="connsiteX30" fmla="*/ 1432172 w 1554821"/>
                <a:gd name="connsiteY30" fmla="*/ 972051 h 3484138"/>
                <a:gd name="connsiteX31" fmla="*/ 1477468 w 1554821"/>
                <a:gd name="connsiteY31" fmla="*/ 1023098 h 3484138"/>
                <a:gd name="connsiteX32" fmla="*/ 1554397 w 1554821"/>
                <a:gd name="connsiteY32" fmla="*/ 1244542 h 3484138"/>
                <a:gd name="connsiteX33" fmla="*/ 1491127 w 1554821"/>
                <a:gd name="connsiteY33" fmla="*/ 1440101 h 3484138"/>
                <a:gd name="connsiteX34" fmla="*/ 1359555 w 1554821"/>
                <a:gd name="connsiteY34" fmla="*/ 1600432 h 3484138"/>
                <a:gd name="connsiteX35" fmla="*/ 1460212 w 1554821"/>
                <a:gd name="connsiteY35" fmla="*/ 1755730 h 3484138"/>
                <a:gd name="connsiteX36" fmla="*/ 1450145 w 1554821"/>
                <a:gd name="connsiteY36" fmla="*/ 1849196 h 3484138"/>
                <a:gd name="connsiteX37" fmla="*/ 1378249 w 1554821"/>
                <a:gd name="connsiteY37" fmla="*/ 1949853 h 3484138"/>
                <a:gd name="connsiteX38" fmla="*/ 1390472 w 1554821"/>
                <a:gd name="connsiteY38" fmla="*/ 1962794 h 3484138"/>
                <a:gd name="connsiteX39" fmla="*/ 1506945 w 1554821"/>
                <a:gd name="connsiteY39" fmla="*/ 2166982 h 3484138"/>
                <a:gd name="connsiteX40" fmla="*/ 1442957 w 1554821"/>
                <a:gd name="connsiteY40" fmla="*/ 2467513 h 3484138"/>
                <a:gd name="connsiteX41" fmla="*/ 1360275 w 1554821"/>
                <a:gd name="connsiteY41" fmla="*/ 2552351 h 3484138"/>
                <a:gd name="connsiteX42" fmla="*/ 985690 w 1554821"/>
                <a:gd name="connsiteY42" fmla="*/ 2969354 h 3484138"/>
                <a:gd name="connsiteX43" fmla="*/ 875688 w 1554821"/>
                <a:gd name="connsiteY43" fmla="*/ 3118902 h 3484138"/>
                <a:gd name="connsiteX44" fmla="*/ 868498 w 1554821"/>
                <a:gd name="connsiteY44" fmla="*/ 3130405 h 3484138"/>
                <a:gd name="connsiteX45" fmla="*/ 920264 w 1554821"/>
                <a:gd name="connsiteY45" fmla="*/ 3108835 h 3484138"/>
                <a:gd name="connsiteX46" fmla="*/ 1006540 w 1554821"/>
                <a:gd name="connsiteY46" fmla="*/ 3093017 h 3484138"/>
                <a:gd name="connsiteX47" fmla="*/ 1103603 w 1554821"/>
                <a:gd name="connsiteY47" fmla="*/ 3154849 h 3484138"/>
                <a:gd name="connsiteX48" fmla="*/ 1109353 w 1554821"/>
                <a:gd name="connsiteY48" fmla="*/ 3348972 h 3484138"/>
                <a:gd name="connsiteX49" fmla="*/ 954775 w 1554821"/>
                <a:gd name="connsiteY49" fmla="*/ 3474074 h 3484138"/>
                <a:gd name="connsiteX50" fmla="*/ 918108 w 1554821"/>
                <a:gd name="connsiteY50" fmla="*/ 3482700 h 3484138"/>
                <a:gd name="connsiteX51" fmla="*/ 877845 w 1554821"/>
                <a:gd name="connsiteY51" fmla="*/ 3484138 h 3484138"/>
                <a:gd name="connsiteX52" fmla="*/ 804510 w 1554821"/>
                <a:gd name="connsiteY52" fmla="*/ 3458974 h 3484138"/>
                <a:gd name="connsiteX53" fmla="*/ 704573 w 1554821"/>
                <a:gd name="connsiteY53" fmla="*/ 3316617 h 3484138"/>
                <a:gd name="connsiteX54" fmla="*/ 739084 w 1554821"/>
                <a:gd name="connsiteY54" fmla="*/ 3041971 h 3484138"/>
                <a:gd name="connsiteX55" fmla="*/ 737646 w 1554821"/>
                <a:gd name="connsiteY55" fmla="*/ 3011774 h 3484138"/>
                <a:gd name="connsiteX56" fmla="*/ 43118 w 1554821"/>
                <a:gd name="connsiteY56" fmla="*/ 1831222 h 3484138"/>
                <a:gd name="connsiteX57" fmla="*/ 30177 w 1554821"/>
                <a:gd name="connsiteY57" fmla="*/ 1802464 h 3484138"/>
                <a:gd name="connsiteX58" fmla="*/ 0 w 1554821"/>
                <a:gd name="connsiteY58" fmla="*/ 1802827 h 3484138"/>
                <a:gd name="connsiteX59" fmla="*/ 0 w 1554821"/>
                <a:gd name="connsiteY59" fmla="*/ 1719062 h 3484138"/>
                <a:gd name="connsiteX60" fmla="*/ 36648 w 1554821"/>
                <a:gd name="connsiteY60" fmla="*/ 1719062 h 3484138"/>
                <a:gd name="connsiteX61" fmla="*/ 38086 w 1554821"/>
                <a:gd name="connsiteY61" fmla="*/ 1716186 h 3484138"/>
                <a:gd name="connsiteX62" fmla="*/ 61812 w 1554821"/>
                <a:gd name="connsiteY62" fmla="*/ 1651478 h 3484138"/>
                <a:gd name="connsiteX63" fmla="*/ 801634 w 1554821"/>
                <a:gd name="connsiteY63" fmla="*/ 468770 h 3484138"/>
                <a:gd name="connsiteX64" fmla="*/ 803792 w 1554821"/>
                <a:gd name="connsiteY64" fmla="*/ 445044 h 3484138"/>
                <a:gd name="connsiteX65" fmla="*/ 772157 w 1554821"/>
                <a:gd name="connsiteY65" fmla="*/ 170397 h 3484138"/>
                <a:gd name="connsiteX66" fmla="*/ 915232 w 1554821"/>
                <a:gd name="connsiteY66" fmla="*/ 19412 h 3484138"/>
                <a:gd name="connsiteX67" fmla="*/ 979220 w 1554821"/>
                <a:gd name="connsiteY67" fmla="*/ 0 h 3484138"/>
                <a:gd name="connsiteX0" fmla="*/ 868498 w 1554821"/>
                <a:gd name="connsiteY0" fmla="*/ 574460 h 3484138"/>
                <a:gd name="connsiteX1" fmla="*/ 149528 w 1554821"/>
                <a:gd name="connsiteY1" fmla="*/ 1723377 h 3484138"/>
                <a:gd name="connsiteX2" fmla="*/ 257294 w 1554821"/>
                <a:gd name="connsiteY2" fmla="*/ 1726080 h 3484138"/>
                <a:gd name="connsiteX3" fmla="*/ 257294 w 1554821"/>
                <a:gd name="connsiteY3" fmla="*/ 1808934 h 3484138"/>
                <a:gd name="connsiteX4" fmla="*/ 162469 w 1554821"/>
                <a:gd name="connsiteY4" fmla="*/ 1808934 h 3484138"/>
                <a:gd name="connsiteX5" fmla="*/ 808824 w 1554821"/>
                <a:gd name="connsiteY5" fmla="*/ 2910399 h 3484138"/>
                <a:gd name="connsiteX6" fmla="*/ 897976 w 1554821"/>
                <a:gd name="connsiteY6" fmla="*/ 2798959 h 3484138"/>
                <a:gd name="connsiteX7" fmla="*/ 1118700 w 1554821"/>
                <a:gd name="connsiteY7" fmla="*/ 2519998 h 3484138"/>
                <a:gd name="connsiteX8" fmla="*/ 1250992 w 1554821"/>
                <a:gd name="connsiteY8" fmla="*/ 2194303 h 3484138"/>
                <a:gd name="connsiteX9" fmla="*/ 1221513 w 1554821"/>
                <a:gd name="connsiteY9" fmla="*/ 2005214 h 3484138"/>
                <a:gd name="connsiteX10" fmla="*/ 1199225 w 1554821"/>
                <a:gd name="connsiteY10" fmla="*/ 1987238 h 3484138"/>
                <a:gd name="connsiteX11" fmla="*/ 1046084 w 1554821"/>
                <a:gd name="connsiteY11" fmla="*/ 1841287 h 3484138"/>
                <a:gd name="connsiteX12" fmla="*/ 1038175 w 1554821"/>
                <a:gd name="connsiteY12" fmla="*/ 1745665 h 3484138"/>
                <a:gd name="connsiteX13" fmla="*/ 1203539 w 1554821"/>
                <a:gd name="connsiteY13" fmla="*/ 1574549 h 3484138"/>
                <a:gd name="connsiteX14" fmla="*/ 1211448 w 1554821"/>
                <a:gd name="connsiteY14" fmla="*/ 1553699 h 3484138"/>
                <a:gd name="connsiteX15" fmla="*/ 1271842 w 1554821"/>
                <a:gd name="connsiteY15" fmla="*/ 1373237 h 3484138"/>
                <a:gd name="connsiteX16" fmla="*/ 1242363 w 1554821"/>
                <a:gd name="connsiteY16" fmla="*/ 1174081 h 3484138"/>
                <a:gd name="connsiteX17" fmla="*/ 1068373 w 1554821"/>
                <a:gd name="connsiteY17" fmla="*/ 868518 h 3484138"/>
                <a:gd name="connsiteX18" fmla="*/ 1008698 w 1554821"/>
                <a:gd name="connsiteY18" fmla="*/ 796622 h 3484138"/>
                <a:gd name="connsiteX19" fmla="*/ 880721 w 1554821"/>
                <a:gd name="connsiteY19" fmla="*/ 594589 h 3484138"/>
                <a:gd name="connsiteX20" fmla="*/ 868498 w 1554821"/>
                <a:gd name="connsiteY20" fmla="*/ 574460 h 3484138"/>
                <a:gd name="connsiteX21" fmla="*/ 979220 w 1554821"/>
                <a:gd name="connsiteY21" fmla="*/ 0 h 3484138"/>
                <a:gd name="connsiteX22" fmla="*/ 1018045 w 1554821"/>
                <a:gd name="connsiteY22" fmla="*/ 0 h 3484138"/>
                <a:gd name="connsiteX23" fmla="*/ 1206416 w 1554821"/>
                <a:gd name="connsiteY23" fmla="*/ 189089 h 3484138"/>
                <a:gd name="connsiteX24" fmla="*/ 1146022 w 1554821"/>
                <a:gd name="connsiteY24" fmla="*/ 378898 h 3484138"/>
                <a:gd name="connsiteX25" fmla="*/ 1036019 w 1554821"/>
                <a:gd name="connsiteY25" fmla="*/ 405500 h 3484138"/>
                <a:gd name="connsiteX26" fmla="*/ 998633 w 1554821"/>
                <a:gd name="connsiteY26" fmla="*/ 405500 h 3484138"/>
                <a:gd name="connsiteX27" fmla="*/ 1011574 w 1554821"/>
                <a:gd name="connsiteY27" fmla="*/ 468770 h 3484138"/>
                <a:gd name="connsiteX28" fmla="*/ 1123014 w 1554821"/>
                <a:gd name="connsiteY28" fmla="*/ 631257 h 3484138"/>
                <a:gd name="connsiteX29" fmla="*/ 1237331 w 1554821"/>
                <a:gd name="connsiteY29" fmla="*/ 741979 h 3484138"/>
                <a:gd name="connsiteX30" fmla="*/ 1432172 w 1554821"/>
                <a:gd name="connsiteY30" fmla="*/ 972051 h 3484138"/>
                <a:gd name="connsiteX31" fmla="*/ 1477468 w 1554821"/>
                <a:gd name="connsiteY31" fmla="*/ 1023098 h 3484138"/>
                <a:gd name="connsiteX32" fmla="*/ 1554397 w 1554821"/>
                <a:gd name="connsiteY32" fmla="*/ 1244542 h 3484138"/>
                <a:gd name="connsiteX33" fmla="*/ 1491127 w 1554821"/>
                <a:gd name="connsiteY33" fmla="*/ 1440101 h 3484138"/>
                <a:gd name="connsiteX34" fmla="*/ 1359555 w 1554821"/>
                <a:gd name="connsiteY34" fmla="*/ 1600432 h 3484138"/>
                <a:gd name="connsiteX35" fmla="*/ 1460212 w 1554821"/>
                <a:gd name="connsiteY35" fmla="*/ 1755730 h 3484138"/>
                <a:gd name="connsiteX36" fmla="*/ 1450145 w 1554821"/>
                <a:gd name="connsiteY36" fmla="*/ 1849196 h 3484138"/>
                <a:gd name="connsiteX37" fmla="*/ 1378249 w 1554821"/>
                <a:gd name="connsiteY37" fmla="*/ 1949853 h 3484138"/>
                <a:gd name="connsiteX38" fmla="*/ 1390472 w 1554821"/>
                <a:gd name="connsiteY38" fmla="*/ 1962794 h 3484138"/>
                <a:gd name="connsiteX39" fmla="*/ 1506945 w 1554821"/>
                <a:gd name="connsiteY39" fmla="*/ 2166982 h 3484138"/>
                <a:gd name="connsiteX40" fmla="*/ 1442957 w 1554821"/>
                <a:gd name="connsiteY40" fmla="*/ 2467513 h 3484138"/>
                <a:gd name="connsiteX41" fmla="*/ 1360275 w 1554821"/>
                <a:gd name="connsiteY41" fmla="*/ 2552351 h 3484138"/>
                <a:gd name="connsiteX42" fmla="*/ 985690 w 1554821"/>
                <a:gd name="connsiteY42" fmla="*/ 2969354 h 3484138"/>
                <a:gd name="connsiteX43" fmla="*/ 875688 w 1554821"/>
                <a:gd name="connsiteY43" fmla="*/ 3118902 h 3484138"/>
                <a:gd name="connsiteX44" fmla="*/ 868498 w 1554821"/>
                <a:gd name="connsiteY44" fmla="*/ 3130405 h 3484138"/>
                <a:gd name="connsiteX45" fmla="*/ 920264 w 1554821"/>
                <a:gd name="connsiteY45" fmla="*/ 3108835 h 3484138"/>
                <a:gd name="connsiteX46" fmla="*/ 1006540 w 1554821"/>
                <a:gd name="connsiteY46" fmla="*/ 3093017 h 3484138"/>
                <a:gd name="connsiteX47" fmla="*/ 1103603 w 1554821"/>
                <a:gd name="connsiteY47" fmla="*/ 3154849 h 3484138"/>
                <a:gd name="connsiteX48" fmla="*/ 1109353 w 1554821"/>
                <a:gd name="connsiteY48" fmla="*/ 3348972 h 3484138"/>
                <a:gd name="connsiteX49" fmla="*/ 954775 w 1554821"/>
                <a:gd name="connsiteY49" fmla="*/ 3474074 h 3484138"/>
                <a:gd name="connsiteX50" fmla="*/ 918108 w 1554821"/>
                <a:gd name="connsiteY50" fmla="*/ 3482700 h 3484138"/>
                <a:gd name="connsiteX51" fmla="*/ 877845 w 1554821"/>
                <a:gd name="connsiteY51" fmla="*/ 3484138 h 3484138"/>
                <a:gd name="connsiteX52" fmla="*/ 804510 w 1554821"/>
                <a:gd name="connsiteY52" fmla="*/ 3458974 h 3484138"/>
                <a:gd name="connsiteX53" fmla="*/ 704573 w 1554821"/>
                <a:gd name="connsiteY53" fmla="*/ 3316617 h 3484138"/>
                <a:gd name="connsiteX54" fmla="*/ 739084 w 1554821"/>
                <a:gd name="connsiteY54" fmla="*/ 3041971 h 3484138"/>
                <a:gd name="connsiteX55" fmla="*/ 737646 w 1554821"/>
                <a:gd name="connsiteY55" fmla="*/ 3011774 h 3484138"/>
                <a:gd name="connsiteX56" fmla="*/ 43118 w 1554821"/>
                <a:gd name="connsiteY56" fmla="*/ 1831222 h 3484138"/>
                <a:gd name="connsiteX57" fmla="*/ 30177 w 1554821"/>
                <a:gd name="connsiteY57" fmla="*/ 1802464 h 3484138"/>
                <a:gd name="connsiteX58" fmla="*/ 0 w 1554821"/>
                <a:gd name="connsiteY58" fmla="*/ 1802827 h 3484138"/>
                <a:gd name="connsiteX59" fmla="*/ 0 w 1554821"/>
                <a:gd name="connsiteY59" fmla="*/ 1719062 h 3484138"/>
                <a:gd name="connsiteX60" fmla="*/ 36648 w 1554821"/>
                <a:gd name="connsiteY60" fmla="*/ 1719062 h 3484138"/>
                <a:gd name="connsiteX61" fmla="*/ 38086 w 1554821"/>
                <a:gd name="connsiteY61" fmla="*/ 1716186 h 3484138"/>
                <a:gd name="connsiteX62" fmla="*/ 61812 w 1554821"/>
                <a:gd name="connsiteY62" fmla="*/ 1651478 h 3484138"/>
                <a:gd name="connsiteX63" fmla="*/ 801634 w 1554821"/>
                <a:gd name="connsiteY63" fmla="*/ 468770 h 3484138"/>
                <a:gd name="connsiteX64" fmla="*/ 803792 w 1554821"/>
                <a:gd name="connsiteY64" fmla="*/ 445044 h 3484138"/>
                <a:gd name="connsiteX65" fmla="*/ 772157 w 1554821"/>
                <a:gd name="connsiteY65" fmla="*/ 170397 h 3484138"/>
                <a:gd name="connsiteX66" fmla="*/ 915232 w 1554821"/>
                <a:gd name="connsiteY66" fmla="*/ 19412 h 3484138"/>
                <a:gd name="connsiteX67" fmla="*/ 979220 w 1554821"/>
                <a:gd name="connsiteY67" fmla="*/ 0 h 3484138"/>
                <a:gd name="connsiteX0" fmla="*/ 868498 w 1554821"/>
                <a:gd name="connsiteY0" fmla="*/ 574460 h 3484138"/>
                <a:gd name="connsiteX1" fmla="*/ 149528 w 1554821"/>
                <a:gd name="connsiteY1" fmla="*/ 1723377 h 3484138"/>
                <a:gd name="connsiteX2" fmla="*/ 257294 w 1554821"/>
                <a:gd name="connsiteY2" fmla="*/ 1726080 h 3484138"/>
                <a:gd name="connsiteX3" fmla="*/ 257294 w 1554821"/>
                <a:gd name="connsiteY3" fmla="*/ 1808934 h 3484138"/>
                <a:gd name="connsiteX4" fmla="*/ 162469 w 1554821"/>
                <a:gd name="connsiteY4" fmla="*/ 1808934 h 3484138"/>
                <a:gd name="connsiteX5" fmla="*/ 808824 w 1554821"/>
                <a:gd name="connsiteY5" fmla="*/ 2910399 h 3484138"/>
                <a:gd name="connsiteX6" fmla="*/ 897976 w 1554821"/>
                <a:gd name="connsiteY6" fmla="*/ 2798959 h 3484138"/>
                <a:gd name="connsiteX7" fmla="*/ 1118700 w 1554821"/>
                <a:gd name="connsiteY7" fmla="*/ 2519998 h 3484138"/>
                <a:gd name="connsiteX8" fmla="*/ 1250992 w 1554821"/>
                <a:gd name="connsiteY8" fmla="*/ 2194303 h 3484138"/>
                <a:gd name="connsiteX9" fmla="*/ 1221513 w 1554821"/>
                <a:gd name="connsiteY9" fmla="*/ 2005214 h 3484138"/>
                <a:gd name="connsiteX10" fmla="*/ 1199225 w 1554821"/>
                <a:gd name="connsiteY10" fmla="*/ 1987238 h 3484138"/>
                <a:gd name="connsiteX11" fmla="*/ 1046084 w 1554821"/>
                <a:gd name="connsiteY11" fmla="*/ 1841287 h 3484138"/>
                <a:gd name="connsiteX12" fmla="*/ 1038175 w 1554821"/>
                <a:gd name="connsiteY12" fmla="*/ 1745665 h 3484138"/>
                <a:gd name="connsiteX13" fmla="*/ 1203539 w 1554821"/>
                <a:gd name="connsiteY13" fmla="*/ 1574549 h 3484138"/>
                <a:gd name="connsiteX14" fmla="*/ 1211448 w 1554821"/>
                <a:gd name="connsiteY14" fmla="*/ 1553699 h 3484138"/>
                <a:gd name="connsiteX15" fmla="*/ 1271842 w 1554821"/>
                <a:gd name="connsiteY15" fmla="*/ 1373237 h 3484138"/>
                <a:gd name="connsiteX16" fmla="*/ 1242363 w 1554821"/>
                <a:gd name="connsiteY16" fmla="*/ 1174081 h 3484138"/>
                <a:gd name="connsiteX17" fmla="*/ 1068373 w 1554821"/>
                <a:gd name="connsiteY17" fmla="*/ 868518 h 3484138"/>
                <a:gd name="connsiteX18" fmla="*/ 1008698 w 1554821"/>
                <a:gd name="connsiteY18" fmla="*/ 796622 h 3484138"/>
                <a:gd name="connsiteX19" fmla="*/ 880721 w 1554821"/>
                <a:gd name="connsiteY19" fmla="*/ 594589 h 3484138"/>
                <a:gd name="connsiteX20" fmla="*/ 868498 w 1554821"/>
                <a:gd name="connsiteY20" fmla="*/ 574460 h 3484138"/>
                <a:gd name="connsiteX21" fmla="*/ 979220 w 1554821"/>
                <a:gd name="connsiteY21" fmla="*/ 0 h 3484138"/>
                <a:gd name="connsiteX22" fmla="*/ 1018045 w 1554821"/>
                <a:gd name="connsiteY22" fmla="*/ 0 h 3484138"/>
                <a:gd name="connsiteX23" fmla="*/ 1206416 w 1554821"/>
                <a:gd name="connsiteY23" fmla="*/ 189089 h 3484138"/>
                <a:gd name="connsiteX24" fmla="*/ 1146022 w 1554821"/>
                <a:gd name="connsiteY24" fmla="*/ 378898 h 3484138"/>
                <a:gd name="connsiteX25" fmla="*/ 1036019 w 1554821"/>
                <a:gd name="connsiteY25" fmla="*/ 405500 h 3484138"/>
                <a:gd name="connsiteX26" fmla="*/ 998633 w 1554821"/>
                <a:gd name="connsiteY26" fmla="*/ 405500 h 3484138"/>
                <a:gd name="connsiteX27" fmla="*/ 1011574 w 1554821"/>
                <a:gd name="connsiteY27" fmla="*/ 468770 h 3484138"/>
                <a:gd name="connsiteX28" fmla="*/ 1123014 w 1554821"/>
                <a:gd name="connsiteY28" fmla="*/ 631257 h 3484138"/>
                <a:gd name="connsiteX29" fmla="*/ 1237331 w 1554821"/>
                <a:gd name="connsiteY29" fmla="*/ 741979 h 3484138"/>
                <a:gd name="connsiteX30" fmla="*/ 1432172 w 1554821"/>
                <a:gd name="connsiteY30" fmla="*/ 972051 h 3484138"/>
                <a:gd name="connsiteX31" fmla="*/ 1477468 w 1554821"/>
                <a:gd name="connsiteY31" fmla="*/ 1023098 h 3484138"/>
                <a:gd name="connsiteX32" fmla="*/ 1554397 w 1554821"/>
                <a:gd name="connsiteY32" fmla="*/ 1244542 h 3484138"/>
                <a:gd name="connsiteX33" fmla="*/ 1491127 w 1554821"/>
                <a:gd name="connsiteY33" fmla="*/ 1440101 h 3484138"/>
                <a:gd name="connsiteX34" fmla="*/ 1359555 w 1554821"/>
                <a:gd name="connsiteY34" fmla="*/ 1600432 h 3484138"/>
                <a:gd name="connsiteX35" fmla="*/ 1460212 w 1554821"/>
                <a:gd name="connsiteY35" fmla="*/ 1755730 h 3484138"/>
                <a:gd name="connsiteX36" fmla="*/ 1450145 w 1554821"/>
                <a:gd name="connsiteY36" fmla="*/ 1849196 h 3484138"/>
                <a:gd name="connsiteX37" fmla="*/ 1378249 w 1554821"/>
                <a:gd name="connsiteY37" fmla="*/ 1949853 h 3484138"/>
                <a:gd name="connsiteX38" fmla="*/ 1390472 w 1554821"/>
                <a:gd name="connsiteY38" fmla="*/ 1962794 h 3484138"/>
                <a:gd name="connsiteX39" fmla="*/ 1506945 w 1554821"/>
                <a:gd name="connsiteY39" fmla="*/ 2166982 h 3484138"/>
                <a:gd name="connsiteX40" fmla="*/ 1442957 w 1554821"/>
                <a:gd name="connsiteY40" fmla="*/ 2467513 h 3484138"/>
                <a:gd name="connsiteX41" fmla="*/ 1360275 w 1554821"/>
                <a:gd name="connsiteY41" fmla="*/ 2552351 h 3484138"/>
                <a:gd name="connsiteX42" fmla="*/ 985690 w 1554821"/>
                <a:gd name="connsiteY42" fmla="*/ 2969354 h 3484138"/>
                <a:gd name="connsiteX43" fmla="*/ 875688 w 1554821"/>
                <a:gd name="connsiteY43" fmla="*/ 3118902 h 3484138"/>
                <a:gd name="connsiteX44" fmla="*/ 868498 w 1554821"/>
                <a:gd name="connsiteY44" fmla="*/ 3130405 h 3484138"/>
                <a:gd name="connsiteX45" fmla="*/ 920264 w 1554821"/>
                <a:gd name="connsiteY45" fmla="*/ 3108835 h 3484138"/>
                <a:gd name="connsiteX46" fmla="*/ 1006540 w 1554821"/>
                <a:gd name="connsiteY46" fmla="*/ 3093017 h 3484138"/>
                <a:gd name="connsiteX47" fmla="*/ 1103603 w 1554821"/>
                <a:gd name="connsiteY47" fmla="*/ 3154849 h 3484138"/>
                <a:gd name="connsiteX48" fmla="*/ 1109353 w 1554821"/>
                <a:gd name="connsiteY48" fmla="*/ 3348972 h 3484138"/>
                <a:gd name="connsiteX49" fmla="*/ 954775 w 1554821"/>
                <a:gd name="connsiteY49" fmla="*/ 3474074 h 3484138"/>
                <a:gd name="connsiteX50" fmla="*/ 918108 w 1554821"/>
                <a:gd name="connsiteY50" fmla="*/ 3482700 h 3484138"/>
                <a:gd name="connsiteX51" fmla="*/ 877845 w 1554821"/>
                <a:gd name="connsiteY51" fmla="*/ 3484138 h 3484138"/>
                <a:gd name="connsiteX52" fmla="*/ 804510 w 1554821"/>
                <a:gd name="connsiteY52" fmla="*/ 3458974 h 3484138"/>
                <a:gd name="connsiteX53" fmla="*/ 704573 w 1554821"/>
                <a:gd name="connsiteY53" fmla="*/ 3316617 h 3484138"/>
                <a:gd name="connsiteX54" fmla="*/ 739084 w 1554821"/>
                <a:gd name="connsiteY54" fmla="*/ 3041971 h 3484138"/>
                <a:gd name="connsiteX55" fmla="*/ 737646 w 1554821"/>
                <a:gd name="connsiteY55" fmla="*/ 3011774 h 3484138"/>
                <a:gd name="connsiteX56" fmla="*/ 43118 w 1554821"/>
                <a:gd name="connsiteY56" fmla="*/ 1831222 h 3484138"/>
                <a:gd name="connsiteX57" fmla="*/ 30177 w 1554821"/>
                <a:gd name="connsiteY57" fmla="*/ 1802464 h 3484138"/>
                <a:gd name="connsiteX58" fmla="*/ 0 w 1554821"/>
                <a:gd name="connsiteY58" fmla="*/ 1719062 h 3484138"/>
                <a:gd name="connsiteX59" fmla="*/ 36648 w 1554821"/>
                <a:gd name="connsiteY59" fmla="*/ 1719062 h 3484138"/>
                <a:gd name="connsiteX60" fmla="*/ 38086 w 1554821"/>
                <a:gd name="connsiteY60" fmla="*/ 1716186 h 3484138"/>
                <a:gd name="connsiteX61" fmla="*/ 61812 w 1554821"/>
                <a:gd name="connsiteY61" fmla="*/ 1651478 h 3484138"/>
                <a:gd name="connsiteX62" fmla="*/ 801634 w 1554821"/>
                <a:gd name="connsiteY62" fmla="*/ 468770 h 3484138"/>
                <a:gd name="connsiteX63" fmla="*/ 803792 w 1554821"/>
                <a:gd name="connsiteY63" fmla="*/ 445044 h 3484138"/>
                <a:gd name="connsiteX64" fmla="*/ 772157 w 1554821"/>
                <a:gd name="connsiteY64" fmla="*/ 170397 h 3484138"/>
                <a:gd name="connsiteX65" fmla="*/ 915232 w 1554821"/>
                <a:gd name="connsiteY65" fmla="*/ 19412 h 3484138"/>
                <a:gd name="connsiteX66" fmla="*/ 979220 w 1554821"/>
                <a:gd name="connsiteY66" fmla="*/ 0 h 3484138"/>
                <a:gd name="connsiteX0" fmla="*/ 868498 w 1554821"/>
                <a:gd name="connsiteY0" fmla="*/ 574460 h 3484138"/>
                <a:gd name="connsiteX1" fmla="*/ 149528 w 1554821"/>
                <a:gd name="connsiteY1" fmla="*/ 1723377 h 3484138"/>
                <a:gd name="connsiteX2" fmla="*/ 257294 w 1554821"/>
                <a:gd name="connsiteY2" fmla="*/ 1726080 h 3484138"/>
                <a:gd name="connsiteX3" fmla="*/ 257294 w 1554821"/>
                <a:gd name="connsiteY3" fmla="*/ 1808934 h 3484138"/>
                <a:gd name="connsiteX4" fmla="*/ 162469 w 1554821"/>
                <a:gd name="connsiteY4" fmla="*/ 1808934 h 3484138"/>
                <a:gd name="connsiteX5" fmla="*/ 808824 w 1554821"/>
                <a:gd name="connsiteY5" fmla="*/ 2910399 h 3484138"/>
                <a:gd name="connsiteX6" fmla="*/ 897976 w 1554821"/>
                <a:gd name="connsiteY6" fmla="*/ 2798959 h 3484138"/>
                <a:gd name="connsiteX7" fmla="*/ 1118700 w 1554821"/>
                <a:gd name="connsiteY7" fmla="*/ 2519998 h 3484138"/>
                <a:gd name="connsiteX8" fmla="*/ 1250992 w 1554821"/>
                <a:gd name="connsiteY8" fmla="*/ 2194303 h 3484138"/>
                <a:gd name="connsiteX9" fmla="*/ 1221513 w 1554821"/>
                <a:gd name="connsiteY9" fmla="*/ 2005214 h 3484138"/>
                <a:gd name="connsiteX10" fmla="*/ 1199225 w 1554821"/>
                <a:gd name="connsiteY10" fmla="*/ 1987238 h 3484138"/>
                <a:gd name="connsiteX11" fmla="*/ 1046084 w 1554821"/>
                <a:gd name="connsiteY11" fmla="*/ 1841287 h 3484138"/>
                <a:gd name="connsiteX12" fmla="*/ 1038175 w 1554821"/>
                <a:gd name="connsiteY12" fmla="*/ 1745665 h 3484138"/>
                <a:gd name="connsiteX13" fmla="*/ 1203539 w 1554821"/>
                <a:gd name="connsiteY13" fmla="*/ 1574549 h 3484138"/>
                <a:gd name="connsiteX14" fmla="*/ 1211448 w 1554821"/>
                <a:gd name="connsiteY14" fmla="*/ 1553699 h 3484138"/>
                <a:gd name="connsiteX15" fmla="*/ 1271842 w 1554821"/>
                <a:gd name="connsiteY15" fmla="*/ 1373237 h 3484138"/>
                <a:gd name="connsiteX16" fmla="*/ 1242363 w 1554821"/>
                <a:gd name="connsiteY16" fmla="*/ 1174081 h 3484138"/>
                <a:gd name="connsiteX17" fmla="*/ 1068373 w 1554821"/>
                <a:gd name="connsiteY17" fmla="*/ 868518 h 3484138"/>
                <a:gd name="connsiteX18" fmla="*/ 1008698 w 1554821"/>
                <a:gd name="connsiteY18" fmla="*/ 796622 h 3484138"/>
                <a:gd name="connsiteX19" fmla="*/ 880721 w 1554821"/>
                <a:gd name="connsiteY19" fmla="*/ 594589 h 3484138"/>
                <a:gd name="connsiteX20" fmla="*/ 868498 w 1554821"/>
                <a:gd name="connsiteY20" fmla="*/ 574460 h 3484138"/>
                <a:gd name="connsiteX21" fmla="*/ 979220 w 1554821"/>
                <a:gd name="connsiteY21" fmla="*/ 0 h 3484138"/>
                <a:gd name="connsiteX22" fmla="*/ 1018045 w 1554821"/>
                <a:gd name="connsiteY22" fmla="*/ 0 h 3484138"/>
                <a:gd name="connsiteX23" fmla="*/ 1206416 w 1554821"/>
                <a:gd name="connsiteY23" fmla="*/ 189089 h 3484138"/>
                <a:gd name="connsiteX24" fmla="*/ 1146022 w 1554821"/>
                <a:gd name="connsiteY24" fmla="*/ 378898 h 3484138"/>
                <a:gd name="connsiteX25" fmla="*/ 1036019 w 1554821"/>
                <a:gd name="connsiteY25" fmla="*/ 405500 h 3484138"/>
                <a:gd name="connsiteX26" fmla="*/ 998633 w 1554821"/>
                <a:gd name="connsiteY26" fmla="*/ 405500 h 3484138"/>
                <a:gd name="connsiteX27" fmla="*/ 1011574 w 1554821"/>
                <a:gd name="connsiteY27" fmla="*/ 468770 h 3484138"/>
                <a:gd name="connsiteX28" fmla="*/ 1123014 w 1554821"/>
                <a:gd name="connsiteY28" fmla="*/ 631257 h 3484138"/>
                <a:gd name="connsiteX29" fmla="*/ 1237331 w 1554821"/>
                <a:gd name="connsiteY29" fmla="*/ 741979 h 3484138"/>
                <a:gd name="connsiteX30" fmla="*/ 1432172 w 1554821"/>
                <a:gd name="connsiteY30" fmla="*/ 972051 h 3484138"/>
                <a:gd name="connsiteX31" fmla="*/ 1477468 w 1554821"/>
                <a:gd name="connsiteY31" fmla="*/ 1023098 h 3484138"/>
                <a:gd name="connsiteX32" fmla="*/ 1554397 w 1554821"/>
                <a:gd name="connsiteY32" fmla="*/ 1244542 h 3484138"/>
                <a:gd name="connsiteX33" fmla="*/ 1491127 w 1554821"/>
                <a:gd name="connsiteY33" fmla="*/ 1440101 h 3484138"/>
                <a:gd name="connsiteX34" fmla="*/ 1359555 w 1554821"/>
                <a:gd name="connsiteY34" fmla="*/ 1600432 h 3484138"/>
                <a:gd name="connsiteX35" fmla="*/ 1460212 w 1554821"/>
                <a:gd name="connsiteY35" fmla="*/ 1755730 h 3484138"/>
                <a:gd name="connsiteX36" fmla="*/ 1450145 w 1554821"/>
                <a:gd name="connsiteY36" fmla="*/ 1849196 h 3484138"/>
                <a:gd name="connsiteX37" fmla="*/ 1378249 w 1554821"/>
                <a:gd name="connsiteY37" fmla="*/ 1949853 h 3484138"/>
                <a:gd name="connsiteX38" fmla="*/ 1390472 w 1554821"/>
                <a:gd name="connsiteY38" fmla="*/ 1962794 h 3484138"/>
                <a:gd name="connsiteX39" fmla="*/ 1506945 w 1554821"/>
                <a:gd name="connsiteY39" fmla="*/ 2166982 h 3484138"/>
                <a:gd name="connsiteX40" fmla="*/ 1442957 w 1554821"/>
                <a:gd name="connsiteY40" fmla="*/ 2467513 h 3484138"/>
                <a:gd name="connsiteX41" fmla="*/ 1360275 w 1554821"/>
                <a:gd name="connsiteY41" fmla="*/ 2552351 h 3484138"/>
                <a:gd name="connsiteX42" fmla="*/ 985690 w 1554821"/>
                <a:gd name="connsiteY42" fmla="*/ 2969354 h 3484138"/>
                <a:gd name="connsiteX43" fmla="*/ 875688 w 1554821"/>
                <a:gd name="connsiteY43" fmla="*/ 3118902 h 3484138"/>
                <a:gd name="connsiteX44" fmla="*/ 868498 w 1554821"/>
                <a:gd name="connsiteY44" fmla="*/ 3130405 h 3484138"/>
                <a:gd name="connsiteX45" fmla="*/ 920264 w 1554821"/>
                <a:gd name="connsiteY45" fmla="*/ 3108835 h 3484138"/>
                <a:gd name="connsiteX46" fmla="*/ 1006540 w 1554821"/>
                <a:gd name="connsiteY46" fmla="*/ 3093017 h 3484138"/>
                <a:gd name="connsiteX47" fmla="*/ 1103603 w 1554821"/>
                <a:gd name="connsiteY47" fmla="*/ 3154849 h 3484138"/>
                <a:gd name="connsiteX48" fmla="*/ 1109353 w 1554821"/>
                <a:gd name="connsiteY48" fmla="*/ 3348972 h 3484138"/>
                <a:gd name="connsiteX49" fmla="*/ 954775 w 1554821"/>
                <a:gd name="connsiteY49" fmla="*/ 3474074 h 3484138"/>
                <a:gd name="connsiteX50" fmla="*/ 918108 w 1554821"/>
                <a:gd name="connsiteY50" fmla="*/ 3482700 h 3484138"/>
                <a:gd name="connsiteX51" fmla="*/ 877845 w 1554821"/>
                <a:gd name="connsiteY51" fmla="*/ 3484138 h 3484138"/>
                <a:gd name="connsiteX52" fmla="*/ 804510 w 1554821"/>
                <a:gd name="connsiteY52" fmla="*/ 3458974 h 3484138"/>
                <a:gd name="connsiteX53" fmla="*/ 704573 w 1554821"/>
                <a:gd name="connsiteY53" fmla="*/ 3316617 h 3484138"/>
                <a:gd name="connsiteX54" fmla="*/ 739084 w 1554821"/>
                <a:gd name="connsiteY54" fmla="*/ 3041971 h 3484138"/>
                <a:gd name="connsiteX55" fmla="*/ 737646 w 1554821"/>
                <a:gd name="connsiteY55" fmla="*/ 3011774 h 3484138"/>
                <a:gd name="connsiteX56" fmla="*/ 43118 w 1554821"/>
                <a:gd name="connsiteY56" fmla="*/ 1831222 h 3484138"/>
                <a:gd name="connsiteX57" fmla="*/ 30177 w 1554821"/>
                <a:gd name="connsiteY57" fmla="*/ 1802464 h 3484138"/>
                <a:gd name="connsiteX58" fmla="*/ 0 w 1554821"/>
                <a:gd name="connsiteY58" fmla="*/ 1719062 h 3484138"/>
                <a:gd name="connsiteX59" fmla="*/ 36648 w 1554821"/>
                <a:gd name="connsiteY59" fmla="*/ 1719062 h 3484138"/>
                <a:gd name="connsiteX60" fmla="*/ 61812 w 1554821"/>
                <a:gd name="connsiteY60" fmla="*/ 1651478 h 3484138"/>
                <a:gd name="connsiteX61" fmla="*/ 801634 w 1554821"/>
                <a:gd name="connsiteY61" fmla="*/ 468770 h 3484138"/>
                <a:gd name="connsiteX62" fmla="*/ 803792 w 1554821"/>
                <a:gd name="connsiteY62" fmla="*/ 445044 h 3484138"/>
                <a:gd name="connsiteX63" fmla="*/ 772157 w 1554821"/>
                <a:gd name="connsiteY63" fmla="*/ 170397 h 3484138"/>
                <a:gd name="connsiteX64" fmla="*/ 915232 w 1554821"/>
                <a:gd name="connsiteY64" fmla="*/ 19412 h 3484138"/>
                <a:gd name="connsiteX65" fmla="*/ 979220 w 1554821"/>
                <a:gd name="connsiteY65" fmla="*/ 0 h 3484138"/>
                <a:gd name="connsiteX0" fmla="*/ 867979 w 1554302"/>
                <a:gd name="connsiteY0" fmla="*/ 574460 h 3484138"/>
                <a:gd name="connsiteX1" fmla="*/ 149009 w 1554302"/>
                <a:gd name="connsiteY1" fmla="*/ 1723377 h 3484138"/>
                <a:gd name="connsiteX2" fmla="*/ 256775 w 1554302"/>
                <a:gd name="connsiteY2" fmla="*/ 1726080 h 3484138"/>
                <a:gd name="connsiteX3" fmla="*/ 256775 w 1554302"/>
                <a:gd name="connsiteY3" fmla="*/ 1808934 h 3484138"/>
                <a:gd name="connsiteX4" fmla="*/ 161950 w 1554302"/>
                <a:gd name="connsiteY4" fmla="*/ 1808934 h 3484138"/>
                <a:gd name="connsiteX5" fmla="*/ 808305 w 1554302"/>
                <a:gd name="connsiteY5" fmla="*/ 2910399 h 3484138"/>
                <a:gd name="connsiteX6" fmla="*/ 897457 w 1554302"/>
                <a:gd name="connsiteY6" fmla="*/ 2798959 h 3484138"/>
                <a:gd name="connsiteX7" fmla="*/ 1118181 w 1554302"/>
                <a:gd name="connsiteY7" fmla="*/ 2519998 h 3484138"/>
                <a:gd name="connsiteX8" fmla="*/ 1250473 w 1554302"/>
                <a:gd name="connsiteY8" fmla="*/ 2194303 h 3484138"/>
                <a:gd name="connsiteX9" fmla="*/ 1220994 w 1554302"/>
                <a:gd name="connsiteY9" fmla="*/ 2005214 h 3484138"/>
                <a:gd name="connsiteX10" fmla="*/ 1198706 w 1554302"/>
                <a:gd name="connsiteY10" fmla="*/ 1987238 h 3484138"/>
                <a:gd name="connsiteX11" fmla="*/ 1045565 w 1554302"/>
                <a:gd name="connsiteY11" fmla="*/ 1841287 h 3484138"/>
                <a:gd name="connsiteX12" fmla="*/ 1037656 w 1554302"/>
                <a:gd name="connsiteY12" fmla="*/ 1745665 h 3484138"/>
                <a:gd name="connsiteX13" fmla="*/ 1203020 w 1554302"/>
                <a:gd name="connsiteY13" fmla="*/ 1574549 h 3484138"/>
                <a:gd name="connsiteX14" fmla="*/ 1210929 w 1554302"/>
                <a:gd name="connsiteY14" fmla="*/ 1553699 h 3484138"/>
                <a:gd name="connsiteX15" fmla="*/ 1271323 w 1554302"/>
                <a:gd name="connsiteY15" fmla="*/ 1373237 h 3484138"/>
                <a:gd name="connsiteX16" fmla="*/ 1241844 w 1554302"/>
                <a:gd name="connsiteY16" fmla="*/ 1174081 h 3484138"/>
                <a:gd name="connsiteX17" fmla="*/ 1067854 w 1554302"/>
                <a:gd name="connsiteY17" fmla="*/ 868518 h 3484138"/>
                <a:gd name="connsiteX18" fmla="*/ 1008179 w 1554302"/>
                <a:gd name="connsiteY18" fmla="*/ 796622 h 3484138"/>
                <a:gd name="connsiteX19" fmla="*/ 880202 w 1554302"/>
                <a:gd name="connsiteY19" fmla="*/ 594589 h 3484138"/>
                <a:gd name="connsiteX20" fmla="*/ 867979 w 1554302"/>
                <a:gd name="connsiteY20" fmla="*/ 574460 h 3484138"/>
                <a:gd name="connsiteX21" fmla="*/ 978701 w 1554302"/>
                <a:gd name="connsiteY21" fmla="*/ 0 h 3484138"/>
                <a:gd name="connsiteX22" fmla="*/ 1017526 w 1554302"/>
                <a:gd name="connsiteY22" fmla="*/ 0 h 3484138"/>
                <a:gd name="connsiteX23" fmla="*/ 1205897 w 1554302"/>
                <a:gd name="connsiteY23" fmla="*/ 189089 h 3484138"/>
                <a:gd name="connsiteX24" fmla="*/ 1145503 w 1554302"/>
                <a:gd name="connsiteY24" fmla="*/ 378898 h 3484138"/>
                <a:gd name="connsiteX25" fmla="*/ 1035500 w 1554302"/>
                <a:gd name="connsiteY25" fmla="*/ 405500 h 3484138"/>
                <a:gd name="connsiteX26" fmla="*/ 998114 w 1554302"/>
                <a:gd name="connsiteY26" fmla="*/ 405500 h 3484138"/>
                <a:gd name="connsiteX27" fmla="*/ 1011055 w 1554302"/>
                <a:gd name="connsiteY27" fmla="*/ 468770 h 3484138"/>
                <a:gd name="connsiteX28" fmla="*/ 1122495 w 1554302"/>
                <a:gd name="connsiteY28" fmla="*/ 631257 h 3484138"/>
                <a:gd name="connsiteX29" fmla="*/ 1236812 w 1554302"/>
                <a:gd name="connsiteY29" fmla="*/ 741979 h 3484138"/>
                <a:gd name="connsiteX30" fmla="*/ 1431653 w 1554302"/>
                <a:gd name="connsiteY30" fmla="*/ 972051 h 3484138"/>
                <a:gd name="connsiteX31" fmla="*/ 1476949 w 1554302"/>
                <a:gd name="connsiteY31" fmla="*/ 1023098 h 3484138"/>
                <a:gd name="connsiteX32" fmla="*/ 1553878 w 1554302"/>
                <a:gd name="connsiteY32" fmla="*/ 1244542 h 3484138"/>
                <a:gd name="connsiteX33" fmla="*/ 1490608 w 1554302"/>
                <a:gd name="connsiteY33" fmla="*/ 1440101 h 3484138"/>
                <a:gd name="connsiteX34" fmla="*/ 1359036 w 1554302"/>
                <a:gd name="connsiteY34" fmla="*/ 1600432 h 3484138"/>
                <a:gd name="connsiteX35" fmla="*/ 1459693 w 1554302"/>
                <a:gd name="connsiteY35" fmla="*/ 1755730 h 3484138"/>
                <a:gd name="connsiteX36" fmla="*/ 1449626 w 1554302"/>
                <a:gd name="connsiteY36" fmla="*/ 1849196 h 3484138"/>
                <a:gd name="connsiteX37" fmla="*/ 1377730 w 1554302"/>
                <a:gd name="connsiteY37" fmla="*/ 1949853 h 3484138"/>
                <a:gd name="connsiteX38" fmla="*/ 1389953 w 1554302"/>
                <a:gd name="connsiteY38" fmla="*/ 1962794 h 3484138"/>
                <a:gd name="connsiteX39" fmla="*/ 1506426 w 1554302"/>
                <a:gd name="connsiteY39" fmla="*/ 2166982 h 3484138"/>
                <a:gd name="connsiteX40" fmla="*/ 1442438 w 1554302"/>
                <a:gd name="connsiteY40" fmla="*/ 2467513 h 3484138"/>
                <a:gd name="connsiteX41" fmla="*/ 1359756 w 1554302"/>
                <a:gd name="connsiteY41" fmla="*/ 2552351 h 3484138"/>
                <a:gd name="connsiteX42" fmla="*/ 985171 w 1554302"/>
                <a:gd name="connsiteY42" fmla="*/ 2969354 h 3484138"/>
                <a:gd name="connsiteX43" fmla="*/ 875169 w 1554302"/>
                <a:gd name="connsiteY43" fmla="*/ 3118902 h 3484138"/>
                <a:gd name="connsiteX44" fmla="*/ 867979 w 1554302"/>
                <a:gd name="connsiteY44" fmla="*/ 3130405 h 3484138"/>
                <a:gd name="connsiteX45" fmla="*/ 919745 w 1554302"/>
                <a:gd name="connsiteY45" fmla="*/ 3108835 h 3484138"/>
                <a:gd name="connsiteX46" fmla="*/ 1006021 w 1554302"/>
                <a:gd name="connsiteY46" fmla="*/ 3093017 h 3484138"/>
                <a:gd name="connsiteX47" fmla="*/ 1103084 w 1554302"/>
                <a:gd name="connsiteY47" fmla="*/ 3154849 h 3484138"/>
                <a:gd name="connsiteX48" fmla="*/ 1108834 w 1554302"/>
                <a:gd name="connsiteY48" fmla="*/ 3348972 h 3484138"/>
                <a:gd name="connsiteX49" fmla="*/ 954256 w 1554302"/>
                <a:gd name="connsiteY49" fmla="*/ 3474074 h 3484138"/>
                <a:gd name="connsiteX50" fmla="*/ 917589 w 1554302"/>
                <a:gd name="connsiteY50" fmla="*/ 3482700 h 3484138"/>
                <a:gd name="connsiteX51" fmla="*/ 877326 w 1554302"/>
                <a:gd name="connsiteY51" fmla="*/ 3484138 h 3484138"/>
                <a:gd name="connsiteX52" fmla="*/ 803991 w 1554302"/>
                <a:gd name="connsiteY52" fmla="*/ 3458974 h 3484138"/>
                <a:gd name="connsiteX53" fmla="*/ 704054 w 1554302"/>
                <a:gd name="connsiteY53" fmla="*/ 3316617 h 3484138"/>
                <a:gd name="connsiteX54" fmla="*/ 738565 w 1554302"/>
                <a:gd name="connsiteY54" fmla="*/ 3041971 h 3484138"/>
                <a:gd name="connsiteX55" fmla="*/ 737127 w 1554302"/>
                <a:gd name="connsiteY55" fmla="*/ 3011774 h 3484138"/>
                <a:gd name="connsiteX56" fmla="*/ 42599 w 1554302"/>
                <a:gd name="connsiteY56" fmla="*/ 1831222 h 3484138"/>
                <a:gd name="connsiteX57" fmla="*/ 29658 w 1554302"/>
                <a:gd name="connsiteY57" fmla="*/ 1802464 h 3484138"/>
                <a:gd name="connsiteX58" fmla="*/ 36129 w 1554302"/>
                <a:gd name="connsiteY58" fmla="*/ 1719062 h 3484138"/>
                <a:gd name="connsiteX59" fmla="*/ 61293 w 1554302"/>
                <a:gd name="connsiteY59" fmla="*/ 1651478 h 3484138"/>
                <a:gd name="connsiteX60" fmla="*/ 801115 w 1554302"/>
                <a:gd name="connsiteY60" fmla="*/ 468770 h 3484138"/>
                <a:gd name="connsiteX61" fmla="*/ 803273 w 1554302"/>
                <a:gd name="connsiteY61" fmla="*/ 445044 h 3484138"/>
                <a:gd name="connsiteX62" fmla="*/ 771638 w 1554302"/>
                <a:gd name="connsiteY62" fmla="*/ 170397 h 3484138"/>
                <a:gd name="connsiteX63" fmla="*/ 914713 w 1554302"/>
                <a:gd name="connsiteY63" fmla="*/ 19412 h 3484138"/>
                <a:gd name="connsiteX64" fmla="*/ 978701 w 1554302"/>
                <a:gd name="connsiteY64" fmla="*/ 0 h 3484138"/>
                <a:gd name="connsiteX0" fmla="*/ 838321 w 1524644"/>
                <a:gd name="connsiteY0" fmla="*/ 574460 h 3484138"/>
                <a:gd name="connsiteX1" fmla="*/ 119351 w 1524644"/>
                <a:gd name="connsiteY1" fmla="*/ 1723377 h 3484138"/>
                <a:gd name="connsiteX2" fmla="*/ 227117 w 1524644"/>
                <a:gd name="connsiteY2" fmla="*/ 1726080 h 3484138"/>
                <a:gd name="connsiteX3" fmla="*/ 227117 w 1524644"/>
                <a:gd name="connsiteY3" fmla="*/ 1808934 h 3484138"/>
                <a:gd name="connsiteX4" fmla="*/ 132292 w 1524644"/>
                <a:gd name="connsiteY4" fmla="*/ 1808934 h 3484138"/>
                <a:gd name="connsiteX5" fmla="*/ 778647 w 1524644"/>
                <a:gd name="connsiteY5" fmla="*/ 2910399 h 3484138"/>
                <a:gd name="connsiteX6" fmla="*/ 867799 w 1524644"/>
                <a:gd name="connsiteY6" fmla="*/ 2798959 h 3484138"/>
                <a:gd name="connsiteX7" fmla="*/ 1088523 w 1524644"/>
                <a:gd name="connsiteY7" fmla="*/ 2519998 h 3484138"/>
                <a:gd name="connsiteX8" fmla="*/ 1220815 w 1524644"/>
                <a:gd name="connsiteY8" fmla="*/ 2194303 h 3484138"/>
                <a:gd name="connsiteX9" fmla="*/ 1191336 w 1524644"/>
                <a:gd name="connsiteY9" fmla="*/ 2005214 h 3484138"/>
                <a:gd name="connsiteX10" fmla="*/ 1169048 w 1524644"/>
                <a:gd name="connsiteY10" fmla="*/ 1987238 h 3484138"/>
                <a:gd name="connsiteX11" fmla="*/ 1015907 w 1524644"/>
                <a:gd name="connsiteY11" fmla="*/ 1841287 h 3484138"/>
                <a:gd name="connsiteX12" fmla="*/ 1007998 w 1524644"/>
                <a:gd name="connsiteY12" fmla="*/ 1745665 h 3484138"/>
                <a:gd name="connsiteX13" fmla="*/ 1173362 w 1524644"/>
                <a:gd name="connsiteY13" fmla="*/ 1574549 h 3484138"/>
                <a:gd name="connsiteX14" fmla="*/ 1181271 w 1524644"/>
                <a:gd name="connsiteY14" fmla="*/ 1553699 h 3484138"/>
                <a:gd name="connsiteX15" fmla="*/ 1241665 w 1524644"/>
                <a:gd name="connsiteY15" fmla="*/ 1373237 h 3484138"/>
                <a:gd name="connsiteX16" fmla="*/ 1212186 w 1524644"/>
                <a:gd name="connsiteY16" fmla="*/ 1174081 h 3484138"/>
                <a:gd name="connsiteX17" fmla="*/ 1038196 w 1524644"/>
                <a:gd name="connsiteY17" fmla="*/ 868518 h 3484138"/>
                <a:gd name="connsiteX18" fmla="*/ 978521 w 1524644"/>
                <a:gd name="connsiteY18" fmla="*/ 796622 h 3484138"/>
                <a:gd name="connsiteX19" fmla="*/ 850544 w 1524644"/>
                <a:gd name="connsiteY19" fmla="*/ 594589 h 3484138"/>
                <a:gd name="connsiteX20" fmla="*/ 838321 w 1524644"/>
                <a:gd name="connsiteY20" fmla="*/ 574460 h 3484138"/>
                <a:gd name="connsiteX21" fmla="*/ 949043 w 1524644"/>
                <a:gd name="connsiteY21" fmla="*/ 0 h 3484138"/>
                <a:gd name="connsiteX22" fmla="*/ 987868 w 1524644"/>
                <a:gd name="connsiteY22" fmla="*/ 0 h 3484138"/>
                <a:gd name="connsiteX23" fmla="*/ 1176239 w 1524644"/>
                <a:gd name="connsiteY23" fmla="*/ 189089 h 3484138"/>
                <a:gd name="connsiteX24" fmla="*/ 1115845 w 1524644"/>
                <a:gd name="connsiteY24" fmla="*/ 378898 h 3484138"/>
                <a:gd name="connsiteX25" fmla="*/ 1005842 w 1524644"/>
                <a:gd name="connsiteY25" fmla="*/ 405500 h 3484138"/>
                <a:gd name="connsiteX26" fmla="*/ 968456 w 1524644"/>
                <a:gd name="connsiteY26" fmla="*/ 405500 h 3484138"/>
                <a:gd name="connsiteX27" fmla="*/ 981397 w 1524644"/>
                <a:gd name="connsiteY27" fmla="*/ 468770 h 3484138"/>
                <a:gd name="connsiteX28" fmla="*/ 1092837 w 1524644"/>
                <a:gd name="connsiteY28" fmla="*/ 631257 h 3484138"/>
                <a:gd name="connsiteX29" fmla="*/ 1207154 w 1524644"/>
                <a:gd name="connsiteY29" fmla="*/ 741979 h 3484138"/>
                <a:gd name="connsiteX30" fmla="*/ 1401995 w 1524644"/>
                <a:gd name="connsiteY30" fmla="*/ 972051 h 3484138"/>
                <a:gd name="connsiteX31" fmla="*/ 1447291 w 1524644"/>
                <a:gd name="connsiteY31" fmla="*/ 1023098 h 3484138"/>
                <a:gd name="connsiteX32" fmla="*/ 1524220 w 1524644"/>
                <a:gd name="connsiteY32" fmla="*/ 1244542 h 3484138"/>
                <a:gd name="connsiteX33" fmla="*/ 1460950 w 1524644"/>
                <a:gd name="connsiteY33" fmla="*/ 1440101 h 3484138"/>
                <a:gd name="connsiteX34" fmla="*/ 1329378 w 1524644"/>
                <a:gd name="connsiteY34" fmla="*/ 1600432 h 3484138"/>
                <a:gd name="connsiteX35" fmla="*/ 1430035 w 1524644"/>
                <a:gd name="connsiteY35" fmla="*/ 1755730 h 3484138"/>
                <a:gd name="connsiteX36" fmla="*/ 1419968 w 1524644"/>
                <a:gd name="connsiteY36" fmla="*/ 1849196 h 3484138"/>
                <a:gd name="connsiteX37" fmla="*/ 1348072 w 1524644"/>
                <a:gd name="connsiteY37" fmla="*/ 1949853 h 3484138"/>
                <a:gd name="connsiteX38" fmla="*/ 1360295 w 1524644"/>
                <a:gd name="connsiteY38" fmla="*/ 1962794 h 3484138"/>
                <a:gd name="connsiteX39" fmla="*/ 1476768 w 1524644"/>
                <a:gd name="connsiteY39" fmla="*/ 2166982 h 3484138"/>
                <a:gd name="connsiteX40" fmla="*/ 1412780 w 1524644"/>
                <a:gd name="connsiteY40" fmla="*/ 2467513 h 3484138"/>
                <a:gd name="connsiteX41" fmla="*/ 1330098 w 1524644"/>
                <a:gd name="connsiteY41" fmla="*/ 2552351 h 3484138"/>
                <a:gd name="connsiteX42" fmla="*/ 955513 w 1524644"/>
                <a:gd name="connsiteY42" fmla="*/ 2969354 h 3484138"/>
                <a:gd name="connsiteX43" fmla="*/ 845511 w 1524644"/>
                <a:gd name="connsiteY43" fmla="*/ 3118902 h 3484138"/>
                <a:gd name="connsiteX44" fmla="*/ 838321 w 1524644"/>
                <a:gd name="connsiteY44" fmla="*/ 3130405 h 3484138"/>
                <a:gd name="connsiteX45" fmla="*/ 890087 w 1524644"/>
                <a:gd name="connsiteY45" fmla="*/ 3108835 h 3484138"/>
                <a:gd name="connsiteX46" fmla="*/ 976363 w 1524644"/>
                <a:gd name="connsiteY46" fmla="*/ 3093017 h 3484138"/>
                <a:gd name="connsiteX47" fmla="*/ 1073426 w 1524644"/>
                <a:gd name="connsiteY47" fmla="*/ 3154849 h 3484138"/>
                <a:gd name="connsiteX48" fmla="*/ 1079176 w 1524644"/>
                <a:gd name="connsiteY48" fmla="*/ 3348972 h 3484138"/>
                <a:gd name="connsiteX49" fmla="*/ 924598 w 1524644"/>
                <a:gd name="connsiteY49" fmla="*/ 3474074 h 3484138"/>
                <a:gd name="connsiteX50" fmla="*/ 887931 w 1524644"/>
                <a:gd name="connsiteY50" fmla="*/ 3482700 h 3484138"/>
                <a:gd name="connsiteX51" fmla="*/ 847668 w 1524644"/>
                <a:gd name="connsiteY51" fmla="*/ 3484138 h 3484138"/>
                <a:gd name="connsiteX52" fmla="*/ 774333 w 1524644"/>
                <a:gd name="connsiteY52" fmla="*/ 3458974 h 3484138"/>
                <a:gd name="connsiteX53" fmla="*/ 674396 w 1524644"/>
                <a:gd name="connsiteY53" fmla="*/ 3316617 h 3484138"/>
                <a:gd name="connsiteX54" fmla="*/ 708907 w 1524644"/>
                <a:gd name="connsiteY54" fmla="*/ 3041971 h 3484138"/>
                <a:gd name="connsiteX55" fmla="*/ 707469 w 1524644"/>
                <a:gd name="connsiteY55" fmla="*/ 3011774 h 3484138"/>
                <a:gd name="connsiteX56" fmla="*/ 12941 w 1524644"/>
                <a:gd name="connsiteY56" fmla="*/ 1831222 h 3484138"/>
                <a:gd name="connsiteX57" fmla="*/ 0 w 1524644"/>
                <a:gd name="connsiteY57" fmla="*/ 1802464 h 3484138"/>
                <a:gd name="connsiteX58" fmla="*/ 31635 w 1524644"/>
                <a:gd name="connsiteY58" fmla="*/ 1651478 h 3484138"/>
                <a:gd name="connsiteX59" fmla="*/ 771457 w 1524644"/>
                <a:gd name="connsiteY59" fmla="*/ 468770 h 3484138"/>
                <a:gd name="connsiteX60" fmla="*/ 773615 w 1524644"/>
                <a:gd name="connsiteY60" fmla="*/ 445044 h 3484138"/>
                <a:gd name="connsiteX61" fmla="*/ 741980 w 1524644"/>
                <a:gd name="connsiteY61" fmla="*/ 170397 h 3484138"/>
                <a:gd name="connsiteX62" fmla="*/ 885055 w 1524644"/>
                <a:gd name="connsiteY62" fmla="*/ 19412 h 3484138"/>
                <a:gd name="connsiteX63" fmla="*/ 949043 w 1524644"/>
                <a:gd name="connsiteY63" fmla="*/ 0 h 3484138"/>
                <a:gd name="connsiteX0" fmla="*/ 905898 w 1592221"/>
                <a:gd name="connsiteY0" fmla="*/ 574460 h 3484138"/>
                <a:gd name="connsiteX1" fmla="*/ 186928 w 1592221"/>
                <a:gd name="connsiteY1" fmla="*/ 1723377 h 3484138"/>
                <a:gd name="connsiteX2" fmla="*/ 294694 w 1592221"/>
                <a:gd name="connsiteY2" fmla="*/ 1726080 h 3484138"/>
                <a:gd name="connsiteX3" fmla="*/ 294694 w 1592221"/>
                <a:gd name="connsiteY3" fmla="*/ 1808934 h 3484138"/>
                <a:gd name="connsiteX4" fmla="*/ 199869 w 1592221"/>
                <a:gd name="connsiteY4" fmla="*/ 1808934 h 3484138"/>
                <a:gd name="connsiteX5" fmla="*/ 846224 w 1592221"/>
                <a:gd name="connsiteY5" fmla="*/ 2910399 h 3484138"/>
                <a:gd name="connsiteX6" fmla="*/ 935376 w 1592221"/>
                <a:gd name="connsiteY6" fmla="*/ 2798959 h 3484138"/>
                <a:gd name="connsiteX7" fmla="*/ 1156100 w 1592221"/>
                <a:gd name="connsiteY7" fmla="*/ 2519998 h 3484138"/>
                <a:gd name="connsiteX8" fmla="*/ 1288392 w 1592221"/>
                <a:gd name="connsiteY8" fmla="*/ 2194303 h 3484138"/>
                <a:gd name="connsiteX9" fmla="*/ 1258913 w 1592221"/>
                <a:gd name="connsiteY9" fmla="*/ 2005214 h 3484138"/>
                <a:gd name="connsiteX10" fmla="*/ 1236625 w 1592221"/>
                <a:gd name="connsiteY10" fmla="*/ 1987238 h 3484138"/>
                <a:gd name="connsiteX11" fmla="*/ 1083484 w 1592221"/>
                <a:gd name="connsiteY11" fmla="*/ 1841287 h 3484138"/>
                <a:gd name="connsiteX12" fmla="*/ 1075575 w 1592221"/>
                <a:gd name="connsiteY12" fmla="*/ 1745665 h 3484138"/>
                <a:gd name="connsiteX13" fmla="*/ 1240939 w 1592221"/>
                <a:gd name="connsiteY13" fmla="*/ 1574549 h 3484138"/>
                <a:gd name="connsiteX14" fmla="*/ 1248848 w 1592221"/>
                <a:gd name="connsiteY14" fmla="*/ 1553699 h 3484138"/>
                <a:gd name="connsiteX15" fmla="*/ 1309242 w 1592221"/>
                <a:gd name="connsiteY15" fmla="*/ 1373237 h 3484138"/>
                <a:gd name="connsiteX16" fmla="*/ 1279763 w 1592221"/>
                <a:gd name="connsiteY16" fmla="*/ 1174081 h 3484138"/>
                <a:gd name="connsiteX17" fmla="*/ 1105773 w 1592221"/>
                <a:gd name="connsiteY17" fmla="*/ 868518 h 3484138"/>
                <a:gd name="connsiteX18" fmla="*/ 1046098 w 1592221"/>
                <a:gd name="connsiteY18" fmla="*/ 796622 h 3484138"/>
                <a:gd name="connsiteX19" fmla="*/ 918121 w 1592221"/>
                <a:gd name="connsiteY19" fmla="*/ 594589 h 3484138"/>
                <a:gd name="connsiteX20" fmla="*/ 905898 w 1592221"/>
                <a:gd name="connsiteY20" fmla="*/ 574460 h 3484138"/>
                <a:gd name="connsiteX21" fmla="*/ 1016620 w 1592221"/>
                <a:gd name="connsiteY21" fmla="*/ 0 h 3484138"/>
                <a:gd name="connsiteX22" fmla="*/ 1055445 w 1592221"/>
                <a:gd name="connsiteY22" fmla="*/ 0 h 3484138"/>
                <a:gd name="connsiteX23" fmla="*/ 1243816 w 1592221"/>
                <a:gd name="connsiteY23" fmla="*/ 189089 h 3484138"/>
                <a:gd name="connsiteX24" fmla="*/ 1183422 w 1592221"/>
                <a:gd name="connsiteY24" fmla="*/ 378898 h 3484138"/>
                <a:gd name="connsiteX25" fmla="*/ 1073419 w 1592221"/>
                <a:gd name="connsiteY25" fmla="*/ 405500 h 3484138"/>
                <a:gd name="connsiteX26" fmla="*/ 1036033 w 1592221"/>
                <a:gd name="connsiteY26" fmla="*/ 405500 h 3484138"/>
                <a:gd name="connsiteX27" fmla="*/ 1048974 w 1592221"/>
                <a:gd name="connsiteY27" fmla="*/ 468770 h 3484138"/>
                <a:gd name="connsiteX28" fmla="*/ 1160414 w 1592221"/>
                <a:gd name="connsiteY28" fmla="*/ 631257 h 3484138"/>
                <a:gd name="connsiteX29" fmla="*/ 1274731 w 1592221"/>
                <a:gd name="connsiteY29" fmla="*/ 741979 h 3484138"/>
                <a:gd name="connsiteX30" fmla="*/ 1469572 w 1592221"/>
                <a:gd name="connsiteY30" fmla="*/ 972051 h 3484138"/>
                <a:gd name="connsiteX31" fmla="*/ 1514868 w 1592221"/>
                <a:gd name="connsiteY31" fmla="*/ 1023098 h 3484138"/>
                <a:gd name="connsiteX32" fmla="*/ 1591797 w 1592221"/>
                <a:gd name="connsiteY32" fmla="*/ 1244542 h 3484138"/>
                <a:gd name="connsiteX33" fmla="*/ 1528527 w 1592221"/>
                <a:gd name="connsiteY33" fmla="*/ 1440101 h 3484138"/>
                <a:gd name="connsiteX34" fmla="*/ 1396955 w 1592221"/>
                <a:gd name="connsiteY34" fmla="*/ 1600432 h 3484138"/>
                <a:gd name="connsiteX35" fmla="*/ 1497612 w 1592221"/>
                <a:gd name="connsiteY35" fmla="*/ 1755730 h 3484138"/>
                <a:gd name="connsiteX36" fmla="*/ 1487545 w 1592221"/>
                <a:gd name="connsiteY36" fmla="*/ 1849196 h 3484138"/>
                <a:gd name="connsiteX37" fmla="*/ 1415649 w 1592221"/>
                <a:gd name="connsiteY37" fmla="*/ 1949853 h 3484138"/>
                <a:gd name="connsiteX38" fmla="*/ 1427872 w 1592221"/>
                <a:gd name="connsiteY38" fmla="*/ 1962794 h 3484138"/>
                <a:gd name="connsiteX39" fmla="*/ 1544345 w 1592221"/>
                <a:gd name="connsiteY39" fmla="*/ 2166982 h 3484138"/>
                <a:gd name="connsiteX40" fmla="*/ 1480357 w 1592221"/>
                <a:gd name="connsiteY40" fmla="*/ 2467513 h 3484138"/>
                <a:gd name="connsiteX41" fmla="*/ 1397675 w 1592221"/>
                <a:gd name="connsiteY41" fmla="*/ 2552351 h 3484138"/>
                <a:gd name="connsiteX42" fmla="*/ 1023090 w 1592221"/>
                <a:gd name="connsiteY42" fmla="*/ 2969354 h 3484138"/>
                <a:gd name="connsiteX43" fmla="*/ 913088 w 1592221"/>
                <a:gd name="connsiteY43" fmla="*/ 3118902 h 3484138"/>
                <a:gd name="connsiteX44" fmla="*/ 905898 w 1592221"/>
                <a:gd name="connsiteY44" fmla="*/ 3130405 h 3484138"/>
                <a:gd name="connsiteX45" fmla="*/ 957664 w 1592221"/>
                <a:gd name="connsiteY45" fmla="*/ 3108835 h 3484138"/>
                <a:gd name="connsiteX46" fmla="*/ 1043940 w 1592221"/>
                <a:gd name="connsiteY46" fmla="*/ 3093017 h 3484138"/>
                <a:gd name="connsiteX47" fmla="*/ 1141003 w 1592221"/>
                <a:gd name="connsiteY47" fmla="*/ 3154849 h 3484138"/>
                <a:gd name="connsiteX48" fmla="*/ 1146753 w 1592221"/>
                <a:gd name="connsiteY48" fmla="*/ 3348972 h 3484138"/>
                <a:gd name="connsiteX49" fmla="*/ 992175 w 1592221"/>
                <a:gd name="connsiteY49" fmla="*/ 3474074 h 3484138"/>
                <a:gd name="connsiteX50" fmla="*/ 955508 w 1592221"/>
                <a:gd name="connsiteY50" fmla="*/ 3482700 h 3484138"/>
                <a:gd name="connsiteX51" fmla="*/ 915245 w 1592221"/>
                <a:gd name="connsiteY51" fmla="*/ 3484138 h 3484138"/>
                <a:gd name="connsiteX52" fmla="*/ 841910 w 1592221"/>
                <a:gd name="connsiteY52" fmla="*/ 3458974 h 3484138"/>
                <a:gd name="connsiteX53" fmla="*/ 741973 w 1592221"/>
                <a:gd name="connsiteY53" fmla="*/ 3316617 h 3484138"/>
                <a:gd name="connsiteX54" fmla="*/ 776484 w 1592221"/>
                <a:gd name="connsiteY54" fmla="*/ 3041971 h 3484138"/>
                <a:gd name="connsiteX55" fmla="*/ 775046 w 1592221"/>
                <a:gd name="connsiteY55" fmla="*/ 3011774 h 3484138"/>
                <a:gd name="connsiteX56" fmla="*/ 80518 w 1592221"/>
                <a:gd name="connsiteY56" fmla="*/ 1831222 h 3484138"/>
                <a:gd name="connsiteX57" fmla="*/ 99212 w 1592221"/>
                <a:gd name="connsiteY57" fmla="*/ 1651478 h 3484138"/>
                <a:gd name="connsiteX58" fmla="*/ 839034 w 1592221"/>
                <a:gd name="connsiteY58" fmla="*/ 468770 h 3484138"/>
                <a:gd name="connsiteX59" fmla="*/ 841192 w 1592221"/>
                <a:gd name="connsiteY59" fmla="*/ 445044 h 3484138"/>
                <a:gd name="connsiteX60" fmla="*/ 809557 w 1592221"/>
                <a:gd name="connsiteY60" fmla="*/ 170397 h 3484138"/>
                <a:gd name="connsiteX61" fmla="*/ 952632 w 1592221"/>
                <a:gd name="connsiteY61" fmla="*/ 19412 h 3484138"/>
                <a:gd name="connsiteX62" fmla="*/ 1016620 w 1592221"/>
                <a:gd name="connsiteY62" fmla="*/ 0 h 3484138"/>
                <a:gd name="connsiteX0" fmla="*/ 883842 w 1570165"/>
                <a:gd name="connsiteY0" fmla="*/ 574460 h 3484138"/>
                <a:gd name="connsiteX1" fmla="*/ 164872 w 1570165"/>
                <a:gd name="connsiteY1" fmla="*/ 1723377 h 3484138"/>
                <a:gd name="connsiteX2" fmla="*/ 272638 w 1570165"/>
                <a:gd name="connsiteY2" fmla="*/ 1726080 h 3484138"/>
                <a:gd name="connsiteX3" fmla="*/ 272638 w 1570165"/>
                <a:gd name="connsiteY3" fmla="*/ 1808934 h 3484138"/>
                <a:gd name="connsiteX4" fmla="*/ 177813 w 1570165"/>
                <a:gd name="connsiteY4" fmla="*/ 1808934 h 3484138"/>
                <a:gd name="connsiteX5" fmla="*/ 824168 w 1570165"/>
                <a:gd name="connsiteY5" fmla="*/ 2910399 h 3484138"/>
                <a:gd name="connsiteX6" fmla="*/ 913320 w 1570165"/>
                <a:gd name="connsiteY6" fmla="*/ 2798959 h 3484138"/>
                <a:gd name="connsiteX7" fmla="*/ 1134044 w 1570165"/>
                <a:gd name="connsiteY7" fmla="*/ 2519998 h 3484138"/>
                <a:gd name="connsiteX8" fmla="*/ 1266336 w 1570165"/>
                <a:gd name="connsiteY8" fmla="*/ 2194303 h 3484138"/>
                <a:gd name="connsiteX9" fmla="*/ 1236857 w 1570165"/>
                <a:gd name="connsiteY9" fmla="*/ 2005214 h 3484138"/>
                <a:gd name="connsiteX10" fmla="*/ 1214569 w 1570165"/>
                <a:gd name="connsiteY10" fmla="*/ 1987238 h 3484138"/>
                <a:gd name="connsiteX11" fmla="*/ 1061428 w 1570165"/>
                <a:gd name="connsiteY11" fmla="*/ 1841287 h 3484138"/>
                <a:gd name="connsiteX12" fmla="*/ 1053519 w 1570165"/>
                <a:gd name="connsiteY12" fmla="*/ 1745665 h 3484138"/>
                <a:gd name="connsiteX13" fmla="*/ 1218883 w 1570165"/>
                <a:gd name="connsiteY13" fmla="*/ 1574549 h 3484138"/>
                <a:gd name="connsiteX14" fmla="*/ 1226792 w 1570165"/>
                <a:gd name="connsiteY14" fmla="*/ 1553699 h 3484138"/>
                <a:gd name="connsiteX15" fmla="*/ 1287186 w 1570165"/>
                <a:gd name="connsiteY15" fmla="*/ 1373237 h 3484138"/>
                <a:gd name="connsiteX16" fmla="*/ 1257707 w 1570165"/>
                <a:gd name="connsiteY16" fmla="*/ 1174081 h 3484138"/>
                <a:gd name="connsiteX17" fmla="*/ 1083717 w 1570165"/>
                <a:gd name="connsiteY17" fmla="*/ 868518 h 3484138"/>
                <a:gd name="connsiteX18" fmla="*/ 1024042 w 1570165"/>
                <a:gd name="connsiteY18" fmla="*/ 796622 h 3484138"/>
                <a:gd name="connsiteX19" fmla="*/ 896065 w 1570165"/>
                <a:gd name="connsiteY19" fmla="*/ 594589 h 3484138"/>
                <a:gd name="connsiteX20" fmla="*/ 883842 w 1570165"/>
                <a:gd name="connsiteY20" fmla="*/ 574460 h 3484138"/>
                <a:gd name="connsiteX21" fmla="*/ 994564 w 1570165"/>
                <a:gd name="connsiteY21" fmla="*/ 0 h 3484138"/>
                <a:gd name="connsiteX22" fmla="*/ 1033389 w 1570165"/>
                <a:gd name="connsiteY22" fmla="*/ 0 h 3484138"/>
                <a:gd name="connsiteX23" fmla="*/ 1221760 w 1570165"/>
                <a:gd name="connsiteY23" fmla="*/ 189089 h 3484138"/>
                <a:gd name="connsiteX24" fmla="*/ 1161366 w 1570165"/>
                <a:gd name="connsiteY24" fmla="*/ 378898 h 3484138"/>
                <a:gd name="connsiteX25" fmla="*/ 1051363 w 1570165"/>
                <a:gd name="connsiteY25" fmla="*/ 405500 h 3484138"/>
                <a:gd name="connsiteX26" fmla="*/ 1013977 w 1570165"/>
                <a:gd name="connsiteY26" fmla="*/ 405500 h 3484138"/>
                <a:gd name="connsiteX27" fmla="*/ 1026918 w 1570165"/>
                <a:gd name="connsiteY27" fmla="*/ 468770 h 3484138"/>
                <a:gd name="connsiteX28" fmla="*/ 1138358 w 1570165"/>
                <a:gd name="connsiteY28" fmla="*/ 631257 h 3484138"/>
                <a:gd name="connsiteX29" fmla="*/ 1252675 w 1570165"/>
                <a:gd name="connsiteY29" fmla="*/ 741979 h 3484138"/>
                <a:gd name="connsiteX30" fmla="*/ 1447516 w 1570165"/>
                <a:gd name="connsiteY30" fmla="*/ 972051 h 3484138"/>
                <a:gd name="connsiteX31" fmla="*/ 1492812 w 1570165"/>
                <a:gd name="connsiteY31" fmla="*/ 1023098 h 3484138"/>
                <a:gd name="connsiteX32" fmla="*/ 1569741 w 1570165"/>
                <a:gd name="connsiteY32" fmla="*/ 1244542 h 3484138"/>
                <a:gd name="connsiteX33" fmla="*/ 1506471 w 1570165"/>
                <a:gd name="connsiteY33" fmla="*/ 1440101 h 3484138"/>
                <a:gd name="connsiteX34" fmla="*/ 1374899 w 1570165"/>
                <a:gd name="connsiteY34" fmla="*/ 1600432 h 3484138"/>
                <a:gd name="connsiteX35" fmla="*/ 1475556 w 1570165"/>
                <a:gd name="connsiteY35" fmla="*/ 1755730 h 3484138"/>
                <a:gd name="connsiteX36" fmla="*/ 1465489 w 1570165"/>
                <a:gd name="connsiteY36" fmla="*/ 1849196 h 3484138"/>
                <a:gd name="connsiteX37" fmla="*/ 1393593 w 1570165"/>
                <a:gd name="connsiteY37" fmla="*/ 1949853 h 3484138"/>
                <a:gd name="connsiteX38" fmla="*/ 1405816 w 1570165"/>
                <a:gd name="connsiteY38" fmla="*/ 1962794 h 3484138"/>
                <a:gd name="connsiteX39" fmla="*/ 1522289 w 1570165"/>
                <a:gd name="connsiteY39" fmla="*/ 2166982 h 3484138"/>
                <a:gd name="connsiteX40" fmla="*/ 1458301 w 1570165"/>
                <a:gd name="connsiteY40" fmla="*/ 2467513 h 3484138"/>
                <a:gd name="connsiteX41" fmla="*/ 1375619 w 1570165"/>
                <a:gd name="connsiteY41" fmla="*/ 2552351 h 3484138"/>
                <a:gd name="connsiteX42" fmla="*/ 1001034 w 1570165"/>
                <a:gd name="connsiteY42" fmla="*/ 2969354 h 3484138"/>
                <a:gd name="connsiteX43" fmla="*/ 891032 w 1570165"/>
                <a:gd name="connsiteY43" fmla="*/ 3118902 h 3484138"/>
                <a:gd name="connsiteX44" fmla="*/ 883842 w 1570165"/>
                <a:gd name="connsiteY44" fmla="*/ 3130405 h 3484138"/>
                <a:gd name="connsiteX45" fmla="*/ 935608 w 1570165"/>
                <a:gd name="connsiteY45" fmla="*/ 3108835 h 3484138"/>
                <a:gd name="connsiteX46" fmla="*/ 1021884 w 1570165"/>
                <a:gd name="connsiteY46" fmla="*/ 3093017 h 3484138"/>
                <a:gd name="connsiteX47" fmla="*/ 1118947 w 1570165"/>
                <a:gd name="connsiteY47" fmla="*/ 3154849 h 3484138"/>
                <a:gd name="connsiteX48" fmla="*/ 1124697 w 1570165"/>
                <a:gd name="connsiteY48" fmla="*/ 3348972 h 3484138"/>
                <a:gd name="connsiteX49" fmla="*/ 970119 w 1570165"/>
                <a:gd name="connsiteY49" fmla="*/ 3474074 h 3484138"/>
                <a:gd name="connsiteX50" fmla="*/ 933452 w 1570165"/>
                <a:gd name="connsiteY50" fmla="*/ 3482700 h 3484138"/>
                <a:gd name="connsiteX51" fmla="*/ 893189 w 1570165"/>
                <a:gd name="connsiteY51" fmla="*/ 3484138 h 3484138"/>
                <a:gd name="connsiteX52" fmla="*/ 819854 w 1570165"/>
                <a:gd name="connsiteY52" fmla="*/ 3458974 h 3484138"/>
                <a:gd name="connsiteX53" fmla="*/ 719917 w 1570165"/>
                <a:gd name="connsiteY53" fmla="*/ 3316617 h 3484138"/>
                <a:gd name="connsiteX54" fmla="*/ 754428 w 1570165"/>
                <a:gd name="connsiteY54" fmla="*/ 3041971 h 3484138"/>
                <a:gd name="connsiteX55" fmla="*/ 752990 w 1570165"/>
                <a:gd name="connsiteY55" fmla="*/ 3011774 h 3484138"/>
                <a:gd name="connsiteX56" fmla="*/ 58462 w 1570165"/>
                <a:gd name="connsiteY56" fmla="*/ 1831222 h 3484138"/>
                <a:gd name="connsiteX57" fmla="*/ 77156 w 1570165"/>
                <a:gd name="connsiteY57" fmla="*/ 1651478 h 3484138"/>
                <a:gd name="connsiteX58" fmla="*/ 816978 w 1570165"/>
                <a:gd name="connsiteY58" fmla="*/ 468770 h 3484138"/>
                <a:gd name="connsiteX59" fmla="*/ 819136 w 1570165"/>
                <a:gd name="connsiteY59" fmla="*/ 445044 h 3484138"/>
                <a:gd name="connsiteX60" fmla="*/ 787501 w 1570165"/>
                <a:gd name="connsiteY60" fmla="*/ 170397 h 3484138"/>
                <a:gd name="connsiteX61" fmla="*/ 930576 w 1570165"/>
                <a:gd name="connsiteY61" fmla="*/ 19412 h 3484138"/>
                <a:gd name="connsiteX62" fmla="*/ 994564 w 1570165"/>
                <a:gd name="connsiteY62" fmla="*/ 0 h 3484138"/>
                <a:gd name="connsiteX0" fmla="*/ 853693 w 1540016"/>
                <a:gd name="connsiteY0" fmla="*/ 574460 h 3484138"/>
                <a:gd name="connsiteX1" fmla="*/ 134723 w 1540016"/>
                <a:gd name="connsiteY1" fmla="*/ 1723377 h 3484138"/>
                <a:gd name="connsiteX2" fmla="*/ 242489 w 1540016"/>
                <a:gd name="connsiteY2" fmla="*/ 1726080 h 3484138"/>
                <a:gd name="connsiteX3" fmla="*/ 242489 w 1540016"/>
                <a:gd name="connsiteY3" fmla="*/ 1808934 h 3484138"/>
                <a:gd name="connsiteX4" fmla="*/ 147664 w 1540016"/>
                <a:gd name="connsiteY4" fmla="*/ 1808934 h 3484138"/>
                <a:gd name="connsiteX5" fmla="*/ 794019 w 1540016"/>
                <a:gd name="connsiteY5" fmla="*/ 2910399 h 3484138"/>
                <a:gd name="connsiteX6" fmla="*/ 883171 w 1540016"/>
                <a:gd name="connsiteY6" fmla="*/ 2798959 h 3484138"/>
                <a:gd name="connsiteX7" fmla="*/ 1103895 w 1540016"/>
                <a:gd name="connsiteY7" fmla="*/ 2519998 h 3484138"/>
                <a:gd name="connsiteX8" fmla="*/ 1236187 w 1540016"/>
                <a:gd name="connsiteY8" fmla="*/ 2194303 h 3484138"/>
                <a:gd name="connsiteX9" fmla="*/ 1206708 w 1540016"/>
                <a:gd name="connsiteY9" fmla="*/ 2005214 h 3484138"/>
                <a:gd name="connsiteX10" fmla="*/ 1184420 w 1540016"/>
                <a:gd name="connsiteY10" fmla="*/ 1987238 h 3484138"/>
                <a:gd name="connsiteX11" fmla="*/ 1031279 w 1540016"/>
                <a:gd name="connsiteY11" fmla="*/ 1841287 h 3484138"/>
                <a:gd name="connsiteX12" fmla="*/ 1023370 w 1540016"/>
                <a:gd name="connsiteY12" fmla="*/ 1745665 h 3484138"/>
                <a:gd name="connsiteX13" fmla="*/ 1188734 w 1540016"/>
                <a:gd name="connsiteY13" fmla="*/ 1574549 h 3484138"/>
                <a:gd name="connsiteX14" fmla="*/ 1196643 w 1540016"/>
                <a:gd name="connsiteY14" fmla="*/ 1553699 h 3484138"/>
                <a:gd name="connsiteX15" fmla="*/ 1257037 w 1540016"/>
                <a:gd name="connsiteY15" fmla="*/ 1373237 h 3484138"/>
                <a:gd name="connsiteX16" fmla="*/ 1227558 w 1540016"/>
                <a:gd name="connsiteY16" fmla="*/ 1174081 h 3484138"/>
                <a:gd name="connsiteX17" fmla="*/ 1053568 w 1540016"/>
                <a:gd name="connsiteY17" fmla="*/ 868518 h 3484138"/>
                <a:gd name="connsiteX18" fmla="*/ 993893 w 1540016"/>
                <a:gd name="connsiteY18" fmla="*/ 796622 h 3484138"/>
                <a:gd name="connsiteX19" fmla="*/ 865916 w 1540016"/>
                <a:gd name="connsiteY19" fmla="*/ 594589 h 3484138"/>
                <a:gd name="connsiteX20" fmla="*/ 853693 w 1540016"/>
                <a:gd name="connsiteY20" fmla="*/ 574460 h 3484138"/>
                <a:gd name="connsiteX21" fmla="*/ 964415 w 1540016"/>
                <a:gd name="connsiteY21" fmla="*/ 0 h 3484138"/>
                <a:gd name="connsiteX22" fmla="*/ 1003240 w 1540016"/>
                <a:gd name="connsiteY22" fmla="*/ 0 h 3484138"/>
                <a:gd name="connsiteX23" fmla="*/ 1191611 w 1540016"/>
                <a:gd name="connsiteY23" fmla="*/ 189089 h 3484138"/>
                <a:gd name="connsiteX24" fmla="*/ 1131217 w 1540016"/>
                <a:gd name="connsiteY24" fmla="*/ 378898 h 3484138"/>
                <a:gd name="connsiteX25" fmla="*/ 1021214 w 1540016"/>
                <a:gd name="connsiteY25" fmla="*/ 405500 h 3484138"/>
                <a:gd name="connsiteX26" fmla="*/ 983828 w 1540016"/>
                <a:gd name="connsiteY26" fmla="*/ 405500 h 3484138"/>
                <a:gd name="connsiteX27" fmla="*/ 996769 w 1540016"/>
                <a:gd name="connsiteY27" fmla="*/ 468770 h 3484138"/>
                <a:gd name="connsiteX28" fmla="*/ 1108209 w 1540016"/>
                <a:gd name="connsiteY28" fmla="*/ 631257 h 3484138"/>
                <a:gd name="connsiteX29" fmla="*/ 1222526 w 1540016"/>
                <a:gd name="connsiteY29" fmla="*/ 741979 h 3484138"/>
                <a:gd name="connsiteX30" fmla="*/ 1417367 w 1540016"/>
                <a:gd name="connsiteY30" fmla="*/ 972051 h 3484138"/>
                <a:gd name="connsiteX31" fmla="*/ 1462663 w 1540016"/>
                <a:gd name="connsiteY31" fmla="*/ 1023098 h 3484138"/>
                <a:gd name="connsiteX32" fmla="*/ 1539592 w 1540016"/>
                <a:gd name="connsiteY32" fmla="*/ 1244542 h 3484138"/>
                <a:gd name="connsiteX33" fmla="*/ 1476322 w 1540016"/>
                <a:gd name="connsiteY33" fmla="*/ 1440101 h 3484138"/>
                <a:gd name="connsiteX34" fmla="*/ 1344750 w 1540016"/>
                <a:gd name="connsiteY34" fmla="*/ 1600432 h 3484138"/>
                <a:gd name="connsiteX35" fmla="*/ 1445407 w 1540016"/>
                <a:gd name="connsiteY35" fmla="*/ 1755730 h 3484138"/>
                <a:gd name="connsiteX36" fmla="*/ 1435340 w 1540016"/>
                <a:gd name="connsiteY36" fmla="*/ 1849196 h 3484138"/>
                <a:gd name="connsiteX37" fmla="*/ 1363444 w 1540016"/>
                <a:gd name="connsiteY37" fmla="*/ 1949853 h 3484138"/>
                <a:gd name="connsiteX38" fmla="*/ 1375667 w 1540016"/>
                <a:gd name="connsiteY38" fmla="*/ 1962794 h 3484138"/>
                <a:gd name="connsiteX39" fmla="*/ 1492140 w 1540016"/>
                <a:gd name="connsiteY39" fmla="*/ 2166982 h 3484138"/>
                <a:gd name="connsiteX40" fmla="*/ 1428152 w 1540016"/>
                <a:gd name="connsiteY40" fmla="*/ 2467513 h 3484138"/>
                <a:gd name="connsiteX41" fmla="*/ 1345470 w 1540016"/>
                <a:gd name="connsiteY41" fmla="*/ 2552351 h 3484138"/>
                <a:gd name="connsiteX42" fmla="*/ 970885 w 1540016"/>
                <a:gd name="connsiteY42" fmla="*/ 2969354 h 3484138"/>
                <a:gd name="connsiteX43" fmla="*/ 860883 w 1540016"/>
                <a:gd name="connsiteY43" fmla="*/ 3118902 h 3484138"/>
                <a:gd name="connsiteX44" fmla="*/ 853693 w 1540016"/>
                <a:gd name="connsiteY44" fmla="*/ 3130405 h 3484138"/>
                <a:gd name="connsiteX45" fmla="*/ 905459 w 1540016"/>
                <a:gd name="connsiteY45" fmla="*/ 3108835 h 3484138"/>
                <a:gd name="connsiteX46" fmla="*/ 991735 w 1540016"/>
                <a:gd name="connsiteY46" fmla="*/ 3093017 h 3484138"/>
                <a:gd name="connsiteX47" fmla="*/ 1088798 w 1540016"/>
                <a:gd name="connsiteY47" fmla="*/ 3154849 h 3484138"/>
                <a:gd name="connsiteX48" fmla="*/ 1094548 w 1540016"/>
                <a:gd name="connsiteY48" fmla="*/ 3348972 h 3484138"/>
                <a:gd name="connsiteX49" fmla="*/ 939970 w 1540016"/>
                <a:gd name="connsiteY49" fmla="*/ 3474074 h 3484138"/>
                <a:gd name="connsiteX50" fmla="*/ 903303 w 1540016"/>
                <a:gd name="connsiteY50" fmla="*/ 3482700 h 3484138"/>
                <a:gd name="connsiteX51" fmla="*/ 863040 w 1540016"/>
                <a:gd name="connsiteY51" fmla="*/ 3484138 h 3484138"/>
                <a:gd name="connsiteX52" fmla="*/ 789705 w 1540016"/>
                <a:gd name="connsiteY52" fmla="*/ 3458974 h 3484138"/>
                <a:gd name="connsiteX53" fmla="*/ 689768 w 1540016"/>
                <a:gd name="connsiteY53" fmla="*/ 3316617 h 3484138"/>
                <a:gd name="connsiteX54" fmla="*/ 724279 w 1540016"/>
                <a:gd name="connsiteY54" fmla="*/ 3041971 h 3484138"/>
                <a:gd name="connsiteX55" fmla="*/ 722841 w 1540016"/>
                <a:gd name="connsiteY55" fmla="*/ 3011774 h 3484138"/>
                <a:gd name="connsiteX56" fmla="*/ 28313 w 1540016"/>
                <a:gd name="connsiteY56" fmla="*/ 1831222 h 3484138"/>
                <a:gd name="connsiteX57" fmla="*/ 47007 w 1540016"/>
                <a:gd name="connsiteY57" fmla="*/ 1651478 h 3484138"/>
                <a:gd name="connsiteX58" fmla="*/ 786829 w 1540016"/>
                <a:gd name="connsiteY58" fmla="*/ 468770 h 3484138"/>
                <a:gd name="connsiteX59" fmla="*/ 788987 w 1540016"/>
                <a:gd name="connsiteY59" fmla="*/ 445044 h 3484138"/>
                <a:gd name="connsiteX60" fmla="*/ 757352 w 1540016"/>
                <a:gd name="connsiteY60" fmla="*/ 170397 h 3484138"/>
                <a:gd name="connsiteX61" fmla="*/ 900427 w 1540016"/>
                <a:gd name="connsiteY61" fmla="*/ 19412 h 3484138"/>
                <a:gd name="connsiteX62" fmla="*/ 964415 w 1540016"/>
                <a:gd name="connsiteY62" fmla="*/ 0 h 3484138"/>
                <a:gd name="connsiteX0" fmla="*/ 853693 w 1540016"/>
                <a:gd name="connsiteY0" fmla="*/ 574460 h 3484138"/>
                <a:gd name="connsiteX1" fmla="*/ 134723 w 1540016"/>
                <a:gd name="connsiteY1" fmla="*/ 1723377 h 3484138"/>
                <a:gd name="connsiteX2" fmla="*/ 242489 w 1540016"/>
                <a:gd name="connsiteY2" fmla="*/ 1808934 h 3484138"/>
                <a:gd name="connsiteX3" fmla="*/ 147664 w 1540016"/>
                <a:gd name="connsiteY3" fmla="*/ 1808934 h 3484138"/>
                <a:gd name="connsiteX4" fmla="*/ 794019 w 1540016"/>
                <a:gd name="connsiteY4" fmla="*/ 2910399 h 3484138"/>
                <a:gd name="connsiteX5" fmla="*/ 883171 w 1540016"/>
                <a:gd name="connsiteY5" fmla="*/ 2798959 h 3484138"/>
                <a:gd name="connsiteX6" fmla="*/ 1103895 w 1540016"/>
                <a:gd name="connsiteY6" fmla="*/ 2519998 h 3484138"/>
                <a:gd name="connsiteX7" fmla="*/ 1236187 w 1540016"/>
                <a:gd name="connsiteY7" fmla="*/ 2194303 h 3484138"/>
                <a:gd name="connsiteX8" fmla="*/ 1206708 w 1540016"/>
                <a:gd name="connsiteY8" fmla="*/ 2005214 h 3484138"/>
                <a:gd name="connsiteX9" fmla="*/ 1184420 w 1540016"/>
                <a:gd name="connsiteY9" fmla="*/ 1987238 h 3484138"/>
                <a:gd name="connsiteX10" fmla="*/ 1031279 w 1540016"/>
                <a:gd name="connsiteY10" fmla="*/ 1841287 h 3484138"/>
                <a:gd name="connsiteX11" fmla="*/ 1023370 w 1540016"/>
                <a:gd name="connsiteY11" fmla="*/ 1745665 h 3484138"/>
                <a:gd name="connsiteX12" fmla="*/ 1188734 w 1540016"/>
                <a:gd name="connsiteY12" fmla="*/ 1574549 h 3484138"/>
                <a:gd name="connsiteX13" fmla="*/ 1196643 w 1540016"/>
                <a:gd name="connsiteY13" fmla="*/ 1553699 h 3484138"/>
                <a:gd name="connsiteX14" fmla="*/ 1257037 w 1540016"/>
                <a:gd name="connsiteY14" fmla="*/ 1373237 h 3484138"/>
                <a:gd name="connsiteX15" fmla="*/ 1227558 w 1540016"/>
                <a:gd name="connsiteY15" fmla="*/ 1174081 h 3484138"/>
                <a:gd name="connsiteX16" fmla="*/ 1053568 w 1540016"/>
                <a:gd name="connsiteY16" fmla="*/ 868518 h 3484138"/>
                <a:gd name="connsiteX17" fmla="*/ 993893 w 1540016"/>
                <a:gd name="connsiteY17" fmla="*/ 796622 h 3484138"/>
                <a:gd name="connsiteX18" fmla="*/ 865916 w 1540016"/>
                <a:gd name="connsiteY18" fmla="*/ 594589 h 3484138"/>
                <a:gd name="connsiteX19" fmla="*/ 853693 w 1540016"/>
                <a:gd name="connsiteY19" fmla="*/ 574460 h 3484138"/>
                <a:gd name="connsiteX20" fmla="*/ 964415 w 1540016"/>
                <a:gd name="connsiteY20" fmla="*/ 0 h 3484138"/>
                <a:gd name="connsiteX21" fmla="*/ 1003240 w 1540016"/>
                <a:gd name="connsiteY21" fmla="*/ 0 h 3484138"/>
                <a:gd name="connsiteX22" fmla="*/ 1191611 w 1540016"/>
                <a:gd name="connsiteY22" fmla="*/ 189089 h 3484138"/>
                <a:gd name="connsiteX23" fmla="*/ 1131217 w 1540016"/>
                <a:gd name="connsiteY23" fmla="*/ 378898 h 3484138"/>
                <a:gd name="connsiteX24" fmla="*/ 1021214 w 1540016"/>
                <a:gd name="connsiteY24" fmla="*/ 405500 h 3484138"/>
                <a:gd name="connsiteX25" fmla="*/ 983828 w 1540016"/>
                <a:gd name="connsiteY25" fmla="*/ 405500 h 3484138"/>
                <a:gd name="connsiteX26" fmla="*/ 996769 w 1540016"/>
                <a:gd name="connsiteY26" fmla="*/ 468770 h 3484138"/>
                <a:gd name="connsiteX27" fmla="*/ 1108209 w 1540016"/>
                <a:gd name="connsiteY27" fmla="*/ 631257 h 3484138"/>
                <a:gd name="connsiteX28" fmla="*/ 1222526 w 1540016"/>
                <a:gd name="connsiteY28" fmla="*/ 741979 h 3484138"/>
                <a:gd name="connsiteX29" fmla="*/ 1417367 w 1540016"/>
                <a:gd name="connsiteY29" fmla="*/ 972051 h 3484138"/>
                <a:gd name="connsiteX30" fmla="*/ 1462663 w 1540016"/>
                <a:gd name="connsiteY30" fmla="*/ 1023098 h 3484138"/>
                <a:gd name="connsiteX31" fmla="*/ 1539592 w 1540016"/>
                <a:gd name="connsiteY31" fmla="*/ 1244542 h 3484138"/>
                <a:gd name="connsiteX32" fmla="*/ 1476322 w 1540016"/>
                <a:gd name="connsiteY32" fmla="*/ 1440101 h 3484138"/>
                <a:gd name="connsiteX33" fmla="*/ 1344750 w 1540016"/>
                <a:gd name="connsiteY33" fmla="*/ 1600432 h 3484138"/>
                <a:gd name="connsiteX34" fmla="*/ 1445407 w 1540016"/>
                <a:gd name="connsiteY34" fmla="*/ 1755730 h 3484138"/>
                <a:gd name="connsiteX35" fmla="*/ 1435340 w 1540016"/>
                <a:gd name="connsiteY35" fmla="*/ 1849196 h 3484138"/>
                <a:gd name="connsiteX36" fmla="*/ 1363444 w 1540016"/>
                <a:gd name="connsiteY36" fmla="*/ 1949853 h 3484138"/>
                <a:gd name="connsiteX37" fmla="*/ 1375667 w 1540016"/>
                <a:gd name="connsiteY37" fmla="*/ 1962794 h 3484138"/>
                <a:gd name="connsiteX38" fmla="*/ 1492140 w 1540016"/>
                <a:gd name="connsiteY38" fmla="*/ 2166982 h 3484138"/>
                <a:gd name="connsiteX39" fmla="*/ 1428152 w 1540016"/>
                <a:gd name="connsiteY39" fmla="*/ 2467513 h 3484138"/>
                <a:gd name="connsiteX40" fmla="*/ 1345470 w 1540016"/>
                <a:gd name="connsiteY40" fmla="*/ 2552351 h 3484138"/>
                <a:gd name="connsiteX41" fmla="*/ 970885 w 1540016"/>
                <a:gd name="connsiteY41" fmla="*/ 2969354 h 3484138"/>
                <a:gd name="connsiteX42" fmla="*/ 860883 w 1540016"/>
                <a:gd name="connsiteY42" fmla="*/ 3118902 h 3484138"/>
                <a:gd name="connsiteX43" fmla="*/ 853693 w 1540016"/>
                <a:gd name="connsiteY43" fmla="*/ 3130405 h 3484138"/>
                <a:gd name="connsiteX44" fmla="*/ 905459 w 1540016"/>
                <a:gd name="connsiteY44" fmla="*/ 3108835 h 3484138"/>
                <a:gd name="connsiteX45" fmla="*/ 991735 w 1540016"/>
                <a:gd name="connsiteY45" fmla="*/ 3093017 h 3484138"/>
                <a:gd name="connsiteX46" fmla="*/ 1088798 w 1540016"/>
                <a:gd name="connsiteY46" fmla="*/ 3154849 h 3484138"/>
                <a:gd name="connsiteX47" fmla="*/ 1094548 w 1540016"/>
                <a:gd name="connsiteY47" fmla="*/ 3348972 h 3484138"/>
                <a:gd name="connsiteX48" fmla="*/ 939970 w 1540016"/>
                <a:gd name="connsiteY48" fmla="*/ 3474074 h 3484138"/>
                <a:gd name="connsiteX49" fmla="*/ 903303 w 1540016"/>
                <a:gd name="connsiteY49" fmla="*/ 3482700 h 3484138"/>
                <a:gd name="connsiteX50" fmla="*/ 863040 w 1540016"/>
                <a:gd name="connsiteY50" fmla="*/ 3484138 h 3484138"/>
                <a:gd name="connsiteX51" fmla="*/ 789705 w 1540016"/>
                <a:gd name="connsiteY51" fmla="*/ 3458974 h 3484138"/>
                <a:gd name="connsiteX52" fmla="*/ 689768 w 1540016"/>
                <a:gd name="connsiteY52" fmla="*/ 3316617 h 3484138"/>
                <a:gd name="connsiteX53" fmla="*/ 724279 w 1540016"/>
                <a:gd name="connsiteY53" fmla="*/ 3041971 h 3484138"/>
                <a:gd name="connsiteX54" fmla="*/ 722841 w 1540016"/>
                <a:gd name="connsiteY54" fmla="*/ 3011774 h 3484138"/>
                <a:gd name="connsiteX55" fmla="*/ 28313 w 1540016"/>
                <a:gd name="connsiteY55" fmla="*/ 1831222 h 3484138"/>
                <a:gd name="connsiteX56" fmla="*/ 47007 w 1540016"/>
                <a:gd name="connsiteY56" fmla="*/ 1651478 h 3484138"/>
                <a:gd name="connsiteX57" fmla="*/ 786829 w 1540016"/>
                <a:gd name="connsiteY57" fmla="*/ 468770 h 3484138"/>
                <a:gd name="connsiteX58" fmla="*/ 788987 w 1540016"/>
                <a:gd name="connsiteY58" fmla="*/ 445044 h 3484138"/>
                <a:gd name="connsiteX59" fmla="*/ 757352 w 1540016"/>
                <a:gd name="connsiteY59" fmla="*/ 170397 h 3484138"/>
                <a:gd name="connsiteX60" fmla="*/ 900427 w 1540016"/>
                <a:gd name="connsiteY60" fmla="*/ 19412 h 3484138"/>
                <a:gd name="connsiteX61" fmla="*/ 964415 w 1540016"/>
                <a:gd name="connsiteY61" fmla="*/ 0 h 3484138"/>
                <a:gd name="connsiteX0" fmla="*/ 853693 w 1540016"/>
                <a:gd name="connsiteY0" fmla="*/ 574460 h 3484138"/>
                <a:gd name="connsiteX1" fmla="*/ 134723 w 1540016"/>
                <a:gd name="connsiteY1" fmla="*/ 1723377 h 3484138"/>
                <a:gd name="connsiteX2" fmla="*/ 147664 w 1540016"/>
                <a:gd name="connsiteY2" fmla="*/ 1808934 h 3484138"/>
                <a:gd name="connsiteX3" fmla="*/ 794019 w 1540016"/>
                <a:gd name="connsiteY3" fmla="*/ 2910399 h 3484138"/>
                <a:gd name="connsiteX4" fmla="*/ 883171 w 1540016"/>
                <a:gd name="connsiteY4" fmla="*/ 2798959 h 3484138"/>
                <a:gd name="connsiteX5" fmla="*/ 1103895 w 1540016"/>
                <a:gd name="connsiteY5" fmla="*/ 2519998 h 3484138"/>
                <a:gd name="connsiteX6" fmla="*/ 1236187 w 1540016"/>
                <a:gd name="connsiteY6" fmla="*/ 2194303 h 3484138"/>
                <a:gd name="connsiteX7" fmla="*/ 1206708 w 1540016"/>
                <a:gd name="connsiteY7" fmla="*/ 2005214 h 3484138"/>
                <a:gd name="connsiteX8" fmla="*/ 1184420 w 1540016"/>
                <a:gd name="connsiteY8" fmla="*/ 1987238 h 3484138"/>
                <a:gd name="connsiteX9" fmla="*/ 1031279 w 1540016"/>
                <a:gd name="connsiteY9" fmla="*/ 1841287 h 3484138"/>
                <a:gd name="connsiteX10" fmla="*/ 1023370 w 1540016"/>
                <a:gd name="connsiteY10" fmla="*/ 1745665 h 3484138"/>
                <a:gd name="connsiteX11" fmla="*/ 1188734 w 1540016"/>
                <a:gd name="connsiteY11" fmla="*/ 1574549 h 3484138"/>
                <a:gd name="connsiteX12" fmla="*/ 1196643 w 1540016"/>
                <a:gd name="connsiteY12" fmla="*/ 1553699 h 3484138"/>
                <a:gd name="connsiteX13" fmla="*/ 1257037 w 1540016"/>
                <a:gd name="connsiteY13" fmla="*/ 1373237 h 3484138"/>
                <a:gd name="connsiteX14" fmla="*/ 1227558 w 1540016"/>
                <a:gd name="connsiteY14" fmla="*/ 1174081 h 3484138"/>
                <a:gd name="connsiteX15" fmla="*/ 1053568 w 1540016"/>
                <a:gd name="connsiteY15" fmla="*/ 868518 h 3484138"/>
                <a:gd name="connsiteX16" fmla="*/ 993893 w 1540016"/>
                <a:gd name="connsiteY16" fmla="*/ 796622 h 3484138"/>
                <a:gd name="connsiteX17" fmla="*/ 865916 w 1540016"/>
                <a:gd name="connsiteY17" fmla="*/ 594589 h 3484138"/>
                <a:gd name="connsiteX18" fmla="*/ 853693 w 1540016"/>
                <a:gd name="connsiteY18" fmla="*/ 574460 h 3484138"/>
                <a:gd name="connsiteX19" fmla="*/ 964415 w 1540016"/>
                <a:gd name="connsiteY19" fmla="*/ 0 h 3484138"/>
                <a:gd name="connsiteX20" fmla="*/ 1003240 w 1540016"/>
                <a:gd name="connsiteY20" fmla="*/ 0 h 3484138"/>
                <a:gd name="connsiteX21" fmla="*/ 1191611 w 1540016"/>
                <a:gd name="connsiteY21" fmla="*/ 189089 h 3484138"/>
                <a:gd name="connsiteX22" fmla="*/ 1131217 w 1540016"/>
                <a:gd name="connsiteY22" fmla="*/ 378898 h 3484138"/>
                <a:gd name="connsiteX23" fmla="*/ 1021214 w 1540016"/>
                <a:gd name="connsiteY23" fmla="*/ 405500 h 3484138"/>
                <a:gd name="connsiteX24" fmla="*/ 983828 w 1540016"/>
                <a:gd name="connsiteY24" fmla="*/ 405500 h 3484138"/>
                <a:gd name="connsiteX25" fmla="*/ 996769 w 1540016"/>
                <a:gd name="connsiteY25" fmla="*/ 468770 h 3484138"/>
                <a:gd name="connsiteX26" fmla="*/ 1108209 w 1540016"/>
                <a:gd name="connsiteY26" fmla="*/ 631257 h 3484138"/>
                <a:gd name="connsiteX27" fmla="*/ 1222526 w 1540016"/>
                <a:gd name="connsiteY27" fmla="*/ 741979 h 3484138"/>
                <a:gd name="connsiteX28" fmla="*/ 1417367 w 1540016"/>
                <a:gd name="connsiteY28" fmla="*/ 972051 h 3484138"/>
                <a:gd name="connsiteX29" fmla="*/ 1462663 w 1540016"/>
                <a:gd name="connsiteY29" fmla="*/ 1023098 h 3484138"/>
                <a:gd name="connsiteX30" fmla="*/ 1539592 w 1540016"/>
                <a:gd name="connsiteY30" fmla="*/ 1244542 h 3484138"/>
                <a:gd name="connsiteX31" fmla="*/ 1476322 w 1540016"/>
                <a:gd name="connsiteY31" fmla="*/ 1440101 h 3484138"/>
                <a:gd name="connsiteX32" fmla="*/ 1344750 w 1540016"/>
                <a:gd name="connsiteY32" fmla="*/ 1600432 h 3484138"/>
                <a:gd name="connsiteX33" fmla="*/ 1445407 w 1540016"/>
                <a:gd name="connsiteY33" fmla="*/ 1755730 h 3484138"/>
                <a:gd name="connsiteX34" fmla="*/ 1435340 w 1540016"/>
                <a:gd name="connsiteY34" fmla="*/ 1849196 h 3484138"/>
                <a:gd name="connsiteX35" fmla="*/ 1363444 w 1540016"/>
                <a:gd name="connsiteY35" fmla="*/ 1949853 h 3484138"/>
                <a:gd name="connsiteX36" fmla="*/ 1375667 w 1540016"/>
                <a:gd name="connsiteY36" fmla="*/ 1962794 h 3484138"/>
                <a:gd name="connsiteX37" fmla="*/ 1492140 w 1540016"/>
                <a:gd name="connsiteY37" fmla="*/ 2166982 h 3484138"/>
                <a:gd name="connsiteX38" fmla="*/ 1428152 w 1540016"/>
                <a:gd name="connsiteY38" fmla="*/ 2467513 h 3484138"/>
                <a:gd name="connsiteX39" fmla="*/ 1345470 w 1540016"/>
                <a:gd name="connsiteY39" fmla="*/ 2552351 h 3484138"/>
                <a:gd name="connsiteX40" fmla="*/ 970885 w 1540016"/>
                <a:gd name="connsiteY40" fmla="*/ 2969354 h 3484138"/>
                <a:gd name="connsiteX41" fmla="*/ 860883 w 1540016"/>
                <a:gd name="connsiteY41" fmla="*/ 3118902 h 3484138"/>
                <a:gd name="connsiteX42" fmla="*/ 853693 w 1540016"/>
                <a:gd name="connsiteY42" fmla="*/ 3130405 h 3484138"/>
                <a:gd name="connsiteX43" fmla="*/ 905459 w 1540016"/>
                <a:gd name="connsiteY43" fmla="*/ 3108835 h 3484138"/>
                <a:gd name="connsiteX44" fmla="*/ 991735 w 1540016"/>
                <a:gd name="connsiteY44" fmla="*/ 3093017 h 3484138"/>
                <a:gd name="connsiteX45" fmla="*/ 1088798 w 1540016"/>
                <a:gd name="connsiteY45" fmla="*/ 3154849 h 3484138"/>
                <a:gd name="connsiteX46" fmla="*/ 1094548 w 1540016"/>
                <a:gd name="connsiteY46" fmla="*/ 3348972 h 3484138"/>
                <a:gd name="connsiteX47" fmla="*/ 939970 w 1540016"/>
                <a:gd name="connsiteY47" fmla="*/ 3474074 h 3484138"/>
                <a:gd name="connsiteX48" fmla="*/ 903303 w 1540016"/>
                <a:gd name="connsiteY48" fmla="*/ 3482700 h 3484138"/>
                <a:gd name="connsiteX49" fmla="*/ 863040 w 1540016"/>
                <a:gd name="connsiteY49" fmla="*/ 3484138 h 3484138"/>
                <a:gd name="connsiteX50" fmla="*/ 789705 w 1540016"/>
                <a:gd name="connsiteY50" fmla="*/ 3458974 h 3484138"/>
                <a:gd name="connsiteX51" fmla="*/ 689768 w 1540016"/>
                <a:gd name="connsiteY51" fmla="*/ 3316617 h 3484138"/>
                <a:gd name="connsiteX52" fmla="*/ 724279 w 1540016"/>
                <a:gd name="connsiteY52" fmla="*/ 3041971 h 3484138"/>
                <a:gd name="connsiteX53" fmla="*/ 722841 w 1540016"/>
                <a:gd name="connsiteY53" fmla="*/ 3011774 h 3484138"/>
                <a:gd name="connsiteX54" fmla="*/ 28313 w 1540016"/>
                <a:gd name="connsiteY54" fmla="*/ 1831222 h 3484138"/>
                <a:gd name="connsiteX55" fmla="*/ 47007 w 1540016"/>
                <a:gd name="connsiteY55" fmla="*/ 1651478 h 3484138"/>
                <a:gd name="connsiteX56" fmla="*/ 786829 w 1540016"/>
                <a:gd name="connsiteY56" fmla="*/ 468770 h 3484138"/>
                <a:gd name="connsiteX57" fmla="*/ 788987 w 1540016"/>
                <a:gd name="connsiteY57" fmla="*/ 445044 h 3484138"/>
                <a:gd name="connsiteX58" fmla="*/ 757352 w 1540016"/>
                <a:gd name="connsiteY58" fmla="*/ 170397 h 3484138"/>
                <a:gd name="connsiteX59" fmla="*/ 900427 w 1540016"/>
                <a:gd name="connsiteY59" fmla="*/ 19412 h 3484138"/>
                <a:gd name="connsiteX60" fmla="*/ 964415 w 1540016"/>
                <a:gd name="connsiteY60" fmla="*/ 0 h 3484138"/>
                <a:gd name="connsiteX0" fmla="*/ 853693 w 1540016"/>
                <a:gd name="connsiteY0" fmla="*/ 574460 h 3484138"/>
                <a:gd name="connsiteX1" fmla="*/ 134723 w 1540016"/>
                <a:gd name="connsiteY1" fmla="*/ 1723377 h 3484138"/>
                <a:gd name="connsiteX2" fmla="*/ 147664 w 1540016"/>
                <a:gd name="connsiteY2" fmla="*/ 1808934 h 3484138"/>
                <a:gd name="connsiteX3" fmla="*/ 794019 w 1540016"/>
                <a:gd name="connsiteY3" fmla="*/ 2910399 h 3484138"/>
                <a:gd name="connsiteX4" fmla="*/ 883171 w 1540016"/>
                <a:gd name="connsiteY4" fmla="*/ 2798959 h 3484138"/>
                <a:gd name="connsiteX5" fmla="*/ 1103895 w 1540016"/>
                <a:gd name="connsiteY5" fmla="*/ 2519998 h 3484138"/>
                <a:gd name="connsiteX6" fmla="*/ 1236187 w 1540016"/>
                <a:gd name="connsiteY6" fmla="*/ 2194303 h 3484138"/>
                <a:gd name="connsiteX7" fmla="*/ 1206708 w 1540016"/>
                <a:gd name="connsiteY7" fmla="*/ 2005214 h 3484138"/>
                <a:gd name="connsiteX8" fmla="*/ 1184420 w 1540016"/>
                <a:gd name="connsiteY8" fmla="*/ 1987238 h 3484138"/>
                <a:gd name="connsiteX9" fmla="*/ 1031279 w 1540016"/>
                <a:gd name="connsiteY9" fmla="*/ 1841287 h 3484138"/>
                <a:gd name="connsiteX10" fmla="*/ 1023370 w 1540016"/>
                <a:gd name="connsiteY10" fmla="*/ 1745665 h 3484138"/>
                <a:gd name="connsiteX11" fmla="*/ 1188734 w 1540016"/>
                <a:gd name="connsiteY11" fmla="*/ 1574549 h 3484138"/>
                <a:gd name="connsiteX12" fmla="*/ 1196643 w 1540016"/>
                <a:gd name="connsiteY12" fmla="*/ 1553699 h 3484138"/>
                <a:gd name="connsiteX13" fmla="*/ 1257037 w 1540016"/>
                <a:gd name="connsiteY13" fmla="*/ 1373237 h 3484138"/>
                <a:gd name="connsiteX14" fmla="*/ 1227558 w 1540016"/>
                <a:gd name="connsiteY14" fmla="*/ 1174081 h 3484138"/>
                <a:gd name="connsiteX15" fmla="*/ 1053568 w 1540016"/>
                <a:gd name="connsiteY15" fmla="*/ 868518 h 3484138"/>
                <a:gd name="connsiteX16" fmla="*/ 993893 w 1540016"/>
                <a:gd name="connsiteY16" fmla="*/ 796622 h 3484138"/>
                <a:gd name="connsiteX17" fmla="*/ 865916 w 1540016"/>
                <a:gd name="connsiteY17" fmla="*/ 594589 h 3484138"/>
                <a:gd name="connsiteX18" fmla="*/ 853693 w 1540016"/>
                <a:gd name="connsiteY18" fmla="*/ 574460 h 3484138"/>
                <a:gd name="connsiteX19" fmla="*/ 964415 w 1540016"/>
                <a:gd name="connsiteY19" fmla="*/ 0 h 3484138"/>
                <a:gd name="connsiteX20" fmla="*/ 1003240 w 1540016"/>
                <a:gd name="connsiteY20" fmla="*/ 0 h 3484138"/>
                <a:gd name="connsiteX21" fmla="*/ 1191611 w 1540016"/>
                <a:gd name="connsiteY21" fmla="*/ 189089 h 3484138"/>
                <a:gd name="connsiteX22" fmla="*/ 1131217 w 1540016"/>
                <a:gd name="connsiteY22" fmla="*/ 378898 h 3484138"/>
                <a:gd name="connsiteX23" fmla="*/ 1021214 w 1540016"/>
                <a:gd name="connsiteY23" fmla="*/ 405500 h 3484138"/>
                <a:gd name="connsiteX24" fmla="*/ 983828 w 1540016"/>
                <a:gd name="connsiteY24" fmla="*/ 405500 h 3484138"/>
                <a:gd name="connsiteX25" fmla="*/ 996769 w 1540016"/>
                <a:gd name="connsiteY25" fmla="*/ 468770 h 3484138"/>
                <a:gd name="connsiteX26" fmla="*/ 1108209 w 1540016"/>
                <a:gd name="connsiteY26" fmla="*/ 631257 h 3484138"/>
                <a:gd name="connsiteX27" fmla="*/ 1222526 w 1540016"/>
                <a:gd name="connsiteY27" fmla="*/ 741979 h 3484138"/>
                <a:gd name="connsiteX28" fmla="*/ 1417367 w 1540016"/>
                <a:gd name="connsiteY28" fmla="*/ 972051 h 3484138"/>
                <a:gd name="connsiteX29" fmla="*/ 1462663 w 1540016"/>
                <a:gd name="connsiteY29" fmla="*/ 1023098 h 3484138"/>
                <a:gd name="connsiteX30" fmla="*/ 1539592 w 1540016"/>
                <a:gd name="connsiteY30" fmla="*/ 1244542 h 3484138"/>
                <a:gd name="connsiteX31" fmla="*/ 1476322 w 1540016"/>
                <a:gd name="connsiteY31" fmla="*/ 1440101 h 3484138"/>
                <a:gd name="connsiteX32" fmla="*/ 1344750 w 1540016"/>
                <a:gd name="connsiteY32" fmla="*/ 1600432 h 3484138"/>
                <a:gd name="connsiteX33" fmla="*/ 1445407 w 1540016"/>
                <a:gd name="connsiteY33" fmla="*/ 1755730 h 3484138"/>
                <a:gd name="connsiteX34" fmla="*/ 1435340 w 1540016"/>
                <a:gd name="connsiteY34" fmla="*/ 1849196 h 3484138"/>
                <a:gd name="connsiteX35" fmla="*/ 1363444 w 1540016"/>
                <a:gd name="connsiteY35" fmla="*/ 1949853 h 3484138"/>
                <a:gd name="connsiteX36" fmla="*/ 1375667 w 1540016"/>
                <a:gd name="connsiteY36" fmla="*/ 1962794 h 3484138"/>
                <a:gd name="connsiteX37" fmla="*/ 1492140 w 1540016"/>
                <a:gd name="connsiteY37" fmla="*/ 2166982 h 3484138"/>
                <a:gd name="connsiteX38" fmla="*/ 1428152 w 1540016"/>
                <a:gd name="connsiteY38" fmla="*/ 2467513 h 3484138"/>
                <a:gd name="connsiteX39" fmla="*/ 1345470 w 1540016"/>
                <a:gd name="connsiteY39" fmla="*/ 2552351 h 3484138"/>
                <a:gd name="connsiteX40" fmla="*/ 970885 w 1540016"/>
                <a:gd name="connsiteY40" fmla="*/ 2969354 h 3484138"/>
                <a:gd name="connsiteX41" fmla="*/ 860883 w 1540016"/>
                <a:gd name="connsiteY41" fmla="*/ 3118902 h 3484138"/>
                <a:gd name="connsiteX42" fmla="*/ 853693 w 1540016"/>
                <a:gd name="connsiteY42" fmla="*/ 3130405 h 3484138"/>
                <a:gd name="connsiteX43" fmla="*/ 905459 w 1540016"/>
                <a:gd name="connsiteY43" fmla="*/ 3108835 h 3484138"/>
                <a:gd name="connsiteX44" fmla="*/ 991735 w 1540016"/>
                <a:gd name="connsiteY44" fmla="*/ 3093017 h 3484138"/>
                <a:gd name="connsiteX45" fmla="*/ 1088798 w 1540016"/>
                <a:gd name="connsiteY45" fmla="*/ 3154849 h 3484138"/>
                <a:gd name="connsiteX46" fmla="*/ 1094548 w 1540016"/>
                <a:gd name="connsiteY46" fmla="*/ 3348972 h 3484138"/>
                <a:gd name="connsiteX47" fmla="*/ 939970 w 1540016"/>
                <a:gd name="connsiteY47" fmla="*/ 3474074 h 3484138"/>
                <a:gd name="connsiteX48" fmla="*/ 903303 w 1540016"/>
                <a:gd name="connsiteY48" fmla="*/ 3482700 h 3484138"/>
                <a:gd name="connsiteX49" fmla="*/ 863040 w 1540016"/>
                <a:gd name="connsiteY49" fmla="*/ 3484138 h 3484138"/>
                <a:gd name="connsiteX50" fmla="*/ 789705 w 1540016"/>
                <a:gd name="connsiteY50" fmla="*/ 3458974 h 3484138"/>
                <a:gd name="connsiteX51" fmla="*/ 689768 w 1540016"/>
                <a:gd name="connsiteY51" fmla="*/ 3316617 h 3484138"/>
                <a:gd name="connsiteX52" fmla="*/ 724279 w 1540016"/>
                <a:gd name="connsiteY52" fmla="*/ 3041971 h 3484138"/>
                <a:gd name="connsiteX53" fmla="*/ 722841 w 1540016"/>
                <a:gd name="connsiteY53" fmla="*/ 3011774 h 3484138"/>
                <a:gd name="connsiteX54" fmla="*/ 28313 w 1540016"/>
                <a:gd name="connsiteY54" fmla="*/ 1831222 h 3484138"/>
                <a:gd name="connsiteX55" fmla="*/ 47007 w 1540016"/>
                <a:gd name="connsiteY55" fmla="*/ 1651478 h 3484138"/>
                <a:gd name="connsiteX56" fmla="*/ 786829 w 1540016"/>
                <a:gd name="connsiteY56" fmla="*/ 468770 h 3484138"/>
                <a:gd name="connsiteX57" fmla="*/ 788987 w 1540016"/>
                <a:gd name="connsiteY57" fmla="*/ 445044 h 3484138"/>
                <a:gd name="connsiteX58" fmla="*/ 757352 w 1540016"/>
                <a:gd name="connsiteY58" fmla="*/ 170397 h 3484138"/>
                <a:gd name="connsiteX59" fmla="*/ 900427 w 1540016"/>
                <a:gd name="connsiteY59" fmla="*/ 19412 h 3484138"/>
                <a:gd name="connsiteX60" fmla="*/ 964415 w 1540016"/>
                <a:gd name="connsiteY60" fmla="*/ 0 h 3484138"/>
                <a:gd name="connsiteX0" fmla="*/ 853693 w 1540016"/>
                <a:gd name="connsiteY0" fmla="*/ 574460 h 3484138"/>
                <a:gd name="connsiteX1" fmla="*/ 134723 w 1540016"/>
                <a:gd name="connsiteY1" fmla="*/ 1723377 h 3484138"/>
                <a:gd name="connsiteX2" fmla="*/ 147664 w 1540016"/>
                <a:gd name="connsiteY2" fmla="*/ 1808934 h 3484138"/>
                <a:gd name="connsiteX3" fmla="*/ 794019 w 1540016"/>
                <a:gd name="connsiteY3" fmla="*/ 2910399 h 3484138"/>
                <a:gd name="connsiteX4" fmla="*/ 883171 w 1540016"/>
                <a:gd name="connsiteY4" fmla="*/ 2798959 h 3484138"/>
                <a:gd name="connsiteX5" fmla="*/ 1103895 w 1540016"/>
                <a:gd name="connsiteY5" fmla="*/ 2519998 h 3484138"/>
                <a:gd name="connsiteX6" fmla="*/ 1236187 w 1540016"/>
                <a:gd name="connsiteY6" fmla="*/ 2194303 h 3484138"/>
                <a:gd name="connsiteX7" fmla="*/ 1206708 w 1540016"/>
                <a:gd name="connsiteY7" fmla="*/ 2005214 h 3484138"/>
                <a:gd name="connsiteX8" fmla="*/ 1184420 w 1540016"/>
                <a:gd name="connsiteY8" fmla="*/ 1987238 h 3484138"/>
                <a:gd name="connsiteX9" fmla="*/ 1031279 w 1540016"/>
                <a:gd name="connsiteY9" fmla="*/ 1841287 h 3484138"/>
                <a:gd name="connsiteX10" fmla="*/ 1023370 w 1540016"/>
                <a:gd name="connsiteY10" fmla="*/ 1745665 h 3484138"/>
                <a:gd name="connsiteX11" fmla="*/ 1188734 w 1540016"/>
                <a:gd name="connsiteY11" fmla="*/ 1574549 h 3484138"/>
                <a:gd name="connsiteX12" fmla="*/ 1196643 w 1540016"/>
                <a:gd name="connsiteY12" fmla="*/ 1553699 h 3484138"/>
                <a:gd name="connsiteX13" fmla="*/ 1257037 w 1540016"/>
                <a:gd name="connsiteY13" fmla="*/ 1373237 h 3484138"/>
                <a:gd name="connsiteX14" fmla="*/ 1227558 w 1540016"/>
                <a:gd name="connsiteY14" fmla="*/ 1174081 h 3484138"/>
                <a:gd name="connsiteX15" fmla="*/ 1053568 w 1540016"/>
                <a:gd name="connsiteY15" fmla="*/ 868518 h 3484138"/>
                <a:gd name="connsiteX16" fmla="*/ 993893 w 1540016"/>
                <a:gd name="connsiteY16" fmla="*/ 796622 h 3484138"/>
                <a:gd name="connsiteX17" fmla="*/ 865916 w 1540016"/>
                <a:gd name="connsiteY17" fmla="*/ 594589 h 3484138"/>
                <a:gd name="connsiteX18" fmla="*/ 853693 w 1540016"/>
                <a:gd name="connsiteY18" fmla="*/ 574460 h 3484138"/>
                <a:gd name="connsiteX19" fmla="*/ 964415 w 1540016"/>
                <a:gd name="connsiteY19" fmla="*/ 0 h 3484138"/>
                <a:gd name="connsiteX20" fmla="*/ 1003240 w 1540016"/>
                <a:gd name="connsiteY20" fmla="*/ 0 h 3484138"/>
                <a:gd name="connsiteX21" fmla="*/ 1191611 w 1540016"/>
                <a:gd name="connsiteY21" fmla="*/ 189089 h 3484138"/>
                <a:gd name="connsiteX22" fmla="*/ 1131217 w 1540016"/>
                <a:gd name="connsiteY22" fmla="*/ 378898 h 3484138"/>
                <a:gd name="connsiteX23" fmla="*/ 1021214 w 1540016"/>
                <a:gd name="connsiteY23" fmla="*/ 405500 h 3484138"/>
                <a:gd name="connsiteX24" fmla="*/ 983828 w 1540016"/>
                <a:gd name="connsiteY24" fmla="*/ 405500 h 3484138"/>
                <a:gd name="connsiteX25" fmla="*/ 996769 w 1540016"/>
                <a:gd name="connsiteY25" fmla="*/ 468770 h 3484138"/>
                <a:gd name="connsiteX26" fmla="*/ 1108209 w 1540016"/>
                <a:gd name="connsiteY26" fmla="*/ 631257 h 3484138"/>
                <a:gd name="connsiteX27" fmla="*/ 1222526 w 1540016"/>
                <a:gd name="connsiteY27" fmla="*/ 741979 h 3484138"/>
                <a:gd name="connsiteX28" fmla="*/ 1417367 w 1540016"/>
                <a:gd name="connsiteY28" fmla="*/ 972051 h 3484138"/>
                <a:gd name="connsiteX29" fmla="*/ 1462663 w 1540016"/>
                <a:gd name="connsiteY29" fmla="*/ 1023098 h 3484138"/>
                <a:gd name="connsiteX30" fmla="*/ 1539592 w 1540016"/>
                <a:gd name="connsiteY30" fmla="*/ 1244542 h 3484138"/>
                <a:gd name="connsiteX31" fmla="*/ 1476322 w 1540016"/>
                <a:gd name="connsiteY31" fmla="*/ 1440101 h 3484138"/>
                <a:gd name="connsiteX32" fmla="*/ 1344750 w 1540016"/>
                <a:gd name="connsiteY32" fmla="*/ 1600432 h 3484138"/>
                <a:gd name="connsiteX33" fmla="*/ 1445407 w 1540016"/>
                <a:gd name="connsiteY33" fmla="*/ 1755730 h 3484138"/>
                <a:gd name="connsiteX34" fmla="*/ 1435340 w 1540016"/>
                <a:gd name="connsiteY34" fmla="*/ 1849196 h 3484138"/>
                <a:gd name="connsiteX35" fmla="*/ 1363444 w 1540016"/>
                <a:gd name="connsiteY35" fmla="*/ 1949853 h 3484138"/>
                <a:gd name="connsiteX36" fmla="*/ 1375667 w 1540016"/>
                <a:gd name="connsiteY36" fmla="*/ 1962794 h 3484138"/>
                <a:gd name="connsiteX37" fmla="*/ 1492140 w 1540016"/>
                <a:gd name="connsiteY37" fmla="*/ 2166982 h 3484138"/>
                <a:gd name="connsiteX38" fmla="*/ 1428152 w 1540016"/>
                <a:gd name="connsiteY38" fmla="*/ 2467513 h 3484138"/>
                <a:gd name="connsiteX39" fmla="*/ 1345470 w 1540016"/>
                <a:gd name="connsiteY39" fmla="*/ 2552351 h 3484138"/>
                <a:gd name="connsiteX40" fmla="*/ 970885 w 1540016"/>
                <a:gd name="connsiteY40" fmla="*/ 2969354 h 3484138"/>
                <a:gd name="connsiteX41" fmla="*/ 860883 w 1540016"/>
                <a:gd name="connsiteY41" fmla="*/ 3118902 h 3484138"/>
                <a:gd name="connsiteX42" fmla="*/ 853693 w 1540016"/>
                <a:gd name="connsiteY42" fmla="*/ 3130405 h 3484138"/>
                <a:gd name="connsiteX43" fmla="*/ 905459 w 1540016"/>
                <a:gd name="connsiteY43" fmla="*/ 3108835 h 3484138"/>
                <a:gd name="connsiteX44" fmla="*/ 991735 w 1540016"/>
                <a:gd name="connsiteY44" fmla="*/ 3093017 h 3484138"/>
                <a:gd name="connsiteX45" fmla="*/ 1088798 w 1540016"/>
                <a:gd name="connsiteY45" fmla="*/ 3154849 h 3484138"/>
                <a:gd name="connsiteX46" fmla="*/ 1094548 w 1540016"/>
                <a:gd name="connsiteY46" fmla="*/ 3348972 h 3484138"/>
                <a:gd name="connsiteX47" fmla="*/ 939970 w 1540016"/>
                <a:gd name="connsiteY47" fmla="*/ 3474074 h 3484138"/>
                <a:gd name="connsiteX48" fmla="*/ 903303 w 1540016"/>
                <a:gd name="connsiteY48" fmla="*/ 3482700 h 3484138"/>
                <a:gd name="connsiteX49" fmla="*/ 863040 w 1540016"/>
                <a:gd name="connsiteY49" fmla="*/ 3484138 h 3484138"/>
                <a:gd name="connsiteX50" fmla="*/ 789705 w 1540016"/>
                <a:gd name="connsiteY50" fmla="*/ 3458974 h 3484138"/>
                <a:gd name="connsiteX51" fmla="*/ 689768 w 1540016"/>
                <a:gd name="connsiteY51" fmla="*/ 3316617 h 3484138"/>
                <a:gd name="connsiteX52" fmla="*/ 724279 w 1540016"/>
                <a:gd name="connsiteY52" fmla="*/ 3041971 h 3484138"/>
                <a:gd name="connsiteX53" fmla="*/ 722841 w 1540016"/>
                <a:gd name="connsiteY53" fmla="*/ 3011774 h 3484138"/>
                <a:gd name="connsiteX54" fmla="*/ 28313 w 1540016"/>
                <a:gd name="connsiteY54" fmla="*/ 1831222 h 3484138"/>
                <a:gd name="connsiteX55" fmla="*/ 47007 w 1540016"/>
                <a:gd name="connsiteY55" fmla="*/ 1651478 h 3484138"/>
                <a:gd name="connsiteX56" fmla="*/ 786829 w 1540016"/>
                <a:gd name="connsiteY56" fmla="*/ 468770 h 3484138"/>
                <a:gd name="connsiteX57" fmla="*/ 788987 w 1540016"/>
                <a:gd name="connsiteY57" fmla="*/ 445044 h 3484138"/>
                <a:gd name="connsiteX58" fmla="*/ 757352 w 1540016"/>
                <a:gd name="connsiteY58" fmla="*/ 170397 h 3484138"/>
                <a:gd name="connsiteX59" fmla="*/ 900427 w 1540016"/>
                <a:gd name="connsiteY59" fmla="*/ 19412 h 3484138"/>
                <a:gd name="connsiteX60" fmla="*/ 964415 w 1540016"/>
                <a:gd name="connsiteY60" fmla="*/ 0 h 3484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540016" h="3484138">
                  <a:moveTo>
                    <a:pt x="853693" y="574460"/>
                  </a:moveTo>
                  <a:lnTo>
                    <a:pt x="134723" y="1723377"/>
                  </a:lnTo>
                  <a:cubicBezTo>
                    <a:pt x="110205" y="1756015"/>
                    <a:pt x="122756" y="1763939"/>
                    <a:pt x="147664" y="1808934"/>
                  </a:cubicBezTo>
                  <a:lnTo>
                    <a:pt x="794019" y="2910399"/>
                  </a:lnTo>
                  <a:cubicBezTo>
                    <a:pt x="824216" y="2872294"/>
                    <a:pt x="850818" y="2833470"/>
                    <a:pt x="883171" y="2798959"/>
                  </a:cubicBezTo>
                  <a:cubicBezTo>
                    <a:pt x="964415" y="2711963"/>
                    <a:pt x="1039907" y="2620653"/>
                    <a:pt x="1103895" y="2519998"/>
                  </a:cubicBezTo>
                  <a:cubicBezTo>
                    <a:pt x="1167885" y="2419341"/>
                    <a:pt x="1221087" y="2314372"/>
                    <a:pt x="1236187" y="2194303"/>
                  </a:cubicBezTo>
                  <a:cubicBezTo>
                    <a:pt x="1244095" y="2128877"/>
                    <a:pt x="1236187" y="2065607"/>
                    <a:pt x="1206708" y="2005214"/>
                  </a:cubicBezTo>
                  <a:cubicBezTo>
                    <a:pt x="1201676" y="1995147"/>
                    <a:pt x="1195205" y="1990115"/>
                    <a:pt x="1184420" y="1987238"/>
                  </a:cubicBezTo>
                  <a:cubicBezTo>
                    <a:pt x="1106771" y="1967109"/>
                    <a:pt x="1055725" y="1918218"/>
                    <a:pt x="1031279" y="1841287"/>
                  </a:cubicBezTo>
                  <a:cubicBezTo>
                    <a:pt x="1016794" y="1805144"/>
                    <a:pt x="1017723" y="1794240"/>
                    <a:pt x="1023370" y="1745665"/>
                  </a:cubicBezTo>
                  <a:cubicBezTo>
                    <a:pt x="1045658" y="1653636"/>
                    <a:pt x="1101019" y="1596837"/>
                    <a:pt x="1188734" y="1574549"/>
                  </a:cubicBezTo>
                  <a:cubicBezTo>
                    <a:pt x="1192329" y="1565921"/>
                    <a:pt x="1193049" y="1558732"/>
                    <a:pt x="1196643" y="1553699"/>
                  </a:cubicBezTo>
                  <a:cubicBezTo>
                    <a:pt x="1232590" y="1499057"/>
                    <a:pt x="1252722" y="1438663"/>
                    <a:pt x="1257037" y="1373237"/>
                  </a:cubicBezTo>
                  <a:cubicBezTo>
                    <a:pt x="1261351" y="1304935"/>
                    <a:pt x="1249128" y="1238789"/>
                    <a:pt x="1227558" y="1174081"/>
                  </a:cubicBezTo>
                  <a:cubicBezTo>
                    <a:pt x="1189453" y="1061203"/>
                    <a:pt x="1126903" y="961984"/>
                    <a:pt x="1053568" y="868518"/>
                  </a:cubicBezTo>
                  <a:cubicBezTo>
                    <a:pt x="1034155" y="844074"/>
                    <a:pt x="1011149" y="822504"/>
                    <a:pt x="993893" y="796622"/>
                  </a:cubicBezTo>
                  <a:cubicBezTo>
                    <a:pt x="950035" y="730476"/>
                    <a:pt x="908336" y="662174"/>
                    <a:pt x="865916" y="594589"/>
                  </a:cubicBezTo>
                  <a:cubicBezTo>
                    <a:pt x="862321" y="588119"/>
                    <a:pt x="858727" y="582368"/>
                    <a:pt x="853693" y="574460"/>
                  </a:cubicBezTo>
                  <a:close/>
                  <a:moveTo>
                    <a:pt x="964415" y="0"/>
                  </a:moveTo>
                  <a:lnTo>
                    <a:pt x="1003240" y="0"/>
                  </a:lnTo>
                  <a:cubicBezTo>
                    <a:pt x="1105333" y="23726"/>
                    <a:pt x="1159256" y="99219"/>
                    <a:pt x="1191611" y="189089"/>
                  </a:cubicBezTo>
                  <a:cubicBezTo>
                    <a:pt x="1215337" y="255235"/>
                    <a:pt x="1203114" y="339355"/>
                    <a:pt x="1131217" y="378898"/>
                  </a:cubicBezTo>
                  <a:cubicBezTo>
                    <a:pt x="1096706" y="397592"/>
                    <a:pt x="1060039" y="404782"/>
                    <a:pt x="1021214" y="405500"/>
                  </a:cubicBezTo>
                  <a:lnTo>
                    <a:pt x="983828" y="405500"/>
                  </a:lnTo>
                  <a:cubicBezTo>
                    <a:pt x="980952" y="427788"/>
                    <a:pt x="988141" y="448638"/>
                    <a:pt x="996769" y="468770"/>
                  </a:cubicBezTo>
                  <a:cubicBezTo>
                    <a:pt x="1022652" y="530602"/>
                    <a:pt x="1062913" y="583086"/>
                    <a:pt x="1108209" y="631257"/>
                  </a:cubicBezTo>
                  <a:cubicBezTo>
                    <a:pt x="1144877" y="670082"/>
                    <a:pt x="1185140" y="704593"/>
                    <a:pt x="1222526" y="741979"/>
                  </a:cubicBezTo>
                  <a:cubicBezTo>
                    <a:pt x="1293704" y="813157"/>
                    <a:pt x="1362006" y="887212"/>
                    <a:pt x="1417367" y="972051"/>
                  </a:cubicBezTo>
                  <a:cubicBezTo>
                    <a:pt x="1429590" y="990743"/>
                    <a:pt x="1448284" y="1005842"/>
                    <a:pt x="1462663" y="1023098"/>
                  </a:cubicBezTo>
                  <a:cubicBezTo>
                    <a:pt x="1515147" y="1087806"/>
                    <a:pt x="1543906" y="1160420"/>
                    <a:pt x="1539592" y="1244542"/>
                  </a:cubicBezTo>
                  <a:cubicBezTo>
                    <a:pt x="1535997" y="1315000"/>
                    <a:pt x="1512271" y="1379708"/>
                    <a:pt x="1476322" y="1440101"/>
                  </a:cubicBezTo>
                  <a:cubicBezTo>
                    <a:pt x="1441093" y="1499777"/>
                    <a:pt x="1397955" y="1552979"/>
                    <a:pt x="1344750" y="1600432"/>
                  </a:cubicBezTo>
                  <a:cubicBezTo>
                    <a:pt x="1402988" y="1635661"/>
                    <a:pt x="1435340" y="1688147"/>
                    <a:pt x="1445407" y="1755730"/>
                  </a:cubicBezTo>
                  <a:cubicBezTo>
                    <a:pt x="1454408" y="1786885"/>
                    <a:pt x="1455171" y="1822160"/>
                    <a:pt x="1435340" y="1849196"/>
                  </a:cubicBezTo>
                  <a:cubicBezTo>
                    <a:pt x="1422399" y="1889460"/>
                    <a:pt x="1399393" y="1923251"/>
                    <a:pt x="1363444" y="1949853"/>
                  </a:cubicBezTo>
                  <a:cubicBezTo>
                    <a:pt x="1367758" y="1954165"/>
                    <a:pt x="1371353" y="1958480"/>
                    <a:pt x="1375667" y="1962794"/>
                  </a:cubicBezTo>
                  <a:cubicBezTo>
                    <a:pt x="1429590" y="2022469"/>
                    <a:pt x="1472010" y="2088613"/>
                    <a:pt x="1492140" y="2166982"/>
                  </a:cubicBezTo>
                  <a:cubicBezTo>
                    <a:pt x="1520180" y="2277704"/>
                    <a:pt x="1493578" y="2377641"/>
                    <a:pt x="1428152" y="2467513"/>
                  </a:cubicBezTo>
                  <a:cubicBezTo>
                    <a:pt x="1405144" y="2499148"/>
                    <a:pt x="1372791" y="2524310"/>
                    <a:pt x="1345470" y="2552351"/>
                  </a:cubicBezTo>
                  <a:cubicBezTo>
                    <a:pt x="1215337" y="2686081"/>
                    <a:pt x="1087359" y="2822685"/>
                    <a:pt x="970885" y="2969354"/>
                  </a:cubicBezTo>
                  <a:cubicBezTo>
                    <a:pt x="932062" y="3017527"/>
                    <a:pt x="897551" y="3069291"/>
                    <a:pt x="860883" y="3118902"/>
                  </a:cubicBezTo>
                  <a:cubicBezTo>
                    <a:pt x="858727" y="3121778"/>
                    <a:pt x="857289" y="3124652"/>
                    <a:pt x="853693" y="3130405"/>
                  </a:cubicBezTo>
                  <a:cubicBezTo>
                    <a:pt x="872386" y="3122496"/>
                    <a:pt x="888924" y="3114587"/>
                    <a:pt x="905459" y="3108835"/>
                  </a:cubicBezTo>
                  <a:cubicBezTo>
                    <a:pt x="932780" y="3098770"/>
                    <a:pt x="961538" y="3092299"/>
                    <a:pt x="991735" y="3093017"/>
                  </a:cubicBezTo>
                  <a:cubicBezTo>
                    <a:pt x="1036313" y="3094456"/>
                    <a:pt x="1070822" y="3113869"/>
                    <a:pt x="1088798" y="3154849"/>
                  </a:cubicBezTo>
                  <a:cubicBezTo>
                    <a:pt x="1116836" y="3218119"/>
                    <a:pt x="1121871" y="3283546"/>
                    <a:pt x="1094548" y="3348972"/>
                  </a:cubicBezTo>
                  <a:cubicBezTo>
                    <a:pt x="1065790" y="3417993"/>
                    <a:pt x="1009711" y="3455380"/>
                    <a:pt x="939970" y="3474074"/>
                  </a:cubicBezTo>
                  <a:lnTo>
                    <a:pt x="903303" y="3482700"/>
                  </a:lnTo>
                  <a:cubicBezTo>
                    <a:pt x="888924" y="3484138"/>
                    <a:pt x="875981" y="3484138"/>
                    <a:pt x="863040" y="3484138"/>
                  </a:cubicBezTo>
                  <a:cubicBezTo>
                    <a:pt x="838595" y="3476230"/>
                    <a:pt x="812713" y="3470479"/>
                    <a:pt x="789705" y="3458974"/>
                  </a:cubicBezTo>
                  <a:cubicBezTo>
                    <a:pt x="732188" y="3429498"/>
                    <a:pt x="703429" y="3377731"/>
                    <a:pt x="689768" y="3316617"/>
                  </a:cubicBezTo>
                  <a:cubicBezTo>
                    <a:pt x="668198" y="3220995"/>
                    <a:pt x="684736" y="3129685"/>
                    <a:pt x="724279" y="3041971"/>
                  </a:cubicBezTo>
                  <a:cubicBezTo>
                    <a:pt x="729312" y="3030468"/>
                    <a:pt x="729312" y="3022559"/>
                    <a:pt x="722841" y="3011774"/>
                  </a:cubicBezTo>
                  <a:lnTo>
                    <a:pt x="28313" y="1831222"/>
                  </a:lnTo>
                  <a:cubicBezTo>
                    <a:pt x="-14305" y="1744549"/>
                    <a:pt x="-9391" y="1750867"/>
                    <a:pt x="47007" y="1651478"/>
                  </a:cubicBezTo>
                  <a:cubicBezTo>
                    <a:pt x="175271" y="1425440"/>
                    <a:pt x="540222" y="863006"/>
                    <a:pt x="786829" y="468770"/>
                  </a:cubicBezTo>
                  <a:cubicBezTo>
                    <a:pt x="791861" y="460141"/>
                    <a:pt x="792581" y="454391"/>
                    <a:pt x="788987" y="445044"/>
                  </a:cubicBezTo>
                  <a:cubicBezTo>
                    <a:pt x="755194" y="355892"/>
                    <a:pt x="737220" y="264582"/>
                    <a:pt x="757352" y="170397"/>
                  </a:cubicBezTo>
                  <a:cubicBezTo>
                    <a:pt x="773888" y="92028"/>
                    <a:pt x="819902" y="39544"/>
                    <a:pt x="900427" y="19412"/>
                  </a:cubicBezTo>
                  <a:cubicBezTo>
                    <a:pt x="921995" y="13661"/>
                    <a:pt x="942847" y="6471"/>
                    <a:pt x="964415" y="0"/>
                  </a:cubicBezTo>
                  <a:close/>
                </a:path>
              </a:pathLst>
            </a:custGeom>
            <a:grpFill/>
            <a:ln w="3737" cap="flat">
              <a:noFill/>
              <a:prstDash val="solid"/>
              <a:miter/>
            </a:ln>
          </p:spPr>
          <p:txBody>
            <a:bodyPr wrap="square" rtlCol="0" anchor="ctr">
              <a:noAutofit/>
            </a:bodyPr>
            <a:lstStyle/>
            <a:p>
              <a:endParaRPr lang="en-US" dirty="0"/>
            </a:p>
          </p:txBody>
        </p:sp>
      </p:grpSp>
    </p:spTree>
    <p:extLst>
      <p:ext uri="{BB962C8B-B14F-4D97-AF65-F5344CB8AC3E}">
        <p14:creationId xmlns:p14="http://schemas.microsoft.com/office/powerpoint/2010/main" val="3004403799"/>
      </p:ext>
    </p:extLst>
  </p:cSld>
  <p:clrMapOvr>
    <a:masterClrMapping/>
  </p:clrMapOvr>
</p:sld>
</file>

<file path=ppt/theme/theme1.xml><?xml version="1.0" encoding="utf-8"?>
<a:theme xmlns:a="http://schemas.openxmlformats.org/drawingml/2006/main" name="Cover and End Slide Master">
  <a:themeElements>
    <a:clrScheme name="ALLPPT-COLOR-A33">
      <a:dk1>
        <a:sysClr val="windowText" lastClr="000000"/>
      </a:dk1>
      <a:lt1>
        <a:sysClr val="window" lastClr="FFFFFF"/>
      </a:lt1>
      <a:dk2>
        <a:srgbClr val="1F497D"/>
      </a:dk2>
      <a:lt2>
        <a:srgbClr val="EEECE1"/>
      </a:lt2>
      <a:accent1>
        <a:srgbClr val="FD2906"/>
      </a:accent1>
      <a:accent2>
        <a:srgbClr val="262626"/>
      </a:accent2>
      <a:accent3>
        <a:srgbClr val="FD2906"/>
      </a:accent3>
      <a:accent4>
        <a:srgbClr val="262626"/>
      </a:accent4>
      <a:accent5>
        <a:srgbClr val="FD2906"/>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FD2906"/>
      </a:accent1>
      <a:accent2>
        <a:srgbClr val="262626"/>
      </a:accent2>
      <a:accent3>
        <a:srgbClr val="FD2906"/>
      </a:accent3>
      <a:accent4>
        <a:srgbClr val="262626"/>
      </a:accent4>
      <a:accent5>
        <a:srgbClr val="FD2906"/>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33">
      <a:dk1>
        <a:sysClr val="windowText" lastClr="000000"/>
      </a:dk1>
      <a:lt1>
        <a:sysClr val="window" lastClr="FFFFFF"/>
      </a:lt1>
      <a:dk2>
        <a:srgbClr val="1F497D"/>
      </a:dk2>
      <a:lt2>
        <a:srgbClr val="EEECE1"/>
      </a:lt2>
      <a:accent1>
        <a:srgbClr val="FD2906"/>
      </a:accent1>
      <a:accent2>
        <a:srgbClr val="262626"/>
      </a:accent2>
      <a:accent3>
        <a:srgbClr val="FD2906"/>
      </a:accent3>
      <a:accent4>
        <a:srgbClr val="262626"/>
      </a:accent4>
      <a:accent5>
        <a:srgbClr val="FD2906"/>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2936</TotalTime>
  <Words>4464</Words>
  <Application>Microsoft Office PowerPoint</Application>
  <PresentationFormat>Widescreen</PresentationFormat>
  <Paragraphs>552</Paragraphs>
  <Slides>48</Slides>
  <Notes>0</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48</vt:i4>
      </vt:variant>
    </vt:vector>
  </HeadingPairs>
  <TitlesOfParts>
    <vt:vector size="53" baseType="lpstr">
      <vt:lpstr>Arial</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Allppt.com</cp:lastModifiedBy>
  <cp:revision>133</cp:revision>
  <dcterms:created xsi:type="dcterms:W3CDTF">2019-01-14T06:35:35Z</dcterms:created>
  <dcterms:modified xsi:type="dcterms:W3CDTF">2019-10-29T03:36:55Z</dcterms:modified>
</cp:coreProperties>
</file>