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55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12B7-4E65-8271-365B7932A46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2B7-4E65-8271-365B7932A46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B7-4E65-8271-365B7932A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D3C-4F28-9631-9EBCE519B03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D3C-4F28-9631-9EBCE519B03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3C-4F28-9631-9EBCE519B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466-44EE-A189-76CF1A6A90F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466-44EE-A189-76CF1A6A90F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66-44EE-A189-76CF1A6A9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4-4102-A994-89F0D0023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30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A4-4102-A994-89F0D0023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A4-4102-A994-89F0D0023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738904"/>
        <c:axId val="883742512"/>
      </c:areaChart>
      <c:catAx>
        <c:axId val="883738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42512"/>
        <c:crosses val="autoZero"/>
        <c:auto val="1"/>
        <c:lblAlgn val="ctr"/>
        <c:lblOffset val="100"/>
        <c:noMultiLvlLbl val="0"/>
      </c:catAx>
      <c:valAx>
        <c:axId val="8837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38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68-4C4B-97CC-896767A7FF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68-4C4B-97CC-896767A7F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66752"/>
        <c:axId val="131468672"/>
      </c:lineChart>
      <c:catAx>
        <c:axId val="131466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31468672"/>
        <c:crosses val="autoZero"/>
        <c:auto val="1"/>
        <c:lblAlgn val="ctr"/>
        <c:lblOffset val="100"/>
        <c:noMultiLvlLbl val="0"/>
      </c:catAx>
      <c:valAx>
        <c:axId val="1314686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31466752"/>
        <c:crosses val="autoZero"/>
        <c:crossBetween val="between"/>
      </c:valAx>
      <c:spPr>
        <a:noFill/>
        <a:ln w="53975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C9DAC7DF-78EA-49F3-8F00-63C3C0DCE2BD}"/>
              </a:ext>
            </a:extLst>
          </p:cNvPr>
          <p:cNvSpPr txBox="1"/>
          <p:nvPr/>
        </p:nvSpPr>
        <p:spPr>
          <a:xfrm>
            <a:off x="6387739" y="3505348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6387738" y="542154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Real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Estate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16677-9ABE-4719-82B7-9D8CF89CCA30}"/>
              </a:ext>
            </a:extLst>
          </p:cNvPr>
          <p:cNvSpPr txBox="1"/>
          <p:nvPr/>
        </p:nvSpPr>
        <p:spPr>
          <a:xfrm>
            <a:off x="6387738" y="3107865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9912786" y="3956468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-Turn 4">
            <a:extLst>
              <a:ext uri="{FF2B5EF4-FFF2-40B4-BE49-F238E27FC236}">
                <a16:creationId xmlns:a16="http://schemas.microsoft.com/office/drawing/2014/main" id="{0930ECC0-B472-4AE9-A50A-7C12F1B39150}"/>
              </a:ext>
            </a:extLst>
          </p:cNvPr>
          <p:cNvSpPr/>
          <p:nvPr/>
        </p:nvSpPr>
        <p:spPr>
          <a:xfrm rot="5400000" flipH="1">
            <a:off x="4547134" y="1042551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U-Turn 5">
            <a:extLst>
              <a:ext uri="{FF2B5EF4-FFF2-40B4-BE49-F238E27FC236}">
                <a16:creationId xmlns:a16="http://schemas.microsoft.com/office/drawing/2014/main" id="{CF58C4A5-1116-48CC-B41A-937FD790C4F7}"/>
              </a:ext>
            </a:extLst>
          </p:cNvPr>
          <p:cNvSpPr/>
          <p:nvPr/>
        </p:nvSpPr>
        <p:spPr>
          <a:xfrm rot="16200000">
            <a:off x="2078254" y="1996472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2C2F61-BEE0-4AAE-8DC5-6AFC9C93C0A9}"/>
              </a:ext>
            </a:extLst>
          </p:cNvPr>
          <p:cNvSpPr/>
          <p:nvPr/>
        </p:nvSpPr>
        <p:spPr>
          <a:xfrm>
            <a:off x="0" y="1684297"/>
            <a:ext cx="4035127" cy="361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8">
            <a:extLst>
              <a:ext uri="{FF2B5EF4-FFF2-40B4-BE49-F238E27FC236}">
                <a16:creationId xmlns:a16="http://schemas.microsoft.com/office/drawing/2014/main" id="{175FBE64-5FA4-42C4-807E-DC29605B4B62}"/>
              </a:ext>
            </a:extLst>
          </p:cNvPr>
          <p:cNvSpPr/>
          <p:nvPr/>
        </p:nvSpPr>
        <p:spPr>
          <a:xfrm rot="5400000" flipH="1">
            <a:off x="4547133" y="2959444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U-Turn 9">
            <a:extLst>
              <a:ext uri="{FF2B5EF4-FFF2-40B4-BE49-F238E27FC236}">
                <a16:creationId xmlns:a16="http://schemas.microsoft.com/office/drawing/2014/main" id="{994A7CD2-3456-445D-9B94-93480C7C8949}"/>
              </a:ext>
            </a:extLst>
          </p:cNvPr>
          <p:cNvSpPr/>
          <p:nvPr/>
        </p:nvSpPr>
        <p:spPr>
          <a:xfrm rot="16200000">
            <a:off x="2078254" y="3913366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4798FF2-22A8-49E2-8604-26ACB21B0D16}"/>
              </a:ext>
            </a:extLst>
          </p:cNvPr>
          <p:cNvSpPr/>
          <p:nvPr/>
        </p:nvSpPr>
        <p:spPr>
          <a:xfrm>
            <a:off x="4035127" y="5509032"/>
            <a:ext cx="3108057" cy="361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FA6D3E8C-B9AD-4262-AFCE-4CB23F5EEA96}"/>
              </a:ext>
            </a:extLst>
          </p:cNvPr>
          <p:cNvSpPr/>
          <p:nvPr/>
        </p:nvSpPr>
        <p:spPr>
          <a:xfrm rot="5400000">
            <a:off x="7054421" y="5454246"/>
            <a:ext cx="648306" cy="4707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0944F7FC-B174-4ECA-814D-401D829ED4DA}"/>
              </a:ext>
            </a:extLst>
          </p:cNvPr>
          <p:cNvGrpSpPr/>
          <p:nvPr/>
        </p:nvGrpSpPr>
        <p:grpSpPr>
          <a:xfrm>
            <a:off x="7108383" y="1703916"/>
            <a:ext cx="324122" cy="322072"/>
            <a:chOff x="2411760" y="3708613"/>
            <a:chExt cx="206152" cy="206152"/>
          </a:xfrm>
        </p:grpSpPr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63FA1A45-CACC-43AD-B458-8DD0F7A22DD4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Chevron 91">
              <a:extLst>
                <a:ext uri="{FF2B5EF4-FFF2-40B4-BE49-F238E27FC236}">
                  <a16:creationId xmlns:a16="http://schemas.microsoft.com/office/drawing/2014/main" id="{A353B680-D6CC-451D-8201-BCD545D2430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그룹 4">
            <a:extLst>
              <a:ext uri="{FF2B5EF4-FFF2-40B4-BE49-F238E27FC236}">
                <a16:creationId xmlns:a16="http://schemas.microsoft.com/office/drawing/2014/main" id="{381AF1AB-A11D-4098-B275-C17D08ADC370}"/>
              </a:ext>
            </a:extLst>
          </p:cNvPr>
          <p:cNvGrpSpPr/>
          <p:nvPr/>
        </p:nvGrpSpPr>
        <p:grpSpPr>
          <a:xfrm>
            <a:off x="7573383" y="1618974"/>
            <a:ext cx="4261379" cy="754955"/>
            <a:chOff x="1201728" y="1756072"/>
            <a:chExt cx="4738195" cy="7549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8CCC28-063A-4431-A158-58EC5B38A4A5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8D5957-9214-48C3-A6FF-3B6A7C7D6EB6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8D523E73-28F0-4575-B714-B023277728C2}"/>
              </a:ext>
            </a:extLst>
          </p:cNvPr>
          <p:cNvGrpSpPr/>
          <p:nvPr/>
        </p:nvGrpSpPr>
        <p:grpSpPr>
          <a:xfrm>
            <a:off x="7108383" y="2594291"/>
            <a:ext cx="324122" cy="322072"/>
            <a:chOff x="2411760" y="3708613"/>
            <a:chExt cx="206152" cy="206152"/>
          </a:xfrm>
        </p:grpSpPr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DE1FDCE3-3838-4228-9F93-F7F82486B3D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Chevron 98">
              <a:extLst>
                <a:ext uri="{FF2B5EF4-FFF2-40B4-BE49-F238E27FC236}">
                  <a16:creationId xmlns:a16="http://schemas.microsoft.com/office/drawing/2014/main" id="{35F8ED47-ABF6-4513-88F5-8CB1362C99AE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885D5DFC-465A-463C-8269-208C3DF620C2}"/>
              </a:ext>
            </a:extLst>
          </p:cNvPr>
          <p:cNvGrpSpPr/>
          <p:nvPr/>
        </p:nvGrpSpPr>
        <p:grpSpPr>
          <a:xfrm>
            <a:off x="7573383" y="2509350"/>
            <a:ext cx="4261379" cy="754955"/>
            <a:chOff x="1201728" y="2646447"/>
            <a:chExt cx="4738195" cy="754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D6FE6-E6C4-44DF-9DD2-E4704DB6E51E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F4475-2F0D-4912-B1B2-3F0003C31626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5D3D4B62-6F37-42CF-8872-0B905713A71E}"/>
              </a:ext>
            </a:extLst>
          </p:cNvPr>
          <p:cNvGrpSpPr/>
          <p:nvPr/>
        </p:nvGrpSpPr>
        <p:grpSpPr>
          <a:xfrm>
            <a:off x="7108383" y="3484666"/>
            <a:ext cx="324122" cy="322072"/>
            <a:chOff x="2411760" y="3708613"/>
            <a:chExt cx="206152" cy="206152"/>
          </a:xfrm>
        </p:grpSpPr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E8E3DEC0-9E87-4FAF-B4EE-38F02896216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Chevron 105">
              <a:extLst>
                <a:ext uri="{FF2B5EF4-FFF2-40B4-BE49-F238E27FC236}">
                  <a16:creationId xmlns:a16="http://schemas.microsoft.com/office/drawing/2014/main" id="{EF16E8DE-1069-40DC-A84D-E7133A55BDE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54BD8E2B-DEC1-438D-9CAC-AC922AA7DD61}"/>
              </a:ext>
            </a:extLst>
          </p:cNvPr>
          <p:cNvGrpSpPr/>
          <p:nvPr/>
        </p:nvGrpSpPr>
        <p:grpSpPr>
          <a:xfrm>
            <a:off x="7573383" y="3399724"/>
            <a:ext cx="4261379" cy="754955"/>
            <a:chOff x="1201728" y="3536822"/>
            <a:chExt cx="4738195" cy="7549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D93327-46A0-4DAE-BE65-8D564BC58175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55394E-A7AC-46C6-97C6-4674D96A9FA9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8" name="Group 42">
            <a:extLst>
              <a:ext uri="{FF2B5EF4-FFF2-40B4-BE49-F238E27FC236}">
                <a16:creationId xmlns:a16="http://schemas.microsoft.com/office/drawing/2014/main" id="{284844F4-4628-4E4B-B1FC-7EF50F9F9177}"/>
              </a:ext>
            </a:extLst>
          </p:cNvPr>
          <p:cNvGrpSpPr/>
          <p:nvPr/>
        </p:nvGrpSpPr>
        <p:grpSpPr>
          <a:xfrm>
            <a:off x="7108383" y="4375041"/>
            <a:ext cx="324122" cy="322072"/>
            <a:chOff x="2411760" y="3708613"/>
            <a:chExt cx="206152" cy="206152"/>
          </a:xfrm>
        </p:grpSpPr>
        <p:sp>
          <p:nvSpPr>
            <p:cNvPr id="29" name="Oval 43">
              <a:extLst>
                <a:ext uri="{FF2B5EF4-FFF2-40B4-BE49-F238E27FC236}">
                  <a16:creationId xmlns:a16="http://schemas.microsoft.com/office/drawing/2014/main" id="{007987A3-7100-42E2-935B-E33F3537DE5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Chevron 112">
              <a:extLst>
                <a:ext uri="{FF2B5EF4-FFF2-40B4-BE49-F238E27FC236}">
                  <a16:creationId xmlns:a16="http://schemas.microsoft.com/office/drawing/2014/main" id="{A1B8411E-9333-438F-98FC-B8E268E014F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DC394E6-7A31-4882-9C3B-999A436DB109}"/>
              </a:ext>
            </a:extLst>
          </p:cNvPr>
          <p:cNvGrpSpPr/>
          <p:nvPr/>
        </p:nvGrpSpPr>
        <p:grpSpPr>
          <a:xfrm>
            <a:off x="7573383" y="4290099"/>
            <a:ext cx="4261379" cy="754955"/>
            <a:chOff x="1201728" y="4427197"/>
            <a:chExt cx="4738195" cy="7549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67A5C4-A44F-45C3-A91C-CA2FBE632A03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A9563C-3622-4CB2-8444-3423D8F9069C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34" name="Donut 24">
            <a:extLst>
              <a:ext uri="{FF2B5EF4-FFF2-40B4-BE49-F238E27FC236}">
                <a16:creationId xmlns:a16="http://schemas.microsoft.com/office/drawing/2014/main" id="{CB23ED13-0472-4BE2-81A8-274AB1EE48B4}"/>
              </a:ext>
            </a:extLst>
          </p:cNvPr>
          <p:cNvSpPr/>
          <p:nvPr/>
        </p:nvSpPr>
        <p:spPr>
          <a:xfrm>
            <a:off x="8028322" y="5328054"/>
            <a:ext cx="717326" cy="72316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99EFD-7FB9-4686-9309-E19E43F6087B}"/>
              </a:ext>
            </a:extLst>
          </p:cNvPr>
          <p:cNvSpPr txBox="1"/>
          <p:nvPr/>
        </p:nvSpPr>
        <p:spPr>
          <a:xfrm>
            <a:off x="9007715" y="5212582"/>
            <a:ext cx="2599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C96B8-F6B4-4DB1-9BA6-3CC2184FE62B}"/>
              </a:ext>
            </a:extLst>
          </p:cNvPr>
          <p:cNvSpPr txBox="1"/>
          <p:nvPr/>
        </p:nvSpPr>
        <p:spPr>
          <a:xfrm>
            <a:off x="3265963" y="1703916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B5482-BE17-4EBC-9FB6-22DF1675EB2E}"/>
              </a:ext>
            </a:extLst>
          </p:cNvPr>
          <p:cNvSpPr txBox="1"/>
          <p:nvPr/>
        </p:nvSpPr>
        <p:spPr>
          <a:xfrm>
            <a:off x="2181045" y="2652348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9E0CE-33FA-46DD-8E68-E7AD4A3CC1F2}"/>
              </a:ext>
            </a:extLst>
          </p:cNvPr>
          <p:cNvSpPr txBox="1"/>
          <p:nvPr/>
        </p:nvSpPr>
        <p:spPr>
          <a:xfrm>
            <a:off x="2181045" y="4578442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33370-AD2E-4673-A7C6-8CB329291265}"/>
              </a:ext>
            </a:extLst>
          </p:cNvPr>
          <p:cNvSpPr txBox="1"/>
          <p:nvPr/>
        </p:nvSpPr>
        <p:spPr>
          <a:xfrm>
            <a:off x="4352650" y="3605336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415DC-659E-46C4-A176-83022DFF485F}"/>
              </a:ext>
            </a:extLst>
          </p:cNvPr>
          <p:cNvSpPr txBox="1"/>
          <p:nvPr/>
        </p:nvSpPr>
        <p:spPr>
          <a:xfrm>
            <a:off x="4352650" y="5531430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A4D08534-1EC8-4CC2-8511-A54E8C2A2DB8}"/>
              </a:ext>
            </a:extLst>
          </p:cNvPr>
          <p:cNvSpPr/>
          <p:nvPr/>
        </p:nvSpPr>
        <p:spPr>
          <a:xfrm>
            <a:off x="3777193" y="2207328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lt1"/>
              </a:solidFill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A94A3CD2-C83D-469C-AAC7-CEDC65CBF7A1}"/>
              </a:ext>
            </a:extLst>
          </p:cNvPr>
          <p:cNvSpPr/>
          <p:nvPr/>
        </p:nvSpPr>
        <p:spPr>
          <a:xfrm>
            <a:off x="3777193" y="3187487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196C0AA-8D82-4D81-97BD-F5E93967FB85}"/>
              </a:ext>
            </a:extLst>
          </p:cNvPr>
          <p:cNvSpPr/>
          <p:nvPr/>
        </p:nvSpPr>
        <p:spPr>
          <a:xfrm>
            <a:off x="3777193" y="4167646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345D1753-963D-4DB9-BD16-AEE3BE34AEFB}"/>
              </a:ext>
            </a:extLst>
          </p:cNvPr>
          <p:cNvSpPr/>
          <p:nvPr/>
        </p:nvSpPr>
        <p:spPr>
          <a:xfrm>
            <a:off x="3777193" y="5147806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Parallelogram 15">
            <a:extLst>
              <a:ext uri="{FF2B5EF4-FFF2-40B4-BE49-F238E27FC236}">
                <a16:creationId xmlns:a16="http://schemas.microsoft.com/office/drawing/2014/main" id="{93691CDB-9F78-47BF-955E-81A3DDD56BC4}"/>
              </a:ext>
            </a:extLst>
          </p:cNvPr>
          <p:cNvSpPr/>
          <p:nvPr/>
        </p:nvSpPr>
        <p:spPr>
          <a:xfrm flipH="1">
            <a:off x="3892481" y="2423494"/>
            <a:ext cx="324686" cy="32468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0273C8F8-3E6B-4F6A-BFE7-A9A0DB80EF3C}"/>
              </a:ext>
            </a:extLst>
          </p:cNvPr>
          <p:cNvSpPr/>
          <p:nvPr/>
        </p:nvSpPr>
        <p:spPr>
          <a:xfrm>
            <a:off x="3935853" y="5317692"/>
            <a:ext cx="237207" cy="31391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B95DA17B-119A-421A-9B07-1BC65A315FC2}"/>
              </a:ext>
            </a:extLst>
          </p:cNvPr>
          <p:cNvSpPr/>
          <p:nvPr/>
        </p:nvSpPr>
        <p:spPr>
          <a:xfrm>
            <a:off x="3907337" y="3389413"/>
            <a:ext cx="294975" cy="29989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93D38712-A650-4FE6-BED8-F59FB74218AB}"/>
              </a:ext>
            </a:extLst>
          </p:cNvPr>
          <p:cNvSpPr/>
          <p:nvPr/>
        </p:nvSpPr>
        <p:spPr>
          <a:xfrm rot="2700000">
            <a:off x="3966219" y="4307907"/>
            <a:ext cx="229406" cy="41128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6">
            <a:extLst>
              <a:ext uri="{FF2B5EF4-FFF2-40B4-BE49-F238E27FC236}">
                <a16:creationId xmlns:a16="http://schemas.microsoft.com/office/drawing/2014/main" id="{8145648B-488D-45C4-8C26-EC967FF21669}"/>
              </a:ext>
            </a:extLst>
          </p:cNvPr>
          <p:cNvGrpSpPr/>
          <p:nvPr/>
        </p:nvGrpSpPr>
        <p:grpSpPr>
          <a:xfrm>
            <a:off x="4513634" y="2053991"/>
            <a:ext cx="3164732" cy="2137020"/>
            <a:chOff x="3964933" y="4149080"/>
            <a:chExt cx="2842224" cy="21370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822DF5-4197-4734-A26C-D4D9DA8A9978}"/>
                </a:ext>
              </a:extLst>
            </p:cNvPr>
            <p:cNvSpPr txBox="1"/>
            <p:nvPr/>
          </p:nvSpPr>
          <p:spPr>
            <a:xfrm>
              <a:off x="3964934" y="5270437"/>
              <a:ext cx="28422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1BD2C0-F80C-48D0-BCE1-5BCF939D071F}"/>
                </a:ext>
              </a:extLst>
            </p:cNvPr>
            <p:cNvSpPr txBox="1"/>
            <p:nvPr/>
          </p:nvSpPr>
          <p:spPr>
            <a:xfrm>
              <a:off x="3964934" y="4934038"/>
              <a:ext cx="2842223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0FB9F4-8D95-4CA3-B7AF-4848CDDB2F93}"/>
                </a:ext>
              </a:extLst>
            </p:cNvPr>
            <p:cNvSpPr txBox="1"/>
            <p:nvPr/>
          </p:nvSpPr>
          <p:spPr>
            <a:xfrm>
              <a:off x="3964933" y="4149080"/>
              <a:ext cx="2842224" cy="615553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We Create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Professional Presentation 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B09E8A-C823-415C-83D9-C13341624FF4}"/>
              </a:ext>
            </a:extLst>
          </p:cNvPr>
          <p:cNvGrpSpPr/>
          <p:nvPr/>
        </p:nvGrpSpPr>
        <p:grpSpPr>
          <a:xfrm>
            <a:off x="7049565" y="1922044"/>
            <a:ext cx="4759612" cy="4222763"/>
            <a:chOff x="2231048" y="21"/>
            <a:chExt cx="7729036" cy="685725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ADC3A8E-AD0A-4FDC-919D-F143CA7C18C6}"/>
                </a:ext>
              </a:extLst>
            </p:cNvPr>
            <p:cNvGrpSpPr/>
            <p:nvPr/>
          </p:nvGrpSpPr>
          <p:grpSpPr>
            <a:xfrm>
              <a:off x="2231048" y="21"/>
              <a:ext cx="7729036" cy="6857259"/>
              <a:chOff x="2231048" y="21"/>
              <a:chExt cx="7729036" cy="6857259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77BF753C-E047-4C01-9CFE-AB2BB763450F}"/>
                  </a:ext>
                </a:extLst>
              </p:cNvPr>
              <p:cNvSpPr/>
              <p:nvPr/>
            </p:nvSpPr>
            <p:spPr>
              <a:xfrm>
                <a:off x="5431681" y="6641564"/>
                <a:ext cx="4143562" cy="215716"/>
              </a:xfrm>
              <a:custGeom>
                <a:avLst/>
                <a:gdLst>
                  <a:gd name="connsiteX0" fmla="*/ 4143563 w 4143562"/>
                  <a:gd name="connsiteY0" fmla="*/ 107858 h 215716"/>
                  <a:gd name="connsiteX1" fmla="*/ 2071781 w 4143562"/>
                  <a:gd name="connsiteY1" fmla="*/ 215717 h 215716"/>
                  <a:gd name="connsiteX2" fmla="*/ 0 w 4143562"/>
                  <a:gd name="connsiteY2" fmla="*/ 107858 h 215716"/>
                  <a:gd name="connsiteX3" fmla="*/ 2071781 w 4143562"/>
                  <a:gd name="connsiteY3" fmla="*/ 0 h 215716"/>
                  <a:gd name="connsiteX4" fmla="*/ 4143563 w 4143562"/>
                  <a:gd name="connsiteY4" fmla="*/ 107858 h 21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3562" h="215716">
                    <a:moveTo>
                      <a:pt x="4143563" y="107858"/>
                    </a:moveTo>
                    <a:cubicBezTo>
                      <a:pt x="4143563" y="167427"/>
                      <a:pt x="3215995" y="215717"/>
                      <a:pt x="2071781" y="215717"/>
                    </a:cubicBezTo>
                    <a:cubicBezTo>
                      <a:pt x="927568" y="215717"/>
                      <a:pt x="0" y="167427"/>
                      <a:pt x="0" y="107858"/>
                    </a:cubicBezTo>
                    <a:cubicBezTo>
                      <a:pt x="0" y="48290"/>
                      <a:pt x="927568" y="0"/>
                      <a:pt x="2071781" y="0"/>
                    </a:cubicBezTo>
                    <a:cubicBezTo>
                      <a:pt x="3215995" y="0"/>
                      <a:pt x="4143563" y="48290"/>
                      <a:pt x="4143563" y="1078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C44B06CF-FBA7-4E92-A7AD-6F7EA9FCCEC6}"/>
                  </a:ext>
                </a:extLst>
              </p:cNvPr>
              <p:cNvSpPr/>
              <p:nvPr/>
            </p:nvSpPr>
            <p:spPr>
              <a:xfrm>
                <a:off x="2231048" y="21"/>
                <a:ext cx="6265465" cy="6260381"/>
              </a:xfrm>
              <a:custGeom>
                <a:avLst/>
                <a:gdLst>
                  <a:gd name="connsiteX0" fmla="*/ 5393666 w 6265465"/>
                  <a:gd name="connsiteY0" fmla="*/ 5290525 h 6260381"/>
                  <a:gd name="connsiteX1" fmla="*/ 3591081 w 6265465"/>
                  <a:gd name="connsiteY1" fmla="*/ 6226108 h 6260381"/>
                  <a:gd name="connsiteX2" fmla="*/ 819388 w 6265465"/>
                  <a:gd name="connsiteY2" fmla="*/ 5237945 h 6260381"/>
                  <a:gd name="connsiteX3" fmla="*/ 17461 w 6265465"/>
                  <a:gd name="connsiteY3" fmla="*/ 3455943 h 6260381"/>
                  <a:gd name="connsiteX4" fmla="*/ 287646 w 6265465"/>
                  <a:gd name="connsiteY4" fmla="*/ 1828449 h 6260381"/>
                  <a:gd name="connsiteX5" fmla="*/ 353979 w 6265465"/>
                  <a:gd name="connsiteY5" fmla="*/ 1800765 h 6260381"/>
                  <a:gd name="connsiteX6" fmla="*/ 608345 w 6265465"/>
                  <a:gd name="connsiteY6" fmla="*/ 1888670 h 6260381"/>
                  <a:gd name="connsiteX7" fmla="*/ 632344 w 6265465"/>
                  <a:gd name="connsiteY7" fmla="*/ 1951317 h 6260381"/>
                  <a:gd name="connsiteX8" fmla="*/ 386336 w 6265465"/>
                  <a:gd name="connsiteY8" fmla="*/ 2782367 h 6260381"/>
                  <a:gd name="connsiteX9" fmla="*/ 595222 w 6265465"/>
                  <a:gd name="connsiteY9" fmla="*/ 4234681 h 6260381"/>
                  <a:gd name="connsiteX10" fmla="*/ 2581975 w 6265465"/>
                  <a:gd name="connsiteY10" fmla="*/ 5842311 h 6260381"/>
                  <a:gd name="connsiteX11" fmla="*/ 5390070 w 6265465"/>
                  <a:gd name="connsiteY11" fmla="*/ 4728673 h 6260381"/>
                  <a:gd name="connsiteX12" fmla="*/ 5885949 w 6265465"/>
                  <a:gd name="connsiteY12" fmla="*/ 3402553 h 6260381"/>
                  <a:gd name="connsiteX13" fmla="*/ 3998246 w 6265465"/>
                  <a:gd name="connsiteY13" fmla="*/ 503138 h 6260381"/>
                  <a:gd name="connsiteX14" fmla="*/ 2846228 w 6265465"/>
                  <a:gd name="connsiteY14" fmla="*/ 379191 h 6260381"/>
                  <a:gd name="connsiteX15" fmla="*/ 1792901 w 6265465"/>
                  <a:gd name="connsiteY15" fmla="*/ 713911 h 6260381"/>
                  <a:gd name="connsiteX16" fmla="*/ 1714254 w 6265465"/>
                  <a:gd name="connsiteY16" fmla="*/ 686228 h 6260381"/>
                  <a:gd name="connsiteX17" fmla="*/ 1608553 w 6265465"/>
                  <a:gd name="connsiteY17" fmla="*/ 443456 h 6260381"/>
                  <a:gd name="connsiteX18" fmla="*/ 1628327 w 6265465"/>
                  <a:gd name="connsiteY18" fmla="*/ 388269 h 6260381"/>
                  <a:gd name="connsiteX19" fmla="*/ 2681744 w 6265465"/>
                  <a:gd name="connsiteY19" fmla="*/ 34313 h 6260381"/>
                  <a:gd name="connsiteX20" fmla="*/ 4514799 w 6265465"/>
                  <a:gd name="connsiteY20" fmla="*/ 325801 h 6260381"/>
                  <a:gd name="connsiteX21" fmla="*/ 6196672 w 6265465"/>
                  <a:gd name="connsiteY21" fmla="*/ 2509126 h 6260381"/>
                  <a:gd name="connsiteX22" fmla="*/ 5714275 w 6265465"/>
                  <a:gd name="connsiteY22" fmla="*/ 4897921 h 6260381"/>
                  <a:gd name="connsiteX23" fmla="*/ 5393666 w 6265465"/>
                  <a:gd name="connsiteY23" fmla="*/ 5290525 h 626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265465" h="6260381">
                    <a:moveTo>
                      <a:pt x="5393666" y="5290525"/>
                    </a:moveTo>
                    <a:cubicBezTo>
                      <a:pt x="4897247" y="5803752"/>
                      <a:pt x="4299441" y="6129664"/>
                      <a:pt x="3591081" y="6226108"/>
                    </a:cubicBezTo>
                    <a:cubicBezTo>
                      <a:pt x="2500542" y="6374593"/>
                      <a:pt x="1570712" y="6039782"/>
                      <a:pt x="819388" y="5237945"/>
                    </a:cubicBezTo>
                    <a:cubicBezTo>
                      <a:pt x="351552" y="4738829"/>
                      <a:pt x="89276" y="4137698"/>
                      <a:pt x="17461" y="3455943"/>
                    </a:cubicBezTo>
                    <a:cubicBezTo>
                      <a:pt x="-42221" y="2888877"/>
                      <a:pt x="51885" y="2346978"/>
                      <a:pt x="287646" y="1828449"/>
                    </a:cubicBezTo>
                    <a:cubicBezTo>
                      <a:pt x="303915" y="1792766"/>
                      <a:pt x="318386" y="1787103"/>
                      <a:pt x="353979" y="1800765"/>
                    </a:cubicBezTo>
                    <a:cubicBezTo>
                      <a:pt x="437659" y="1832943"/>
                      <a:pt x="522598" y="1862604"/>
                      <a:pt x="608345" y="1888670"/>
                    </a:cubicBezTo>
                    <a:cubicBezTo>
                      <a:pt x="649691" y="1901253"/>
                      <a:pt x="649062" y="1916443"/>
                      <a:pt x="632344" y="1951317"/>
                    </a:cubicBezTo>
                    <a:cubicBezTo>
                      <a:pt x="505790" y="2214941"/>
                      <a:pt x="423098" y="2491868"/>
                      <a:pt x="386336" y="2782367"/>
                    </a:cubicBezTo>
                    <a:cubicBezTo>
                      <a:pt x="322790" y="3285706"/>
                      <a:pt x="384898" y="3773316"/>
                      <a:pt x="595222" y="4234681"/>
                    </a:cubicBezTo>
                    <a:cubicBezTo>
                      <a:pt x="989085" y="5098807"/>
                      <a:pt x="1652505" y="5642234"/>
                      <a:pt x="2581975" y="5842311"/>
                    </a:cubicBezTo>
                    <a:cubicBezTo>
                      <a:pt x="3645280" y="6071241"/>
                      <a:pt x="4764221" y="5620842"/>
                      <a:pt x="5390070" y="4728673"/>
                    </a:cubicBezTo>
                    <a:cubicBezTo>
                      <a:pt x="5670232" y="4329327"/>
                      <a:pt x="5835346" y="3887556"/>
                      <a:pt x="5885949" y="3402553"/>
                    </a:cubicBezTo>
                    <a:cubicBezTo>
                      <a:pt x="6018795" y="2129464"/>
                      <a:pt x="5217317" y="899428"/>
                      <a:pt x="3998246" y="503138"/>
                    </a:cubicBezTo>
                    <a:cubicBezTo>
                      <a:pt x="3622540" y="381078"/>
                      <a:pt x="3238474" y="338923"/>
                      <a:pt x="2846228" y="379191"/>
                    </a:cubicBezTo>
                    <a:cubicBezTo>
                      <a:pt x="2472499" y="417570"/>
                      <a:pt x="2121150" y="530552"/>
                      <a:pt x="1792901" y="713911"/>
                    </a:cubicBezTo>
                    <a:cubicBezTo>
                      <a:pt x="1739061" y="744022"/>
                      <a:pt x="1739241" y="744202"/>
                      <a:pt x="1714254" y="686228"/>
                    </a:cubicBezTo>
                    <a:cubicBezTo>
                      <a:pt x="1679380" y="605154"/>
                      <a:pt x="1645854" y="523451"/>
                      <a:pt x="1608553" y="443456"/>
                    </a:cubicBezTo>
                    <a:cubicBezTo>
                      <a:pt x="1594980" y="414334"/>
                      <a:pt x="1602620" y="402200"/>
                      <a:pt x="1628327" y="388269"/>
                    </a:cubicBezTo>
                    <a:cubicBezTo>
                      <a:pt x="1958823" y="208594"/>
                      <a:pt x="2308824" y="87523"/>
                      <a:pt x="2681744" y="34313"/>
                    </a:cubicBezTo>
                    <a:cubicBezTo>
                      <a:pt x="3322873" y="-57097"/>
                      <a:pt x="3938205" y="32156"/>
                      <a:pt x="4514799" y="325801"/>
                    </a:cubicBezTo>
                    <a:cubicBezTo>
                      <a:pt x="5418203" y="785907"/>
                      <a:pt x="5990033" y="1515839"/>
                      <a:pt x="6196672" y="2509126"/>
                    </a:cubicBezTo>
                    <a:cubicBezTo>
                      <a:pt x="6375267" y="3367948"/>
                      <a:pt x="6203233" y="4167899"/>
                      <a:pt x="5714275" y="4897921"/>
                    </a:cubicBezTo>
                    <a:cubicBezTo>
                      <a:pt x="5627449" y="5014677"/>
                      <a:pt x="5417035" y="5285133"/>
                      <a:pt x="5393666" y="529052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75189893-834B-4ABF-BDD1-DB0E6E2A2B9E}"/>
                  </a:ext>
                </a:extLst>
              </p:cNvPr>
              <p:cNvSpPr/>
              <p:nvPr/>
            </p:nvSpPr>
            <p:spPr>
              <a:xfrm>
                <a:off x="7918224" y="5044779"/>
                <a:ext cx="2041860" cy="1729270"/>
              </a:xfrm>
              <a:custGeom>
                <a:avLst/>
                <a:gdLst>
                  <a:gd name="connsiteX0" fmla="*/ 1525702 w 2041860"/>
                  <a:gd name="connsiteY0" fmla="*/ 1659792 h 1729270"/>
                  <a:gd name="connsiteX1" fmla="*/ 987129 w 2041860"/>
                  <a:gd name="connsiteY1" fmla="*/ 1279501 h 1729270"/>
                  <a:gd name="connsiteX2" fmla="*/ 28087 w 2041860"/>
                  <a:gd name="connsiteY2" fmla="*/ 607633 h 1729270"/>
                  <a:gd name="connsiteX3" fmla="*/ 16762 w 2041860"/>
                  <a:gd name="connsiteY3" fmla="*/ 537435 h 1729270"/>
                  <a:gd name="connsiteX4" fmla="*/ 349056 w 2041860"/>
                  <a:gd name="connsiteY4" fmla="*/ 65914 h 1729270"/>
                  <a:gd name="connsiteX5" fmla="*/ 499428 w 2041860"/>
                  <a:gd name="connsiteY5" fmla="*/ 43533 h 1729270"/>
                  <a:gd name="connsiteX6" fmla="*/ 2014211 w 2041860"/>
                  <a:gd name="connsiteY6" fmla="*/ 1105759 h 1729270"/>
                  <a:gd name="connsiteX7" fmla="*/ 2033985 w 2041860"/>
                  <a:gd name="connsiteY7" fmla="*/ 1174160 h 1729270"/>
                  <a:gd name="connsiteX8" fmla="*/ 1666277 w 2041860"/>
                  <a:gd name="connsiteY8" fmla="*/ 1701498 h 1729270"/>
                  <a:gd name="connsiteX9" fmla="*/ 1621876 w 2041860"/>
                  <a:gd name="connsiteY9" fmla="*/ 1729271 h 1729270"/>
                  <a:gd name="connsiteX10" fmla="*/ 1525702 w 2041860"/>
                  <a:gd name="connsiteY10" fmla="*/ 1659792 h 172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1860" h="1729270">
                    <a:moveTo>
                      <a:pt x="1525702" y="1659792"/>
                    </a:moveTo>
                    <a:cubicBezTo>
                      <a:pt x="1346207" y="1532969"/>
                      <a:pt x="1166893" y="1405875"/>
                      <a:pt x="987129" y="1279501"/>
                    </a:cubicBezTo>
                    <a:cubicBezTo>
                      <a:pt x="667778" y="1055066"/>
                      <a:pt x="348427" y="830630"/>
                      <a:pt x="28087" y="607633"/>
                    </a:cubicBezTo>
                    <a:cubicBezTo>
                      <a:pt x="-4900" y="584623"/>
                      <a:pt x="-9034" y="566737"/>
                      <a:pt x="16762" y="537435"/>
                    </a:cubicBezTo>
                    <a:cubicBezTo>
                      <a:pt x="31503" y="520717"/>
                      <a:pt x="345550" y="70588"/>
                      <a:pt x="349056" y="65914"/>
                    </a:cubicBezTo>
                    <a:cubicBezTo>
                      <a:pt x="412063" y="-17856"/>
                      <a:pt x="411973" y="-17767"/>
                      <a:pt x="499428" y="43533"/>
                    </a:cubicBezTo>
                    <a:cubicBezTo>
                      <a:pt x="1004206" y="397849"/>
                      <a:pt x="1508804" y="752343"/>
                      <a:pt x="2014211" y="1105759"/>
                    </a:cubicBezTo>
                    <a:cubicBezTo>
                      <a:pt x="2042793" y="1125713"/>
                      <a:pt x="2048905" y="1140723"/>
                      <a:pt x="2033985" y="1174160"/>
                    </a:cubicBezTo>
                    <a:cubicBezTo>
                      <a:pt x="1945092" y="1373697"/>
                      <a:pt x="1820515" y="1547799"/>
                      <a:pt x="1666277" y="1701498"/>
                    </a:cubicBezTo>
                    <a:cubicBezTo>
                      <a:pt x="1653694" y="1714081"/>
                      <a:pt x="1641919" y="1728552"/>
                      <a:pt x="1621876" y="1729271"/>
                    </a:cubicBezTo>
                    <a:cubicBezTo>
                      <a:pt x="1602821" y="1720373"/>
                      <a:pt x="1603091" y="1713631"/>
                      <a:pt x="1525702" y="165979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CB09336D-8251-454A-8EA9-91623C1EDC0D}"/>
                  </a:ext>
                </a:extLst>
              </p:cNvPr>
              <p:cNvSpPr/>
              <p:nvPr/>
            </p:nvSpPr>
            <p:spPr>
              <a:xfrm>
                <a:off x="7624624" y="4897852"/>
                <a:ext cx="630342" cy="629174"/>
              </a:xfrm>
              <a:custGeom>
                <a:avLst/>
                <a:gdLst>
                  <a:gd name="connsiteX0" fmla="*/ 630343 w 630342"/>
                  <a:gd name="connsiteY0" fmla="*/ 225784 h 629174"/>
                  <a:gd name="connsiteX1" fmla="*/ 348652 w 630342"/>
                  <a:gd name="connsiteY1" fmla="*/ 629174 h 629174"/>
                  <a:gd name="connsiteX2" fmla="*/ 46020 w 630342"/>
                  <a:gd name="connsiteY2" fmla="*/ 418221 h 629174"/>
                  <a:gd name="connsiteX3" fmla="*/ 0 w 630342"/>
                  <a:gd name="connsiteY3" fmla="*/ 392605 h 629174"/>
                  <a:gd name="connsiteX4" fmla="*/ 320699 w 630342"/>
                  <a:gd name="connsiteY4" fmla="*/ 0 h 629174"/>
                  <a:gd name="connsiteX5" fmla="*/ 378134 w 630342"/>
                  <a:gd name="connsiteY5" fmla="*/ 47997 h 629174"/>
                  <a:gd name="connsiteX6" fmla="*/ 630343 w 630342"/>
                  <a:gd name="connsiteY6" fmla="*/ 225784 h 62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0342" h="629174">
                    <a:moveTo>
                      <a:pt x="630343" y="225784"/>
                    </a:moveTo>
                    <a:cubicBezTo>
                      <a:pt x="536416" y="360247"/>
                      <a:pt x="442579" y="494711"/>
                      <a:pt x="348652" y="629174"/>
                    </a:cubicBezTo>
                    <a:cubicBezTo>
                      <a:pt x="247805" y="558797"/>
                      <a:pt x="147047" y="488419"/>
                      <a:pt x="46020" y="418221"/>
                    </a:cubicBezTo>
                    <a:cubicBezTo>
                      <a:pt x="31639" y="408245"/>
                      <a:pt x="18785" y="394942"/>
                      <a:pt x="0" y="392605"/>
                    </a:cubicBezTo>
                    <a:cubicBezTo>
                      <a:pt x="113790" y="267399"/>
                      <a:pt x="223357" y="138599"/>
                      <a:pt x="320699" y="0"/>
                    </a:cubicBezTo>
                    <a:cubicBezTo>
                      <a:pt x="332744" y="24448"/>
                      <a:pt x="357820" y="33616"/>
                      <a:pt x="378134" y="47997"/>
                    </a:cubicBezTo>
                    <a:cubicBezTo>
                      <a:pt x="461904" y="107858"/>
                      <a:pt x="546213" y="166642"/>
                      <a:pt x="630343" y="225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FB39A9D-E80B-4589-98BF-EA5DF48D3876}"/>
                </a:ext>
              </a:extLst>
            </p:cNvPr>
            <p:cNvGrpSpPr/>
            <p:nvPr/>
          </p:nvGrpSpPr>
          <p:grpSpPr>
            <a:xfrm>
              <a:off x="2881654" y="711618"/>
              <a:ext cx="4904922" cy="4841432"/>
              <a:chOff x="2881654" y="711618"/>
              <a:chExt cx="4904922" cy="4841432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FF86EF4D-B95A-4765-B46E-AFEB27018EF7}"/>
                  </a:ext>
                </a:extLst>
              </p:cNvPr>
              <p:cNvSpPr/>
              <p:nvPr/>
            </p:nvSpPr>
            <p:spPr>
              <a:xfrm>
                <a:off x="2881654" y="712158"/>
                <a:ext cx="2454123" cy="4840892"/>
              </a:xfrm>
              <a:custGeom>
                <a:avLst/>
                <a:gdLst>
                  <a:gd name="connsiteX0" fmla="*/ 2453494 w 2454123"/>
                  <a:gd name="connsiteY0" fmla="*/ 607 h 4840892"/>
                  <a:gd name="connsiteX1" fmla="*/ 1600064 w 2454123"/>
                  <a:gd name="connsiteY1" fmla="*/ 144957 h 4840892"/>
                  <a:gd name="connsiteX2" fmla="*/ 61643 w 2454123"/>
                  <a:gd name="connsiteY2" fmla="*/ 1911050 h 4840892"/>
                  <a:gd name="connsiteX3" fmla="*/ 529389 w 2454123"/>
                  <a:gd name="connsiteY3" fmla="*/ 3923239 h 4840892"/>
                  <a:gd name="connsiteX4" fmla="*/ 1998691 w 2454123"/>
                  <a:gd name="connsiteY4" fmla="*/ 4802825 h 4840892"/>
                  <a:gd name="connsiteX5" fmla="*/ 2454124 w 2454123"/>
                  <a:gd name="connsiteY5" fmla="*/ 4839317 h 4840892"/>
                  <a:gd name="connsiteX6" fmla="*/ 2453494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2453494" y="607"/>
                    </a:moveTo>
                    <a:cubicBezTo>
                      <a:pt x="2159760" y="-5865"/>
                      <a:pt x="1873216" y="39256"/>
                      <a:pt x="1600064" y="144957"/>
                    </a:cubicBezTo>
                    <a:cubicBezTo>
                      <a:pt x="778273" y="462870"/>
                      <a:pt x="252732" y="1051238"/>
                      <a:pt x="61643" y="1911050"/>
                    </a:cubicBezTo>
                    <a:cubicBezTo>
                      <a:pt x="-102392" y="2648891"/>
                      <a:pt x="63441" y="3327501"/>
                      <a:pt x="529389" y="3923239"/>
                    </a:cubicBezTo>
                    <a:cubicBezTo>
                      <a:pt x="904287" y="4402490"/>
                      <a:pt x="1401425" y="4690112"/>
                      <a:pt x="1998691" y="4802825"/>
                    </a:cubicBezTo>
                    <a:cubicBezTo>
                      <a:pt x="2148704" y="4831137"/>
                      <a:pt x="2300785" y="4845968"/>
                      <a:pt x="2454124" y="4839317"/>
                    </a:cubicBezTo>
                    <a:cubicBezTo>
                      <a:pt x="2453674" y="4500911"/>
                      <a:pt x="2453674" y="348360"/>
                      <a:pt x="2453494" y="60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45EF12CF-25D3-45E6-B741-9938B41D4DCE}"/>
                  </a:ext>
                </a:extLst>
              </p:cNvPr>
              <p:cNvSpPr/>
              <p:nvPr/>
            </p:nvSpPr>
            <p:spPr>
              <a:xfrm>
                <a:off x="5332451" y="711618"/>
                <a:ext cx="2454125" cy="4840892"/>
              </a:xfrm>
              <a:custGeom>
                <a:avLst/>
                <a:gdLst>
                  <a:gd name="connsiteX0" fmla="*/ 629 w 2454123"/>
                  <a:gd name="connsiteY0" fmla="*/ 607 h 4840892"/>
                  <a:gd name="connsiteX1" fmla="*/ 854059 w 2454123"/>
                  <a:gd name="connsiteY1" fmla="*/ 144957 h 4840892"/>
                  <a:gd name="connsiteX2" fmla="*/ 2392480 w 2454123"/>
                  <a:gd name="connsiteY2" fmla="*/ 1911050 h 4840892"/>
                  <a:gd name="connsiteX3" fmla="*/ 1924734 w 2454123"/>
                  <a:gd name="connsiteY3" fmla="*/ 3923239 h 4840892"/>
                  <a:gd name="connsiteX4" fmla="*/ 455432 w 2454123"/>
                  <a:gd name="connsiteY4" fmla="*/ 4802825 h 4840892"/>
                  <a:gd name="connsiteX5" fmla="*/ 0 w 2454123"/>
                  <a:gd name="connsiteY5" fmla="*/ 4839317 h 4840892"/>
                  <a:gd name="connsiteX6" fmla="*/ 629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629" y="607"/>
                    </a:moveTo>
                    <a:cubicBezTo>
                      <a:pt x="294364" y="-5865"/>
                      <a:pt x="580908" y="39256"/>
                      <a:pt x="854059" y="144957"/>
                    </a:cubicBezTo>
                    <a:cubicBezTo>
                      <a:pt x="1675761" y="462870"/>
                      <a:pt x="2201302" y="1051148"/>
                      <a:pt x="2392480" y="1911050"/>
                    </a:cubicBezTo>
                    <a:cubicBezTo>
                      <a:pt x="2556515" y="2648891"/>
                      <a:pt x="2390683" y="3327501"/>
                      <a:pt x="1924734" y="3923239"/>
                    </a:cubicBezTo>
                    <a:cubicBezTo>
                      <a:pt x="1549836" y="4402490"/>
                      <a:pt x="1052699" y="4690113"/>
                      <a:pt x="455432" y="4802825"/>
                    </a:cubicBezTo>
                    <a:cubicBezTo>
                      <a:pt x="305509" y="4831137"/>
                      <a:pt x="153339" y="4845968"/>
                      <a:pt x="0" y="4839317"/>
                    </a:cubicBezTo>
                    <a:cubicBezTo>
                      <a:pt x="360" y="4500821"/>
                      <a:pt x="360" y="348270"/>
                      <a:pt x="629" y="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40A2A66C-957F-47C5-9F8E-AA299EA221E0}"/>
                  </a:ext>
                </a:extLst>
              </p:cNvPr>
              <p:cNvSpPr/>
              <p:nvPr/>
            </p:nvSpPr>
            <p:spPr>
              <a:xfrm>
                <a:off x="3227584" y="1317399"/>
                <a:ext cx="2130154" cy="3914920"/>
              </a:xfrm>
              <a:custGeom>
                <a:avLst/>
                <a:gdLst>
                  <a:gd name="connsiteX0" fmla="*/ 959231 w 2130154"/>
                  <a:gd name="connsiteY0" fmla="*/ 78289 h 3914920"/>
                  <a:gd name="connsiteX1" fmla="*/ 1195352 w 2130154"/>
                  <a:gd name="connsiteY1" fmla="*/ 3417 h 3914920"/>
                  <a:gd name="connsiteX2" fmla="*/ 1276156 w 2130154"/>
                  <a:gd name="connsiteY2" fmla="*/ 1979 h 3914920"/>
                  <a:gd name="connsiteX3" fmla="*/ 1474076 w 2130154"/>
                  <a:gd name="connsiteY3" fmla="*/ 87367 h 3914920"/>
                  <a:gd name="connsiteX4" fmla="*/ 1531960 w 2130154"/>
                  <a:gd name="connsiteY4" fmla="*/ 135903 h 3914920"/>
                  <a:gd name="connsiteX5" fmla="*/ 1546880 w 2130154"/>
                  <a:gd name="connsiteY5" fmla="*/ 208707 h 3914920"/>
                  <a:gd name="connsiteX6" fmla="*/ 1553981 w 2130154"/>
                  <a:gd name="connsiteY6" fmla="*/ 340924 h 3914920"/>
                  <a:gd name="connsiteX7" fmla="*/ 1646380 w 2130154"/>
                  <a:gd name="connsiteY7" fmla="*/ 360069 h 3914920"/>
                  <a:gd name="connsiteX8" fmla="*/ 1856524 w 2130154"/>
                  <a:gd name="connsiteY8" fmla="*/ 349283 h 3914920"/>
                  <a:gd name="connsiteX9" fmla="*/ 2104958 w 2130154"/>
                  <a:gd name="connsiteY9" fmla="*/ 434581 h 3914920"/>
                  <a:gd name="connsiteX10" fmla="*/ 2107115 w 2130154"/>
                  <a:gd name="connsiteY10" fmla="*/ 441682 h 3914920"/>
                  <a:gd name="connsiteX11" fmla="*/ 2107025 w 2130154"/>
                  <a:gd name="connsiteY11" fmla="*/ 759954 h 3914920"/>
                  <a:gd name="connsiteX12" fmla="*/ 2104509 w 2130154"/>
                  <a:gd name="connsiteY12" fmla="*/ 774695 h 3914920"/>
                  <a:gd name="connsiteX13" fmla="*/ 1842952 w 2130154"/>
                  <a:gd name="connsiteY13" fmla="*/ 976660 h 3914920"/>
                  <a:gd name="connsiteX14" fmla="*/ 1328737 w 2130154"/>
                  <a:gd name="connsiteY14" fmla="*/ 1276326 h 3914920"/>
                  <a:gd name="connsiteX15" fmla="*/ 1169376 w 2130154"/>
                  <a:gd name="connsiteY15" fmla="*/ 1440361 h 3914920"/>
                  <a:gd name="connsiteX16" fmla="*/ 1016217 w 2130154"/>
                  <a:gd name="connsiteY16" fmla="*/ 1471191 h 3914920"/>
                  <a:gd name="connsiteX17" fmla="*/ 783872 w 2130154"/>
                  <a:gd name="connsiteY17" fmla="*/ 1490156 h 3914920"/>
                  <a:gd name="connsiteX18" fmla="*/ 742076 w 2130154"/>
                  <a:gd name="connsiteY18" fmla="*/ 1508851 h 3914920"/>
                  <a:gd name="connsiteX19" fmla="*/ 766974 w 2130154"/>
                  <a:gd name="connsiteY19" fmla="*/ 1552174 h 3914920"/>
                  <a:gd name="connsiteX20" fmla="*/ 947547 w 2130154"/>
                  <a:gd name="connsiteY20" fmla="*/ 1631181 h 3914920"/>
                  <a:gd name="connsiteX21" fmla="*/ 1398755 w 2130154"/>
                  <a:gd name="connsiteY21" fmla="*/ 1750274 h 3914920"/>
                  <a:gd name="connsiteX22" fmla="*/ 1824616 w 2130154"/>
                  <a:gd name="connsiteY22" fmla="*/ 1920152 h 3914920"/>
                  <a:gd name="connsiteX23" fmla="*/ 2039254 w 2130154"/>
                  <a:gd name="connsiteY23" fmla="*/ 2020909 h 3914920"/>
                  <a:gd name="connsiteX24" fmla="*/ 2104149 w 2130154"/>
                  <a:gd name="connsiteY24" fmla="*/ 2064592 h 3914920"/>
                  <a:gd name="connsiteX25" fmla="*/ 2106126 w 2130154"/>
                  <a:gd name="connsiteY25" fmla="*/ 2070165 h 3914920"/>
                  <a:gd name="connsiteX26" fmla="*/ 2127338 w 2130154"/>
                  <a:gd name="connsiteY26" fmla="*/ 2158429 h 3914920"/>
                  <a:gd name="connsiteX27" fmla="*/ 2127788 w 2130154"/>
                  <a:gd name="connsiteY27" fmla="*/ 3199982 h 3914920"/>
                  <a:gd name="connsiteX28" fmla="*/ 2107025 w 2130154"/>
                  <a:gd name="connsiteY28" fmla="*/ 3312245 h 3914920"/>
                  <a:gd name="connsiteX29" fmla="*/ 2103969 w 2130154"/>
                  <a:gd name="connsiteY29" fmla="*/ 3326086 h 3914920"/>
                  <a:gd name="connsiteX30" fmla="*/ 2041321 w 2130154"/>
                  <a:gd name="connsiteY30" fmla="*/ 3473673 h 3914920"/>
                  <a:gd name="connsiteX31" fmla="*/ 1953507 w 2130154"/>
                  <a:gd name="connsiteY31" fmla="*/ 3775047 h 3914920"/>
                  <a:gd name="connsiteX32" fmla="*/ 1689973 w 2130154"/>
                  <a:gd name="connsiteY32" fmla="*/ 3895759 h 3914920"/>
                  <a:gd name="connsiteX33" fmla="*/ 1322894 w 2130154"/>
                  <a:gd name="connsiteY33" fmla="*/ 3520411 h 3914920"/>
                  <a:gd name="connsiteX34" fmla="*/ 1310670 w 2130154"/>
                  <a:gd name="connsiteY34" fmla="*/ 3310716 h 3914920"/>
                  <a:gd name="connsiteX35" fmla="*/ 1318490 w 2130154"/>
                  <a:gd name="connsiteY35" fmla="*/ 2817983 h 3914920"/>
                  <a:gd name="connsiteX36" fmla="*/ 1108436 w 2130154"/>
                  <a:gd name="connsiteY36" fmla="*/ 2485150 h 3914920"/>
                  <a:gd name="connsiteX37" fmla="*/ 885798 w 2130154"/>
                  <a:gd name="connsiteY37" fmla="*/ 2341608 h 3914920"/>
                  <a:gd name="connsiteX38" fmla="*/ 863777 w 2130154"/>
                  <a:gd name="connsiteY38" fmla="*/ 2240581 h 3914920"/>
                  <a:gd name="connsiteX39" fmla="*/ 912942 w 2130154"/>
                  <a:gd name="connsiteY39" fmla="*/ 2182877 h 3914920"/>
                  <a:gd name="connsiteX40" fmla="*/ 949075 w 2130154"/>
                  <a:gd name="connsiteY40" fmla="*/ 2035470 h 3914920"/>
                  <a:gd name="connsiteX41" fmla="*/ 813622 w 2130154"/>
                  <a:gd name="connsiteY41" fmla="*/ 1793687 h 3914920"/>
                  <a:gd name="connsiteX42" fmla="*/ 446994 w 2130154"/>
                  <a:gd name="connsiteY42" fmla="*/ 1689604 h 3914920"/>
                  <a:gd name="connsiteX43" fmla="*/ 135373 w 2130154"/>
                  <a:gd name="connsiteY43" fmla="*/ 1658954 h 3914920"/>
                  <a:gd name="connsiteX44" fmla="*/ 30840 w 2130154"/>
                  <a:gd name="connsiteY44" fmla="*/ 1537883 h 3914920"/>
                  <a:gd name="connsiteX45" fmla="*/ 61669 w 2130154"/>
                  <a:gd name="connsiteY45" fmla="*/ 898372 h 3914920"/>
                  <a:gd name="connsiteX46" fmla="*/ 107779 w 2130154"/>
                  <a:gd name="connsiteY46" fmla="*/ 805974 h 3914920"/>
                  <a:gd name="connsiteX47" fmla="*/ 316665 w 2130154"/>
                  <a:gd name="connsiteY47" fmla="*/ 371753 h 3914920"/>
                  <a:gd name="connsiteX48" fmla="*/ 613275 w 2130154"/>
                  <a:gd name="connsiteY48" fmla="*/ 183001 h 3914920"/>
                  <a:gd name="connsiteX49" fmla="*/ 959231 w 2130154"/>
                  <a:gd name="connsiteY49" fmla="*/ 78289 h 391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0154" h="3914920">
                    <a:moveTo>
                      <a:pt x="959231" y="78289"/>
                    </a:moveTo>
                    <a:cubicBezTo>
                      <a:pt x="1029429" y="27865"/>
                      <a:pt x="1109694" y="6383"/>
                      <a:pt x="1195352" y="3417"/>
                    </a:cubicBezTo>
                    <a:cubicBezTo>
                      <a:pt x="1222226" y="2518"/>
                      <a:pt x="1249371" y="4495"/>
                      <a:pt x="1276156" y="1979"/>
                    </a:cubicBezTo>
                    <a:cubicBezTo>
                      <a:pt x="1358038" y="-5751"/>
                      <a:pt x="1429494" y="6473"/>
                      <a:pt x="1474076" y="87367"/>
                    </a:cubicBezTo>
                    <a:cubicBezTo>
                      <a:pt x="1486030" y="109028"/>
                      <a:pt x="1508411" y="126016"/>
                      <a:pt x="1531960" y="135903"/>
                    </a:cubicBezTo>
                    <a:cubicBezTo>
                      <a:pt x="1574923" y="153789"/>
                      <a:pt x="1568991" y="177518"/>
                      <a:pt x="1546880" y="208707"/>
                    </a:cubicBezTo>
                    <a:cubicBezTo>
                      <a:pt x="1509849" y="260839"/>
                      <a:pt x="1513444" y="299668"/>
                      <a:pt x="1553981" y="340924"/>
                    </a:cubicBezTo>
                    <a:cubicBezTo>
                      <a:pt x="1581035" y="368518"/>
                      <a:pt x="1613573" y="364653"/>
                      <a:pt x="1646380" y="360069"/>
                    </a:cubicBezTo>
                    <a:cubicBezTo>
                      <a:pt x="1716218" y="350182"/>
                      <a:pt x="1786326" y="351530"/>
                      <a:pt x="1856524" y="349283"/>
                    </a:cubicBezTo>
                    <a:cubicBezTo>
                      <a:pt x="1952518" y="346137"/>
                      <a:pt x="2031524" y="378944"/>
                      <a:pt x="2104958" y="434581"/>
                    </a:cubicBezTo>
                    <a:cubicBezTo>
                      <a:pt x="2105677" y="436918"/>
                      <a:pt x="2106396" y="439345"/>
                      <a:pt x="2107115" y="441682"/>
                    </a:cubicBezTo>
                    <a:cubicBezTo>
                      <a:pt x="2143697" y="547832"/>
                      <a:pt x="2131383" y="653893"/>
                      <a:pt x="2107025" y="759954"/>
                    </a:cubicBezTo>
                    <a:cubicBezTo>
                      <a:pt x="2106216" y="764897"/>
                      <a:pt x="2105318" y="769841"/>
                      <a:pt x="2104509" y="774695"/>
                    </a:cubicBezTo>
                    <a:cubicBezTo>
                      <a:pt x="2063882" y="912843"/>
                      <a:pt x="1981010" y="983940"/>
                      <a:pt x="1842952" y="976660"/>
                    </a:cubicBezTo>
                    <a:cubicBezTo>
                      <a:pt x="1603236" y="964076"/>
                      <a:pt x="1448100" y="1089192"/>
                      <a:pt x="1328737" y="1276326"/>
                    </a:cubicBezTo>
                    <a:cubicBezTo>
                      <a:pt x="1286312" y="1342839"/>
                      <a:pt x="1246135" y="1407734"/>
                      <a:pt x="1169376" y="1440361"/>
                    </a:cubicBezTo>
                    <a:cubicBezTo>
                      <a:pt x="1120030" y="1461394"/>
                      <a:pt x="1068169" y="1468225"/>
                      <a:pt x="1016217" y="1471191"/>
                    </a:cubicBezTo>
                    <a:cubicBezTo>
                      <a:pt x="938558" y="1475595"/>
                      <a:pt x="861170" y="1482066"/>
                      <a:pt x="783872" y="1490156"/>
                    </a:cubicBezTo>
                    <a:cubicBezTo>
                      <a:pt x="767873" y="1491863"/>
                      <a:pt x="748009" y="1489077"/>
                      <a:pt x="742076" y="1508851"/>
                    </a:cubicBezTo>
                    <a:cubicBezTo>
                      <a:pt x="735785" y="1529884"/>
                      <a:pt x="752143" y="1542467"/>
                      <a:pt x="766974" y="1552174"/>
                    </a:cubicBezTo>
                    <a:cubicBezTo>
                      <a:pt x="822611" y="1588577"/>
                      <a:pt x="885528" y="1609249"/>
                      <a:pt x="947547" y="1631181"/>
                    </a:cubicBezTo>
                    <a:cubicBezTo>
                      <a:pt x="1094594" y="1683132"/>
                      <a:pt x="1246764" y="1716389"/>
                      <a:pt x="1398755" y="1750274"/>
                    </a:cubicBezTo>
                    <a:cubicBezTo>
                      <a:pt x="1549846" y="1783890"/>
                      <a:pt x="1697612" y="1824247"/>
                      <a:pt x="1824616" y="1920152"/>
                    </a:cubicBezTo>
                    <a:cubicBezTo>
                      <a:pt x="1888252" y="1968238"/>
                      <a:pt x="1963933" y="1995472"/>
                      <a:pt x="2039254" y="2020909"/>
                    </a:cubicBezTo>
                    <a:cubicBezTo>
                      <a:pt x="2065050" y="2029628"/>
                      <a:pt x="2090037" y="2038886"/>
                      <a:pt x="2104149" y="2064592"/>
                    </a:cubicBezTo>
                    <a:cubicBezTo>
                      <a:pt x="2104509" y="2066569"/>
                      <a:pt x="2105228" y="2068367"/>
                      <a:pt x="2106126" y="2070165"/>
                    </a:cubicBezTo>
                    <a:cubicBezTo>
                      <a:pt x="2133091" y="2094792"/>
                      <a:pt x="2127338" y="2127779"/>
                      <a:pt x="2127338" y="2158429"/>
                    </a:cubicBezTo>
                    <a:cubicBezTo>
                      <a:pt x="2127968" y="2505643"/>
                      <a:pt x="2127608" y="2852768"/>
                      <a:pt x="2127788" y="3199982"/>
                    </a:cubicBezTo>
                    <a:cubicBezTo>
                      <a:pt x="2127788" y="3238901"/>
                      <a:pt x="2122305" y="3276382"/>
                      <a:pt x="2107025" y="3312245"/>
                    </a:cubicBezTo>
                    <a:cubicBezTo>
                      <a:pt x="2106036" y="3316829"/>
                      <a:pt x="2104958" y="3321412"/>
                      <a:pt x="2103969" y="3326086"/>
                    </a:cubicBezTo>
                    <a:cubicBezTo>
                      <a:pt x="2070353" y="3369859"/>
                      <a:pt x="2056242" y="3422080"/>
                      <a:pt x="2041321" y="3473673"/>
                    </a:cubicBezTo>
                    <a:cubicBezTo>
                      <a:pt x="2012200" y="3574161"/>
                      <a:pt x="1989639" y="3676626"/>
                      <a:pt x="1953507" y="3775047"/>
                    </a:cubicBezTo>
                    <a:cubicBezTo>
                      <a:pt x="1907307" y="3900882"/>
                      <a:pt x="1815178" y="3943756"/>
                      <a:pt x="1689973" y="3895759"/>
                    </a:cubicBezTo>
                    <a:cubicBezTo>
                      <a:pt x="1510568" y="3826909"/>
                      <a:pt x="1372779" y="3716175"/>
                      <a:pt x="1322894" y="3520411"/>
                    </a:cubicBezTo>
                    <a:cubicBezTo>
                      <a:pt x="1305367" y="3451472"/>
                      <a:pt x="1304738" y="3381364"/>
                      <a:pt x="1310670" y="3310716"/>
                    </a:cubicBezTo>
                    <a:cubicBezTo>
                      <a:pt x="1324512" y="3146682"/>
                      <a:pt x="1339433" y="2983186"/>
                      <a:pt x="1318490" y="2817983"/>
                    </a:cubicBezTo>
                    <a:cubicBezTo>
                      <a:pt x="1299974" y="2671925"/>
                      <a:pt x="1231304" y="2562988"/>
                      <a:pt x="1108436" y="2485150"/>
                    </a:cubicBezTo>
                    <a:cubicBezTo>
                      <a:pt x="1033833" y="2437872"/>
                      <a:pt x="959681" y="2389965"/>
                      <a:pt x="885798" y="2341608"/>
                    </a:cubicBezTo>
                    <a:cubicBezTo>
                      <a:pt x="833756" y="2307543"/>
                      <a:pt x="831958" y="2292713"/>
                      <a:pt x="863777" y="2240581"/>
                    </a:cubicBezTo>
                    <a:cubicBezTo>
                      <a:pt x="877349" y="2218380"/>
                      <a:pt x="894067" y="2199864"/>
                      <a:pt x="912942" y="2182877"/>
                    </a:cubicBezTo>
                    <a:cubicBezTo>
                      <a:pt x="958512" y="2141800"/>
                      <a:pt x="969838" y="2089489"/>
                      <a:pt x="949075" y="2035470"/>
                    </a:cubicBezTo>
                    <a:cubicBezTo>
                      <a:pt x="915728" y="1948824"/>
                      <a:pt x="874922" y="1864694"/>
                      <a:pt x="813622" y="1793687"/>
                    </a:cubicBezTo>
                    <a:cubicBezTo>
                      <a:pt x="714932" y="1679357"/>
                      <a:pt x="583794" y="1668661"/>
                      <a:pt x="446994" y="1689604"/>
                    </a:cubicBezTo>
                    <a:cubicBezTo>
                      <a:pt x="339674" y="1705962"/>
                      <a:pt x="235951" y="1707041"/>
                      <a:pt x="135373" y="1658954"/>
                    </a:cubicBezTo>
                    <a:cubicBezTo>
                      <a:pt x="81983" y="1633428"/>
                      <a:pt x="38030" y="1595048"/>
                      <a:pt x="30840" y="1537883"/>
                    </a:cubicBezTo>
                    <a:cubicBezTo>
                      <a:pt x="3875" y="1323425"/>
                      <a:pt x="-34594" y="1107168"/>
                      <a:pt x="61669" y="898372"/>
                    </a:cubicBezTo>
                    <a:cubicBezTo>
                      <a:pt x="76050" y="867093"/>
                      <a:pt x="91780" y="836444"/>
                      <a:pt x="107779" y="805974"/>
                    </a:cubicBezTo>
                    <a:cubicBezTo>
                      <a:pt x="161888" y="702699"/>
                      <a:pt x="244759" y="443659"/>
                      <a:pt x="316665" y="371753"/>
                    </a:cubicBezTo>
                    <a:cubicBezTo>
                      <a:pt x="433511" y="263895"/>
                      <a:pt x="496429" y="245918"/>
                      <a:pt x="613275" y="183001"/>
                    </a:cubicBezTo>
                    <a:cubicBezTo>
                      <a:pt x="703068" y="102017"/>
                      <a:pt x="863417" y="147048"/>
                      <a:pt x="959231" y="7828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42ABA65-0E48-4E9F-95BE-2BD4E2BD9207}"/>
                  </a:ext>
                </a:extLst>
              </p:cNvPr>
              <p:cNvSpPr/>
              <p:nvPr/>
            </p:nvSpPr>
            <p:spPr>
              <a:xfrm>
                <a:off x="5333620" y="922639"/>
                <a:ext cx="2330241" cy="3707006"/>
              </a:xfrm>
              <a:custGeom>
                <a:avLst/>
                <a:gdLst>
                  <a:gd name="connsiteX0" fmla="*/ 0 w 2330241"/>
                  <a:gd name="connsiteY0" fmla="*/ 2464925 h 3707005"/>
                  <a:gd name="connsiteX1" fmla="*/ 272432 w 2330241"/>
                  <a:gd name="connsiteY1" fmla="*/ 2537909 h 3707005"/>
                  <a:gd name="connsiteX2" fmla="*/ 393054 w 2330241"/>
                  <a:gd name="connsiteY2" fmla="*/ 2712640 h 3707005"/>
                  <a:gd name="connsiteX3" fmla="*/ 278545 w 2330241"/>
                  <a:gd name="connsiteY3" fmla="*/ 3314310 h 3707005"/>
                  <a:gd name="connsiteX4" fmla="*/ 55997 w 2330241"/>
                  <a:gd name="connsiteY4" fmla="*/ 3648312 h 3707005"/>
                  <a:gd name="connsiteX5" fmla="*/ 989 w 2330241"/>
                  <a:gd name="connsiteY5" fmla="*/ 3707005 h 3707005"/>
                  <a:gd name="connsiteX6" fmla="*/ 0 w 2330241"/>
                  <a:gd name="connsiteY6" fmla="*/ 2464925 h 3707005"/>
                  <a:gd name="connsiteX7" fmla="*/ 1309132 w 2330241"/>
                  <a:gd name="connsiteY7" fmla="*/ 1566014 h 3707005"/>
                  <a:gd name="connsiteX8" fmla="*/ 1724117 w 2330241"/>
                  <a:gd name="connsiteY8" fmla="*/ 1627853 h 3707005"/>
                  <a:gd name="connsiteX9" fmla="*/ 1990797 w 2330241"/>
                  <a:gd name="connsiteY9" fmla="*/ 1688883 h 3707005"/>
                  <a:gd name="connsiteX10" fmla="*/ 2213884 w 2330241"/>
                  <a:gd name="connsiteY10" fmla="*/ 1639718 h 3707005"/>
                  <a:gd name="connsiteX11" fmla="*/ 2268892 w 2330241"/>
                  <a:gd name="connsiteY11" fmla="*/ 1663806 h 3707005"/>
                  <a:gd name="connsiteX12" fmla="*/ 2330102 w 2330241"/>
                  <a:gd name="connsiteY12" fmla="*/ 2197705 h 3707005"/>
                  <a:gd name="connsiteX13" fmla="*/ 1914936 w 2330241"/>
                  <a:gd name="connsiteY13" fmla="*/ 3525803 h 3707005"/>
                  <a:gd name="connsiteX14" fmla="*/ 1854087 w 2330241"/>
                  <a:gd name="connsiteY14" fmla="*/ 3528948 h 3707005"/>
                  <a:gd name="connsiteX15" fmla="*/ 1789911 w 2330241"/>
                  <a:gd name="connsiteY15" fmla="*/ 3459919 h 3707005"/>
                  <a:gd name="connsiteX16" fmla="*/ 1670008 w 2330241"/>
                  <a:gd name="connsiteY16" fmla="*/ 3168971 h 3707005"/>
                  <a:gd name="connsiteX17" fmla="*/ 1659492 w 2330241"/>
                  <a:gd name="connsiteY17" fmla="*/ 2980848 h 3707005"/>
                  <a:gd name="connsiteX18" fmla="*/ 1676929 w 2330241"/>
                  <a:gd name="connsiteY18" fmla="*/ 2650351 h 3707005"/>
                  <a:gd name="connsiteX19" fmla="*/ 1614102 w 2330241"/>
                  <a:gd name="connsiteY19" fmla="*/ 2571974 h 3707005"/>
                  <a:gd name="connsiteX20" fmla="*/ 1246124 w 2330241"/>
                  <a:gd name="connsiteY20" fmla="*/ 2521191 h 3707005"/>
                  <a:gd name="connsiteX21" fmla="*/ 812174 w 2330241"/>
                  <a:gd name="connsiteY21" fmla="*/ 2199144 h 3707005"/>
                  <a:gd name="connsiteX22" fmla="*/ 807769 w 2330241"/>
                  <a:gd name="connsiteY22" fmla="*/ 2013088 h 3707005"/>
                  <a:gd name="connsiteX23" fmla="*/ 1102762 w 2330241"/>
                  <a:gd name="connsiteY23" fmla="*/ 1652032 h 3707005"/>
                  <a:gd name="connsiteX24" fmla="*/ 1309132 w 2330241"/>
                  <a:gd name="connsiteY24" fmla="*/ 1566014 h 3707005"/>
                  <a:gd name="connsiteX25" fmla="*/ 1449674 w 2330241"/>
                  <a:gd name="connsiteY25" fmla="*/ 1005044 h 3707005"/>
                  <a:gd name="connsiteX26" fmla="*/ 1548308 w 2330241"/>
                  <a:gd name="connsiteY26" fmla="*/ 1007218 h 3707005"/>
                  <a:gd name="connsiteX27" fmla="*/ 1682861 w 2330241"/>
                  <a:gd name="connsiteY27" fmla="*/ 1007937 h 3707005"/>
                  <a:gd name="connsiteX28" fmla="*/ 1682861 w 2330241"/>
                  <a:gd name="connsiteY28" fmla="*/ 1008836 h 3707005"/>
                  <a:gd name="connsiteX29" fmla="*/ 1965540 w 2330241"/>
                  <a:gd name="connsiteY29" fmla="*/ 1008567 h 3707005"/>
                  <a:gd name="connsiteX30" fmla="*/ 2017312 w 2330241"/>
                  <a:gd name="connsiteY30" fmla="*/ 1035082 h 3707005"/>
                  <a:gd name="connsiteX31" fmla="*/ 2154742 w 2330241"/>
                  <a:gd name="connsiteY31" fmla="*/ 1312188 h 3707005"/>
                  <a:gd name="connsiteX32" fmla="*/ 2127598 w 2330241"/>
                  <a:gd name="connsiteY32" fmla="*/ 1351107 h 3707005"/>
                  <a:gd name="connsiteX33" fmla="*/ 1882759 w 2330241"/>
                  <a:gd name="connsiteY33" fmla="*/ 1301852 h 3707005"/>
                  <a:gd name="connsiteX34" fmla="*/ 1744521 w 2330241"/>
                  <a:gd name="connsiteY34" fmla="*/ 1305447 h 3707005"/>
                  <a:gd name="connsiteX35" fmla="*/ 1488716 w 2330241"/>
                  <a:gd name="connsiteY35" fmla="*/ 1425439 h 3707005"/>
                  <a:gd name="connsiteX36" fmla="*/ 1403059 w 2330241"/>
                  <a:gd name="connsiteY36" fmla="*/ 1464448 h 3707005"/>
                  <a:gd name="connsiteX37" fmla="*/ 1142041 w 2330241"/>
                  <a:gd name="connsiteY37" fmla="*/ 1333580 h 3707005"/>
                  <a:gd name="connsiteX38" fmla="*/ 1115256 w 2330241"/>
                  <a:gd name="connsiteY38" fmla="*/ 1183657 h 3707005"/>
                  <a:gd name="connsiteX39" fmla="*/ 1174129 w 2330241"/>
                  <a:gd name="connsiteY39" fmla="*/ 1088921 h 3707005"/>
                  <a:gd name="connsiteX40" fmla="*/ 1449674 w 2330241"/>
                  <a:gd name="connsiteY40" fmla="*/ 1005044 h 3707005"/>
                  <a:gd name="connsiteX41" fmla="*/ 989 w 2330241"/>
                  <a:gd name="connsiteY41" fmla="*/ 836352 h 3707005"/>
                  <a:gd name="connsiteX42" fmla="*/ 57884 w 2330241"/>
                  <a:gd name="connsiteY42" fmla="*/ 1020251 h 3707005"/>
                  <a:gd name="connsiteX43" fmla="*/ 899 w 2330241"/>
                  <a:gd name="connsiteY43" fmla="*/ 1154624 h 3707005"/>
                  <a:gd name="connsiteX44" fmla="*/ 989 w 2330241"/>
                  <a:gd name="connsiteY44" fmla="*/ 836352 h 3707005"/>
                  <a:gd name="connsiteX45" fmla="*/ 1637403 w 2330241"/>
                  <a:gd name="connsiteY45" fmla="*/ 575267 h 3707005"/>
                  <a:gd name="connsiteX46" fmla="*/ 1684659 w 2330241"/>
                  <a:gd name="connsiteY46" fmla="*/ 595918 h 3707005"/>
                  <a:gd name="connsiteX47" fmla="*/ 1873142 w 2330241"/>
                  <a:gd name="connsiteY47" fmla="*/ 817387 h 3707005"/>
                  <a:gd name="connsiteX48" fmla="*/ 1860378 w 2330241"/>
                  <a:gd name="connsiteY48" fmla="*/ 861160 h 3707005"/>
                  <a:gd name="connsiteX49" fmla="*/ 1767710 w 2330241"/>
                  <a:gd name="connsiteY49" fmla="*/ 892438 h 3707005"/>
                  <a:gd name="connsiteX50" fmla="*/ 1712972 w 2330241"/>
                  <a:gd name="connsiteY50" fmla="*/ 859272 h 3707005"/>
                  <a:gd name="connsiteX51" fmla="*/ 1610327 w 2330241"/>
                  <a:gd name="connsiteY51" fmla="*/ 675643 h 3707005"/>
                  <a:gd name="connsiteX52" fmla="*/ 1603225 w 2330241"/>
                  <a:gd name="connsiteY52" fmla="*/ 615152 h 3707005"/>
                  <a:gd name="connsiteX53" fmla="*/ 1637403 w 2330241"/>
                  <a:gd name="connsiteY53" fmla="*/ 575267 h 3707005"/>
                  <a:gd name="connsiteX54" fmla="*/ 561223 w 2330241"/>
                  <a:gd name="connsiteY54" fmla="*/ 0 h 3707005"/>
                  <a:gd name="connsiteX55" fmla="*/ 1099527 w 2330241"/>
                  <a:gd name="connsiteY55" fmla="*/ 220481 h 3707005"/>
                  <a:gd name="connsiteX56" fmla="*/ 1113638 w 2330241"/>
                  <a:gd name="connsiteY56" fmla="*/ 297150 h 3707005"/>
                  <a:gd name="connsiteX57" fmla="*/ 984927 w 2330241"/>
                  <a:gd name="connsiteY57" fmla="*/ 437096 h 3707005"/>
                  <a:gd name="connsiteX58" fmla="*/ 552685 w 2330241"/>
                  <a:gd name="connsiteY58" fmla="*/ 654251 h 3707005"/>
                  <a:gd name="connsiteX59" fmla="*/ 283937 w 2330241"/>
                  <a:gd name="connsiteY59" fmla="*/ 668543 h 3707005"/>
                  <a:gd name="connsiteX60" fmla="*/ 215357 w 2330241"/>
                  <a:gd name="connsiteY60" fmla="*/ 605266 h 3707005"/>
                  <a:gd name="connsiteX61" fmla="*/ 93927 w 2330241"/>
                  <a:gd name="connsiteY61" fmla="*/ 341192 h 3707005"/>
                  <a:gd name="connsiteX62" fmla="*/ 88803 w 2330241"/>
                  <a:gd name="connsiteY62" fmla="*/ 291937 h 3707005"/>
                  <a:gd name="connsiteX63" fmla="*/ 470353 w 2330241"/>
                  <a:gd name="connsiteY63" fmla="*/ 6741 h 3707005"/>
                  <a:gd name="connsiteX64" fmla="*/ 496958 w 2330241"/>
                  <a:gd name="connsiteY64" fmla="*/ 2966 h 3707005"/>
                  <a:gd name="connsiteX65" fmla="*/ 561223 w 2330241"/>
                  <a:gd name="connsiteY65" fmla="*/ 0 h 370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330241" h="3707005">
                    <a:moveTo>
                      <a:pt x="0" y="2464925"/>
                    </a:moveTo>
                    <a:cubicBezTo>
                      <a:pt x="90871" y="2489193"/>
                      <a:pt x="182011" y="2512293"/>
                      <a:pt x="272432" y="2537909"/>
                    </a:cubicBezTo>
                    <a:cubicBezTo>
                      <a:pt x="355394" y="2561458"/>
                      <a:pt x="404469" y="2625724"/>
                      <a:pt x="393054" y="2712640"/>
                    </a:cubicBezTo>
                    <a:cubicBezTo>
                      <a:pt x="366449" y="2915234"/>
                      <a:pt x="348473" y="3119626"/>
                      <a:pt x="278545" y="3314310"/>
                    </a:cubicBezTo>
                    <a:cubicBezTo>
                      <a:pt x="231806" y="3444549"/>
                      <a:pt x="171495" y="3564003"/>
                      <a:pt x="55997" y="3648312"/>
                    </a:cubicBezTo>
                    <a:cubicBezTo>
                      <a:pt x="34695" y="3663951"/>
                      <a:pt x="19145" y="3687321"/>
                      <a:pt x="989" y="3707005"/>
                    </a:cubicBezTo>
                    <a:cubicBezTo>
                      <a:pt x="629" y="3293008"/>
                      <a:pt x="360" y="2878922"/>
                      <a:pt x="0" y="2464925"/>
                    </a:cubicBezTo>
                    <a:close/>
                    <a:moveTo>
                      <a:pt x="1309132" y="1566014"/>
                    </a:moveTo>
                    <a:cubicBezTo>
                      <a:pt x="1451864" y="1558644"/>
                      <a:pt x="1589204" y="1584620"/>
                      <a:pt x="1724117" y="1627853"/>
                    </a:cubicBezTo>
                    <a:cubicBezTo>
                      <a:pt x="1811303" y="1655806"/>
                      <a:pt x="1900466" y="1675041"/>
                      <a:pt x="1990797" y="1688883"/>
                    </a:cubicBezTo>
                    <a:cubicBezTo>
                      <a:pt x="2071152" y="1701197"/>
                      <a:pt x="2146383" y="1683221"/>
                      <a:pt x="2213884" y="1639718"/>
                    </a:cubicBezTo>
                    <a:cubicBezTo>
                      <a:pt x="2249927" y="1616438"/>
                      <a:pt x="2260264" y="1626415"/>
                      <a:pt x="2268892" y="1663806"/>
                    </a:cubicBezTo>
                    <a:cubicBezTo>
                      <a:pt x="2309249" y="1839525"/>
                      <a:pt x="2332259" y="2017042"/>
                      <a:pt x="2330102" y="2197705"/>
                    </a:cubicBezTo>
                    <a:cubicBezTo>
                      <a:pt x="2329383" y="2683338"/>
                      <a:pt x="2189796" y="3125468"/>
                      <a:pt x="1914936" y="3525803"/>
                    </a:cubicBezTo>
                    <a:cubicBezTo>
                      <a:pt x="1892287" y="3558789"/>
                      <a:pt x="1878265" y="3561486"/>
                      <a:pt x="1854087" y="3528948"/>
                    </a:cubicBezTo>
                    <a:cubicBezTo>
                      <a:pt x="1835481" y="3503871"/>
                      <a:pt x="1811752" y="3482569"/>
                      <a:pt x="1789911" y="3459919"/>
                    </a:cubicBezTo>
                    <a:cubicBezTo>
                      <a:pt x="1711623" y="3378666"/>
                      <a:pt x="1670098" y="3283121"/>
                      <a:pt x="1670008" y="3168971"/>
                    </a:cubicBezTo>
                    <a:cubicBezTo>
                      <a:pt x="1669918" y="3106233"/>
                      <a:pt x="1665784" y="3043316"/>
                      <a:pt x="1659492" y="2980848"/>
                    </a:cubicBezTo>
                    <a:cubicBezTo>
                      <a:pt x="1648437" y="2869574"/>
                      <a:pt x="1656975" y="2759918"/>
                      <a:pt x="1676929" y="2650351"/>
                    </a:cubicBezTo>
                    <a:cubicBezTo>
                      <a:pt x="1688164" y="2588962"/>
                      <a:pt x="1676659" y="2577547"/>
                      <a:pt x="1614102" y="2571974"/>
                    </a:cubicBezTo>
                    <a:cubicBezTo>
                      <a:pt x="1490693" y="2560919"/>
                      <a:pt x="1365488" y="2560649"/>
                      <a:pt x="1246124" y="2521191"/>
                    </a:cubicBezTo>
                    <a:cubicBezTo>
                      <a:pt x="1066180" y="2461779"/>
                      <a:pt x="930908" y="2340887"/>
                      <a:pt x="812174" y="2199144"/>
                    </a:cubicBezTo>
                    <a:cubicBezTo>
                      <a:pt x="762739" y="2140091"/>
                      <a:pt x="761660" y="2073758"/>
                      <a:pt x="807769" y="2013088"/>
                    </a:cubicBezTo>
                    <a:cubicBezTo>
                      <a:pt x="901966" y="1889410"/>
                      <a:pt x="994185" y="1763755"/>
                      <a:pt x="1102762" y="1652032"/>
                    </a:cubicBezTo>
                    <a:cubicBezTo>
                      <a:pt x="1158220" y="1595046"/>
                      <a:pt x="1229496" y="1570149"/>
                      <a:pt x="1309132" y="1566014"/>
                    </a:cubicBezTo>
                    <a:close/>
                    <a:moveTo>
                      <a:pt x="1449674" y="1005044"/>
                    </a:moveTo>
                    <a:cubicBezTo>
                      <a:pt x="1481925" y="1003174"/>
                      <a:pt x="1514782" y="1003870"/>
                      <a:pt x="1548308" y="1007218"/>
                    </a:cubicBezTo>
                    <a:cubicBezTo>
                      <a:pt x="1592710" y="1011622"/>
                      <a:pt x="1638010" y="1007937"/>
                      <a:pt x="1682861" y="1007937"/>
                    </a:cubicBezTo>
                    <a:cubicBezTo>
                      <a:pt x="1682861" y="1008117"/>
                      <a:pt x="1682861" y="1008477"/>
                      <a:pt x="1682861" y="1008836"/>
                    </a:cubicBezTo>
                    <a:cubicBezTo>
                      <a:pt x="1777058" y="1008836"/>
                      <a:pt x="1871344" y="1009286"/>
                      <a:pt x="1965540" y="1008567"/>
                    </a:cubicBezTo>
                    <a:cubicBezTo>
                      <a:pt x="1988371" y="1008387"/>
                      <a:pt x="2005089" y="1013690"/>
                      <a:pt x="2017312" y="1035082"/>
                    </a:cubicBezTo>
                    <a:cubicBezTo>
                      <a:pt x="2068365" y="1124874"/>
                      <a:pt x="2114116" y="1217183"/>
                      <a:pt x="2154742" y="1312188"/>
                    </a:cubicBezTo>
                    <a:cubicBezTo>
                      <a:pt x="2168045" y="1343287"/>
                      <a:pt x="2158697" y="1351826"/>
                      <a:pt x="2127598" y="1351107"/>
                    </a:cubicBezTo>
                    <a:cubicBezTo>
                      <a:pt x="2042929" y="1349219"/>
                      <a:pt x="1960777" y="1333310"/>
                      <a:pt x="1882759" y="1301852"/>
                    </a:cubicBezTo>
                    <a:cubicBezTo>
                      <a:pt x="1834493" y="1282347"/>
                      <a:pt x="1790270" y="1283875"/>
                      <a:pt x="1744521" y="1305447"/>
                    </a:cubicBezTo>
                    <a:cubicBezTo>
                      <a:pt x="1659402" y="1345714"/>
                      <a:pt x="1574014" y="1385532"/>
                      <a:pt x="1488716" y="1425439"/>
                    </a:cubicBezTo>
                    <a:cubicBezTo>
                      <a:pt x="1460313" y="1438742"/>
                      <a:pt x="1432001" y="1452404"/>
                      <a:pt x="1403059" y="1464448"/>
                    </a:cubicBezTo>
                    <a:cubicBezTo>
                      <a:pt x="1270752" y="1519726"/>
                      <a:pt x="1175837" y="1472807"/>
                      <a:pt x="1142041" y="1333580"/>
                    </a:cubicBezTo>
                    <a:cubicBezTo>
                      <a:pt x="1130087" y="1284325"/>
                      <a:pt x="1122896" y="1233901"/>
                      <a:pt x="1115256" y="1183657"/>
                    </a:cubicBezTo>
                    <a:cubicBezTo>
                      <a:pt x="1108066" y="1136199"/>
                      <a:pt x="1135480" y="1110852"/>
                      <a:pt x="1174129" y="1088921"/>
                    </a:cubicBezTo>
                    <a:cubicBezTo>
                      <a:pt x="1261629" y="1039374"/>
                      <a:pt x="1352922" y="1010657"/>
                      <a:pt x="1449674" y="1005044"/>
                    </a:cubicBezTo>
                    <a:close/>
                    <a:moveTo>
                      <a:pt x="989" y="836352"/>
                    </a:moveTo>
                    <a:cubicBezTo>
                      <a:pt x="64985" y="883720"/>
                      <a:pt x="72625" y="949334"/>
                      <a:pt x="57884" y="1020251"/>
                    </a:cubicBezTo>
                    <a:cubicBezTo>
                      <a:pt x="47817" y="1068338"/>
                      <a:pt x="29212" y="1113818"/>
                      <a:pt x="899" y="1154624"/>
                    </a:cubicBezTo>
                    <a:cubicBezTo>
                      <a:pt x="899" y="1048564"/>
                      <a:pt x="989" y="942413"/>
                      <a:pt x="989" y="836352"/>
                    </a:cubicBezTo>
                    <a:close/>
                    <a:moveTo>
                      <a:pt x="1637403" y="575267"/>
                    </a:moveTo>
                    <a:cubicBezTo>
                      <a:pt x="1651470" y="571897"/>
                      <a:pt x="1667716" y="578616"/>
                      <a:pt x="1684659" y="595918"/>
                    </a:cubicBezTo>
                    <a:cubicBezTo>
                      <a:pt x="1752699" y="665307"/>
                      <a:pt x="1814358" y="740088"/>
                      <a:pt x="1873142" y="817387"/>
                    </a:cubicBezTo>
                    <a:cubicBezTo>
                      <a:pt x="1890938" y="840846"/>
                      <a:pt x="1888781" y="852171"/>
                      <a:pt x="1860378" y="861160"/>
                    </a:cubicBezTo>
                    <a:cubicBezTo>
                      <a:pt x="1829369" y="870957"/>
                      <a:pt x="1800876" y="888843"/>
                      <a:pt x="1767710" y="892438"/>
                    </a:cubicBezTo>
                    <a:cubicBezTo>
                      <a:pt x="1741734" y="893787"/>
                      <a:pt x="1724566" y="879316"/>
                      <a:pt x="1712972" y="859272"/>
                    </a:cubicBezTo>
                    <a:cubicBezTo>
                      <a:pt x="1677917" y="798602"/>
                      <a:pt x="1643493" y="737392"/>
                      <a:pt x="1610327" y="675643"/>
                    </a:cubicBezTo>
                    <a:cubicBezTo>
                      <a:pt x="1600529" y="657397"/>
                      <a:pt x="1595406" y="636814"/>
                      <a:pt x="1603225" y="615152"/>
                    </a:cubicBezTo>
                    <a:cubicBezTo>
                      <a:pt x="1611450" y="592097"/>
                      <a:pt x="1623337" y="578638"/>
                      <a:pt x="1637403" y="575267"/>
                    </a:cubicBezTo>
                    <a:close/>
                    <a:moveTo>
                      <a:pt x="561223" y="0"/>
                    </a:moveTo>
                    <a:cubicBezTo>
                      <a:pt x="779367" y="90"/>
                      <a:pt x="946547" y="93657"/>
                      <a:pt x="1099527" y="220481"/>
                    </a:cubicBezTo>
                    <a:cubicBezTo>
                      <a:pt x="1124963" y="241513"/>
                      <a:pt x="1127210" y="267399"/>
                      <a:pt x="1113638" y="297150"/>
                    </a:cubicBezTo>
                    <a:cubicBezTo>
                      <a:pt x="1085865" y="358000"/>
                      <a:pt x="1040744" y="403570"/>
                      <a:pt x="984927" y="437096"/>
                    </a:cubicBezTo>
                    <a:cubicBezTo>
                      <a:pt x="846419" y="520327"/>
                      <a:pt x="704405" y="597176"/>
                      <a:pt x="552685" y="654251"/>
                    </a:cubicBezTo>
                    <a:cubicBezTo>
                      <a:pt x="465050" y="687238"/>
                      <a:pt x="375347" y="692002"/>
                      <a:pt x="283937" y="668543"/>
                    </a:cubicBezTo>
                    <a:cubicBezTo>
                      <a:pt x="248523" y="659465"/>
                      <a:pt x="225424" y="639960"/>
                      <a:pt x="215357" y="605266"/>
                    </a:cubicBezTo>
                    <a:cubicBezTo>
                      <a:pt x="188033" y="511159"/>
                      <a:pt x="141564" y="425861"/>
                      <a:pt x="93927" y="341192"/>
                    </a:cubicBezTo>
                    <a:cubicBezTo>
                      <a:pt x="85028" y="325463"/>
                      <a:pt x="77119" y="312070"/>
                      <a:pt x="88803" y="291937"/>
                    </a:cubicBezTo>
                    <a:cubicBezTo>
                      <a:pt x="175719" y="142553"/>
                      <a:pt x="294723" y="36942"/>
                      <a:pt x="470353" y="6741"/>
                    </a:cubicBezTo>
                    <a:cubicBezTo>
                      <a:pt x="479161" y="5213"/>
                      <a:pt x="488059" y="3505"/>
                      <a:pt x="496958" y="2966"/>
                    </a:cubicBezTo>
                    <a:cubicBezTo>
                      <a:pt x="522394" y="1528"/>
                      <a:pt x="547831" y="629"/>
                      <a:pt x="5612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57F675C-89EC-4859-94D6-21B23328CD0A}"/>
                </a:ext>
              </a:extLst>
            </p:cNvPr>
            <p:cNvGrpSpPr/>
            <p:nvPr/>
          </p:nvGrpSpPr>
          <p:grpSpPr>
            <a:xfrm>
              <a:off x="2607867" y="147896"/>
              <a:ext cx="1635745" cy="2046446"/>
              <a:chOff x="2607867" y="147896"/>
              <a:chExt cx="1635745" cy="2046446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5BA7D7E-EF5B-4071-9909-9BFBAB4DCD8F}"/>
                  </a:ext>
                </a:extLst>
              </p:cNvPr>
              <p:cNvSpPr/>
              <p:nvPr/>
            </p:nvSpPr>
            <p:spPr>
              <a:xfrm rot="19108697">
                <a:off x="3671067" y="1788229"/>
                <a:ext cx="572545" cy="269644"/>
              </a:xfrm>
              <a:custGeom>
                <a:avLst/>
                <a:gdLst>
                  <a:gd name="connsiteX0" fmla="*/ 572545 w 572545"/>
                  <a:gd name="connsiteY0" fmla="*/ 134822 h 269644"/>
                  <a:gd name="connsiteX1" fmla="*/ 286273 w 572545"/>
                  <a:gd name="connsiteY1" fmla="*/ 269645 h 269644"/>
                  <a:gd name="connsiteX2" fmla="*/ 0 w 572545"/>
                  <a:gd name="connsiteY2" fmla="*/ 134822 h 269644"/>
                  <a:gd name="connsiteX3" fmla="*/ 286273 w 572545"/>
                  <a:gd name="connsiteY3" fmla="*/ 0 h 269644"/>
                  <a:gd name="connsiteX4" fmla="*/ 572545 w 572545"/>
                  <a:gd name="connsiteY4" fmla="*/ 134822 h 26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2545" h="269644">
                    <a:moveTo>
                      <a:pt x="572545" y="134822"/>
                    </a:moveTo>
                    <a:cubicBezTo>
                      <a:pt x="572545" y="209283"/>
                      <a:pt x="444377" y="269645"/>
                      <a:pt x="286273" y="269645"/>
                    </a:cubicBezTo>
                    <a:cubicBezTo>
                      <a:pt x="128169" y="269645"/>
                      <a:pt x="0" y="209283"/>
                      <a:pt x="0" y="134822"/>
                    </a:cubicBezTo>
                    <a:cubicBezTo>
                      <a:pt x="0" y="60362"/>
                      <a:pt x="128169" y="0"/>
                      <a:pt x="286273" y="0"/>
                    </a:cubicBezTo>
                    <a:cubicBezTo>
                      <a:pt x="444377" y="0"/>
                      <a:pt x="572545" y="60362"/>
                      <a:pt x="572545" y="134822"/>
                    </a:cubicBezTo>
                    <a:close/>
                  </a:path>
                </a:pathLst>
              </a:custGeom>
              <a:solidFill>
                <a:srgbClr val="97B6A0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212EA38-A012-4DAE-A58C-294CE3331821}"/>
                  </a:ext>
                </a:extLst>
              </p:cNvPr>
              <p:cNvSpPr/>
              <p:nvPr/>
            </p:nvSpPr>
            <p:spPr>
              <a:xfrm rot="18997027">
                <a:off x="2607867" y="147896"/>
                <a:ext cx="1323095" cy="2046446"/>
              </a:xfrm>
              <a:custGeom>
                <a:avLst/>
                <a:gdLst>
                  <a:gd name="connsiteX0" fmla="*/ 282814 w 565997"/>
                  <a:gd name="connsiteY0" fmla="*/ 875435 h 875434"/>
                  <a:gd name="connsiteX1" fmla="*/ 242756 w 565997"/>
                  <a:gd name="connsiteY1" fmla="*/ 831880 h 875434"/>
                  <a:gd name="connsiteX2" fmla="*/ 8182 w 565997"/>
                  <a:gd name="connsiteY2" fmla="*/ 364674 h 875434"/>
                  <a:gd name="connsiteX3" fmla="*/ 132534 w 565997"/>
                  <a:gd name="connsiteY3" fmla="*/ 45710 h 875434"/>
                  <a:gd name="connsiteX4" fmla="*/ 430959 w 565997"/>
                  <a:gd name="connsiteY4" fmla="*/ 44399 h 875434"/>
                  <a:gd name="connsiteX5" fmla="*/ 564682 w 565997"/>
                  <a:gd name="connsiteY5" fmla="*/ 311117 h 875434"/>
                  <a:gd name="connsiteX6" fmla="*/ 415858 w 565997"/>
                  <a:gd name="connsiteY6" fmla="*/ 706557 h 875434"/>
                  <a:gd name="connsiteX7" fmla="*/ 282814 w 565997"/>
                  <a:gd name="connsiteY7" fmla="*/ 875435 h 875434"/>
                  <a:gd name="connsiteX8" fmla="*/ 283980 w 565997"/>
                  <a:gd name="connsiteY8" fmla="*/ 191329 h 875434"/>
                  <a:gd name="connsiteX9" fmla="*/ 189101 w 565997"/>
                  <a:gd name="connsiteY9" fmla="*/ 283683 h 875434"/>
                  <a:gd name="connsiteX10" fmla="*/ 281115 w 565997"/>
                  <a:gd name="connsiteY10" fmla="*/ 379241 h 875434"/>
                  <a:gd name="connsiteX11" fmla="*/ 377693 w 565997"/>
                  <a:gd name="connsiteY11" fmla="*/ 285382 h 875434"/>
                  <a:gd name="connsiteX12" fmla="*/ 283980 w 565997"/>
                  <a:gd name="connsiteY12" fmla="*/ 191329 h 8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97" h="875434">
                    <a:moveTo>
                      <a:pt x="282814" y="875435"/>
                    </a:moveTo>
                    <a:cubicBezTo>
                      <a:pt x="268733" y="860188"/>
                      <a:pt x="255089" y="846593"/>
                      <a:pt x="242756" y="831880"/>
                    </a:cubicBezTo>
                    <a:cubicBezTo>
                      <a:pt x="127678" y="694709"/>
                      <a:pt x="44987" y="540884"/>
                      <a:pt x="8182" y="364674"/>
                    </a:cubicBezTo>
                    <a:cubicBezTo>
                      <a:pt x="-20078" y="229348"/>
                      <a:pt x="25710" y="110920"/>
                      <a:pt x="132534" y="45710"/>
                    </a:cubicBezTo>
                    <a:cubicBezTo>
                      <a:pt x="230762" y="-14257"/>
                      <a:pt x="333070" y="-15762"/>
                      <a:pt x="430959" y="44399"/>
                    </a:cubicBezTo>
                    <a:cubicBezTo>
                      <a:pt x="528896" y="104462"/>
                      <a:pt x="574539" y="196282"/>
                      <a:pt x="564682" y="311117"/>
                    </a:cubicBezTo>
                    <a:cubicBezTo>
                      <a:pt x="552203" y="456348"/>
                      <a:pt x="490926" y="584390"/>
                      <a:pt x="415858" y="706557"/>
                    </a:cubicBezTo>
                    <a:cubicBezTo>
                      <a:pt x="378567" y="767203"/>
                      <a:pt x="335304" y="823383"/>
                      <a:pt x="282814" y="875435"/>
                    </a:cubicBezTo>
                    <a:close/>
                    <a:moveTo>
                      <a:pt x="283980" y="191329"/>
                    </a:moveTo>
                    <a:cubicBezTo>
                      <a:pt x="231491" y="190941"/>
                      <a:pt x="189733" y="231533"/>
                      <a:pt x="189101" y="283683"/>
                    </a:cubicBezTo>
                    <a:cubicBezTo>
                      <a:pt x="188470" y="335832"/>
                      <a:pt x="229160" y="378124"/>
                      <a:pt x="281115" y="379241"/>
                    </a:cubicBezTo>
                    <a:cubicBezTo>
                      <a:pt x="333750" y="380358"/>
                      <a:pt x="377499" y="337871"/>
                      <a:pt x="377693" y="285382"/>
                    </a:cubicBezTo>
                    <a:cubicBezTo>
                      <a:pt x="377839" y="233718"/>
                      <a:pt x="335983" y="191717"/>
                      <a:pt x="283980" y="191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98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AC9FEF-26AC-4839-9741-6A6DFFFA202E}"/>
              </a:ext>
            </a:extLst>
          </p:cNvPr>
          <p:cNvGrpSpPr/>
          <p:nvPr/>
        </p:nvGrpSpPr>
        <p:grpSpPr>
          <a:xfrm>
            <a:off x="3786033" y="4221996"/>
            <a:ext cx="2685882" cy="2052275"/>
            <a:chOff x="3601207" y="4124720"/>
            <a:chExt cx="2685882" cy="2052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5A0960-645D-4B0A-9433-6F8BD7EC5A01}"/>
                </a:ext>
              </a:extLst>
            </p:cNvPr>
            <p:cNvSpPr txBox="1"/>
            <p:nvPr/>
          </p:nvSpPr>
          <p:spPr>
            <a:xfrm>
              <a:off x="3601207" y="4124720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5"/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51" name="Group 5">
              <a:extLst>
                <a:ext uri="{FF2B5EF4-FFF2-40B4-BE49-F238E27FC236}">
                  <a16:creationId xmlns:a16="http://schemas.microsoft.com/office/drawing/2014/main" id="{A2529829-A8C5-4C08-B983-814493CE98FF}"/>
                </a:ext>
              </a:extLst>
            </p:cNvPr>
            <p:cNvGrpSpPr/>
            <p:nvPr/>
          </p:nvGrpSpPr>
          <p:grpSpPr>
            <a:xfrm>
              <a:off x="4663163" y="4155498"/>
              <a:ext cx="1623926" cy="2021497"/>
              <a:chOff x="2676933" y="3332727"/>
              <a:chExt cx="1550267" cy="2021497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2A5062-9541-408D-84AE-886A9FDF755E}"/>
                  </a:ext>
                </a:extLst>
              </p:cNvPr>
              <p:cNvSpPr txBox="1"/>
              <p:nvPr/>
            </p:nvSpPr>
            <p:spPr>
              <a:xfrm>
                <a:off x="2676933" y="3332727"/>
                <a:ext cx="15502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5"/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A5FDAA-EB10-450F-9ABE-7DB22EE81C19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71CF9BB-71E4-4B39-A05D-E79AE4F6C069}"/>
                </a:ext>
              </a:extLst>
            </p:cNvPr>
            <p:cNvSpPr/>
            <p:nvPr/>
          </p:nvSpPr>
          <p:spPr>
            <a:xfrm>
              <a:off x="3779215" y="4793135"/>
              <a:ext cx="654428" cy="528171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9DA6627-758E-43FC-88CD-6D4FC70678CD}"/>
              </a:ext>
            </a:extLst>
          </p:cNvPr>
          <p:cNvGrpSpPr/>
          <p:nvPr/>
        </p:nvGrpSpPr>
        <p:grpSpPr>
          <a:xfrm>
            <a:off x="680883" y="4221996"/>
            <a:ext cx="2686149" cy="2052275"/>
            <a:chOff x="496057" y="4124720"/>
            <a:chExt cx="2686149" cy="2052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654DBF-762A-4F92-960F-4E2CC3EDBE3E}"/>
                </a:ext>
              </a:extLst>
            </p:cNvPr>
            <p:cNvSpPr txBox="1"/>
            <p:nvPr/>
          </p:nvSpPr>
          <p:spPr>
            <a:xfrm>
              <a:off x="496057" y="4124720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CF54ACC0-DBE2-46EE-8B80-EA618B25BDB4}"/>
                </a:ext>
              </a:extLst>
            </p:cNvPr>
            <p:cNvGrpSpPr/>
            <p:nvPr/>
          </p:nvGrpSpPr>
          <p:grpSpPr>
            <a:xfrm>
              <a:off x="1558280" y="4155498"/>
              <a:ext cx="1623926" cy="2021497"/>
              <a:chOff x="2676933" y="3332727"/>
              <a:chExt cx="1550267" cy="20214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56C8F5-3952-46FD-8F39-76A3A3818F8F}"/>
                  </a:ext>
                </a:extLst>
              </p:cNvPr>
              <p:cNvSpPr txBox="1"/>
              <p:nvPr/>
            </p:nvSpPr>
            <p:spPr>
              <a:xfrm>
                <a:off x="2676933" y="3332727"/>
                <a:ext cx="15502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FA045D-1D3E-4D7F-98FF-3B2960D559AA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038B8CD-E3DA-44BD-963D-26E298AAA9C5}"/>
                </a:ext>
              </a:extLst>
            </p:cNvPr>
            <p:cNvSpPr/>
            <p:nvPr/>
          </p:nvSpPr>
          <p:spPr>
            <a:xfrm>
              <a:off x="753312" y="4902230"/>
              <a:ext cx="545576" cy="419076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CEBA37-ABBE-49D2-9E9F-FCA169A521D4}"/>
              </a:ext>
            </a:extLst>
          </p:cNvPr>
          <p:cNvGrpSpPr/>
          <p:nvPr/>
        </p:nvGrpSpPr>
        <p:grpSpPr>
          <a:xfrm>
            <a:off x="3785766" y="1721989"/>
            <a:ext cx="2686149" cy="2052275"/>
            <a:chOff x="3600940" y="2295920"/>
            <a:chExt cx="2686149" cy="205227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0DD52B-7531-4315-BBD3-4A0F28C3B84F}"/>
                </a:ext>
              </a:extLst>
            </p:cNvPr>
            <p:cNvSpPr txBox="1"/>
            <p:nvPr/>
          </p:nvSpPr>
          <p:spPr>
            <a:xfrm>
              <a:off x="3600940" y="2295920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45" name="Group 5">
              <a:extLst>
                <a:ext uri="{FF2B5EF4-FFF2-40B4-BE49-F238E27FC236}">
                  <a16:creationId xmlns:a16="http://schemas.microsoft.com/office/drawing/2014/main" id="{7EBCC691-7646-49DA-8680-0ADA6F98EDED}"/>
                </a:ext>
              </a:extLst>
            </p:cNvPr>
            <p:cNvGrpSpPr/>
            <p:nvPr/>
          </p:nvGrpSpPr>
          <p:grpSpPr>
            <a:xfrm>
              <a:off x="4663163" y="2326698"/>
              <a:ext cx="1623926" cy="2021497"/>
              <a:chOff x="2676933" y="3332727"/>
              <a:chExt cx="1550267" cy="20214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EB07B2-1DC0-4D9D-BC93-A24AA87D8037}"/>
                  </a:ext>
                </a:extLst>
              </p:cNvPr>
              <p:cNvSpPr txBox="1"/>
              <p:nvPr/>
            </p:nvSpPr>
            <p:spPr>
              <a:xfrm>
                <a:off x="2676933" y="3332727"/>
                <a:ext cx="15502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13D432-877D-476E-8FD2-708CD2B542A5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6" name="Rounded Rectangle 7">
              <a:extLst>
                <a:ext uri="{FF2B5EF4-FFF2-40B4-BE49-F238E27FC236}">
                  <a16:creationId xmlns:a16="http://schemas.microsoft.com/office/drawing/2014/main" id="{39296BCC-C1A7-4144-AC9F-1931E2753B87}"/>
                </a:ext>
              </a:extLst>
            </p:cNvPr>
            <p:cNvSpPr/>
            <p:nvPr/>
          </p:nvSpPr>
          <p:spPr>
            <a:xfrm>
              <a:off x="3830693" y="3008263"/>
              <a:ext cx="554680" cy="478682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6B3678-B23A-4F19-AA59-E097C5B952C1}"/>
              </a:ext>
            </a:extLst>
          </p:cNvPr>
          <p:cNvGrpSpPr/>
          <p:nvPr/>
        </p:nvGrpSpPr>
        <p:grpSpPr>
          <a:xfrm>
            <a:off x="680883" y="1721989"/>
            <a:ext cx="2686149" cy="2052275"/>
            <a:chOff x="496057" y="2295920"/>
            <a:chExt cx="2686149" cy="2052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4C6724-EF53-42F3-8A4F-24D344799C27}"/>
                </a:ext>
              </a:extLst>
            </p:cNvPr>
            <p:cNvSpPr txBox="1"/>
            <p:nvPr/>
          </p:nvSpPr>
          <p:spPr>
            <a:xfrm>
              <a:off x="496057" y="2295920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1D1FE615-7EB7-467C-9410-E01E5FF2BE93}"/>
                </a:ext>
              </a:extLst>
            </p:cNvPr>
            <p:cNvGrpSpPr/>
            <p:nvPr/>
          </p:nvGrpSpPr>
          <p:grpSpPr>
            <a:xfrm>
              <a:off x="1558280" y="2326698"/>
              <a:ext cx="1623926" cy="2021497"/>
              <a:chOff x="2676933" y="3332727"/>
              <a:chExt cx="1550267" cy="202149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B4210F-1D15-4297-9BCF-2F07E297C5F7}"/>
                  </a:ext>
                </a:extLst>
              </p:cNvPr>
              <p:cNvSpPr txBox="1"/>
              <p:nvPr/>
            </p:nvSpPr>
            <p:spPr>
              <a:xfrm>
                <a:off x="2676933" y="3332727"/>
                <a:ext cx="15502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/>
                    </a:solidFill>
                    <a:cs typeface="Arial" pitchFamily="34" charset="0"/>
                  </a:rPr>
                  <a:t>Content  Here</a:t>
                </a:r>
                <a:endParaRPr lang="ko-KR" altLang="en-US" sz="1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04C0BC-A2CD-429F-BCC9-F85F3E2D4FAE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24089FD0-69BE-478B-9D05-A04B1FDFA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07" y="2985645"/>
              <a:ext cx="571905" cy="57668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A4D91EBE-179A-4DE8-B6DC-30379DD9EA3C}"/>
              </a:ext>
            </a:extLst>
          </p:cNvPr>
          <p:cNvGrpSpPr/>
          <p:nvPr/>
        </p:nvGrpSpPr>
        <p:grpSpPr>
          <a:xfrm rot="16200000">
            <a:off x="1264712" y="1786369"/>
            <a:ext cx="3399600" cy="2715626"/>
            <a:chOff x="6295187" y="2236971"/>
            <a:chExt cx="2983706" cy="2715626"/>
          </a:xfrm>
        </p:grpSpPr>
        <p:sp>
          <p:nvSpPr>
            <p:cNvPr id="4" name="Freeform: Shape 28">
              <a:extLst>
                <a:ext uri="{FF2B5EF4-FFF2-40B4-BE49-F238E27FC236}">
                  <a16:creationId xmlns:a16="http://schemas.microsoft.com/office/drawing/2014/main" id="{1859E3E2-4198-428C-9472-9386F8970290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161E36E9-44A1-4040-BC57-BF6C597FFA01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32">
              <a:extLst>
                <a:ext uri="{FF2B5EF4-FFF2-40B4-BE49-F238E27FC236}">
                  <a16:creationId xmlns:a16="http://schemas.microsoft.com/office/drawing/2014/main" id="{ABEBF3B4-89B6-4E6A-B33C-51FCB63646DE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33">
              <a:extLst>
                <a:ext uri="{FF2B5EF4-FFF2-40B4-BE49-F238E27FC236}">
                  <a16:creationId xmlns:a16="http://schemas.microsoft.com/office/drawing/2014/main" id="{FC304B61-1EAC-4136-BB82-1B42A6E99550}"/>
                </a:ext>
              </a:extLst>
            </p:cNvPr>
            <p:cNvSpPr/>
            <p:nvPr/>
          </p:nvSpPr>
          <p:spPr>
            <a:xfrm>
              <a:off x="6295187" y="4108067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013A511E-3935-4359-AD32-E38575A22820}"/>
              </a:ext>
            </a:extLst>
          </p:cNvPr>
          <p:cNvGrpSpPr/>
          <p:nvPr/>
        </p:nvGrpSpPr>
        <p:grpSpPr>
          <a:xfrm>
            <a:off x="1110974" y="5429607"/>
            <a:ext cx="3682486" cy="1428393"/>
            <a:chOff x="2442781" y="3952529"/>
            <a:chExt cx="3682486" cy="2905471"/>
          </a:xfrm>
        </p:grpSpPr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71046C8D-DD2A-4AD9-8586-194AE1171C05}"/>
                </a:ext>
              </a:extLst>
            </p:cNvPr>
            <p:cNvSpPr/>
            <p:nvPr/>
          </p:nvSpPr>
          <p:spPr>
            <a:xfrm rot="16200000">
              <a:off x="1413622" y="4981691"/>
              <a:ext cx="2905468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E5BC5978-165A-4D9E-8E5A-3358398290DD}"/>
                </a:ext>
              </a:extLst>
            </p:cNvPr>
            <p:cNvSpPr/>
            <p:nvPr/>
          </p:nvSpPr>
          <p:spPr>
            <a:xfrm rot="16200000">
              <a:off x="2353090" y="4981691"/>
              <a:ext cx="2905468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8CE6811B-96A9-4B50-9583-B0083EE5D220}"/>
                </a:ext>
              </a:extLst>
            </p:cNvPr>
            <p:cNvSpPr/>
            <p:nvPr/>
          </p:nvSpPr>
          <p:spPr>
            <a:xfrm rot="16200000">
              <a:off x="3292558" y="4981690"/>
              <a:ext cx="2905468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49">
              <a:extLst>
                <a:ext uri="{FF2B5EF4-FFF2-40B4-BE49-F238E27FC236}">
                  <a16:creationId xmlns:a16="http://schemas.microsoft.com/office/drawing/2014/main" id="{A73094C7-5B48-42A0-BD94-C787FBEA9C9F}"/>
                </a:ext>
              </a:extLst>
            </p:cNvPr>
            <p:cNvSpPr/>
            <p:nvPr/>
          </p:nvSpPr>
          <p:spPr>
            <a:xfrm rot="16200000">
              <a:off x="4248959" y="4981688"/>
              <a:ext cx="2905468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B22F8375-677C-411B-81E9-5CCBE4A91836}"/>
              </a:ext>
            </a:extLst>
          </p:cNvPr>
          <p:cNvGrpSpPr/>
          <p:nvPr/>
        </p:nvGrpSpPr>
        <p:grpSpPr>
          <a:xfrm>
            <a:off x="1113826" y="4808208"/>
            <a:ext cx="3684277" cy="624790"/>
            <a:chOff x="2442783" y="3329136"/>
            <a:chExt cx="3684277" cy="624790"/>
          </a:xfrm>
        </p:grpSpPr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F6C63E6-A896-4CFE-A954-A932C199A3E1}"/>
                </a:ext>
              </a:extLst>
            </p:cNvPr>
            <p:cNvSpPr/>
            <p:nvPr/>
          </p:nvSpPr>
          <p:spPr>
            <a:xfrm rot="16200000">
              <a:off x="2797030" y="2974889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FD95F501-5A8D-4A24-A738-1877C3750899}"/>
                </a:ext>
              </a:extLst>
            </p:cNvPr>
            <p:cNvSpPr/>
            <p:nvPr/>
          </p:nvSpPr>
          <p:spPr>
            <a:xfrm rot="16200000">
              <a:off x="3507219" y="3205562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1519010-22BA-4A0E-8F3C-A2A736208D37}"/>
                </a:ext>
              </a:extLst>
            </p:cNvPr>
            <p:cNvSpPr/>
            <p:nvPr/>
          </p:nvSpPr>
          <p:spPr>
            <a:xfrm rot="16200000" flipV="1">
              <a:off x="5149417" y="2976283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AF02286B-81EA-4D20-9091-C145767FE826}"/>
                </a:ext>
              </a:extLst>
            </p:cNvPr>
            <p:cNvSpPr/>
            <p:nvPr/>
          </p:nvSpPr>
          <p:spPr>
            <a:xfrm rot="16200000" flipV="1">
              <a:off x="4423690" y="3206957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id="{D443F61F-1C0A-4BF9-804E-027648ED34D3}"/>
              </a:ext>
            </a:extLst>
          </p:cNvPr>
          <p:cNvGrpSpPr/>
          <p:nvPr/>
        </p:nvGrpSpPr>
        <p:grpSpPr>
          <a:xfrm rot="16200000">
            <a:off x="1832529" y="2868118"/>
            <a:ext cx="2261176" cy="1774274"/>
            <a:chOff x="6806217" y="2765513"/>
            <a:chExt cx="1199073" cy="1774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2036B-4CA5-4F53-88E2-95C64F208D54}"/>
                </a:ext>
              </a:extLst>
            </p:cNvPr>
            <p:cNvSpPr txBox="1"/>
            <p:nvPr/>
          </p:nvSpPr>
          <p:spPr>
            <a:xfrm>
              <a:off x="6806217" y="2765513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E0A569-BC89-4A18-999E-2FBF574E39BB}"/>
                </a:ext>
              </a:extLst>
            </p:cNvPr>
            <p:cNvSpPr txBox="1"/>
            <p:nvPr/>
          </p:nvSpPr>
          <p:spPr>
            <a:xfrm>
              <a:off x="6806217" y="3244086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A3E6D2-2669-4D78-B99F-CFBECD7F35D5}"/>
                </a:ext>
              </a:extLst>
            </p:cNvPr>
            <p:cNvSpPr txBox="1"/>
            <p:nvPr/>
          </p:nvSpPr>
          <p:spPr>
            <a:xfrm>
              <a:off x="6806217" y="3733137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2B3C3E-177C-4729-8DA5-9FEF13F67DE6}"/>
                </a:ext>
              </a:extLst>
            </p:cNvPr>
            <p:cNvSpPr txBox="1"/>
            <p:nvPr/>
          </p:nvSpPr>
          <p:spPr>
            <a:xfrm>
              <a:off x="6806217" y="4201233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3E7BDF3B-2FC7-4EBA-BD30-9526427FE948}"/>
              </a:ext>
            </a:extLst>
          </p:cNvPr>
          <p:cNvSpPr/>
          <p:nvPr/>
        </p:nvSpPr>
        <p:spPr>
          <a:xfrm flipH="1">
            <a:off x="4160245" y="574157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D6C03021-55B8-44CA-AF6A-5A7F02BF363B}"/>
              </a:ext>
            </a:extLst>
          </p:cNvPr>
          <p:cNvSpPr/>
          <p:nvPr/>
        </p:nvSpPr>
        <p:spPr>
          <a:xfrm>
            <a:off x="3223891" y="5740389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그룹 21">
            <a:extLst>
              <a:ext uri="{FF2B5EF4-FFF2-40B4-BE49-F238E27FC236}">
                <a16:creationId xmlns:a16="http://schemas.microsoft.com/office/drawing/2014/main" id="{8490D25D-8957-4CE2-A6ED-C3F5B605D08D}"/>
              </a:ext>
            </a:extLst>
          </p:cNvPr>
          <p:cNvGrpSpPr/>
          <p:nvPr/>
        </p:nvGrpSpPr>
        <p:grpSpPr>
          <a:xfrm>
            <a:off x="5842142" y="2624666"/>
            <a:ext cx="5020197" cy="646331"/>
            <a:chOff x="959011" y="2597626"/>
            <a:chExt cx="5020197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35914-4C82-40B6-B323-078F05602D3C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15138-E833-48B4-8161-338CDE391BE1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C94202D8-A1F6-4F50-9A3B-4B9CE18B440B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20">
            <a:extLst>
              <a:ext uri="{FF2B5EF4-FFF2-40B4-BE49-F238E27FC236}">
                <a16:creationId xmlns:a16="http://schemas.microsoft.com/office/drawing/2014/main" id="{13385961-1E1A-4C48-9E32-3FF2C6204436}"/>
              </a:ext>
            </a:extLst>
          </p:cNvPr>
          <p:cNvGrpSpPr/>
          <p:nvPr/>
        </p:nvGrpSpPr>
        <p:grpSpPr>
          <a:xfrm>
            <a:off x="5842142" y="3657196"/>
            <a:ext cx="5020197" cy="646331"/>
            <a:chOff x="959011" y="3630156"/>
            <a:chExt cx="5020197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4DE15F-0B63-4BF6-815D-4F9FA92C871A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A1949B-C490-45E2-AB30-7734E400B3BC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Chevron 26">
              <a:extLst>
                <a:ext uri="{FF2B5EF4-FFF2-40B4-BE49-F238E27FC236}">
                  <a16:creationId xmlns:a16="http://schemas.microsoft.com/office/drawing/2014/main" id="{60478AD3-A180-4D68-81A6-F0AB968CEC63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:a16="http://schemas.microsoft.com/office/drawing/2014/main" id="{05C7B535-A00A-429F-969E-AF6AC74D6461}"/>
              </a:ext>
            </a:extLst>
          </p:cNvPr>
          <p:cNvGrpSpPr/>
          <p:nvPr/>
        </p:nvGrpSpPr>
        <p:grpSpPr>
          <a:xfrm>
            <a:off x="5842142" y="5722256"/>
            <a:ext cx="5020197" cy="646331"/>
            <a:chOff x="959011" y="4662686"/>
            <a:chExt cx="5020197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42D00E-B40B-44D5-8709-385E45A6915A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4C5F10-6E49-41F5-A783-AA6F5E8345A4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" name="Chevron 27">
              <a:extLst>
                <a:ext uri="{FF2B5EF4-FFF2-40B4-BE49-F238E27FC236}">
                  <a16:creationId xmlns:a16="http://schemas.microsoft.com/office/drawing/2014/main" id="{48115782-E440-458C-BB96-12DC2DAA2ECC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">
            <a:extLst>
              <a:ext uri="{FF2B5EF4-FFF2-40B4-BE49-F238E27FC236}">
                <a16:creationId xmlns:a16="http://schemas.microsoft.com/office/drawing/2014/main" id="{B9B2BE22-F1F0-469E-99EC-555C5F9A343D}"/>
              </a:ext>
            </a:extLst>
          </p:cNvPr>
          <p:cNvGrpSpPr/>
          <p:nvPr/>
        </p:nvGrpSpPr>
        <p:grpSpPr>
          <a:xfrm>
            <a:off x="5842142" y="4648174"/>
            <a:ext cx="5020197" cy="646331"/>
            <a:chOff x="959011" y="5695216"/>
            <a:chExt cx="5020197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DC9DD1-3D88-478C-9818-A77E2E514348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611DE5-BB4B-4699-8B09-2671456D739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Chevron 28">
              <a:extLst>
                <a:ext uri="{FF2B5EF4-FFF2-40B4-BE49-F238E27FC236}">
                  <a16:creationId xmlns:a16="http://schemas.microsoft.com/office/drawing/2014/main" id="{250E2CC4-9777-496E-ADA4-7E244DD05B21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6C2D2A5-72F0-4BF2-AF2E-A7DCE3675FC5}"/>
              </a:ext>
            </a:extLst>
          </p:cNvPr>
          <p:cNvSpPr txBox="1"/>
          <p:nvPr/>
        </p:nvSpPr>
        <p:spPr>
          <a:xfrm>
            <a:off x="5943056" y="1494997"/>
            <a:ext cx="530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1BAC971-8561-465B-BFD1-7F1F148BF76A}"/>
              </a:ext>
            </a:extLst>
          </p:cNvPr>
          <p:cNvSpPr txBox="1"/>
          <p:nvPr/>
        </p:nvSpPr>
        <p:spPr>
          <a:xfrm>
            <a:off x="1178404" y="2886324"/>
            <a:ext cx="532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71625-B247-4327-9E18-6A739595068B}"/>
              </a:ext>
            </a:extLst>
          </p:cNvPr>
          <p:cNvSpPr txBox="1"/>
          <p:nvPr/>
        </p:nvSpPr>
        <p:spPr>
          <a:xfrm>
            <a:off x="1178405" y="3429130"/>
            <a:ext cx="532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6" name="직사각형 1">
            <a:extLst>
              <a:ext uri="{FF2B5EF4-FFF2-40B4-BE49-F238E27FC236}">
                <a16:creationId xmlns:a16="http://schemas.microsoft.com/office/drawing/2014/main" id="{0D7BF757-6308-4273-B43F-10D013A1C0FC}"/>
              </a:ext>
            </a:extLst>
          </p:cNvPr>
          <p:cNvSpPr/>
          <p:nvPr/>
        </p:nvSpPr>
        <p:spPr>
          <a:xfrm>
            <a:off x="3425981" y="1462373"/>
            <a:ext cx="307896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8D417-991D-403C-9FF7-7818F8E7EE9F}"/>
              </a:ext>
            </a:extLst>
          </p:cNvPr>
          <p:cNvSpPr txBox="1"/>
          <p:nvPr/>
        </p:nvSpPr>
        <p:spPr>
          <a:xfrm>
            <a:off x="3605198" y="462751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D4505F-F313-421C-B1EE-E2E81AF513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BBC637C-979D-4355-9DA1-DF008766338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EC67B12-E28A-4A58-90D4-A1DB28E2DD40}"/>
              </a:ext>
            </a:extLst>
          </p:cNvPr>
          <p:cNvGrpSpPr/>
          <p:nvPr/>
        </p:nvGrpSpPr>
        <p:grpSpPr>
          <a:xfrm>
            <a:off x="4360304" y="3781873"/>
            <a:ext cx="3499646" cy="2243730"/>
            <a:chOff x="4256414" y="3317194"/>
            <a:chExt cx="3674701" cy="2355965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1148C8F4-25F6-47E6-87FA-C6D0F96644A0}"/>
                </a:ext>
              </a:extLst>
            </p:cNvPr>
            <p:cNvSpPr/>
            <p:nvPr/>
          </p:nvSpPr>
          <p:spPr>
            <a:xfrm>
              <a:off x="4430739" y="3317194"/>
              <a:ext cx="3326051" cy="2110091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7527924-5972-42C1-9E9C-4D480A5337F2}"/>
                </a:ext>
              </a:extLst>
            </p:cNvPr>
            <p:cNvSpPr/>
            <p:nvPr/>
          </p:nvSpPr>
          <p:spPr>
            <a:xfrm>
              <a:off x="4540287" y="3429000"/>
              <a:ext cx="3106955" cy="1886525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88EABC7-1BD8-4767-9B6D-DD5A8F7790D0}"/>
                </a:ext>
              </a:extLst>
            </p:cNvPr>
            <p:cNvSpPr/>
            <p:nvPr/>
          </p:nvSpPr>
          <p:spPr>
            <a:xfrm>
              <a:off x="4256414" y="5458578"/>
              <a:ext cx="3674701" cy="214581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FCD2658-E89A-4FA1-925C-2399CB300716}"/>
                </a:ext>
              </a:extLst>
            </p:cNvPr>
            <p:cNvGrpSpPr/>
            <p:nvPr/>
          </p:nvGrpSpPr>
          <p:grpSpPr>
            <a:xfrm>
              <a:off x="4635784" y="3425565"/>
              <a:ext cx="2902367" cy="1890332"/>
              <a:chOff x="4635784" y="3425565"/>
              <a:chExt cx="2902367" cy="1890332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83FC7468-C829-449B-9B39-113A2B28019C}"/>
                  </a:ext>
                </a:extLst>
              </p:cNvPr>
              <p:cNvSpPr/>
              <p:nvPr/>
            </p:nvSpPr>
            <p:spPr>
              <a:xfrm>
                <a:off x="4635784" y="3425565"/>
                <a:ext cx="2902367" cy="1890331"/>
              </a:xfrm>
              <a:custGeom>
                <a:avLst/>
                <a:gdLst>
                  <a:gd name="connsiteX0" fmla="*/ 1751112 w 2902367"/>
                  <a:gd name="connsiteY0" fmla="*/ 259809 h 1890331"/>
                  <a:gd name="connsiteX1" fmla="*/ 1691697 w 2902367"/>
                  <a:gd name="connsiteY1" fmla="*/ 285052 h 1890331"/>
                  <a:gd name="connsiteX2" fmla="*/ 1578983 w 2902367"/>
                  <a:gd name="connsiteY2" fmla="*/ 331309 h 1890331"/>
                  <a:gd name="connsiteX3" fmla="*/ 1589069 w 2902367"/>
                  <a:gd name="connsiteY3" fmla="*/ 335540 h 1890331"/>
                  <a:gd name="connsiteX4" fmla="*/ 1626022 w 2902367"/>
                  <a:gd name="connsiteY4" fmla="*/ 349278 h 1890331"/>
                  <a:gd name="connsiteX5" fmla="*/ 1691146 w 2902367"/>
                  <a:gd name="connsiteY5" fmla="*/ 480773 h 1890331"/>
                  <a:gd name="connsiteX6" fmla="*/ 1657932 w 2902367"/>
                  <a:gd name="connsiteY6" fmla="*/ 551172 h 1890331"/>
                  <a:gd name="connsiteX7" fmla="*/ 1647499 w 2902367"/>
                  <a:gd name="connsiteY7" fmla="*/ 567316 h 1890331"/>
                  <a:gd name="connsiteX8" fmla="*/ 1607966 w 2902367"/>
                  <a:gd name="connsiteY8" fmla="*/ 646874 h 1890331"/>
                  <a:gd name="connsiteX9" fmla="*/ 1577650 w 2902367"/>
                  <a:gd name="connsiteY9" fmla="*/ 684464 h 1890331"/>
                  <a:gd name="connsiteX10" fmla="*/ 1549797 w 2902367"/>
                  <a:gd name="connsiteY10" fmla="*/ 683711 h 1890331"/>
                  <a:gd name="connsiteX11" fmla="*/ 1535016 w 2902367"/>
                  <a:gd name="connsiteY11" fmla="*/ 667683 h 1890331"/>
                  <a:gd name="connsiteX12" fmla="*/ 1485426 w 2902367"/>
                  <a:gd name="connsiteY12" fmla="*/ 577141 h 1890331"/>
                  <a:gd name="connsiteX13" fmla="*/ 1470153 w 2902367"/>
                  <a:gd name="connsiteY13" fmla="*/ 553723 h 1890331"/>
                  <a:gd name="connsiteX14" fmla="*/ 1433866 w 2902367"/>
                  <a:gd name="connsiteY14" fmla="*/ 465383 h 1890331"/>
                  <a:gd name="connsiteX15" fmla="*/ 1459835 w 2902367"/>
                  <a:gd name="connsiteY15" fmla="*/ 384521 h 1890331"/>
                  <a:gd name="connsiteX16" fmla="*/ 1463892 w 2902367"/>
                  <a:gd name="connsiteY16" fmla="*/ 375392 h 1890331"/>
                  <a:gd name="connsiteX17" fmla="*/ 1455603 w 2902367"/>
                  <a:gd name="connsiteY17" fmla="*/ 378406 h 1890331"/>
                  <a:gd name="connsiteX18" fmla="*/ 1197019 w 2902367"/>
                  <a:gd name="connsiteY18" fmla="*/ 467354 h 1890331"/>
                  <a:gd name="connsiteX19" fmla="*/ 1081175 w 2902367"/>
                  <a:gd name="connsiteY19" fmla="*/ 501728 h 1890331"/>
                  <a:gd name="connsiteX20" fmla="*/ 1077465 w 2902367"/>
                  <a:gd name="connsiteY20" fmla="*/ 510713 h 1890331"/>
                  <a:gd name="connsiteX21" fmla="*/ 1131460 w 2902367"/>
                  <a:gd name="connsiteY21" fmla="*/ 619137 h 1890331"/>
                  <a:gd name="connsiteX22" fmla="*/ 1265389 w 2902367"/>
                  <a:gd name="connsiteY22" fmla="*/ 887431 h 1890331"/>
                  <a:gd name="connsiteX23" fmla="*/ 1395174 w 2902367"/>
                  <a:gd name="connsiteY23" fmla="*/ 1147841 h 1890331"/>
                  <a:gd name="connsiteX24" fmla="*/ 1406448 w 2902367"/>
                  <a:gd name="connsiteY24" fmla="*/ 1152304 h 1890331"/>
                  <a:gd name="connsiteX25" fmla="*/ 1449575 w 2902367"/>
                  <a:gd name="connsiteY25" fmla="*/ 1134190 h 1890331"/>
                  <a:gd name="connsiteX26" fmla="*/ 1736012 w 2902367"/>
                  <a:gd name="connsiteY26" fmla="*/ 1024867 h 1890331"/>
                  <a:gd name="connsiteX27" fmla="*/ 2078472 w 2902367"/>
                  <a:gd name="connsiteY27" fmla="*/ 917979 h 1890331"/>
                  <a:gd name="connsiteX28" fmla="*/ 2083486 w 2902367"/>
                  <a:gd name="connsiteY28" fmla="*/ 906530 h 1890331"/>
                  <a:gd name="connsiteX29" fmla="*/ 2018826 w 2902367"/>
                  <a:gd name="connsiteY29" fmla="*/ 777093 h 1890331"/>
                  <a:gd name="connsiteX30" fmla="*/ 1763081 w 2902367"/>
                  <a:gd name="connsiteY30" fmla="*/ 264330 h 1890331"/>
                  <a:gd name="connsiteX31" fmla="*/ 1751112 w 2902367"/>
                  <a:gd name="connsiteY31" fmla="*/ 259809 h 1890331"/>
                  <a:gd name="connsiteX32" fmla="*/ 304748 w 2902367"/>
                  <a:gd name="connsiteY32" fmla="*/ 0 h 1890331"/>
                  <a:gd name="connsiteX33" fmla="*/ 442579 w 2902367"/>
                  <a:gd name="connsiteY33" fmla="*/ 0 h 1890331"/>
                  <a:gd name="connsiteX34" fmla="*/ 443959 w 2902367"/>
                  <a:gd name="connsiteY34" fmla="*/ 4296 h 1890331"/>
                  <a:gd name="connsiteX35" fmla="*/ 444771 w 2902367"/>
                  <a:gd name="connsiteY35" fmla="*/ 14469 h 1890331"/>
                  <a:gd name="connsiteX36" fmla="*/ 506823 w 2902367"/>
                  <a:gd name="connsiteY36" fmla="*/ 139675 h 1890331"/>
                  <a:gd name="connsiteX37" fmla="*/ 689154 w 2902367"/>
                  <a:gd name="connsiteY37" fmla="*/ 504800 h 1890331"/>
                  <a:gd name="connsiteX38" fmla="*/ 706283 w 2902367"/>
                  <a:gd name="connsiteY38" fmla="*/ 512886 h 1890331"/>
                  <a:gd name="connsiteX39" fmla="*/ 857196 w 2902367"/>
                  <a:gd name="connsiteY39" fmla="*/ 469557 h 1890331"/>
                  <a:gd name="connsiteX40" fmla="*/ 945101 w 2902367"/>
                  <a:gd name="connsiteY40" fmla="*/ 443589 h 1890331"/>
                  <a:gd name="connsiteX41" fmla="*/ 1138126 w 2902367"/>
                  <a:gd name="connsiteY41" fmla="*/ 389188 h 1890331"/>
                  <a:gd name="connsiteX42" fmla="*/ 1312458 w 2902367"/>
                  <a:gd name="connsiteY42" fmla="*/ 331048 h 1890331"/>
                  <a:gd name="connsiteX43" fmla="*/ 1499194 w 2902367"/>
                  <a:gd name="connsiteY43" fmla="*/ 262098 h 1890331"/>
                  <a:gd name="connsiteX44" fmla="*/ 1502208 w 2902367"/>
                  <a:gd name="connsiteY44" fmla="*/ 253983 h 1890331"/>
                  <a:gd name="connsiteX45" fmla="*/ 1479949 w 2902367"/>
                  <a:gd name="connsiteY45" fmla="*/ 212741 h 1890331"/>
                  <a:gd name="connsiteX46" fmla="*/ 1365300 w 2902367"/>
                  <a:gd name="connsiteY46" fmla="*/ 0 h 1890331"/>
                  <a:gd name="connsiteX47" fmla="*/ 1494710 w 2902367"/>
                  <a:gd name="connsiteY47" fmla="*/ 0 h 1890331"/>
                  <a:gd name="connsiteX48" fmla="*/ 1594954 w 2902367"/>
                  <a:gd name="connsiteY48" fmla="*/ 187120 h 1890331"/>
                  <a:gd name="connsiteX49" fmla="*/ 1608344 w 2902367"/>
                  <a:gd name="connsiteY49" fmla="*/ 212017 h 1890331"/>
                  <a:gd name="connsiteX50" fmla="*/ 1617357 w 2902367"/>
                  <a:gd name="connsiteY50" fmla="*/ 214393 h 1890331"/>
                  <a:gd name="connsiteX51" fmla="*/ 1711812 w 2902367"/>
                  <a:gd name="connsiteY51" fmla="*/ 174600 h 1890331"/>
                  <a:gd name="connsiteX52" fmla="*/ 1819657 w 2902367"/>
                  <a:gd name="connsiteY52" fmla="*/ 127213 h 1890331"/>
                  <a:gd name="connsiteX53" fmla="*/ 1952688 w 2902367"/>
                  <a:gd name="connsiteY53" fmla="*/ 65016 h 1890331"/>
                  <a:gd name="connsiteX54" fmla="*/ 2079369 w 2902367"/>
                  <a:gd name="connsiteY54" fmla="*/ 0 h 1890331"/>
                  <a:gd name="connsiteX55" fmla="*/ 2283276 w 2902367"/>
                  <a:gd name="connsiteY55" fmla="*/ 0 h 1890331"/>
                  <a:gd name="connsiteX56" fmla="*/ 2226402 w 2902367"/>
                  <a:gd name="connsiteY56" fmla="*/ 32381 h 1890331"/>
                  <a:gd name="connsiteX57" fmla="*/ 1875420 w 2902367"/>
                  <a:gd name="connsiteY57" fmla="*/ 205959 h 1890331"/>
                  <a:gd name="connsiteX58" fmla="*/ 1873420 w 2902367"/>
                  <a:gd name="connsiteY58" fmla="*/ 215756 h 1890331"/>
                  <a:gd name="connsiteX59" fmla="*/ 1987526 w 2902367"/>
                  <a:gd name="connsiteY59" fmla="*/ 444227 h 1890331"/>
                  <a:gd name="connsiteX60" fmla="*/ 2196231 w 2902367"/>
                  <a:gd name="connsiteY60" fmla="*/ 862912 h 1890331"/>
                  <a:gd name="connsiteX61" fmla="*/ 2201360 w 2902367"/>
                  <a:gd name="connsiteY61" fmla="*/ 881229 h 1890331"/>
                  <a:gd name="connsiteX62" fmla="*/ 2208200 w 2902367"/>
                  <a:gd name="connsiteY62" fmla="*/ 886562 h 1890331"/>
                  <a:gd name="connsiteX63" fmla="*/ 2282628 w 2902367"/>
                  <a:gd name="connsiteY63" fmla="*/ 868825 h 1890331"/>
                  <a:gd name="connsiteX64" fmla="*/ 2480494 w 2902367"/>
                  <a:gd name="connsiteY64" fmla="*/ 828249 h 1890331"/>
                  <a:gd name="connsiteX65" fmla="*/ 2654999 w 2902367"/>
                  <a:gd name="connsiteY65" fmla="*/ 798338 h 1890331"/>
                  <a:gd name="connsiteX66" fmla="*/ 2772148 w 2902367"/>
                  <a:gd name="connsiteY66" fmla="*/ 781587 h 1890331"/>
                  <a:gd name="connsiteX67" fmla="*/ 2863849 w 2902367"/>
                  <a:gd name="connsiteY67" fmla="*/ 769095 h 1890331"/>
                  <a:gd name="connsiteX68" fmla="*/ 2895035 w 2902367"/>
                  <a:gd name="connsiteY68" fmla="*/ 765501 h 1890331"/>
                  <a:gd name="connsiteX69" fmla="*/ 2902367 w 2902367"/>
                  <a:gd name="connsiteY69" fmla="*/ 771761 h 1890331"/>
                  <a:gd name="connsiteX70" fmla="*/ 2902309 w 2902367"/>
                  <a:gd name="connsiteY70" fmla="*/ 852681 h 1890331"/>
                  <a:gd name="connsiteX71" fmla="*/ 2895962 w 2902367"/>
                  <a:gd name="connsiteY71" fmla="*/ 859521 h 1890331"/>
                  <a:gd name="connsiteX72" fmla="*/ 2814521 w 2902367"/>
                  <a:gd name="connsiteY72" fmla="*/ 870129 h 1890331"/>
                  <a:gd name="connsiteX73" fmla="*/ 2705371 w 2902367"/>
                  <a:gd name="connsiteY73" fmla="*/ 885461 h 1890331"/>
                  <a:gd name="connsiteX74" fmla="*/ 2602106 w 2902367"/>
                  <a:gd name="connsiteY74" fmla="*/ 901981 h 1890331"/>
                  <a:gd name="connsiteX75" fmla="*/ 2469944 w 2902367"/>
                  <a:gd name="connsiteY75" fmla="*/ 925689 h 1890331"/>
                  <a:gd name="connsiteX76" fmla="*/ 2297496 w 2902367"/>
                  <a:gd name="connsiteY76" fmla="*/ 961801 h 1890331"/>
                  <a:gd name="connsiteX77" fmla="*/ 2240313 w 2902367"/>
                  <a:gd name="connsiteY77" fmla="*/ 975104 h 1890331"/>
                  <a:gd name="connsiteX78" fmla="*/ 2224344 w 2902367"/>
                  <a:gd name="connsiteY78" fmla="*/ 976728 h 1890331"/>
                  <a:gd name="connsiteX79" fmla="*/ 2030942 w 2902367"/>
                  <a:gd name="connsiteY79" fmla="*/ 1026520 h 1890331"/>
                  <a:gd name="connsiteX80" fmla="*/ 1851249 w 2902367"/>
                  <a:gd name="connsiteY80" fmla="*/ 1083471 h 1890331"/>
                  <a:gd name="connsiteX81" fmla="*/ 1624603 w 2902367"/>
                  <a:gd name="connsiteY81" fmla="*/ 1165377 h 1890331"/>
                  <a:gd name="connsiteX82" fmla="*/ 1431462 w 2902367"/>
                  <a:gd name="connsiteY82" fmla="*/ 1243051 h 1890331"/>
                  <a:gd name="connsiteX83" fmla="*/ 1338166 w 2902367"/>
                  <a:gd name="connsiteY83" fmla="*/ 1283366 h 1890331"/>
                  <a:gd name="connsiteX84" fmla="*/ 1332166 w 2902367"/>
                  <a:gd name="connsiteY84" fmla="*/ 1286495 h 1890331"/>
                  <a:gd name="connsiteX85" fmla="*/ 1365584 w 2902367"/>
                  <a:gd name="connsiteY85" fmla="*/ 1304378 h 1890331"/>
                  <a:gd name="connsiteX86" fmla="*/ 1560000 w 2902367"/>
                  <a:gd name="connsiteY86" fmla="*/ 1406803 h 1890331"/>
                  <a:gd name="connsiteX87" fmla="*/ 1849104 w 2902367"/>
                  <a:gd name="connsiteY87" fmla="*/ 1559977 h 1890331"/>
                  <a:gd name="connsiteX88" fmla="*/ 2021725 w 2902367"/>
                  <a:gd name="connsiteY88" fmla="*/ 1651418 h 1890331"/>
                  <a:gd name="connsiteX89" fmla="*/ 2182783 w 2902367"/>
                  <a:gd name="connsiteY89" fmla="*/ 1734773 h 1890331"/>
                  <a:gd name="connsiteX90" fmla="*/ 2477890 w 2902367"/>
                  <a:gd name="connsiteY90" fmla="*/ 1890331 h 1890331"/>
                  <a:gd name="connsiteX91" fmla="*/ 2233709 w 2902367"/>
                  <a:gd name="connsiteY91" fmla="*/ 1890331 h 1890331"/>
                  <a:gd name="connsiteX92" fmla="*/ 2119368 w 2902367"/>
                  <a:gd name="connsiteY92" fmla="*/ 1829575 h 1890331"/>
                  <a:gd name="connsiteX93" fmla="*/ 2080792 w 2902367"/>
                  <a:gd name="connsiteY93" fmla="*/ 1809230 h 1890331"/>
                  <a:gd name="connsiteX94" fmla="*/ 1908721 w 2902367"/>
                  <a:gd name="connsiteY94" fmla="*/ 1720745 h 1890331"/>
                  <a:gd name="connsiteX95" fmla="*/ 1598055 w 2902367"/>
                  <a:gd name="connsiteY95" fmla="*/ 1556499 h 1890331"/>
                  <a:gd name="connsiteX96" fmla="*/ 1291388 w 2902367"/>
                  <a:gd name="connsiteY96" fmla="*/ 1393558 h 1890331"/>
                  <a:gd name="connsiteX97" fmla="*/ 1207164 w 2902367"/>
                  <a:gd name="connsiteY97" fmla="*/ 1348924 h 1890331"/>
                  <a:gd name="connsiteX98" fmla="*/ 1194383 w 2902367"/>
                  <a:gd name="connsiteY98" fmla="*/ 1348693 h 1890331"/>
                  <a:gd name="connsiteX99" fmla="*/ 1027616 w 2902367"/>
                  <a:gd name="connsiteY99" fmla="*/ 1431989 h 1890331"/>
                  <a:gd name="connsiteX100" fmla="*/ 892556 w 2902367"/>
                  <a:gd name="connsiteY100" fmla="*/ 1498302 h 1890331"/>
                  <a:gd name="connsiteX101" fmla="*/ 753380 w 2902367"/>
                  <a:gd name="connsiteY101" fmla="*/ 1569774 h 1890331"/>
                  <a:gd name="connsiteX102" fmla="*/ 596236 w 2902367"/>
                  <a:gd name="connsiteY102" fmla="*/ 1655939 h 1890331"/>
                  <a:gd name="connsiteX103" fmla="*/ 461495 w 2902367"/>
                  <a:gd name="connsiteY103" fmla="*/ 1734193 h 1890331"/>
                  <a:gd name="connsiteX104" fmla="*/ 283251 w 2902367"/>
                  <a:gd name="connsiteY104" fmla="*/ 1844849 h 1890331"/>
                  <a:gd name="connsiteX105" fmla="*/ 215887 w 2902367"/>
                  <a:gd name="connsiteY105" fmla="*/ 1890331 h 1890331"/>
                  <a:gd name="connsiteX106" fmla="*/ 50227 w 2902367"/>
                  <a:gd name="connsiteY106" fmla="*/ 1890331 h 1890331"/>
                  <a:gd name="connsiteX107" fmla="*/ 288177 w 2902367"/>
                  <a:gd name="connsiteY107" fmla="*/ 1729903 h 1890331"/>
                  <a:gd name="connsiteX108" fmla="*/ 509780 w 2902367"/>
                  <a:gd name="connsiteY108" fmla="*/ 1596901 h 1890331"/>
                  <a:gd name="connsiteX109" fmla="*/ 693647 w 2902367"/>
                  <a:gd name="connsiteY109" fmla="*/ 1495461 h 1890331"/>
                  <a:gd name="connsiteX110" fmla="*/ 880383 w 2902367"/>
                  <a:gd name="connsiteY110" fmla="*/ 1401064 h 1890331"/>
                  <a:gd name="connsiteX111" fmla="*/ 1055816 w 2902367"/>
                  <a:gd name="connsiteY111" fmla="*/ 1311392 h 1890331"/>
                  <a:gd name="connsiteX112" fmla="*/ 1241972 w 2902367"/>
                  <a:gd name="connsiteY112" fmla="*/ 1223371 h 1890331"/>
                  <a:gd name="connsiteX113" fmla="*/ 1283968 w 2902367"/>
                  <a:gd name="connsiteY113" fmla="*/ 1204562 h 1890331"/>
                  <a:gd name="connsiteX114" fmla="*/ 1286721 w 2902367"/>
                  <a:gd name="connsiteY114" fmla="*/ 1196359 h 1890331"/>
                  <a:gd name="connsiteX115" fmla="*/ 1164849 w 2902367"/>
                  <a:gd name="connsiteY115" fmla="*/ 951918 h 1890331"/>
                  <a:gd name="connsiteX116" fmla="*/ 969592 w 2902367"/>
                  <a:gd name="connsiteY116" fmla="*/ 560709 h 1890331"/>
                  <a:gd name="connsiteX117" fmla="*/ 960955 w 2902367"/>
                  <a:gd name="connsiteY117" fmla="*/ 542449 h 1890331"/>
                  <a:gd name="connsiteX118" fmla="*/ 952115 w 2902367"/>
                  <a:gd name="connsiteY118" fmla="*/ 538797 h 1890331"/>
                  <a:gd name="connsiteX119" fmla="*/ 822388 w 2902367"/>
                  <a:gd name="connsiteY119" fmla="*/ 577750 h 1890331"/>
                  <a:gd name="connsiteX120" fmla="*/ 629566 w 2902367"/>
                  <a:gd name="connsiteY120" fmla="*/ 630151 h 1890331"/>
                  <a:gd name="connsiteX121" fmla="*/ 490332 w 2902367"/>
                  <a:gd name="connsiteY121" fmla="*/ 664496 h 1890331"/>
                  <a:gd name="connsiteX122" fmla="*/ 330608 w 2902367"/>
                  <a:gd name="connsiteY122" fmla="*/ 698985 h 1890331"/>
                  <a:gd name="connsiteX123" fmla="*/ 157987 w 2902367"/>
                  <a:gd name="connsiteY123" fmla="*/ 730258 h 1890331"/>
                  <a:gd name="connsiteX124" fmla="*/ 36056 w 2902367"/>
                  <a:gd name="connsiteY124" fmla="*/ 747416 h 1890331"/>
                  <a:gd name="connsiteX125" fmla="*/ 6436 w 2902367"/>
                  <a:gd name="connsiteY125" fmla="*/ 750720 h 1890331"/>
                  <a:gd name="connsiteX126" fmla="*/ 2 w 2902367"/>
                  <a:gd name="connsiteY126" fmla="*/ 744517 h 1890331"/>
                  <a:gd name="connsiteX127" fmla="*/ 2 w 2902367"/>
                  <a:gd name="connsiteY127" fmla="*/ 666844 h 1890331"/>
                  <a:gd name="connsiteX128" fmla="*/ 7885 w 2902367"/>
                  <a:gd name="connsiteY128" fmla="*/ 658525 h 1890331"/>
                  <a:gd name="connsiteX129" fmla="*/ 98050 w 2902367"/>
                  <a:gd name="connsiteY129" fmla="*/ 646642 h 1890331"/>
                  <a:gd name="connsiteX130" fmla="*/ 217025 w 2902367"/>
                  <a:gd name="connsiteY130" fmla="*/ 626557 h 1890331"/>
                  <a:gd name="connsiteX131" fmla="*/ 344085 w 2902367"/>
                  <a:gd name="connsiteY131" fmla="*/ 601516 h 1890331"/>
                  <a:gd name="connsiteX132" fmla="*/ 540183 w 2902367"/>
                  <a:gd name="connsiteY132" fmla="*/ 556622 h 1890331"/>
                  <a:gd name="connsiteX133" fmla="*/ 573021 w 2902367"/>
                  <a:gd name="connsiteY133" fmla="*/ 548594 h 1890331"/>
                  <a:gd name="connsiteX134" fmla="*/ 574643 w 2902367"/>
                  <a:gd name="connsiteY134" fmla="*/ 541464 h 1890331"/>
                  <a:gd name="connsiteX135" fmla="*/ 527778 w 2902367"/>
                  <a:gd name="connsiteY135" fmla="*/ 447415 h 1890331"/>
                  <a:gd name="connsiteX136" fmla="*/ 384111 w 2902367"/>
                  <a:gd name="connsiteY136" fmla="*/ 159616 h 18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2902367" h="1890331">
                    <a:moveTo>
                      <a:pt x="1751112" y="259809"/>
                    </a:moveTo>
                    <a:cubicBezTo>
                      <a:pt x="1731577" y="268764"/>
                      <a:pt x="1711579" y="276850"/>
                      <a:pt x="1691697" y="285052"/>
                    </a:cubicBezTo>
                    <a:cubicBezTo>
                      <a:pt x="1654164" y="300558"/>
                      <a:pt x="1616545" y="315890"/>
                      <a:pt x="1578983" y="331309"/>
                    </a:cubicBezTo>
                    <a:cubicBezTo>
                      <a:pt x="1581447" y="334874"/>
                      <a:pt x="1585504" y="334729"/>
                      <a:pt x="1589069" y="335540"/>
                    </a:cubicBezTo>
                    <a:cubicBezTo>
                      <a:pt x="1602054" y="338323"/>
                      <a:pt x="1614719" y="342236"/>
                      <a:pt x="1626022" y="349278"/>
                    </a:cubicBezTo>
                    <a:cubicBezTo>
                      <a:pt x="1674800" y="379623"/>
                      <a:pt x="1697638" y="423213"/>
                      <a:pt x="1691146" y="480773"/>
                    </a:cubicBezTo>
                    <a:cubicBezTo>
                      <a:pt x="1688103" y="507756"/>
                      <a:pt x="1677061" y="531551"/>
                      <a:pt x="1657932" y="551172"/>
                    </a:cubicBezTo>
                    <a:cubicBezTo>
                      <a:pt x="1653324" y="555897"/>
                      <a:pt x="1649933" y="561200"/>
                      <a:pt x="1647499" y="567316"/>
                    </a:cubicBezTo>
                    <a:cubicBezTo>
                      <a:pt x="1636514" y="594936"/>
                      <a:pt x="1623617" y="621601"/>
                      <a:pt x="1607966" y="646874"/>
                    </a:cubicBezTo>
                    <a:cubicBezTo>
                      <a:pt x="1599445" y="660641"/>
                      <a:pt x="1590286" y="674002"/>
                      <a:pt x="1577650" y="684464"/>
                    </a:cubicBezTo>
                    <a:cubicBezTo>
                      <a:pt x="1567187" y="693101"/>
                      <a:pt x="1559709" y="692840"/>
                      <a:pt x="1549797" y="683711"/>
                    </a:cubicBezTo>
                    <a:cubicBezTo>
                      <a:pt x="1544464" y="678783"/>
                      <a:pt x="1539422" y="673538"/>
                      <a:pt x="1535016" y="667683"/>
                    </a:cubicBezTo>
                    <a:cubicBezTo>
                      <a:pt x="1514120" y="639889"/>
                      <a:pt x="1498729" y="609051"/>
                      <a:pt x="1485426" y="577141"/>
                    </a:cubicBezTo>
                    <a:cubicBezTo>
                      <a:pt x="1481717" y="568243"/>
                      <a:pt x="1476819" y="560708"/>
                      <a:pt x="1470153" y="553723"/>
                    </a:cubicBezTo>
                    <a:cubicBezTo>
                      <a:pt x="1446676" y="529087"/>
                      <a:pt x="1434649" y="499467"/>
                      <a:pt x="1433866" y="465383"/>
                    </a:cubicBezTo>
                    <a:cubicBezTo>
                      <a:pt x="1433171" y="435444"/>
                      <a:pt x="1442445" y="408693"/>
                      <a:pt x="1459835" y="384521"/>
                    </a:cubicBezTo>
                    <a:cubicBezTo>
                      <a:pt x="1461748" y="381826"/>
                      <a:pt x="1464994" y="379536"/>
                      <a:pt x="1463892" y="375392"/>
                    </a:cubicBezTo>
                    <a:cubicBezTo>
                      <a:pt x="1461139" y="376406"/>
                      <a:pt x="1458357" y="377392"/>
                      <a:pt x="1455603" y="378406"/>
                    </a:cubicBezTo>
                    <a:cubicBezTo>
                      <a:pt x="1370075" y="409968"/>
                      <a:pt x="1283996" y="440023"/>
                      <a:pt x="1197019" y="467354"/>
                    </a:cubicBezTo>
                    <a:cubicBezTo>
                      <a:pt x="1158588" y="479440"/>
                      <a:pt x="1120157" y="491526"/>
                      <a:pt x="1081175" y="501728"/>
                    </a:cubicBezTo>
                    <a:cubicBezTo>
                      <a:pt x="1075117" y="503322"/>
                      <a:pt x="1074538" y="504974"/>
                      <a:pt x="1077465" y="510713"/>
                    </a:cubicBezTo>
                    <a:cubicBezTo>
                      <a:pt x="1095753" y="546709"/>
                      <a:pt x="1113433" y="582995"/>
                      <a:pt x="1131460" y="619137"/>
                    </a:cubicBezTo>
                    <a:cubicBezTo>
                      <a:pt x="1176064" y="708578"/>
                      <a:pt x="1220756" y="797990"/>
                      <a:pt x="1265389" y="887431"/>
                    </a:cubicBezTo>
                    <a:cubicBezTo>
                      <a:pt x="1308690" y="974205"/>
                      <a:pt x="1352048" y="1060980"/>
                      <a:pt x="1395174" y="1147841"/>
                    </a:cubicBezTo>
                    <a:cubicBezTo>
                      <a:pt x="1397985" y="1153493"/>
                      <a:pt x="1400073" y="1155290"/>
                      <a:pt x="1406448" y="1152304"/>
                    </a:cubicBezTo>
                    <a:cubicBezTo>
                      <a:pt x="1420563" y="1145726"/>
                      <a:pt x="1435142" y="1140103"/>
                      <a:pt x="1449575" y="1134190"/>
                    </a:cubicBezTo>
                    <a:cubicBezTo>
                      <a:pt x="1544204" y="1095556"/>
                      <a:pt x="1639615" y="1058922"/>
                      <a:pt x="1736012" y="1024867"/>
                    </a:cubicBezTo>
                    <a:cubicBezTo>
                      <a:pt x="1848842" y="984987"/>
                      <a:pt x="1962715" y="948468"/>
                      <a:pt x="2078472" y="917979"/>
                    </a:cubicBezTo>
                    <a:cubicBezTo>
                      <a:pt x="2087949" y="915486"/>
                      <a:pt x="2087979" y="915515"/>
                      <a:pt x="2083486" y="906530"/>
                    </a:cubicBezTo>
                    <a:cubicBezTo>
                      <a:pt x="2061923" y="863375"/>
                      <a:pt x="2040360" y="820249"/>
                      <a:pt x="2018826" y="777093"/>
                    </a:cubicBezTo>
                    <a:cubicBezTo>
                      <a:pt x="1933529" y="606211"/>
                      <a:pt x="1848233" y="435299"/>
                      <a:pt x="1763081" y="264330"/>
                    </a:cubicBezTo>
                    <a:cubicBezTo>
                      <a:pt x="1760096" y="258330"/>
                      <a:pt x="1757865" y="256707"/>
                      <a:pt x="1751112" y="259809"/>
                    </a:cubicBezTo>
                    <a:close/>
                    <a:moveTo>
                      <a:pt x="304748" y="0"/>
                    </a:moveTo>
                    <a:lnTo>
                      <a:pt x="442579" y="0"/>
                    </a:lnTo>
                    <a:lnTo>
                      <a:pt x="443959" y="4296"/>
                    </a:lnTo>
                    <a:cubicBezTo>
                      <a:pt x="440597" y="8412"/>
                      <a:pt x="443177" y="11252"/>
                      <a:pt x="444771" y="14469"/>
                    </a:cubicBezTo>
                    <a:cubicBezTo>
                      <a:pt x="465435" y="56205"/>
                      <a:pt x="486013" y="97998"/>
                      <a:pt x="506823" y="139675"/>
                    </a:cubicBezTo>
                    <a:cubicBezTo>
                      <a:pt x="567542" y="261403"/>
                      <a:pt x="628377" y="383102"/>
                      <a:pt x="689154" y="504800"/>
                    </a:cubicBezTo>
                    <a:cubicBezTo>
                      <a:pt x="694690" y="515900"/>
                      <a:pt x="694719" y="516016"/>
                      <a:pt x="706283" y="512886"/>
                    </a:cubicBezTo>
                    <a:cubicBezTo>
                      <a:pt x="756800" y="499206"/>
                      <a:pt x="807143" y="484918"/>
                      <a:pt x="857196" y="469557"/>
                    </a:cubicBezTo>
                    <a:cubicBezTo>
                      <a:pt x="886382" y="460572"/>
                      <a:pt x="915480" y="451037"/>
                      <a:pt x="945101" y="443589"/>
                    </a:cubicBezTo>
                    <a:cubicBezTo>
                      <a:pt x="1009964" y="427271"/>
                      <a:pt x="1074277" y="408983"/>
                      <a:pt x="1138126" y="389188"/>
                    </a:cubicBezTo>
                    <a:cubicBezTo>
                      <a:pt x="1196642" y="371045"/>
                      <a:pt x="1254666" y="351395"/>
                      <a:pt x="1312458" y="331048"/>
                    </a:cubicBezTo>
                    <a:cubicBezTo>
                      <a:pt x="1375061" y="308993"/>
                      <a:pt x="1437084" y="285458"/>
                      <a:pt x="1499194" y="262098"/>
                    </a:cubicBezTo>
                    <a:cubicBezTo>
                      <a:pt x="1504005" y="260273"/>
                      <a:pt x="1504701" y="258417"/>
                      <a:pt x="1502208" y="253983"/>
                    </a:cubicBezTo>
                    <a:cubicBezTo>
                      <a:pt x="1494585" y="240332"/>
                      <a:pt x="1487398" y="226478"/>
                      <a:pt x="1479949" y="212741"/>
                    </a:cubicBezTo>
                    <a:lnTo>
                      <a:pt x="1365300" y="0"/>
                    </a:lnTo>
                    <a:lnTo>
                      <a:pt x="1494710" y="0"/>
                    </a:lnTo>
                    <a:lnTo>
                      <a:pt x="1594954" y="187120"/>
                    </a:lnTo>
                    <a:cubicBezTo>
                      <a:pt x="1599417" y="195439"/>
                      <a:pt x="1604228" y="203554"/>
                      <a:pt x="1608344" y="212017"/>
                    </a:cubicBezTo>
                    <a:cubicBezTo>
                      <a:pt x="1610720" y="216914"/>
                      <a:pt x="1613532" y="215987"/>
                      <a:pt x="1617357" y="214393"/>
                    </a:cubicBezTo>
                    <a:cubicBezTo>
                      <a:pt x="1648833" y="201090"/>
                      <a:pt x="1680453" y="188135"/>
                      <a:pt x="1711812" y="174600"/>
                    </a:cubicBezTo>
                    <a:cubicBezTo>
                      <a:pt x="1747867" y="159065"/>
                      <a:pt x="1783805" y="143212"/>
                      <a:pt x="1819657" y="127213"/>
                    </a:cubicBezTo>
                    <a:cubicBezTo>
                      <a:pt x="1864378" y="107273"/>
                      <a:pt x="1908663" y="86405"/>
                      <a:pt x="1952688" y="65016"/>
                    </a:cubicBezTo>
                    <a:lnTo>
                      <a:pt x="2079369" y="0"/>
                    </a:lnTo>
                    <a:lnTo>
                      <a:pt x="2283276" y="0"/>
                    </a:lnTo>
                    <a:lnTo>
                      <a:pt x="2226402" y="32381"/>
                    </a:lnTo>
                    <a:cubicBezTo>
                      <a:pt x="2111514" y="94520"/>
                      <a:pt x="1995061" y="153500"/>
                      <a:pt x="1875420" y="205959"/>
                    </a:cubicBezTo>
                    <a:cubicBezTo>
                      <a:pt x="1868638" y="208945"/>
                      <a:pt x="1871594" y="212046"/>
                      <a:pt x="1873420" y="215756"/>
                    </a:cubicBezTo>
                    <a:cubicBezTo>
                      <a:pt x="1911446" y="291922"/>
                      <a:pt x="1949529" y="368060"/>
                      <a:pt x="1987526" y="444227"/>
                    </a:cubicBezTo>
                    <a:cubicBezTo>
                      <a:pt x="2057113" y="583779"/>
                      <a:pt x="2126672" y="723331"/>
                      <a:pt x="2196231" y="862912"/>
                    </a:cubicBezTo>
                    <a:cubicBezTo>
                      <a:pt x="2199100" y="868709"/>
                      <a:pt x="2202491" y="874360"/>
                      <a:pt x="2201360" y="881229"/>
                    </a:cubicBezTo>
                    <a:cubicBezTo>
                      <a:pt x="2200375" y="887287"/>
                      <a:pt x="2203360" y="887721"/>
                      <a:pt x="2208200" y="886562"/>
                    </a:cubicBezTo>
                    <a:cubicBezTo>
                      <a:pt x="2232981" y="880563"/>
                      <a:pt x="2257761" y="874534"/>
                      <a:pt x="2282628" y="868825"/>
                    </a:cubicBezTo>
                    <a:cubicBezTo>
                      <a:pt x="2348274" y="853753"/>
                      <a:pt x="2414297" y="840624"/>
                      <a:pt x="2480494" y="828249"/>
                    </a:cubicBezTo>
                    <a:cubicBezTo>
                      <a:pt x="2538517" y="817380"/>
                      <a:pt x="2596744" y="807787"/>
                      <a:pt x="2654999" y="798338"/>
                    </a:cubicBezTo>
                    <a:cubicBezTo>
                      <a:pt x="2693923" y="792020"/>
                      <a:pt x="2733079" y="787035"/>
                      <a:pt x="2772148" y="781587"/>
                    </a:cubicBezTo>
                    <a:cubicBezTo>
                      <a:pt x="2802695" y="777326"/>
                      <a:pt x="2833272" y="773181"/>
                      <a:pt x="2863849" y="769095"/>
                    </a:cubicBezTo>
                    <a:cubicBezTo>
                      <a:pt x="2874225" y="767704"/>
                      <a:pt x="2884659" y="766718"/>
                      <a:pt x="2895035" y="765501"/>
                    </a:cubicBezTo>
                    <a:cubicBezTo>
                      <a:pt x="2899817" y="764951"/>
                      <a:pt x="2902425" y="765878"/>
                      <a:pt x="2902367" y="771761"/>
                    </a:cubicBezTo>
                    <a:cubicBezTo>
                      <a:pt x="2902107" y="798744"/>
                      <a:pt x="2902165" y="825698"/>
                      <a:pt x="2902309" y="852681"/>
                    </a:cubicBezTo>
                    <a:cubicBezTo>
                      <a:pt x="2902338" y="857434"/>
                      <a:pt x="2900889" y="858942"/>
                      <a:pt x="2895962" y="859521"/>
                    </a:cubicBezTo>
                    <a:cubicBezTo>
                      <a:pt x="2868776" y="862825"/>
                      <a:pt x="2841735" y="867404"/>
                      <a:pt x="2814521" y="870129"/>
                    </a:cubicBezTo>
                    <a:cubicBezTo>
                      <a:pt x="2777915" y="873781"/>
                      <a:pt x="2741774" y="880476"/>
                      <a:pt x="2705371" y="885461"/>
                    </a:cubicBezTo>
                    <a:cubicBezTo>
                      <a:pt x="2670853" y="890214"/>
                      <a:pt x="2636450" y="896068"/>
                      <a:pt x="2602106" y="901981"/>
                    </a:cubicBezTo>
                    <a:cubicBezTo>
                      <a:pt x="2557994" y="909574"/>
                      <a:pt x="2513940" y="917487"/>
                      <a:pt x="2469944" y="925689"/>
                    </a:cubicBezTo>
                    <a:cubicBezTo>
                      <a:pt x="2412210" y="936471"/>
                      <a:pt x="2354737" y="948672"/>
                      <a:pt x="2297496" y="961801"/>
                    </a:cubicBezTo>
                    <a:cubicBezTo>
                      <a:pt x="2278426" y="966178"/>
                      <a:pt x="2259413" y="970873"/>
                      <a:pt x="2240313" y="975104"/>
                    </a:cubicBezTo>
                    <a:cubicBezTo>
                      <a:pt x="2235126" y="976264"/>
                      <a:pt x="2229532" y="975626"/>
                      <a:pt x="2224344" y="976728"/>
                    </a:cubicBezTo>
                    <a:cubicBezTo>
                      <a:pt x="2159190" y="990697"/>
                      <a:pt x="2094907" y="1007913"/>
                      <a:pt x="2030942" y="1026520"/>
                    </a:cubicBezTo>
                    <a:cubicBezTo>
                      <a:pt x="1970600" y="1044055"/>
                      <a:pt x="1910808" y="1063386"/>
                      <a:pt x="1851249" y="1083471"/>
                    </a:cubicBezTo>
                    <a:cubicBezTo>
                      <a:pt x="1775082" y="1109121"/>
                      <a:pt x="1699639" y="1136655"/>
                      <a:pt x="1624603" y="1165377"/>
                    </a:cubicBezTo>
                    <a:cubicBezTo>
                      <a:pt x="1559797" y="1190186"/>
                      <a:pt x="1495456" y="1216154"/>
                      <a:pt x="1431462" y="1243051"/>
                    </a:cubicBezTo>
                    <a:cubicBezTo>
                      <a:pt x="1400247" y="1256180"/>
                      <a:pt x="1369265" y="1269889"/>
                      <a:pt x="1338166" y="1283366"/>
                    </a:cubicBezTo>
                    <a:cubicBezTo>
                      <a:pt x="1336514" y="1284090"/>
                      <a:pt x="1334978" y="1285018"/>
                      <a:pt x="1332166" y="1286495"/>
                    </a:cubicBezTo>
                    <a:cubicBezTo>
                      <a:pt x="1343992" y="1292814"/>
                      <a:pt x="1354744" y="1298640"/>
                      <a:pt x="1365584" y="1304378"/>
                    </a:cubicBezTo>
                    <a:cubicBezTo>
                      <a:pt x="1430389" y="1338549"/>
                      <a:pt x="1495224" y="1372633"/>
                      <a:pt x="1560000" y="1406803"/>
                    </a:cubicBezTo>
                    <a:cubicBezTo>
                      <a:pt x="1656455" y="1457726"/>
                      <a:pt x="1753345" y="1507808"/>
                      <a:pt x="1849104" y="1559977"/>
                    </a:cubicBezTo>
                    <a:cubicBezTo>
                      <a:pt x="1906316" y="1591134"/>
                      <a:pt x="1963209" y="1623015"/>
                      <a:pt x="2021725" y="1651418"/>
                    </a:cubicBezTo>
                    <a:cubicBezTo>
                      <a:pt x="2076184" y="1677821"/>
                      <a:pt x="2129193" y="1706833"/>
                      <a:pt x="2182783" y="1734773"/>
                    </a:cubicBezTo>
                    <a:lnTo>
                      <a:pt x="2477890" y="1890331"/>
                    </a:lnTo>
                    <a:lnTo>
                      <a:pt x="2233709" y="1890331"/>
                    </a:lnTo>
                    <a:lnTo>
                      <a:pt x="2119368" y="1829575"/>
                    </a:lnTo>
                    <a:cubicBezTo>
                      <a:pt x="2106529" y="1822735"/>
                      <a:pt x="2094095" y="1814997"/>
                      <a:pt x="2080792" y="1809230"/>
                    </a:cubicBezTo>
                    <a:cubicBezTo>
                      <a:pt x="2021493" y="1783464"/>
                      <a:pt x="1965933" y="1750510"/>
                      <a:pt x="1908721" y="1720745"/>
                    </a:cubicBezTo>
                    <a:cubicBezTo>
                      <a:pt x="1804818" y="1666692"/>
                      <a:pt x="1701002" y="1612378"/>
                      <a:pt x="1598055" y="1556499"/>
                    </a:cubicBezTo>
                    <a:cubicBezTo>
                      <a:pt x="1496325" y="1501258"/>
                      <a:pt x="1393523" y="1448046"/>
                      <a:pt x="1291388" y="1393558"/>
                    </a:cubicBezTo>
                    <a:cubicBezTo>
                      <a:pt x="1263361" y="1378603"/>
                      <a:pt x="1235161" y="1363909"/>
                      <a:pt x="1207164" y="1348924"/>
                    </a:cubicBezTo>
                    <a:cubicBezTo>
                      <a:pt x="1202700" y="1346548"/>
                      <a:pt x="1199077" y="1346432"/>
                      <a:pt x="1194383" y="1348693"/>
                    </a:cubicBezTo>
                    <a:cubicBezTo>
                      <a:pt x="1138388" y="1375618"/>
                      <a:pt x="1082480" y="1402775"/>
                      <a:pt x="1027616" y="1431989"/>
                    </a:cubicBezTo>
                    <a:cubicBezTo>
                      <a:pt x="983330" y="1455581"/>
                      <a:pt x="937479" y="1475985"/>
                      <a:pt x="892556" y="1498302"/>
                    </a:cubicBezTo>
                    <a:cubicBezTo>
                      <a:pt x="845836" y="1521488"/>
                      <a:pt x="799463" y="1545341"/>
                      <a:pt x="753380" y="1569774"/>
                    </a:cubicBezTo>
                    <a:cubicBezTo>
                      <a:pt x="700602" y="1597742"/>
                      <a:pt x="648086" y="1626261"/>
                      <a:pt x="596236" y="1655939"/>
                    </a:cubicBezTo>
                    <a:cubicBezTo>
                      <a:pt x="551138" y="1681734"/>
                      <a:pt x="506070" y="1707587"/>
                      <a:pt x="461495" y="1734193"/>
                    </a:cubicBezTo>
                    <a:cubicBezTo>
                      <a:pt x="401442" y="1770045"/>
                      <a:pt x="342057" y="1806969"/>
                      <a:pt x="283251" y="1844849"/>
                    </a:cubicBezTo>
                    <a:lnTo>
                      <a:pt x="215887" y="1890331"/>
                    </a:lnTo>
                    <a:lnTo>
                      <a:pt x="50227" y="1890331"/>
                    </a:lnTo>
                    <a:lnTo>
                      <a:pt x="288177" y="1729903"/>
                    </a:lnTo>
                    <a:cubicBezTo>
                      <a:pt x="361156" y="1684082"/>
                      <a:pt x="435062" y="1639796"/>
                      <a:pt x="509780" y="1596901"/>
                    </a:cubicBezTo>
                    <a:cubicBezTo>
                      <a:pt x="570499" y="1562064"/>
                      <a:pt x="631798" y="1528270"/>
                      <a:pt x="693647" y="1495461"/>
                    </a:cubicBezTo>
                    <a:cubicBezTo>
                      <a:pt x="755264" y="1462769"/>
                      <a:pt x="817258" y="1430772"/>
                      <a:pt x="880383" y="1401064"/>
                    </a:cubicBezTo>
                    <a:cubicBezTo>
                      <a:pt x="939856" y="1373067"/>
                      <a:pt x="996865" y="1340346"/>
                      <a:pt x="1055816" y="1311392"/>
                    </a:cubicBezTo>
                    <a:cubicBezTo>
                      <a:pt x="1117433" y="1281134"/>
                      <a:pt x="1179282" y="1251368"/>
                      <a:pt x="1241972" y="1223371"/>
                    </a:cubicBezTo>
                    <a:cubicBezTo>
                      <a:pt x="1255971" y="1217111"/>
                      <a:pt x="1269883" y="1210648"/>
                      <a:pt x="1283968" y="1204562"/>
                    </a:cubicBezTo>
                    <a:cubicBezTo>
                      <a:pt x="1288403" y="1202648"/>
                      <a:pt x="1289098" y="1201084"/>
                      <a:pt x="1286721" y="1196359"/>
                    </a:cubicBezTo>
                    <a:cubicBezTo>
                      <a:pt x="1245943" y="1114946"/>
                      <a:pt x="1205483" y="1033389"/>
                      <a:pt x="1164849" y="951918"/>
                    </a:cubicBezTo>
                    <a:cubicBezTo>
                      <a:pt x="1099812" y="821496"/>
                      <a:pt x="1034659" y="691102"/>
                      <a:pt x="969592" y="560709"/>
                    </a:cubicBezTo>
                    <a:cubicBezTo>
                      <a:pt x="966578" y="554680"/>
                      <a:pt x="963680" y="548623"/>
                      <a:pt x="960955" y="542449"/>
                    </a:cubicBezTo>
                    <a:cubicBezTo>
                      <a:pt x="959071" y="538218"/>
                      <a:pt x="956695" y="537407"/>
                      <a:pt x="952115" y="538797"/>
                    </a:cubicBezTo>
                    <a:cubicBezTo>
                      <a:pt x="908931" y="551956"/>
                      <a:pt x="865747" y="565114"/>
                      <a:pt x="822388" y="577750"/>
                    </a:cubicBezTo>
                    <a:cubicBezTo>
                      <a:pt x="758423" y="596386"/>
                      <a:pt x="694110" y="613689"/>
                      <a:pt x="629566" y="630151"/>
                    </a:cubicBezTo>
                    <a:cubicBezTo>
                      <a:pt x="583251" y="641977"/>
                      <a:pt x="536879" y="653656"/>
                      <a:pt x="490332" y="664496"/>
                    </a:cubicBezTo>
                    <a:cubicBezTo>
                      <a:pt x="437294" y="676843"/>
                      <a:pt x="383966" y="687972"/>
                      <a:pt x="330608" y="698985"/>
                    </a:cubicBezTo>
                    <a:cubicBezTo>
                      <a:pt x="273339" y="710839"/>
                      <a:pt x="215749" y="721012"/>
                      <a:pt x="157987" y="730258"/>
                    </a:cubicBezTo>
                    <a:cubicBezTo>
                      <a:pt x="117440" y="736750"/>
                      <a:pt x="76748" y="741996"/>
                      <a:pt x="36056" y="747416"/>
                    </a:cubicBezTo>
                    <a:cubicBezTo>
                      <a:pt x="26202" y="748720"/>
                      <a:pt x="16290" y="749415"/>
                      <a:pt x="6436" y="750720"/>
                    </a:cubicBezTo>
                    <a:cubicBezTo>
                      <a:pt x="1306" y="751386"/>
                      <a:pt x="-27" y="749444"/>
                      <a:pt x="2" y="744517"/>
                    </a:cubicBezTo>
                    <a:cubicBezTo>
                      <a:pt x="205" y="718636"/>
                      <a:pt x="205" y="692725"/>
                      <a:pt x="2" y="666844"/>
                    </a:cubicBezTo>
                    <a:cubicBezTo>
                      <a:pt x="-56" y="660989"/>
                      <a:pt x="2030" y="659221"/>
                      <a:pt x="7885" y="658525"/>
                    </a:cubicBezTo>
                    <a:cubicBezTo>
                      <a:pt x="37998" y="654932"/>
                      <a:pt x="68082" y="651106"/>
                      <a:pt x="98050" y="646642"/>
                    </a:cubicBezTo>
                    <a:cubicBezTo>
                      <a:pt x="137844" y="640730"/>
                      <a:pt x="177463" y="633890"/>
                      <a:pt x="217025" y="626557"/>
                    </a:cubicBezTo>
                    <a:cubicBezTo>
                      <a:pt x="259485" y="618674"/>
                      <a:pt x="301828" y="610385"/>
                      <a:pt x="344085" y="601516"/>
                    </a:cubicBezTo>
                    <a:cubicBezTo>
                      <a:pt x="409732" y="587720"/>
                      <a:pt x="475001" y="572331"/>
                      <a:pt x="540183" y="556622"/>
                    </a:cubicBezTo>
                    <a:cubicBezTo>
                      <a:pt x="551138" y="553985"/>
                      <a:pt x="562065" y="551144"/>
                      <a:pt x="573021" y="548594"/>
                    </a:cubicBezTo>
                    <a:cubicBezTo>
                      <a:pt x="578846" y="547232"/>
                      <a:pt x="575977" y="544160"/>
                      <a:pt x="574643" y="541464"/>
                    </a:cubicBezTo>
                    <a:cubicBezTo>
                      <a:pt x="559051" y="510105"/>
                      <a:pt x="543429" y="478745"/>
                      <a:pt x="527778" y="447415"/>
                    </a:cubicBezTo>
                    <a:cubicBezTo>
                      <a:pt x="479898" y="351482"/>
                      <a:pt x="431961" y="255578"/>
                      <a:pt x="384111" y="159616"/>
                    </a:cubicBezTo>
                    <a:close/>
                  </a:path>
                </a:pathLst>
              </a:custGeom>
              <a:solidFill>
                <a:srgbClr val="FDE992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255">
                <a:extLst>
                  <a:ext uri="{FF2B5EF4-FFF2-40B4-BE49-F238E27FC236}">
                    <a16:creationId xmlns:a16="http://schemas.microsoft.com/office/drawing/2014/main" id="{887E2080-082D-4035-B7FC-AC79813A2731}"/>
                  </a:ext>
                </a:extLst>
              </p:cNvPr>
              <p:cNvSpPr/>
              <p:nvPr/>
            </p:nvSpPr>
            <p:spPr>
              <a:xfrm>
                <a:off x="6632456" y="4438244"/>
                <a:ext cx="796513" cy="588905"/>
              </a:xfrm>
              <a:custGeom>
                <a:avLst/>
                <a:gdLst>
                  <a:gd name="connsiteX0" fmla="*/ 1410266 w 1758148"/>
                  <a:gd name="connsiteY0" fmla="*/ 98 h 1299893"/>
                  <a:gd name="connsiteX1" fmla="*/ 1574423 w 1758148"/>
                  <a:gd name="connsiteY1" fmla="*/ 101112 h 1299893"/>
                  <a:gd name="connsiteX2" fmla="*/ 1740179 w 1758148"/>
                  <a:gd name="connsiteY2" fmla="*/ 440750 h 1299893"/>
                  <a:gd name="connsiteX3" fmla="*/ 1655734 w 1758148"/>
                  <a:gd name="connsiteY3" fmla="*/ 683915 h 1299893"/>
                  <a:gd name="connsiteX4" fmla="*/ 1183479 w 1758148"/>
                  <a:gd name="connsiteY4" fmla="*/ 914988 h 1299893"/>
                  <a:gd name="connsiteX5" fmla="*/ 917411 w 1758148"/>
                  <a:gd name="connsiteY5" fmla="*/ 1044407 h 1299893"/>
                  <a:gd name="connsiteX6" fmla="*/ 429930 w 1758148"/>
                  <a:gd name="connsiteY6" fmla="*/ 1280727 h 1299893"/>
                  <a:gd name="connsiteX7" fmla="*/ 179345 w 1758148"/>
                  <a:gd name="connsiteY7" fmla="*/ 1193019 h 1299893"/>
                  <a:gd name="connsiteX8" fmla="*/ 22481 w 1758148"/>
                  <a:gd name="connsiteY8" fmla="*/ 870846 h 1299893"/>
                  <a:gd name="connsiteX9" fmla="*/ 109485 w 1758148"/>
                  <a:gd name="connsiteY9" fmla="*/ 612008 h 1299893"/>
                  <a:gd name="connsiteX10" fmla="*/ 846400 w 1758148"/>
                  <a:gd name="connsiteY10" fmla="*/ 252731 h 1299893"/>
                  <a:gd name="connsiteX11" fmla="*/ 1316160 w 1758148"/>
                  <a:gd name="connsiteY11" fmla="*/ 24728 h 1299893"/>
                  <a:gd name="connsiteX12" fmla="*/ 1410266 w 1758148"/>
                  <a:gd name="connsiteY12" fmla="*/ 98 h 129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8148" h="1299893">
                    <a:moveTo>
                      <a:pt x="1410266" y="98"/>
                    </a:moveTo>
                    <a:cubicBezTo>
                      <a:pt x="1483836" y="2849"/>
                      <a:pt x="1541029" y="34964"/>
                      <a:pt x="1574423" y="101112"/>
                    </a:cubicBezTo>
                    <a:cubicBezTo>
                      <a:pt x="1631232" y="213579"/>
                      <a:pt x="1686185" y="326940"/>
                      <a:pt x="1740179" y="440750"/>
                    </a:cubicBezTo>
                    <a:cubicBezTo>
                      <a:pt x="1783362" y="531785"/>
                      <a:pt x="1746193" y="639005"/>
                      <a:pt x="1655734" y="683915"/>
                    </a:cubicBezTo>
                    <a:cubicBezTo>
                      <a:pt x="1498742" y="761835"/>
                      <a:pt x="1340982" y="838092"/>
                      <a:pt x="1183479" y="914988"/>
                    </a:cubicBezTo>
                    <a:cubicBezTo>
                      <a:pt x="1094875" y="958235"/>
                      <a:pt x="1006655" y="1002440"/>
                      <a:pt x="917411" y="1044407"/>
                    </a:cubicBezTo>
                    <a:cubicBezTo>
                      <a:pt x="753958" y="1121240"/>
                      <a:pt x="592744" y="1202679"/>
                      <a:pt x="429930" y="1280727"/>
                    </a:cubicBezTo>
                    <a:cubicBezTo>
                      <a:pt x="334801" y="1326340"/>
                      <a:pt x="225342" y="1287956"/>
                      <a:pt x="179345" y="1193019"/>
                    </a:cubicBezTo>
                    <a:cubicBezTo>
                      <a:pt x="127270" y="1085543"/>
                      <a:pt x="75003" y="978130"/>
                      <a:pt x="22481" y="870846"/>
                    </a:cubicBezTo>
                    <a:cubicBezTo>
                      <a:pt x="-27483" y="768744"/>
                      <a:pt x="7703" y="661844"/>
                      <a:pt x="109485" y="612008"/>
                    </a:cubicBezTo>
                    <a:cubicBezTo>
                      <a:pt x="354889" y="491801"/>
                      <a:pt x="600037" y="370954"/>
                      <a:pt x="846400" y="252731"/>
                    </a:cubicBezTo>
                    <a:cubicBezTo>
                      <a:pt x="1003328" y="177433"/>
                      <a:pt x="1159361" y="100281"/>
                      <a:pt x="1316160" y="24728"/>
                    </a:cubicBezTo>
                    <a:cubicBezTo>
                      <a:pt x="1345972" y="10269"/>
                      <a:pt x="1376232" y="-1182"/>
                      <a:pt x="1410266" y="98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256">
                <a:extLst>
                  <a:ext uri="{FF2B5EF4-FFF2-40B4-BE49-F238E27FC236}">
                    <a16:creationId xmlns:a16="http://schemas.microsoft.com/office/drawing/2014/main" id="{A60552D4-3331-4E91-B952-1DEC1E3E36DD}"/>
                  </a:ext>
                </a:extLst>
              </p:cNvPr>
              <p:cNvSpPr/>
              <p:nvPr/>
            </p:nvSpPr>
            <p:spPr>
              <a:xfrm>
                <a:off x="5055919" y="4115441"/>
                <a:ext cx="605837" cy="625336"/>
              </a:xfrm>
              <a:custGeom>
                <a:avLst/>
                <a:gdLst>
                  <a:gd name="connsiteX0" fmla="*/ 1335776 w 1337267"/>
                  <a:gd name="connsiteY0" fmla="*/ 912543 h 1380307"/>
                  <a:gd name="connsiteX1" fmla="*/ 1319335 w 1337267"/>
                  <a:gd name="connsiteY1" fmla="*/ 954190 h 1380307"/>
                  <a:gd name="connsiteX2" fmla="*/ 901649 w 1337267"/>
                  <a:gd name="connsiteY2" fmla="*/ 1372260 h 1380307"/>
                  <a:gd name="connsiteX3" fmla="*/ 875548 w 1337267"/>
                  <a:gd name="connsiteY3" fmla="*/ 1372515 h 1380307"/>
                  <a:gd name="connsiteX4" fmla="*/ 452168 w 1337267"/>
                  <a:gd name="connsiteY4" fmla="*/ 947537 h 1380307"/>
                  <a:gd name="connsiteX5" fmla="*/ 13116 w 1337267"/>
                  <a:gd name="connsiteY5" fmla="*/ 505733 h 1380307"/>
                  <a:gd name="connsiteX6" fmla="*/ 12796 w 1337267"/>
                  <a:gd name="connsiteY6" fmla="*/ 432099 h 1380307"/>
                  <a:gd name="connsiteX7" fmla="*/ 436687 w 1337267"/>
                  <a:gd name="connsiteY7" fmla="*/ 7569 h 1380307"/>
                  <a:gd name="connsiteX8" fmla="*/ 461445 w 1337267"/>
                  <a:gd name="connsiteY8" fmla="*/ 7313 h 1380307"/>
                  <a:gd name="connsiteX9" fmla="*/ 886167 w 1337267"/>
                  <a:gd name="connsiteY9" fmla="*/ 433507 h 1380307"/>
                  <a:gd name="connsiteX10" fmla="*/ 1319142 w 1337267"/>
                  <a:gd name="connsiteY10" fmla="*/ 868785 h 1380307"/>
                  <a:gd name="connsiteX11" fmla="*/ 1335776 w 1337267"/>
                  <a:gd name="connsiteY11" fmla="*/ 912543 h 138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7267" h="1380307">
                    <a:moveTo>
                      <a:pt x="1335776" y="912543"/>
                    </a:moveTo>
                    <a:cubicBezTo>
                      <a:pt x="1341086" y="930520"/>
                      <a:pt x="1331426" y="942163"/>
                      <a:pt x="1319335" y="954190"/>
                    </a:cubicBezTo>
                    <a:cubicBezTo>
                      <a:pt x="1179807" y="1093270"/>
                      <a:pt x="1040536" y="1232541"/>
                      <a:pt x="901649" y="1372260"/>
                    </a:cubicBezTo>
                    <a:cubicBezTo>
                      <a:pt x="891349" y="1382623"/>
                      <a:pt x="886295" y="1383263"/>
                      <a:pt x="875548" y="1372515"/>
                    </a:cubicBezTo>
                    <a:cubicBezTo>
                      <a:pt x="734613" y="1230685"/>
                      <a:pt x="591568" y="1090838"/>
                      <a:pt x="452168" y="947537"/>
                    </a:cubicBezTo>
                    <a:cubicBezTo>
                      <a:pt x="307396" y="798670"/>
                      <a:pt x="158848" y="653577"/>
                      <a:pt x="13116" y="505733"/>
                    </a:cubicBezTo>
                    <a:cubicBezTo>
                      <a:pt x="-4157" y="488204"/>
                      <a:pt x="-4477" y="449372"/>
                      <a:pt x="12796" y="432099"/>
                    </a:cubicBezTo>
                    <a:cubicBezTo>
                      <a:pt x="154114" y="290653"/>
                      <a:pt x="295624" y="149335"/>
                      <a:pt x="436687" y="7569"/>
                    </a:cubicBezTo>
                    <a:cubicBezTo>
                      <a:pt x="446347" y="-2155"/>
                      <a:pt x="451401" y="-2795"/>
                      <a:pt x="461445" y="7313"/>
                    </a:cubicBezTo>
                    <a:cubicBezTo>
                      <a:pt x="602891" y="149527"/>
                      <a:pt x="746256" y="289821"/>
                      <a:pt x="886167" y="433507"/>
                    </a:cubicBezTo>
                    <a:cubicBezTo>
                      <a:pt x="1028957" y="580199"/>
                      <a:pt x="1175009" y="723501"/>
                      <a:pt x="1319142" y="868785"/>
                    </a:cubicBezTo>
                    <a:cubicBezTo>
                      <a:pt x="1331809" y="881516"/>
                      <a:pt x="1340574" y="893863"/>
                      <a:pt x="1335776" y="91254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A3ABC5F6-DF7C-490A-A981-676A6A0C343C}"/>
                  </a:ext>
                </a:extLst>
              </p:cNvPr>
              <p:cNvSpPr/>
              <p:nvPr/>
            </p:nvSpPr>
            <p:spPr>
              <a:xfrm>
                <a:off x="6211766" y="3425566"/>
                <a:ext cx="323099" cy="99029"/>
              </a:xfrm>
              <a:custGeom>
                <a:avLst/>
                <a:gdLst>
                  <a:gd name="connsiteX0" fmla="*/ 0 w 323099"/>
                  <a:gd name="connsiteY0" fmla="*/ 0 h 99029"/>
                  <a:gd name="connsiteX1" fmla="*/ 323099 w 323099"/>
                  <a:gd name="connsiteY1" fmla="*/ 0 h 99029"/>
                  <a:gd name="connsiteX2" fmla="*/ 257780 w 323099"/>
                  <a:gd name="connsiteY2" fmla="*/ 31859 h 99029"/>
                  <a:gd name="connsiteX3" fmla="*/ 140979 w 323099"/>
                  <a:gd name="connsiteY3" fmla="*/ 88897 h 99029"/>
                  <a:gd name="connsiteX4" fmla="*/ 100577 w 323099"/>
                  <a:gd name="connsiteY4" fmla="*/ 98983 h 99029"/>
                  <a:gd name="connsiteX5" fmla="*/ 26091 w 323099"/>
                  <a:gd name="connsiteY5" fmla="*/ 53451 h 9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099" h="99029">
                    <a:moveTo>
                      <a:pt x="0" y="0"/>
                    </a:moveTo>
                    <a:lnTo>
                      <a:pt x="323099" y="0"/>
                    </a:lnTo>
                    <a:lnTo>
                      <a:pt x="257780" y="31859"/>
                    </a:lnTo>
                    <a:cubicBezTo>
                      <a:pt x="218856" y="50872"/>
                      <a:pt x="179932" y="69885"/>
                      <a:pt x="140979" y="88897"/>
                    </a:cubicBezTo>
                    <a:cubicBezTo>
                      <a:pt x="128256" y="95128"/>
                      <a:pt x="115098" y="99534"/>
                      <a:pt x="100577" y="98983"/>
                    </a:cubicBezTo>
                    <a:cubicBezTo>
                      <a:pt x="67276" y="97795"/>
                      <a:pt x="41249" y="83506"/>
                      <a:pt x="26091" y="53451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260">
                <a:extLst>
                  <a:ext uri="{FF2B5EF4-FFF2-40B4-BE49-F238E27FC236}">
                    <a16:creationId xmlns:a16="http://schemas.microsoft.com/office/drawing/2014/main" id="{72A3B459-4B3E-4EE1-9876-808F9A0A38AC}"/>
                  </a:ext>
                </a:extLst>
              </p:cNvPr>
              <p:cNvSpPr/>
              <p:nvPr/>
            </p:nvSpPr>
            <p:spPr>
              <a:xfrm>
                <a:off x="7127274" y="3721555"/>
                <a:ext cx="410703" cy="419709"/>
              </a:xfrm>
              <a:custGeom>
                <a:avLst/>
                <a:gdLst>
                  <a:gd name="connsiteX0" fmla="*/ 906226 w 906547"/>
                  <a:gd name="connsiteY0" fmla="*/ 352536 h 926427"/>
                  <a:gd name="connsiteX1" fmla="*/ 906547 w 906547"/>
                  <a:gd name="connsiteY1" fmla="*/ 686480 h 926427"/>
                  <a:gd name="connsiteX2" fmla="*/ 888249 w 906547"/>
                  <a:gd name="connsiteY2" fmla="*/ 713349 h 926427"/>
                  <a:gd name="connsiteX3" fmla="*/ 501911 w 906547"/>
                  <a:gd name="connsiteY3" fmla="*/ 843152 h 926427"/>
                  <a:gd name="connsiteX4" fmla="*/ 266168 w 906547"/>
                  <a:gd name="connsiteY4" fmla="*/ 923951 h 926427"/>
                  <a:gd name="connsiteX5" fmla="*/ 197908 w 906547"/>
                  <a:gd name="connsiteY5" fmla="*/ 890685 h 926427"/>
                  <a:gd name="connsiteX6" fmla="*/ 46290 w 906547"/>
                  <a:gd name="connsiteY6" fmla="*/ 447601 h 926427"/>
                  <a:gd name="connsiteX7" fmla="*/ 4578 w 906547"/>
                  <a:gd name="connsiteY7" fmla="*/ 328290 h 926427"/>
                  <a:gd name="connsiteX8" fmla="*/ 19292 w 906547"/>
                  <a:gd name="connsiteY8" fmla="*/ 299054 h 926427"/>
                  <a:gd name="connsiteX9" fmla="*/ 411964 w 906547"/>
                  <a:gd name="connsiteY9" fmla="*/ 165477 h 926427"/>
                  <a:gd name="connsiteX10" fmla="*/ 713857 w 906547"/>
                  <a:gd name="connsiteY10" fmla="*/ 63822 h 926427"/>
                  <a:gd name="connsiteX11" fmla="*/ 892024 w 906547"/>
                  <a:gd name="connsiteY11" fmla="*/ 1832 h 926427"/>
                  <a:gd name="connsiteX12" fmla="*/ 906419 w 906547"/>
                  <a:gd name="connsiteY12" fmla="*/ 13219 h 926427"/>
                  <a:gd name="connsiteX13" fmla="*/ 906226 w 906547"/>
                  <a:gd name="connsiteY13" fmla="*/ 352536 h 9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6547" h="926427">
                    <a:moveTo>
                      <a:pt x="906226" y="352536"/>
                    </a:moveTo>
                    <a:cubicBezTo>
                      <a:pt x="906226" y="463851"/>
                      <a:pt x="905970" y="575165"/>
                      <a:pt x="906547" y="686480"/>
                    </a:cubicBezTo>
                    <a:cubicBezTo>
                      <a:pt x="906611" y="701066"/>
                      <a:pt x="903028" y="708487"/>
                      <a:pt x="888249" y="713349"/>
                    </a:cubicBezTo>
                    <a:cubicBezTo>
                      <a:pt x="759279" y="756084"/>
                      <a:pt x="630627" y="799586"/>
                      <a:pt x="501911" y="843152"/>
                    </a:cubicBezTo>
                    <a:cubicBezTo>
                      <a:pt x="423224" y="869829"/>
                      <a:pt x="344792" y="897018"/>
                      <a:pt x="266168" y="923951"/>
                    </a:cubicBezTo>
                    <a:cubicBezTo>
                      <a:pt x="240002" y="932907"/>
                      <a:pt x="206736" y="916594"/>
                      <a:pt x="197908" y="890685"/>
                    </a:cubicBezTo>
                    <a:cubicBezTo>
                      <a:pt x="147368" y="742969"/>
                      <a:pt x="96893" y="595253"/>
                      <a:pt x="46290" y="447601"/>
                    </a:cubicBezTo>
                    <a:cubicBezTo>
                      <a:pt x="32599" y="407746"/>
                      <a:pt x="18525" y="368018"/>
                      <a:pt x="4578" y="328290"/>
                    </a:cubicBezTo>
                    <a:cubicBezTo>
                      <a:pt x="-3034" y="306603"/>
                      <a:pt x="-3034" y="306667"/>
                      <a:pt x="19292" y="299054"/>
                    </a:cubicBezTo>
                    <a:cubicBezTo>
                      <a:pt x="150183" y="254528"/>
                      <a:pt x="281010" y="209811"/>
                      <a:pt x="411964" y="165477"/>
                    </a:cubicBezTo>
                    <a:cubicBezTo>
                      <a:pt x="512531" y="131443"/>
                      <a:pt x="613290" y="97984"/>
                      <a:pt x="713857" y="63822"/>
                    </a:cubicBezTo>
                    <a:cubicBezTo>
                      <a:pt x="773417" y="43606"/>
                      <a:pt x="832849" y="23007"/>
                      <a:pt x="892024" y="1832"/>
                    </a:cubicBezTo>
                    <a:cubicBezTo>
                      <a:pt x="905267" y="-2902"/>
                      <a:pt x="906419" y="1767"/>
                      <a:pt x="906419" y="13219"/>
                    </a:cubicBezTo>
                    <a:cubicBezTo>
                      <a:pt x="906098" y="126389"/>
                      <a:pt x="906226" y="239431"/>
                      <a:pt x="906226" y="3525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41115544-FFEA-45F4-B350-92A3C6B2D70B}"/>
                  </a:ext>
                </a:extLst>
              </p:cNvPr>
              <p:cNvSpPr/>
              <p:nvPr/>
            </p:nvSpPr>
            <p:spPr>
              <a:xfrm>
                <a:off x="5213294" y="5145516"/>
                <a:ext cx="281936" cy="170381"/>
              </a:xfrm>
              <a:custGeom>
                <a:avLst/>
                <a:gdLst>
                  <a:gd name="connsiteX0" fmla="*/ 135410 w 281936"/>
                  <a:gd name="connsiteY0" fmla="*/ 3200 h 170381"/>
                  <a:gd name="connsiteX1" fmla="*/ 146279 w 281936"/>
                  <a:gd name="connsiteY1" fmla="*/ 3258 h 170381"/>
                  <a:gd name="connsiteX2" fmla="*/ 277020 w 281936"/>
                  <a:gd name="connsiteY2" fmla="*/ 134289 h 170381"/>
                  <a:gd name="connsiteX3" fmla="*/ 276962 w 281936"/>
                  <a:gd name="connsiteY3" fmla="*/ 157823 h 170381"/>
                  <a:gd name="connsiteX4" fmla="*/ 264432 w 281936"/>
                  <a:gd name="connsiteY4" fmla="*/ 170381 h 170381"/>
                  <a:gd name="connsiteX5" fmla="*/ 17069 w 281936"/>
                  <a:gd name="connsiteY5" fmla="*/ 170381 h 170381"/>
                  <a:gd name="connsiteX6" fmla="*/ 5104 w 281936"/>
                  <a:gd name="connsiteY6" fmla="*/ 158403 h 170381"/>
                  <a:gd name="connsiteX7" fmla="*/ 292 w 281936"/>
                  <a:gd name="connsiteY7" fmla="*/ 146375 h 170381"/>
                  <a:gd name="connsiteX8" fmla="*/ 5161 w 281936"/>
                  <a:gd name="connsiteY8" fmla="*/ 133594 h 170381"/>
                  <a:gd name="connsiteX9" fmla="*/ 135410 w 281936"/>
                  <a:gd name="connsiteY9" fmla="*/ 3200 h 17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36" h="170381">
                    <a:moveTo>
                      <a:pt x="135410" y="3200"/>
                    </a:moveTo>
                    <a:cubicBezTo>
                      <a:pt x="139728" y="-1148"/>
                      <a:pt x="142047" y="-1003"/>
                      <a:pt x="146279" y="3258"/>
                    </a:cubicBezTo>
                    <a:cubicBezTo>
                      <a:pt x="189753" y="47051"/>
                      <a:pt x="233430" y="90612"/>
                      <a:pt x="277020" y="134289"/>
                    </a:cubicBezTo>
                    <a:cubicBezTo>
                      <a:pt x="283599" y="140868"/>
                      <a:pt x="283570" y="151215"/>
                      <a:pt x="276962" y="157823"/>
                    </a:cubicBezTo>
                    <a:lnTo>
                      <a:pt x="264432" y="170381"/>
                    </a:lnTo>
                    <a:lnTo>
                      <a:pt x="17069" y="170381"/>
                    </a:lnTo>
                    <a:lnTo>
                      <a:pt x="5104" y="158403"/>
                    </a:lnTo>
                    <a:cubicBezTo>
                      <a:pt x="1626" y="154954"/>
                      <a:pt x="-867" y="151505"/>
                      <a:pt x="292" y="146375"/>
                    </a:cubicBezTo>
                    <a:cubicBezTo>
                      <a:pt x="-838" y="141100"/>
                      <a:pt x="1423" y="137332"/>
                      <a:pt x="5161" y="133594"/>
                    </a:cubicBezTo>
                    <a:cubicBezTo>
                      <a:pt x="48694" y="90235"/>
                      <a:pt x="92139" y="46819"/>
                      <a:pt x="135410" y="3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262">
                <a:extLst>
                  <a:ext uri="{FF2B5EF4-FFF2-40B4-BE49-F238E27FC236}">
                    <a16:creationId xmlns:a16="http://schemas.microsoft.com/office/drawing/2014/main" id="{DAE95A5F-0A67-4C1C-BB88-C0A0CEA61BD8}"/>
                  </a:ext>
                </a:extLst>
              </p:cNvPr>
              <p:cNvSpPr/>
              <p:nvPr/>
            </p:nvSpPr>
            <p:spPr>
              <a:xfrm>
                <a:off x="7212163" y="4974544"/>
                <a:ext cx="280493" cy="291315"/>
              </a:xfrm>
              <a:custGeom>
                <a:avLst/>
                <a:gdLst>
                  <a:gd name="connsiteX0" fmla="*/ 618476 w 619133"/>
                  <a:gd name="connsiteY0" fmla="*/ 320602 h 643021"/>
                  <a:gd name="connsiteX1" fmla="*/ 607600 w 619133"/>
                  <a:gd name="connsiteY1" fmla="*/ 348750 h 643021"/>
                  <a:gd name="connsiteX2" fmla="*/ 321381 w 619133"/>
                  <a:gd name="connsiteY2" fmla="*/ 635353 h 643021"/>
                  <a:gd name="connsiteX3" fmla="*/ 294768 w 619133"/>
                  <a:gd name="connsiteY3" fmla="*/ 634778 h 643021"/>
                  <a:gd name="connsiteX4" fmla="*/ 12451 w 619133"/>
                  <a:gd name="connsiteY4" fmla="*/ 351821 h 643021"/>
                  <a:gd name="connsiteX5" fmla="*/ 12259 w 619133"/>
                  <a:gd name="connsiteY5" fmla="*/ 293797 h 643021"/>
                  <a:gd name="connsiteX6" fmla="*/ 298351 w 619133"/>
                  <a:gd name="connsiteY6" fmla="*/ 7002 h 643021"/>
                  <a:gd name="connsiteX7" fmla="*/ 321829 w 619133"/>
                  <a:gd name="connsiteY7" fmla="*/ 7258 h 643021"/>
                  <a:gd name="connsiteX8" fmla="*/ 608048 w 619133"/>
                  <a:gd name="connsiteY8" fmla="*/ 293861 h 643021"/>
                  <a:gd name="connsiteX9" fmla="*/ 618476 w 619133"/>
                  <a:gd name="connsiteY9" fmla="*/ 320602 h 64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133" h="643021">
                    <a:moveTo>
                      <a:pt x="618476" y="320602"/>
                    </a:moveTo>
                    <a:cubicBezTo>
                      <a:pt x="621035" y="332309"/>
                      <a:pt x="615853" y="340562"/>
                      <a:pt x="607600" y="348750"/>
                    </a:cubicBezTo>
                    <a:cubicBezTo>
                      <a:pt x="511959" y="444007"/>
                      <a:pt x="416382" y="539456"/>
                      <a:pt x="321381" y="635353"/>
                    </a:cubicBezTo>
                    <a:cubicBezTo>
                      <a:pt x="310570" y="646293"/>
                      <a:pt x="304876" y="645013"/>
                      <a:pt x="294768" y="634778"/>
                    </a:cubicBezTo>
                    <a:cubicBezTo>
                      <a:pt x="200982" y="540160"/>
                      <a:pt x="106621" y="446119"/>
                      <a:pt x="12451" y="351821"/>
                    </a:cubicBezTo>
                    <a:cubicBezTo>
                      <a:pt x="-4054" y="335252"/>
                      <a:pt x="-4182" y="310238"/>
                      <a:pt x="12259" y="293797"/>
                    </a:cubicBezTo>
                    <a:cubicBezTo>
                      <a:pt x="107708" y="198284"/>
                      <a:pt x="203285" y="102963"/>
                      <a:pt x="298351" y="7002"/>
                    </a:cubicBezTo>
                    <a:cubicBezTo>
                      <a:pt x="308011" y="-2722"/>
                      <a:pt x="312617" y="-2019"/>
                      <a:pt x="321829" y="7258"/>
                    </a:cubicBezTo>
                    <a:cubicBezTo>
                      <a:pt x="416894" y="103091"/>
                      <a:pt x="512407" y="198540"/>
                      <a:pt x="608048" y="293861"/>
                    </a:cubicBezTo>
                    <a:cubicBezTo>
                      <a:pt x="615789" y="301666"/>
                      <a:pt x="620971" y="309342"/>
                      <a:pt x="618476" y="32060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63">
                <a:extLst>
                  <a:ext uri="{FF2B5EF4-FFF2-40B4-BE49-F238E27FC236}">
                    <a16:creationId xmlns:a16="http://schemas.microsoft.com/office/drawing/2014/main" id="{A7C1B162-368A-4C1A-98FA-A43B5523AE99}"/>
                  </a:ext>
                </a:extLst>
              </p:cNvPr>
              <p:cNvSpPr/>
              <p:nvPr/>
            </p:nvSpPr>
            <p:spPr>
              <a:xfrm>
                <a:off x="5017640" y="4606993"/>
                <a:ext cx="174715" cy="150496"/>
              </a:xfrm>
              <a:custGeom>
                <a:avLst/>
                <a:gdLst>
                  <a:gd name="connsiteX0" fmla="*/ 190306 w 385650"/>
                  <a:gd name="connsiteY0" fmla="*/ 332162 h 332190"/>
                  <a:gd name="connsiteX1" fmla="*/ 49308 w 385650"/>
                  <a:gd name="connsiteY1" fmla="*/ 332162 h 332190"/>
                  <a:gd name="connsiteX2" fmla="*/ 48 w 385650"/>
                  <a:gd name="connsiteY2" fmla="*/ 283414 h 332190"/>
                  <a:gd name="connsiteX3" fmla="*/ 48 w 385650"/>
                  <a:gd name="connsiteY3" fmla="*/ 51253 h 332190"/>
                  <a:gd name="connsiteX4" fmla="*/ 50587 w 385650"/>
                  <a:gd name="connsiteY4" fmla="*/ 74 h 332190"/>
                  <a:gd name="connsiteX5" fmla="*/ 334439 w 385650"/>
                  <a:gd name="connsiteY5" fmla="*/ 74 h 332190"/>
                  <a:gd name="connsiteX6" fmla="*/ 385555 w 385650"/>
                  <a:gd name="connsiteY6" fmla="*/ 50677 h 332190"/>
                  <a:gd name="connsiteX7" fmla="*/ 385555 w 385650"/>
                  <a:gd name="connsiteY7" fmla="*/ 281047 h 332190"/>
                  <a:gd name="connsiteX8" fmla="*/ 333160 w 385650"/>
                  <a:gd name="connsiteY8" fmla="*/ 332162 h 332190"/>
                  <a:gd name="connsiteX9" fmla="*/ 190306 w 385650"/>
                  <a:gd name="connsiteY9" fmla="*/ 332162 h 3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650" h="332190">
                    <a:moveTo>
                      <a:pt x="190306" y="332162"/>
                    </a:moveTo>
                    <a:cubicBezTo>
                      <a:pt x="143286" y="332162"/>
                      <a:pt x="96265" y="332226"/>
                      <a:pt x="49308" y="332162"/>
                    </a:cubicBezTo>
                    <a:cubicBezTo>
                      <a:pt x="27237" y="332098"/>
                      <a:pt x="48" y="305293"/>
                      <a:pt x="48" y="283414"/>
                    </a:cubicBezTo>
                    <a:cubicBezTo>
                      <a:pt x="-16" y="206006"/>
                      <a:pt x="-16" y="128597"/>
                      <a:pt x="48" y="51253"/>
                    </a:cubicBezTo>
                    <a:cubicBezTo>
                      <a:pt x="48" y="31293"/>
                      <a:pt x="30819" y="74"/>
                      <a:pt x="50587" y="74"/>
                    </a:cubicBezTo>
                    <a:cubicBezTo>
                      <a:pt x="145205" y="-54"/>
                      <a:pt x="239822" y="10"/>
                      <a:pt x="334439" y="74"/>
                    </a:cubicBezTo>
                    <a:cubicBezTo>
                      <a:pt x="354335" y="74"/>
                      <a:pt x="385555" y="30909"/>
                      <a:pt x="385555" y="50677"/>
                    </a:cubicBezTo>
                    <a:cubicBezTo>
                      <a:pt x="385683" y="127446"/>
                      <a:pt x="385683" y="204279"/>
                      <a:pt x="385555" y="281047"/>
                    </a:cubicBezTo>
                    <a:cubicBezTo>
                      <a:pt x="385555" y="301967"/>
                      <a:pt x="354463" y="332098"/>
                      <a:pt x="333160" y="332162"/>
                    </a:cubicBezTo>
                    <a:cubicBezTo>
                      <a:pt x="285499" y="332162"/>
                      <a:pt x="237903" y="332162"/>
                      <a:pt x="190306" y="3321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264">
                <a:extLst>
                  <a:ext uri="{FF2B5EF4-FFF2-40B4-BE49-F238E27FC236}">
                    <a16:creationId xmlns:a16="http://schemas.microsoft.com/office/drawing/2014/main" id="{63DECBED-2F27-465B-BACB-38C2CE318742}"/>
                  </a:ext>
                </a:extLst>
              </p:cNvPr>
              <p:cNvSpPr/>
              <p:nvPr/>
            </p:nvSpPr>
            <p:spPr>
              <a:xfrm>
                <a:off x="5730994" y="4835157"/>
                <a:ext cx="174751" cy="150513"/>
              </a:xfrm>
              <a:custGeom>
                <a:avLst/>
                <a:gdLst>
                  <a:gd name="connsiteX0" fmla="*/ 193377 w 385730"/>
                  <a:gd name="connsiteY0" fmla="*/ 332200 h 332228"/>
                  <a:gd name="connsiteX1" fmla="*/ 52379 w 385730"/>
                  <a:gd name="connsiteY1" fmla="*/ 332200 h 332228"/>
                  <a:gd name="connsiteX2" fmla="*/ 48 w 385730"/>
                  <a:gd name="connsiteY2" fmla="*/ 279230 h 332228"/>
                  <a:gd name="connsiteX3" fmla="*/ 48 w 385730"/>
                  <a:gd name="connsiteY3" fmla="*/ 52443 h 332228"/>
                  <a:gd name="connsiteX4" fmla="*/ 53018 w 385730"/>
                  <a:gd name="connsiteY4" fmla="*/ 48 h 332228"/>
                  <a:gd name="connsiteX5" fmla="*/ 333288 w 385730"/>
                  <a:gd name="connsiteY5" fmla="*/ 48 h 332228"/>
                  <a:gd name="connsiteX6" fmla="*/ 385683 w 385730"/>
                  <a:gd name="connsiteY6" fmla="*/ 53018 h 332228"/>
                  <a:gd name="connsiteX7" fmla="*/ 385683 w 385730"/>
                  <a:gd name="connsiteY7" fmla="*/ 279806 h 332228"/>
                  <a:gd name="connsiteX8" fmla="*/ 332712 w 385730"/>
                  <a:gd name="connsiteY8" fmla="*/ 332200 h 332228"/>
                  <a:gd name="connsiteX9" fmla="*/ 193377 w 385730"/>
                  <a:gd name="connsiteY9" fmla="*/ 332200 h 33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730" h="332228">
                    <a:moveTo>
                      <a:pt x="193377" y="332200"/>
                    </a:moveTo>
                    <a:cubicBezTo>
                      <a:pt x="146356" y="332200"/>
                      <a:pt x="99335" y="332264"/>
                      <a:pt x="52379" y="332200"/>
                    </a:cubicBezTo>
                    <a:cubicBezTo>
                      <a:pt x="30052" y="332136"/>
                      <a:pt x="48" y="301813"/>
                      <a:pt x="48" y="279230"/>
                    </a:cubicBezTo>
                    <a:cubicBezTo>
                      <a:pt x="-16" y="203613"/>
                      <a:pt x="-16" y="127996"/>
                      <a:pt x="48" y="52443"/>
                    </a:cubicBezTo>
                    <a:cubicBezTo>
                      <a:pt x="48" y="30179"/>
                      <a:pt x="30500" y="48"/>
                      <a:pt x="53018" y="48"/>
                    </a:cubicBezTo>
                    <a:cubicBezTo>
                      <a:pt x="146420" y="-16"/>
                      <a:pt x="239822" y="-16"/>
                      <a:pt x="333288" y="48"/>
                    </a:cubicBezTo>
                    <a:cubicBezTo>
                      <a:pt x="355551" y="48"/>
                      <a:pt x="385619" y="30500"/>
                      <a:pt x="385683" y="53018"/>
                    </a:cubicBezTo>
                    <a:cubicBezTo>
                      <a:pt x="385747" y="128635"/>
                      <a:pt x="385747" y="204253"/>
                      <a:pt x="385683" y="279806"/>
                    </a:cubicBezTo>
                    <a:cubicBezTo>
                      <a:pt x="385683" y="302133"/>
                      <a:pt x="355231" y="332136"/>
                      <a:pt x="332712" y="332200"/>
                    </a:cubicBezTo>
                    <a:cubicBezTo>
                      <a:pt x="286203" y="332200"/>
                      <a:pt x="239758" y="332200"/>
                      <a:pt x="193377" y="332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67">
                <a:extLst>
                  <a:ext uri="{FF2B5EF4-FFF2-40B4-BE49-F238E27FC236}">
                    <a16:creationId xmlns:a16="http://schemas.microsoft.com/office/drawing/2014/main" id="{EB6BC827-039F-4CED-AB9D-216FDD77DFDC}"/>
                  </a:ext>
                </a:extLst>
              </p:cNvPr>
              <p:cNvSpPr/>
              <p:nvPr/>
            </p:nvSpPr>
            <p:spPr>
              <a:xfrm>
                <a:off x="5992625" y="5082011"/>
                <a:ext cx="170250" cy="175695"/>
              </a:xfrm>
              <a:custGeom>
                <a:avLst/>
                <a:gdLst>
                  <a:gd name="connsiteX0" fmla="*/ 375567 w 375793"/>
                  <a:gd name="connsiteY0" fmla="*/ 194129 h 387812"/>
                  <a:gd name="connsiteX1" fmla="*/ 368082 w 375793"/>
                  <a:gd name="connsiteY1" fmla="*/ 211146 h 387812"/>
                  <a:gd name="connsiteX2" fmla="*/ 196632 w 375793"/>
                  <a:gd name="connsiteY2" fmla="*/ 382915 h 387812"/>
                  <a:gd name="connsiteX3" fmla="*/ 179615 w 375793"/>
                  <a:gd name="connsiteY3" fmla="*/ 382724 h 387812"/>
                  <a:gd name="connsiteX4" fmla="*/ 8229 w 375793"/>
                  <a:gd name="connsiteY4" fmla="*/ 210826 h 387812"/>
                  <a:gd name="connsiteX5" fmla="*/ 8229 w 375793"/>
                  <a:gd name="connsiteY5" fmla="*/ 174745 h 387812"/>
                  <a:gd name="connsiteX6" fmla="*/ 177056 w 375793"/>
                  <a:gd name="connsiteY6" fmla="*/ 5406 h 387812"/>
                  <a:gd name="connsiteX7" fmla="*/ 195864 w 375793"/>
                  <a:gd name="connsiteY7" fmla="*/ 5342 h 387812"/>
                  <a:gd name="connsiteX8" fmla="*/ 368593 w 375793"/>
                  <a:gd name="connsiteY8" fmla="*/ 178391 h 387812"/>
                  <a:gd name="connsiteX9" fmla="*/ 375567 w 375793"/>
                  <a:gd name="connsiteY9" fmla="*/ 194129 h 38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793" h="387812">
                    <a:moveTo>
                      <a:pt x="375567" y="194129"/>
                    </a:moveTo>
                    <a:cubicBezTo>
                      <a:pt x="376782" y="201358"/>
                      <a:pt x="372944" y="206348"/>
                      <a:pt x="368082" y="211146"/>
                    </a:cubicBezTo>
                    <a:cubicBezTo>
                      <a:pt x="310825" y="268274"/>
                      <a:pt x="253568" y="325467"/>
                      <a:pt x="196632" y="382915"/>
                    </a:cubicBezTo>
                    <a:cubicBezTo>
                      <a:pt x="189914" y="389697"/>
                      <a:pt x="186076" y="389249"/>
                      <a:pt x="179615" y="382724"/>
                    </a:cubicBezTo>
                    <a:cubicBezTo>
                      <a:pt x="122678" y="325275"/>
                      <a:pt x="65293" y="268210"/>
                      <a:pt x="8229" y="210826"/>
                    </a:cubicBezTo>
                    <a:cubicBezTo>
                      <a:pt x="-2775" y="199759"/>
                      <a:pt x="-2711" y="185748"/>
                      <a:pt x="8229" y="174745"/>
                    </a:cubicBezTo>
                    <a:cubicBezTo>
                      <a:pt x="64462" y="118192"/>
                      <a:pt x="120951" y="62023"/>
                      <a:pt x="177056" y="5406"/>
                    </a:cubicBezTo>
                    <a:cubicBezTo>
                      <a:pt x="184157" y="-1759"/>
                      <a:pt x="188699" y="-1823"/>
                      <a:pt x="195864" y="5342"/>
                    </a:cubicBezTo>
                    <a:cubicBezTo>
                      <a:pt x="253249" y="63238"/>
                      <a:pt x="310953" y="120751"/>
                      <a:pt x="368593" y="178391"/>
                    </a:cubicBezTo>
                    <a:cubicBezTo>
                      <a:pt x="373072" y="182805"/>
                      <a:pt x="376590" y="187411"/>
                      <a:pt x="375567" y="19412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68">
                <a:extLst>
                  <a:ext uri="{FF2B5EF4-FFF2-40B4-BE49-F238E27FC236}">
                    <a16:creationId xmlns:a16="http://schemas.microsoft.com/office/drawing/2014/main" id="{08ECA249-295E-4660-B877-F6CE2E82A7A6}"/>
                  </a:ext>
                </a:extLst>
              </p:cNvPr>
              <p:cNvSpPr/>
              <p:nvPr/>
            </p:nvSpPr>
            <p:spPr>
              <a:xfrm>
                <a:off x="4752047" y="4258819"/>
                <a:ext cx="170188" cy="175109"/>
              </a:xfrm>
              <a:custGeom>
                <a:avLst/>
                <a:gdLst>
                  <a:gd name="connsiteX0" fmla="*/ 375435 w 375658"/>
                  <a:gd name="connsiteY0" fmla="*/ 192900 h 386519"/>
                  <a:gd name="connsiteX1" fmla="*/ 367886 w 375658"/>
                  <a:gd name="connsiteY1" fmla="*/ 209981 h 386519"/>
                  <a:gd name="connsiteX2" fmla="*/ 196500 w 375658"/>
                  <a:gd name="connsiteY2" fmla="*/ 381623 h 386519"/>
                  <a:gd name="connsiteX3" fmla="*/ 179547 w 375658"/>
                  <a:gd name="connsiteY3" fmla="*/ 381431 h 386519"/>
                  <a:gd name="connsiteX4" fmla="*/ 8225 w 375658"/>
                  <a:gd name="connsiteY4" fmla="*/ 209725 h 386519"/>
                  <a:gd name="connsiteX5" fmla="*/ 8929 w 375658"/>
                  <a:gd name="connsiteY5" fmla="*/ 175755 h 386519"/>
                  <a:gd name="connsiteX6" fmla="*/ 178971 w 375658"/>
                  <a:gd name="connsiteY6" fmla="*/ 5328 h 386519"/>
                  <a:gd name="connsiteX7" fmla="*/ 197268 w 375658"/>
                  <a:gd name="connsiteY7" fmla="*/ 5520 h 386519"/>
                  <a:gd name="connsiteX8" fmla="*/ 367374 w 375658"/>
                  <a:gd name="connsiteY8" fmla="*/ 175947 h 386519"/>
                  <a:gd name="connsiteX9" fmla="*/ 375435 w 375658"/>
                  <a:gd name="connsiteY9" fmla="*/ 192900 h 38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58" h="386519">
                    <a:moveTo>
                      <a:pt x="375435" y="192900"/>
                    </a:moveTo>
                    <a:cubicBezTo>
                      <a:pt x="376650" y="200193"/>
                      <a:pt x="372748" y="205119"/>
                      <a:pt x="367886" y="209981"/>
                    </a:cubicBezTo>
                    <a:cubicBezTo>
                      <a:pt x="310693" y="267110"/>
                      <a:pt x="253437" y="324238"/>
                      <a:pt x="196500" y="381623"/>
                    </a:cubicBezTo>
                    <a:cubicBezTo>
                      <a:pt x="189783" y="388404"/>
                      <a:pt x="186008" y="387956"/>
                      <a:pt x="179547" y="381431"/>
                    </a:cubicBezTo>
                    <a:cubicBezTo>
                      <a:pt x="122610" y="324046"/>
                      <a:pt x="65354" y="266918"/>
                      <a:pt x="8225" y="209725"/>
                    </a:cubicBezTo>
                    <a:cubicBezTo>
                      <a:pt x="-3354" y="198146"/>
                      <a:pt x="-2331" y="187014"/>
                      <a:pt x="8929" y="175755"/>
                    </a:cubicBezTo>
                    <a:cubicBezTo>
                      <a:pt x="65737" y="119010"/>
                      <a:pt x="122546" y="62393"/>
                      <a:pt x="178971" y="5328"/>
                    </a:cubicBezTo>
                    <a:cubicBezTo>
                      <a:pt x="186264" y="-2028"/>
                      <a:pt x="190295" y="-1581"/>
                      <a:pt x="197268" y="5520"/>
                    </a:cubicBezTo>
                    <a:cubicBezTo>
                      <a:pt x="253757" y="62521"/>
                      <a:pt x="310565" y="119202"/>
                      <a:pt x="367374" y="175947"/>
                    </a:cubicBezTo>
                    <a:cubicBezTo>
                      <a:pt x="372172" y="180681"/>
                      <a:pt x="376586" y="185415"/>
                      <a:pt x="375435" y="1929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69">
                <a:extLst>
                  <a:ext uri="{FF2B5EF4-FFF2-40B4-BE49-F238E27FC236}">
                    <a16:creationId xmlns:a16="http://schemas.microsoft.com/office/drawing/2014/main" id="{B7AFED26-FE8C-4420-807C-A5B71036AF57}"/>
                  </a:ext>
                </a:extLst>
              </p:cNvPr>
              <p:cNvSpPr/>
              <p:nvPr/>
            </p:nvSpPr>
            <p:spPr>
              <a:xfrm>
                <a:off x="4752049" y="4580955"/>
                <a:ext cx="170184" cy="175083"/>
              </a:xfrm>
              <a:custGeom>
                <a:avLst/>
                <a:gdLst>
                  <a:gd name="connsiteX0" fmla="*/ 375432 w 375649"/>
                  <a:gd name="connsiteY0" fmla="*/ 192469 h 386461"/>
                  <a:gd name="connsiteX1" fmla="*/ 368139 w 375649"/>
                  <a:gd name="connsiteY1" fmla="*/ 209614 h 386461"/>
                  <a:gd name="connsiteX2" fmla="*/ 196753 w 375649"/>
                  <a:gd name="connsiteY2" fmla="*/ 381256 h 386461"/>
                  <a:gd name="connsiteX3" fmla="*/ 179736 w 375649"/>
                  <a:gd name="connsiteY3" fmla="*/ 381704 h 386461"/>
                  <a:gd name="connsiteX4" fmla="*/ 8414 w 375649"/>
                  <a:gd name="connsiteY4" fmla="*/ 209998 h 386461"/>
                  <a:gd name="connsiteX5" fmla="*/ 8670 w 375649"/>
                  <a:gd name="connsiteY5" fmla="*/ 176028 h 386461"/>
                  <a:gd name="connsiteX6" fmla="*/ 178777 w 375649"/>
                  <a:gd name="connsiteY6" fmla="*/ 5601 h 386461"/>
                  <a:gd name="connsiteX7" fmla="*/ 197009 w 375649"/>
                  <a:gd name="connsiteY7" fmla="*/ 5217 h 386461"/>
                  <a:gd name="connsiteX8" fmla="*/ 367052 w 375649"/>
                  <a:gd name="connsiteY8" fmla="*/ 175644 h 386461"/>
                  <a:gd name="connsiteX9" fmla="*/ 375432 w 375649"/>
                  <a:gd name="connsiteY9" fmla="*/ 192469 h 38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49" h="386461">
                    <a:moveTo>
                      <a:pt x="375432" y="192469"/>
                    </a:moveTo>
                    <a:cubicBezTo>
                      <a:pt x="376584" y="199698"/>
                      <a:pt x="373001" y="204752"/>
                      <a:pt x="368139" y="209614"/>
                    </a:cubicBezTo>
                    <a:cubicBezTo>
                      <a:pt x="310883" y="266743"/>
                      <a:pt x="253690" y="323871"/>
                      <a:pt x="196753" y="381256"/>
                    </a:cubicBezTo>
                    <a:cubicBezTo>
                      <a:pt x="190484" y="387589"/>
                      <a:pt x="186645" y="388613"/>
                      <a:pt x="179736" y="381704"/>
                    </a:cubicBezTo>
                    <a:cubicBezTo>
                      <a:pt x="122864" y="324255"/>
                      <a:pt x="65607" y="267191"/>
                      <a:pt x="8414" y="209998"/>
                    </a:cubicBezTo>
                    <a:cubicBezTo>
                      <a:pt x="-3037" y="198547"/>
                      <a:pt x="-2653" y="187351"/>
                      <a:pt x="8670" y="176028"/>
                    </a:cubicBezTo>
                    <a:cubicBezTo>
                      <a:pt x="65415" y="119283"/>
                      <a:pt x="122288" y="62602"/>
                      <a:pt x="178777" y="5601"/>
                    </a:cubicBezTo>
                    <a:cubicBezTo>
                      <a:pt x="185622" y="-1308"/>
                      <a:pt x="189652" y="-2267"/>
                      <a:pt x="197009" y="5217"/>
                    </a:cubicBezTo>
                    <a:cubicBezTo>
                      <a:pt x="253434" y="62282"/>
                      <a:pt x="310307" y="118899"/>
                      <a:pt x="367052" y="175644"/>
                    </a:cubicBezTo>
                    <a:cubicBezTo>
                      <a:pt x="371786" y="180378"/>
                      <a:pt x="376584" y="184856"/>
                      <a:pt x="375432" y="19246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70">
                <a:extLst>
                  <a:ext uri="{FF2B5EF4-FFF2-40B4-BE49-F238E27FC236}">
                    <a16:creationId xmlns:a16="http://schemas.microsoft.com/office/drawing/2014/main" id="{B17DCD54-7BD5-4BFD-862E-F7EAAEECF301}"/>
                  </a:ext>
                </a:extLst>
              </p:cNvPr>
              <p:cNvSpPr/>
              <p:nvPr/>
            </p:nvSpPr>
            <p:spPr>
              <a:xfrm>
                <a:off x="4752314" y="4902920"/>
                <a:ext cx="170145" cy="175089"/>
              </a:xfrm>
              <a:custGeom>
                <a:avLst/>
                <a:gdLst>
                  <a:gd name="connsiteX0" fmla="*/ 217 w 375563"/>
                  <a:gd name="connsiteY0" fmla="*/ 193886 h 386475"/>
                  <a:gd name="connsiteX1" fmla="*/ 7510 w 375563"/>
                  <a:gd name="connsiteY1" fmla="*/ 176741 h 386475"/>
                  <a:gd name="connsiteX2" fmla="*/ 178896 w 375563"/>
                  <a:gd name="connsiteY2" fmla="*/ 5099 h 386475"/>
                  <a:gd name="connsiteX3" fmla="*/ 195913 w 375563"/>
                  <a:gd name="connsiteY3" fmla="*/ 4843 h 386475"/>
                  <a:gd name="connsiteX4" fmla="*/ 367235 w 375563"/>
                  <a:gd name="connsiteY4" fmla="*/ 176549 h 386475"/>
                  <a:gd name="connsiteX5" fmla="*/ 366851 w 375563"/>
                  <a:gd name="connsiteY5" fmla="*/ 210519 h 386475"/>
                  <a:gd name="connsiteX6" fmla="*/ 196745 w 375563"/>
                  <a:gd name="connsiteY6" fmla="*/ 380945 h 386475"/>
                  <a:gd name="connsiteX7" fmla="*/ 178512 w 375563"/>
                  <a:gd name="connsiteY7" fmla="*/ 381201 h 386475"/>
                  <a:gd name="connsiteX8" fmla="*/ 8469 w 375563"/>
                  <a:gd name="connsiteY8" fmla="*/ 210775 h 386475"/>
                  <a:gd name="connsiteX9" fmla="*/ 217 w 375563"/>
                  <a:gd name="connsiteY9" fmla="*/ 193886 h 38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563" h="386475">
                    <a:moveTo>
                      <a:pt x="217" y="193886"/>
                    </a:moveTo>
                    <a:cubicBezTo>
                      <a:pt x="-935" y="186657"/>
                      <a:pt x="2648" y="181603"/>
                      <a:pt x="7510" y="176741"/>
                    </a:cubicBezTo>
                    <a:cubicBezTo>
                      <a:pt x="64766" y="119612"/>
                      <a:pt x="121959" y="62484"/>
                      <a:pt x="178896" y="5099"/>
                    </a:cubicBezTo>
                    <a:cubicBezTo>
                      <a:pt x="185293" y="-1363"/>
                      <a:pt x="189196" y="-1938"/>
                      <a:pt x="195913" y="4843"/>
                    </a:cubicBezTo>
                    <a:cubicBezTo>
                      <a:pt x="252850" y="62291"/>
                      <a:pt x="310106" y="119356"/>
                      <a:pt x="367235" y="176549"/>
                    </a:cubicBezTo>
                    <a:cubicBezTo>
                      <a:pt x="378686" y="188000"/>
                      <a:pt x="378110" y="199196"/>
                      <a:pt x="366851" y="210519"/>
                    </a:cubicBezTo>
                    <a:cubicBezTo>
                      <a:pt x="310042" y="267264"/>
                      <a:pt x="253233" y="323945"/>
                      <a:pt x="196745" y="380945"/>
                    </a:cubicBezTo>
                    <a:cubicBezTo>
                      <a:pt x="189771" y="387982"/>
                      <a:pt x="185805" y="388558"/>
                      <a:pt x="178512" y="381201"/>
                    </a:cubicBezTo>
                    <a:cubicBezTo>
                      <a:pt x="122087" y="324136"/>
                      <a:pt x="65214" y="267520"/>
                      <a:pt x="8469" y="210775"/>
                    </a:cubicBezTo>
                    <a:cubicBezTo>
                      <a:pt x="3735" y="205977"/>
                      <a:pt x="-999" y="201435"/>
                      <a:pt x="217" y="1938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75">
                <a:extLst>
                  <a:ext uri="{FF2B5EF4-FFF2-40B4-BE49-F238E27FC236}">
                    <a16:creationId xmlns:a16="http://schemas.microsoft.com/office/drawing/2014/main" id="{C211DE31-4394-4966-AF48-106FFCE8CB33}"/>
                  </a:ext>
                </a:extLst>
              </p:cNvPr>
              <p:cNvSpPr/>
              <p:nvPr/>
            </p:nvSpPr>
            <p:spPr>
              <a:xfrm>
                <a:off x="6067058" y="3755883"/>
                <a:ext cx="263739" cy="363199"/>
              </a:xfrm>
              <a:custGeom>
                <a:avLst/>
                <a:gdLst>
                  <a:gd name="connsiteX0" fmla="*/ 326039 w 582153"/>
                  <a:gd name="connsiteY0" fmla="*/ 2189 h 801691"/>
                  <a:gd name="connsiteX1" fmla="*/ 577521 w 582153"/>
                  <a:gd name="connsiteY1" fmla="*/ 245737 h 801691"/>
                  <a:gd name="connsiteX2" fmla="*/ 499920 w 582153"/>
                  <a:gd name="connsiteY2" fmla="*/ 496323 h 801691"/>
                  <a:gd name="connsiteX3" fmla="*/ 482072 w 582153"/>
                  <a:gd name="connsiteY3" fmla="*/ 524471 h 801691"/>
                  <a:gd name="connsiteX4" fmla="*/ 356555 w 582153"/>
                  <a:gd name="connsiteY4" fmla="*/ 754714 h 801691"/>
                  <a:gd name="connsiteX5" fmla="*/ 318298 w 582153"/>
                  <a:gd name="connsiteY5" fmla="*/ 791882 h 801691"/>
                  <a:gd name="connsiteX6" fmla="*/ 265072 w 582153"/>
                  <a:gd name="connsiteY6" fmla="*/ 789579 h 801691"/>
                  <a:gd name="connsiteX7" fmla="*/ 202954 w 582153"/>
                  <a:gd name="connsiteY7" fmla="*/ 716585 h 801691"/>
                  <a:gd name="connsiteX8" fmla="*/ 108400 w 582153"/>
                  <a:gd name="connsiteY8" fmla="*/ 531892 h 801691"/>
                  <a:gd name="connsiteX9" fmla="*/ 93686 w 582153"/>
                  <a:gd name="connsiteY9" fmla="*/ 508158 h 801691"/>
                  <a:gd name="connsiteX10" fmla="*/ 69184 w 582153"/>
                  <a:gd name="connsiteY10" fmla="*/ 103907 h 801691"/>
                  <a:gd name="connsiteX11" fmla="*/ 71935 w 582153"/>
                  <a:gd name="connsiteY11" fmla="*/ 99493 h 801691"/>
                  <a:gd name="connsiteX12" fmla="*/ 240954 w 582153"/>
                  <a:gd name="connsiteY12" fmla="*/ 4747 h 801691"/>
                  <a:gd name="connsiteX13" fmla="*/ 326039 w 582153"/>
                  <a:gd name="connsiteY13" fmla="*/ 2189 h 80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2153" h="801691">
                    <a:moveTo>
                      <a:pt x="326039" y="2189"/>
                    </a:moveTo>
                    <a:cubicBezTo>
                      <a:pt x="459105" y="22788"/>
                      <a:pt x="554490" y="112991"/>
                      <a:pt x="577521" y="245737"/>
                    </a:cubicBezTo>
                    <a:cubicBezTo>
                      <a:pt x="594090" y="341186"/>
                      <a:pt x="565749" y="425312"/>
                      <a:pt x="499920" y="496323"/>
                    </a:cubicBezTo>
                    <a:cubicBezTo>
                      <a:pt x="492052" y="504767"/>
                      <a:pt x="486422" y="513788"/>
                      <a:pt x="482072" y="524471"/>
                    </a:cubicBezTo>
                    <a:cubicBezTo>
                      <a:pt x="448869" y="605910"/>
                      <a:pt x="411381" y="685110"/>
                      <a:pt x="356555" y="754714"/>
                    </a:cubicBezTo>
                    <a:cubicBezTo>
                      <a:pt x="345487" y="768723"/>
                      <a:pt x="333333" y="781902"/>
                      <a:pt x="318298" y="791882"/>
                    </a:cubicBezTo>
                    <a:cubicBezTo>
                      <a:pt x="297955" y="805445"/>
                      <a:pt x="284904" y="805189"/>
                      <a:pt x="265072" y="789579"/>
                    </a:cubicBezTo>
                    <a:cubicBezTo>
                      <a:pt x="239483" y="769555"/>
                      <a:pt x="220611" y="743454"/>
                      <a:pt x="202954" y="716585"/>
                    </a:cubicBezTo>
                    <a:cubicBezTo>
                      <a:pt x="164697" y="658497"/>
                      <a:pt x="134885" y="595994"/>
                      <a:pt x="108400" y="531892"/>
                    </a:cubicBezTo>
                    <a:cubicBezTo>
                      <a:pt x="104754" y="523064"/>
                      <a:pt x="100851" y="515067"/>
                      <a:pt x="93686" y="508158"/>
                    </a:cubicBezTo>
                    <a:cubicBezTo>
                      <a:pt x="-21467" y="396587"/>
                      <a:pt x="-31447" y="229488"/>
                      <a:pt x="69184" y="103907"/>
                    </a:cubicBezTo>
                    <a:cubicBezTo>
                      <a:pt x="70272" y="102564"/>
                      <a:pt x="71040" y="100964"/>
                      <a:pt x="71935" y="99493"/>
                    </a:cubicBezTo>
                    <a:cubicBezTo>
                      <a:pt x="118316" y="50169"/>
                      <a:pt x="173525" y="16455"/>
                      <a:pt x="240954" y="4747"/>
                    </a:cubicBezTo>
                    <a:cubicBezTo>
                      <a:pt x="269295" y="-114"/>
                      <a:pt x="297635" y="-1714"/>
                      <a:pt x="326039" y="2189"/>
                    </a:cubicBezTo>
                    <a:close/>
                  </a:path>
                </a:pathLst>
              </a:custGeom>
              <a:solidFill>
                <a:srgbClr val="F04923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78">
                <a:extLst>
                  <a:ext uri="{FF2B5EF4-FFF2-40B4-BE49-F238E27FC236}">
                    <a16:creationId xmlns:a16="http://schemas.microsoft.com/office/drawing/2014/main" id="{A0082CDD-599E-4A83-8AD0-95F61AAD78FE}"/>
                  </a:ext>
                </a:extLst>
              </p:cNvPr>
              <p:cNvSpPr/>
              <p:nvPr/>
            </p:nvSpPr>
            <p:spPr>
              <a:xfrm>
                <a:off x="5680425" y="3532462"/>
                <a:ext cx="243273" cy="252255"/>
              </a:xfrm>
              <a:custGeom>
                <a:avLst/>
                <a:gdLst>
                  <a:gd name="connsiteX0" fmla="*/ 536328 w 536978"/>
                  <a:gd name="connsiteY0" fmla="*/ 278474 h 556803"/>
                  <a:gd name="connsiteX1" fmla="*/ 527051 w 536978"/>
                  <a:gd name="connsiteY1" fmla="*/ 304064 h 556803"/>
                  <a:gd name="connsiteX2" fmla="*/ 281008 w 536978"/>
                  <a:gd name="connsiteY2" fmla="*/ 550363 h 556803"/>
                  <a:gd name="connsiteX3" fmla="*/ 260152 w 536978"/>
                  <a:gd name="connsiteY3" fmla="*/ 550747 h 556803"/>
                  <a:gd name="connsiteX4" fmla="*/ 10526 w 536978"/>
                  <a:gd name="connsiteY4" fmla="*/ 300481 h 556803"/>
                  <a:gd name="connsiteX5" fmla="*/ 11166 w 536978"/>
                  <a:gd name="connsiteY5" fmla="*/ 255571 h 556803"/>
                  <a:gd name="connsiteX6" fmla="*/ 259513 w 536978"/>
                  <a:gd name="connsiteY6" fmla="*/ 6521 h 556803"/>
                  <a:gd name="connsiteX7" fmla="*/ 281712 w 536978"/>
                  <a:gd name="connsiteY7" fmla="*/ 6777 h 556803"/>
                  <a:gd name="connsiteX8" fmla="*/ 525196 w 536978"/>
                  <a:gd name="connsiteY8" fmla="*/ 250581 h 556803"/>
                  <a:gd name="connsiteX9" fmla="*/ 536328 w 536978"/>
                  <a:gd name="connsiteY9" fmla="*/ 278474 h 55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6978" h="556803">
                    <a:moveTo>
                      <a:pt x="536328" y="278474"/>
                    </a:moveTo>
                    <a:cubicBezTo>
                      <a:pt x="538247" y="288966"/>
                      <a:pt x="534536" y="296643"/>
                      <a:pt x="527051" y="304064"/>
                    </a:cubicBezTo>
                    <a:cubicBezTo>
                      <a:pt x="444781" y="385950"/>
                      <a:pt x="362767" y="467965"/>
                      <a:pt x="281008" y="550363"/>
                    </a:cubicBezTo>
                    <a:cubicBezTo>
                      <a:pt x="273075" y="558360"/>
                      <a:pt x="268661" y="559383"/>
                      <a:pt x="260152" y="550747"/>
                    </a:cubicBezTo>
                    <a:cubicBezTo>
                      <a:pt x="177178" y="467069"/>
                      <a:pt x="93756" y="383903"/>
                      <a:pt x="10526" y="300481"/>
                    </a:cubicBezTo>
                    <a:cubicBezTo>
                      <a:pt x="-3740" y="286151"/>
                      <a:pt x="-3484" y="270221"/>
                      <a:pt x="11166" y="255571"/>
                    </a:cubicBezTo>
                    <a:cubicBezTo>
                      <a:pt x="93948" y="172597"/>
                      <a:pt x="176986" y="89815"/>
                      <a:pt x="259513" y="6521"/>
                    </a:cubicBezTo>
                    <a:cubicBezTo>
                      <a:pt x="268469" y="-2499"/>
                      <a:pt x="273075" y="-1923"/>
                      <a:pt x="281712" y="6777"/>
                    </a:cubicBezTo>
                    <a:cubicBezTo>
                      <a:pt x="362575" y="88344"/>
                      <a:pt x="443822" y="169526"/>
                      <a:pt x="525196" y="250581"/>
                    </a:cubicBezTo>
                    <a:cubicBezTo>
                      <a:pt x="533321" y="258706"/>
                      <a:pt x="538951" y="266831"/>
                      <a:pt x="536328" y="278474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79">
                <a:extLst>
                  <a:ext uri="{FF2B5EF4-FFF2-40B4-BE49-F238E27FC236}">
                    <a16:creationId xmlns:a16="http://schemas.microsoft.com/office/drawing/2014/main" id="{922AFD71-BE5B-4FBC-913E-6B1607F76672}"/>
                  </a:ext>
                </a:extLst>
              </p:cNvPr>
              <p:cNvSpPr/>
              <p:nvPr/>
            </p:nvSpPr>
            <p:spPr>
              <a:xfrm>
                <a:off x="6258082" y="4044098"/>
                <a:ext cx="280600" cy="291240"/>
              </a:xfrm>
              <a:custGeom>
                <a:avLst/>
                <a:gdLst>
                  <a:gd name="connsiteX0" fmla="*/ 799 w 619370"/>
                  <a:gd name="connsiteY0" fmla="*/ 322803 h 642856"/>
                  <a:gd name="connsiteX1" fmla="*/ 12954 w 619370"/>
                  <a:gd name="connsiteY1" fmla="*/ 291647 h 642856"/>
                  <a:gd name="connsiteX2" fmla="*/ 296743 w 619370"/>
                  <a:gd name="connsiteY2" fmla="*/ 7603 h 642856"/>
                  <a:gd name="connsiteX3" fmla="*/ 321501 w 619370"/>
                  <a:gd name="connsiteY3" fmla="*/ 7283 h 642856"/>
                  <a:gd name="connsiteX4" fmla="*/ 606312 w 619370"/>
                  <a:gd name="connsiteY4" fmla="*/ 292799 h 642856"/>
                  <a:gd name="connsiteX5" fmla="*/ 606376 w 619370"/>
                  <a:gd name="connsiteY5" fmla="*/ 348584 h 642856"/>
                  <a:gd name="connsiteX6" fmla="*/ 320221 w 619370"/>
                  <a:gd name="connsiteY6" fmla="*/ 635315 h 642856"/>
                  <a:gd name="connsiteX7" fmla="*/ 294951 w 619370"/>
                  <a:gd name="connsiteY7" fmla="*/ 635379 h 642856"/>
                  <a:gd name="connsiteX8" fmla="*/ 12443 w 619370"/>
                  <a:gd name="connsiteY8" fmla="*/ 352550 h 642856"/>
                  <a:gd name="connsiteX9" fmla="*/ 799 w 619370"/>
                  <a:gd name="connsiteY9" fmla="*/ 322803 h 64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370" h="642856">
                    <a:moveTo>
                      <a:pt x="799" y="322803"/>
                    </a:moveTo>
                    <a:cubicBezTo>
                      <a:pt x="-2271" y="309688"/>
                      <a:pt x="3870" y="300732"/>
                      <a:pt x="12954" y="291647"/>
                    </a:cubicBezTo>
                    <a:cubicBezTo>
                      <a:pt x="107828" y="197222"/>
                      <a:pt x="202509" y="102604"/>
                      <a:pt x="296743" y="7603"/>
                    </a:cubicBezTo>
                    <a:cubicBezTo>
                      <a:pt x="306339" y="-2057"/>
                      <a:pt x="311393" y="-2889"/>
                      <a:pt x="321501" y="7283"/>
                    </a:cubicBezTo>
                    <a:cubicBezTo>
                      <a:pt x="416118" y="102796"/>
                      <a:pt x="511311" y="197670"/>
                      <a:pt x="606312" y="292799"/>
                    </a:cubicBezTo>
                    <a:cubicBezTo>
                      <a:pt x="623713" y="310200"/>
                      <a:pt x="623713" y="331183"/>
                      <a:pt x="606376" y="348584"/>
                    </a:cubicBezTo>
                    <a:cubicBezTo>
                      <a:pt x="510927" y="444097"/>
                      <a:pt x="415350" y="539482"/>
                      <a:pt x="320221" y="635315"/>
                    </a:cubicBezTo>
                    <a:cubicBezTo>
                      <a:pt x="310369" y="645295"/>
                      <a:pt x="304931" y="645423"/>
                      <a:pt x="294951" y="635379"/>
                    </a:cubicBezTo>
                    <a:cubicBezTo>
                      <a:pt x="201166" y="540762"/>
                      <a:pt x="106868" y="446592"/>
                      <a:pt x="12443" y="352550"/>
                    </a:cubicBezTo>
                    <a:cubicBezTo>
                      <a:pt x="3870" y="343978"/>
                      <a:pt x="-2143" y="335469"/>
                      <a:pt x="799" y="32280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80">
                <a:extLst>
                  <a:ext uri="{FF2B5EF4-FFF2-40B4-BE49-F238E27FC236}">
                    <a16:creationId xmlns:a16="http://schemas.microsoft.com/office/drawing/2014/main" id="{8D2A33FF-A6D6-4E43-8DD7-E76DAD17D0D5}"/>
                  </a:ext>
                </a:extLst>
              </p:cNvPr>
              <p:cNvSpPr/>
              <p:nvPr/>
            </p:nvSpPr>
            <p:spPr>
              <a:xfrm>
                <a:off x="5827641" y="4034043"/>
                <a:ext cx="170325" cy="176362"/>
              </a:xfrm>
              <a:custGeom>
                <a:avLst/>
                <a:gdLst>
                  <a:gd name="connsiteX0" fmla="*/ 375599 w 375960"/>
                  <a:gd name="connsiteY0" fmla="*/ 195363 h 389284"/>
                  <a:gd name="connsiteX1" fmla="*/ 367218 w 375960"/>
                  <a:gd name="connsiteY1" fmla="*/ 213979 h 389284"/>
                  <a:gd name="connsiteX2" fmla="*/ 198263 w 375960"/>
                  <a:gd name="connsiteY2" fmla="*/ 383318 h 389284"/>
                  <a:gd name="connsiteX3" fmla="*/ 178623 w 375960"/>
                  <a:gd name="connsiteY3" fmla="*/ 383446 h 389284"/>
                  <a:gd name="connsiteX4" fmla="*/ 9732 w 375960"/>
                  <a:gd name="connsiteY4" fmla="*/ 213979 h 389284"/>
                  <a:gd name="connsiteX5" fmla="*/ 9604 w 375960"/>
                  <a:gd name="connsiteY5" fmla="*/ 175403 h 389284"/>
                  <a:gd name="connsiteX6" fmla="*/ 178495 w 375960"/>
                  <a:gd name="connsiteY6" fmla="*/ 6000 h 389284"/>
                  <a:gd name="connsiteX7" fmla="*/ 198135 w 375960"/>
                  <a:gd name="connsiteY7" fmla="*/ 5808 h 389284"/>
                  <a:gd name="connsiteX8" fmla="*/ 367154 w 375960"/>
                  <a:gd name="connsiteY8" fmla="*/ 175147 h 389284"/>
                  <a:gd name="connsiteX9" fmla="*/ 375599 w 375960"/>
                  <a:gd name="connsiteY9" fmla="*/ 195363 h 38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960" h="389284">
                    <a:moveTo>
                      <a:pt x="375599" y="195363"/>
                    </a:moveTo>
                    <a:cubicBezTo>
                      <a:pt x="377134" y="203615"/>
                      <a:pt x="372464" y="208797"/>
                      <a:pt x="367218" y="213979"/>
                    </a:cubicBezTo>
                    <a:cubicBezTo>
                      <a:pt x="310793" y="270340"/>
                      <a:pt x="254304" y="326573"/>
                      <a:pt x="198263" y="383318"/>
                    </a:cubicBezTo>
                    <a:cubicBezTo>
                      <a:pt x="190586" y="391059"/>
                      <a:pt x="186492" y="391442"/>
                      <a:pt x="178623" y="383446"/>
                    </a:cubicBezTo>
                    <a:cubicBezTo>
                      <a:pt x="122582" y="326701"/>
                      <a:pt x="66029" y="270532"/>
                      <a:pt x="9732" y="213979"/>
                    </a:cubicBezTo>
                    <a:cubicBezTo>
                      <a:pt x="-3191" y="200992"/>
                      <a:pt x="-3254" y="188262"/>
                      <a:pt x="9604" y="175403"/>
                    </a:cubicBezTo>
                    <a:cubicBezTo>
                      <a:pt x="65901" y="118914"/>
                      <a:pt x="122454" y="62681"/>
                      <a:pt x="178495" y="6000"/>
                    </a:cubicBezTo>
                    <a:cubicBezTo>
                      <a:pt x="186108" y="-1741"/>
                      <a:pt x="190202" y="-2189"/>
                      <a:pt x="198135" y="5808"/>
                    </a:cubicBezTo>
                    <a:cubicBezTo>
                      <a:pt x="254176" y="62553"/>
                      <a:pt x="310665" y="118850"/>
                      <a:pt x="367154" y="175147"/>
                    </a:cubicBezTo>
                    <a:cubicBezTo>
                      <a:pt x="372976" y="180905"/>
                      <a:pt x="377262" y="186790"/>
                      <a:pt x="375599" y="19536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81">
                <a:extLst>
                  <a:ext uri="{FF2B5EF4-FFF2-40B4-BE49-F238E27FC236}">
                    <a16:creationId xmlns:a16="http://schemas.microsoft.com/office/drawing/2014/main" id="{114365F3-CBF7-4825-A7DA-40AE2A047B26}"/>
                  </a:ext>
                </a:extLst>
              </p:cNvPr>
              <p:cNvSpPr/>
              <p:nvPr/>
            </p:nvSpPr>
            <p:spPr>
              <a:xfrm>
                <a:off x="6103010" y="3792523"/>
                <a:ext cx="192619" cy="187635"/>
              </a:xfrm>
              <a:custGeom>
                <a:avLst/>
                <a:gdLst>
                  <a:gd name="connsiteX0" fmla="*/ 425171 w 425170"/>
                  <a:gd name="connsiteY0" fmla="*/ 206955 h 414168"/>
                  <a:gd name="connsiteX1" fmla="*/ 211946 w 425170"/>
                  <a:gd name="connsiteY1" fmla="*/ 414167 h 414168"/>
                  <a:gd name="connsiteX2" fmla="*/ 0 w 425170"/>
                  <a:gd name="connsiteY2" fmla="*/ 203821 h 414168"/>
                  <a:gd name="connsiteX3" fmla="*/ 212521 w 425170"/>
                  <a:gd name="connsiteY3" fmla="*/ 0 h 414168"/>
                  <a:gd name="connsiteX4" fmla="*/ 425171 w 425170"/>
                  <a:gd name="connsiteY4" fmla="*/ 206955 h 41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170" h="414168">
                    <a:moveTo>
                      <a:pt x="425171" y="206955"/>
                    </a:moveTo>
                    <a:cubicBezTo>
                      <a:pt x="425043" y="321916"/>
                      <a:pt x="329657" y="414551"/>
                      <a:pt x="211946" y="414167"/>
                    </a:cubicBezTo>
                    <a:cubicBezTo>
                      <a:pt x="93530" y="413719"/>
                      <a:pt x="-128" y="320829"/>
                      <a:pt x="0" y="203821"/>
                    </a:cubicBezTo>
                    <a:cubicBezTo>
                      <a:pt x="128" y="91547"/>
                      <a:pt x="95449" y="128"/>
                      <a:pt x="212521" y="0"/>
                    </a:cubicBezTo>
                    <a:cubicBezTo>
                      <a:pt x="331385" y="-64"/>
                      <a:pt x="425298" y="91355"/>
                      <a:pt x="425171" y="2069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66">
            <a:extLst>
              <a:ext uri="{FF2B5EF4-FFF2-40B4-BE49-F238E27FC236}">
                <a16:creationId xmlns:a16="http://schemas.microsoft.com/office/drawing/2014/main" id="{004D88AE-85AB-48EB-975D-6C1C81C3AB4B}"/>
              </a:ext>
            </a:extLst>
          </p:cNvPr>
          <p:cNvGrpSpPr/>
          <p:nvPr/>
        </p:nvGrpSpPr>
        <p:grpSpPr>
          <a:xfrm>
            <a:off x="4416479" y="1537875"/>
            <a:ext cx="3336427" cy="2261435"/>
            <a:chOff x="8575466" y="4002385"/>
            <a:chExt cx="4090559" cy="2772587"/>
          </a:xfrm>
        </p:grpSpPr>
        <p:sp>
          <p:nvSpPr>
            <p:cNvPr id="52" name="Freeform: Shape 67">
              <a:extLst>
                <a:ext uri="{FF2B5EF4-FFF2-40B4-BE49-F238E27FC236}">
                  <a16:creationId xmlns:a16="http://schemas.microsoft.com/office/drawing/2014/main" id="{B76C3863-0FF9-4F38-B36B-E1BC9BA8559D}"/>
                </a:ext>
              </a:extLst>
            </p:cNvPr>
            <p:cNvSpPr/>
            <p:nvPr/>
          </p:nvSpPr>
          <p:spPr>
            <a:xfrm>
              <a:off x="8575466" y="4961086"/>
              <a:ext cx="1743368" cy="181388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3367" h="1813886">
                  <a:moveTo>
                    <a:pt x="1569189" y="1800667"/>
                  </a:moveTo>
                  <a:cubicBezTo>
                    <a:pt x="1568797" y="1801058"/>
                    <a:pt x="1568405" y="1801450"/>
                    <a:pt x="1568014" y="1801842"/>
                  </a:cubicBezTo>
                  <a:cubicBezTo>
                    <a:pt x="1533146" y="1827307"/>
                    <a:pt x="1454009" y="1810461"/>
                    <a:pt x="1413265" y="1809677"/>
                  </a:cubicBezTo>
                  <a:cubicBezTo>
                    <a:pt x="1282023" y="1806935"/>
                    <a:pt x="1150389" y="1800275"/>
                    <a:pt x="1019146" y="1807718"/>
                  </a:cubicBezTo>
                  <a:cubicBezTo>
                    <a:pt x="1007002" y="1808502"/>
                    <a:pt x="969784" y="1817121"/>
                    <a:pt x="959989" y="1806935"/>
                  </a:cubicBezTo>
                  <a:cubicBezTo>
                    <a:pt x="934133" y="1778336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cubicBezTo>
                    <a:pt x="1701606" y="1075896"/>
                    <a:pt x="1681234" y="1193426"/>
                    <a:pt x="1660862" y="1311348"/>
                  </a:cubicBez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1500" y="1610267"/>
                    <a:pt x="1604448" y="1652970"/>
                    <a:pt x="1597396" y="1695673"/>
                  </a:cubicBezTo>
                  <a:cubicBezTo>
                    <a:pt x="1593478" y="1723097"/>
                    <a:pt x="1593478" y="1779903"/>
                    <a:pt x="1569189" y="180066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68">
              <a:extLst>
                <a:ext uri="{FF2B5EF4-FFF2-40B4-BE49-F238E27FC236}">
                  <a16:creationId xmlns:a16="http://schemas.microsoft.com/office/drawing/2014/main" id="{E7A2A5B1-2F8B-42E5-8F6C-B7555781BD05}"/>
                </a:ext>
              </a:extLst>
            </p:cNvPr>
            <p:cNvSpPr/>
            <p:nvPr/>
          </p:nvSpPr>
          <p:spPr>
            <a:xfrm>
              <a:off x="10946163" y="4998447"/>
              <a:ext cx="1719862" cy="1770792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19861" h="1770791">
                  <a:moveTo>
                    <a:pt x="782411" y="1769183"/>
                  </a:moveTo>
                  <a:cubicBezTo>
                    <a:pt x="771441" y="1777801"/>
                    <a:pt x="721686" y="1769574"/>
                    <a:pt x="707191" y="1769574"/>
                  </a:cubicBezTo>
                  <a:cubicBezTo>
                    <a:pt x="678984" y="1769574"/>
                    <a:pt x="651168" y="1769574"/>
                    <a:pt x="622961" y="1769574"/>
                  </a:cubicBezTo>
                  <a:cubicBezTo>
                    <a:pt x="512874" y="1769574"/>
                    <a:pt x="402787" y="1769574"/>
                    <a:pt x="292309" y="1769574"/>
                  </a:cubicBezTo>
                  <a:cubicBezTo>
                    <a:pt x="286432" y="1764873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cubicBezTo>
                    <a:pt x="50" y="644808"/>
                    <a:pt x="50" y="563320"/>
                    <a:pt x="50" y="482224"/>
                  </a:cubicBez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cubicBezTo>
                    <a:pt x="375755" y="595054"/>
                    <a:pt x="435304" y="587218"/>
                    <a:pt x="494461" y="579383"/>
                  </a:cubicBez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802782" y="1752728"/>
                    <a:pt x="782411" y="1769183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69">
              <a:extLst>
                <a:ext uri="{FF2B5EF4-FFF2-40B4-BE49-F238E27FC236}">
                  <a16:creationId xmlns:a16="http://schemas.microsoft.com/office/drawing/2014/main" id="{96F5217A-1DEA-4870-A5DF-00730CE0B83B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70">
              <a:extLst>
                <a:ext uri="{FF2B5EF4-FFF2-40B4-BE49-F238E27FC236}">
                  <a16:creationId xmlns:a16="http://schemas.microsoft.com/office/drawing/2014/main" id="{3018EC34-2624-4776-B193-F9A469A398A1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71">
              <a:extLst>
                <a:ext uri="{FF2B5EF4-FFF2-40B4-BE49-F238E27FC236}">
                  <a16:creationId xmlns:a16="http://schemas.microsoft.com/office/drawing/2014/main" id="{41B2824D-8EF4-43A6-9D2D-20452EF4198E}"/>
                </a:ext>
              </a:extLst>
            </p:cNvPr>
            <p:cNvSpPr/>
            <p:nvPr/>
          </p:nvSpPr>
          <p:spPr>
            <a:xfrm>
              <a:off x="9562096" y="4002922"/>
              <a:ext cx="2162560" cy="1570990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72">
              <a:extLst>
                <a:ext uri="{FF2B5EF4-FFF2-40B4-BE49-F238E27FC236}">
                  <a16:creationId xmlns:a16="http://schemas.microsoft.com/office/drawing/2014/main" id="{D62B3271-5C85-4DA1-BA10-3F2C2C96F14C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73">
              <a:extLst>
                <a:ext uri="{FF2B5EF4-FFF2-40B4-BE49-F238E27FC236}">
                  <a16:creationId xmlns:a16="http://schemas.microsoft.com/office/drawing/2014/main" id="{00973375-0366-4D26-8F4D-694A859E26B2}"/>
                </a:ext>
              </a:extLst>
            </p:cNvPr>
            <p:cNvSpPr/>
            <p:nvPr/>
          </p:nvSpPr>
          <p:spPr>
            <a:xfrm>
              <a:off x="10288390" y="5133457"/>
              <a:ext cx="669923" cy="438780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74">
              <a:extLst>
                <a:ext uri="{FF2B5EF4-FFF2-40B4-BE49-F238E27FC236}">
                  <a16:creationId xmlns:a16="http://schemas.microsoft.com/office/drawing/2014/main" id="{91D35E93-271C-49D5-AB2A-AF9E0076E759}"/>
                </a:ext>
              </a:extLst>
            </p:cNvPr>
            <p:cNvSpPr/>
            <p:nvPr/>
          </p:nvSpPr>
          <p:spPr>
            <a:xfrm>
              <a:off x="10983822" y="4477353"/>
              <a:ext cx="227225" cy="266402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75">
              <a:extLst>
                <a:ext uri="{FF2B5EF4-FFF2-40B4-BE49-F238E27FC236}">
                  <a16:creationId xmlns:a16="http://schemas.microsoft.com/office/drawing/2014/main" id="{D5A17669-9ED6-4006-A07D-608F8AD49D8D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76">
              <a:extLst>
                <a:ext uri="{FF2B5EF4-FFF2-40B4-BE49-F238E27FC236}">
                  <a16:creationId xmlns:a16="http://schemas.microsoft.com/office/drawing/2014/main" id="{5D86657C-CB9B-4E3E-8175-561CEC18BF9D}"/>
                </a:ext>
              </a:extLst>
            </p:cNvPr>
            <p:cNvSpPr/>
            <p:nvPr/>
          </p:nvSpPr>
          <p:spPr>
            <a:xfrm>
              <a:off x="10038775" y="4150583"/>
              <a:ext cx="1132210" cy="477957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77">
              <a:extLst>
                <a:ext uri="{FF2B5EF4-FFF2-40B4-BE49-F238E27FC236}">
                  <a16:creationId xmlns:a16="http://schemas.microsoft.com/office/drawing/2014/main" id="{FE259CF4-1EB1-4B98-B065-44D1726CCCA7}"/>
                </a:ext>
              </a:extLst>
            </p:cNvPr>
            <p:cNvSpPr/>
            <p:nvPr/>
          </p:nvSpPr>
          <p:spPr>
            <a:xfrm>
              <a:off x="10082756" y="4240333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78">
              <a:extLst>
                <a:ext uri="{FF2B5EF4-FFF2-40B4-BE49-F238E27FC236}">
                  <a16:creationId xmlns:a16="http://schemas.microsoft.com/office/drawing/2014/main" id="{EF2F5B18-225F-42AD-BD61-938E534D61EA}"/>
                </a:ext>
              </a:extLst>
            </p:cNvPr>
            <p:cNvSpPr/>
            <p:nvPr/>
          </p:nvSpPr>
          <p:spPr>
            <a:xfrm>
              <a:off x="10851013" y="4205466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79">
              <a:extLst>
                <a:ext uri="{FF2B5EF4-FFF2-40B4-BE49-F238E27FC236}">
                  <a16:creationId xmlns:a16="http://schemas.microsoft.com/office/drawing/2014/main" id="{88F92CFF-6315-47A3-98FF-4FF81F0EBD36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80">
              <a:extLst>
                <a:ext uri="{FF2B5EF4-FFF2-40B4-BE49-F238E27FC236}">
                  <a16:creationId xmlns:a16="http://schemas.microsoft.com/office/drawing/2014/main" id="{45FA945B-569D-42E9-8394-10016714254E}"/>
                </a:ext>
              </a:extLst>
            </p:cNvPr>
            <p:cNvSpPr/>
            <p:nvPr/>
          </p:nvSpPr>
          <p:spPr>
            <a:xfrm>
              <a:off x="10522459" y="5576554"/>
              <a:ext cx="368262" cy="1190975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261" h="1190974">
                  <a:moveTo>
                    <a:pt x="63719" y="1189117"/>
                  </a:moveTo>
                  <a:cubicBezTo>
                    <a:pt x="57059" y="1132310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67731" y="1139362"/>
                    <a:pt x="372040" y="1190684"/>
                  </a:cubicBezTo>
                  <a:cubicBezTo>
                    <a:pt x="311708" y="1196560"/>
                    <a:pt x="141289" y="1193818"/>
                    <a:pt x="63719" y="11891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24">
              <a:extLst>
                <a:ext uri="{FF2B5EF4-FFF2-40B4-BE49-F238E27FC236}">
                  <a16:creationId xmlns:a16="http://schemas.microsoft.com/office/drawing/2014/main" id="{E7FADC02-3D4F-4A93-9486-077E35CA55E9}"/>
                </a:ext>
              </a:extLst>
            </p:cNvPr>
            <p:cNvSpPr/>
            <p:nvPr/>
          </p:nvSpPr>
          <p:spPr>
            <a:xfrm>
              <a:off x="9969682" y="4494830"/>
              <a:ext cx="251589" cy="243340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82">
              <a:extLst>
                <a:ext uri="{FF2B5EF4-FFF2-40B4-BE49-F238E27FC236}">
                  <a16:creationId xmlns:a16="http://schemas.microsoft.com/office/drawing/2014/main" id="{2C13361F-35A9-4DB9-8630-F769552008C9}"/>
                </a:ext>
              </a:extLst>
            </p:cNvPr>
            <p:cNvSpPr/>
            <p:nvPr/>
          </p:nvSpPr>
          <p:spPr>
            <a:xfrm>
              <a:off x="10362506" y="4002385"/>
              <a:ext cx="556127" cy="178755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9">
            <a:extLst>
              <a:ext uri="{FF2B5EF4-FFF2-40B4-BE49-F238E27FC236}">
                <a16:creationId xmlns:a16="http://schemas.microsoft.com/office/drawing/2014/main" id="{19BC40B3-B2A7-47A9-8D3F-B8122CAE4775}"/>
              </a:ext>
            </a:extLst>
          </p:cNvPr>
          <p:cNvGrpSpPr/>
          <p:nvPr/>
        </p:nvGrpSpPr>
        <p:grpSpPr>
          <a:xfrm>
            <a:off x="8150770" y="4229703"/>
            <a:ext cx="3454342" cy="868694"/>
            <a:chOff x="5940152" y="3724275"/>
            <a:chExt cx="3024336" cy="86869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879E97-5F2E-4575-9516-01652357C58A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D87868-582B-4979-82CC-B6382ABA24C3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14">
            <a:extLst>
              <a:ext uri="{FF2B5EF4-FFF2-40B4-BE49-F238E27FC236}">
                <a16:creationId xmlns:a16="http://schemas.microsoft.com/office/drawing/2014/main" id="{914A14AE-DF7D-4553-83C8-7FE4D6EC2245}"/>
              </a:ext>
            </a:extLst>
          </p:cNvPr>
          <p:cNvGrpSpPr/>
          <p:nvPr/>
        </p:nvGrpSpPr>
        <p:grpSpPr>
          <a:xfrm>
            <a:off x="8150770" y="5213853"/>
            <a:ext cx="3454342" cy="868694"/>
            <a:chOff x="5940152" y="4708425"/>
            <a:chExt cx="3024336" cy="86869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7B31AC-7BEB-4817-B85D-FEBFDF9130B8}"/>
                </a:ext>
              </a:extLst>
            </p:cNvPr>
            <p:cNvSpPr txBox="1"/>
            <p:nvPr/>
          </p:nvSpPr>
          <p:spPr>
            <a:xfrm>
              <a:off x="5940152" y="470842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137401-5CE0-4C54-89BA-4E8701C2DFAC}"/>
                </a:ext>
              </a:extLst>
            </p:cNvPr>
            <p:cNvSpPr txBox="1"/>
            <p:nvPr/>
          </p:nvSpPr>
          <p:spPr>
            <a:xfrm>
              <a:off x="5940152" y="493078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8BD8144-F182-4943-B810-1BE9CE9B6B6E}"/>
              </a:ext>
            </a:extLst>
          </p:cNvPr>
          <p:cNvSpPr txBox="1"/>
          <p:nvPr/>
        </p:nvSpPr>
        <p:spPr>
          <a:xfrm>
            <a:off x="8125370" y="3584626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5" name="Group 20">
            <a:extLst>
              <a:ext uri="{FF2B5EF4-FFF2-40B4-BE49-F238E27FC236}">
                <a16:creationId xmlns:a16="http://schemas.microsoft.com/office/drawing/2014/main" id="{23D8A40D-26D3-4652-9ABE-A6640950EAF1}"/>
              </a:ext>
            </a:extLst>
          </p:cNvPr>
          <p:cNvGrpSpPr/>
          <p:nvPr/>
        </p:nvGrpSpPr>
        <p:grpSpPr>
          <a:xfrm>
            <a:off x="586888" y="1679747"/>
            <a:ext cx="3522814" cy="868694"/>
            <a:chOff x="60897" y="2097773"/>
            <a:chExt cx="3024336" cy="8686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8059BD-640D-4BA5-BA85-4FBBABC8A8E4}"/>
                </a:ext>
              </a:extLst>
            </p:cNvPr>
            <p:cNvSpPr txBox="1"/>
            <p:nvPr/>
          </p:nvSpPr>
          <p:spPr>
            <a:xfrm>
              <a:off x="60897" y="209777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C4AC14-81ED-4C69-BA32-6E0972757825}"/>
                </a:ext>
              </a:extLst>
            </p:cNvPr>
            <p:cNvSpPr txBox="1"/>
            <p:nvPr/>
          </p:nvSpPr>
          <p:spPr>
            <a:xfrm>
              <a:off x="60897" y="232013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23">
            <a:extLst>
              <a:ext uri="{FF2B5EF4-FFF2-40B4-BE49-F238E27FC236}">
                <a16:creationId xmlns:a16="http://schemas.microsoft.com/office/drawing/2014/main" id="{FB513887-3243-455C-A162-A4865F4AD3E0}"/>
              </a:ext>
            </a:extLst>
          </p:cNvPr>
          <p:cNvGrpSpPr/>
          <p:nvPr/>
        </p:nvGrpSpPr>
        <p:grpSpPr>
          <a:xfrm>
            <a:off x="586888" y="2663898"/>
            <a:ext cx="3522814" cy="868694"/>
            <a:chOff x="60897" y="3081923"/>
            <a:chExt cx="3024336" cy="86869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9D56B9-B27A-40EC-8D8B-55918ED43177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91936B-2D58-4DBC-BBFB-E57CA961351D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0303DAE-79D0-46C8-ADAE-1BCFAE3F3DF5}"/>
              </a:ext>
            </a:extLst>
          </p:cNvPr>
          <p:cNvSpPr txBox="1"/>
          <p:nvPr/>
        </p:nvSpPr>
        <p:spPr>
          <a:xfrm>
            <a:off x="1350155" y="3584626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31BDB442-B505-4F4B-A521-6559EAB3DAF3}"/>
              </a:ext>
            </a:extLst>
          </p:cNvPr>
          <p:cNvGrpSpPr/>
          <p:nvPr/>
        </p:nvGrpSpPr>
        <p:grpSpPr>
          <a:xfrm>
            <a:off x="-5893" y="2518767"/>
            <a:ext cx="12199613" cy="721332"/>
            <a:chOff x="-5893" y="2518767"/>
            <a:chExt cx="12199613" cy="721332"/>
          </a:xfrm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4477E32-37E5-4E4E-9BE2-4B4D1FF637D8}"/>
                </a:ext>
              </a:extLst>
            </p:cNvPr>
            <p:cNvSpPr/>
            <p:nvPr/>
          </p:nvSpPr>
          <p:spPr>
            <a:xfrm>
              <a:off x="-5893" y="2518767"/>
              <a:ext cx="486104" cy="721332"/>
            </a:xfrm>
            <a:custGeom>
              <a:avLst/>
              <a:gdLst>
                <a:gd name="connsiteX0" fmla="*/ 62913 w 486104"/>
                <a:gd name="connsiteY0" fmla="*/ 374979 h 721332"/>
                <a:gd name="connsiteX1" fmla="*/ 45088 w 486104"/>
                <a:gd name="connsiteY1" fmla="*/ 392804 h 721332"/>
                <a:gd name="connsiteX2" fmla="*/ 45088 w 486104"/>
                <a:gd name="connsiteY2" fmla="*/ 464100 h 721332"/>
                <a:gd name="connsiteX3" fmla="*/ 62913 w 486104"/>
                <a:gd name="connsiteY3" fmla="*/ 481924 h 721332"/>
                <a:gd name="connsiteX4" fmla="*/ 134209 w 486104"/>
                <a:gd name="connsiteY4" fmla="*/ 481924 h 721332"/>
                <a:gd name="connsiteX5" fmla="*/ 152033 w 486104"/>
                <a:gd name="connsiteY5" fmla="*/ 464100 h 721332"/>
                <a:gd name="connsiteX6" fmla="*/ 152033 w 486104"/>
                <a:gd name="connsiteY6" fmla="*/ 392804 h 721332"/>
                <a:gd name="connsiteX7" fmla="*/ 134209 w 486104"/>
                <a:gd name="connsiteY7" fmla="*/ 374979 h 721332"/>
                <a:gd name="connsiteX8" fmla="*/ 62913 w 486104"/>
                <a:gd name="connsiteY8" fmla="*/ 216718 h 721332"/>
                <a:gd name="connsiteX9" fmla="*/ 45088 w 486104"/>
                <a:gd name="connsiteY9" fmla="*/ 234543 h 721332"/>
                <a:gd name="connsiteX10" fmla="*/ 45088 w 486104"/>
                <a:gd name="connsiteY10" fmla="*/ 305839 h 721332"/>
                <a:gd name="connsiteX11" fmla="*/ 62913 w 486104"/>
                <a:gd name="connsiteY11" fmla="*/ 323663 h 721332"/>
                <a:gd name="connsiteX12" fmla="*/ 134209 w 486104"/>
                <a:gd name="connsiteY12" fmla="*/ 323663 h 721332"/>
                <a:gd name="connsiteX13" fmla="*/ 152033 w 486104"/>
                <a:gd name="connsiteY13" fmla="*/ 305839 h 721332"/>
                <a:gd name="connsiteX14" fmla="*/ 152033 w 486104"/>
                <a:gd name="connsiteY14" fmla="*/ 234543 h 721332"/>
                <a:gd name="connsiteX15" fmla="*/ 134209 w 486104"/>
                <a:gd name="connsiteY15" fmla="*/ 216718 h 721332"/>
                <a:gd name="connsiteX16" fmla="*/ 20438 w 486104"/>
                <a:gd name="connsiteY16" fmla="*/ 0 h 721332"/>
                <a:gd name="connsiteX17" fmla="*/ 66676 w 486104"/>
                <a:gd name="connsiteY17" fmla="*/ 20589 h 721332"/>
                <a:gd name="connsiteX18" fmla="*/ 162990 w 486104"/>
                <a:gd name="connsiteY18" fmla="*/ 89916 h 721332"/>
                <a:gd name="connsiteX19" fmla="*/ 184394 w 486104"/>
                <a:gd name="connsiteY19" fmla="*/ 80611 h 721332"/>
                <a:gd name="connsiteX20" fmla="*/ 226270 w 486104"/>
                <a:gd name="connsiteY20" fmla="*/ 40131 h 721332"/>
                <a:gd name="connsiteX21" fmla="*/ 268145 w 486104"/>
                <a:gd name="connsiteY21" fmla="*/ 40131 h 721332"/>
                <a:gd name="connsiteX22" fmla="*/ 299784 w 486104"/>
                <a:gd name="connsiteY22" fmla="*/ 71770 h 721332"/>
                <a:gd name="connsiteX23" fmla="*/ 299319 w 486104"/>
                <a:gd name="connsiteY23" fmla="*/ 157848 h 721332"/>
                <a:gd name="connsiteX24" fmla="*/ 325375 w 486104"/>
                <a:gd name="connsiteY24" fmla="*/ 207168 h 721332"/>
                <a:gd name="connsiteX25" fmla="*/ 457982 w 486104"/>
                <a:gd name="connsiteY25" fmla="*/ 301622 h 721332"/>
                <a:gd name="connsiteX26" fmla="*/ 485898 w 486104"/>
                <a:gd name="connsiteY26" fmla="*/ 339309 h 721332"/>
                <a:gd name="connsiteX27" fmla="*/ 466357 w 486104"/>
                <a:gd name="connsiteY27" fmla="*/ 381186 h 721332"/>
                <a:gd name="connsiteX28" fmla="*/ 406800 w 486104"/>
                <a:gd name="connsiteY28" fmla="*/ 381186 h 721332"/>
                <a:gd name="connsiteX29" fmla="*/ 327237 w 486104"/>
                <a:gd name="connsiteY29" fmla="*/ 324886 h 721332"/>
                <a:gd name="connsiteX30" fmla="*/ 303972 w 486104"/>
                <a:gd name="connsiteY30" fmla="*/ 312323 h 721332"/>
                <a:gd name="connsiteX31" fmla="*/ 299784 w 486104"/>
                <a:gd name="connsiteY31" fmla="*/ 337913 h 721332"/>
                <a:gd name="connsiteX32" fmla="*/ 299784 w 486104"/>
                <a:gd name="connsiteY32" fmla="*/ 506347 h 721332"/>
                <a:gd name="connsiteX33" fmla="*/ 299784 w 486104"/>
                <a:gd name="connsiteY33" fmla="*/ 676176 h 721332"/>
                <a:gd name="connsiteX34" fmla="*/ 256978 w 486104"/>
                <a:gd name="connsiteY34" fmla="*/ 720844 h 721332"/>
                <a:gd name="connsiteX35" fmla="*/ 126698 w 486104"/>
                <a:gd name="connsiteY35" fmla="*/ 721309 h 721332"/>
                <a:gd name="connsiteX36" fmla="*/ 103899 w 486104"/>
                <a:gd name="connsiteY36" fmla="*/ 698045 h 721332"/>
                <a:gd name="connsiteX37" fmla="*/ 104365 w 486104"/>
                <a:gd name="connsiteY37" fmla="*/ 581723 h 721332"/>
                <a:gd name="connsiteX38" fmla="*/ 76447 w 486104"/>
                <a:gd name="connsiteY38" fmla="*/ 552410 h 721332"/>
                <a:gd name="connsiteX39" fmla="*/ 0 w 486104"/>
                <a:gd name="connsiteY39" fmla="*/ 552410 h 721332"/>
                <a:gd name="connsiteX40" fmla="*/ 0 w 486104"/>
                <a:gd name="connsiteY40" fmla="*/ 5083 h 7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6104" h="721332">
                  <a:moveTo>
                    <a:pt x="62913" y="374979"/>
                  </a:moveTo>
                  <a:cubicBezTo>
                    <a:pt x="53068" y="374979"/>
                    <a:pt x="45088" y="382959"/>
                    <a:pt x="45088" y="392804"/>
                  </a:cubicBezTo>
                  <a:lnTo>
                    <a:pt x="45088" y="464100"/>
                  </a:lnTo>
                  <a:cubicBezTo>
                    <a:pt x="45088" y="473944"/>
                    <a:pt x="53068" y="481924"/>
                    <a:pt x="62913" y="481924"/>
                  </a:cubicBezTo>
                  <a:lnTo>
                    <a:pt x="134209" y="481924"/>
                  </a:lnTo>
                  <a:cubicBezTo>
                    <a:pt x="144053" y="481924"/>
                    <a:pt x="152033" y="473944"/>
                    <a:pt x="152033" y="464100"/>
                  </a:cubicBezTo>
                  <a:lnTo>
                    <a:pt x="152033" y="392804"/>
                  </a:lnTo>
                  <a:cubicBezTo>
                    <a:pt x="152033" y="382959"/>
                    <a:pt x="144053" y="374979"/>
                    <a:pt x="134209" y="374979"/>
                  </a:cubicBezTo>
                  <a:close/>
                  <a:moveTo>
                    <a:pt x="62913" y="216718"/>
                  </a:moveTo>
                  <a:cubicBezTo>
                    <a:pt x="53068" y="216718"/>
                    <a:pt x="45088" y="224698"/>
                    <a:pt x="45088" y="234543"/>
                  </a:cubicBezTo>
                  <a:lnTo>
                    <a:pt x="45088" y="305839"/>
                  </a:lnTo>
                  <a:cubicBezTo>
                    <a:pt x="45088" y="315683"/>
                    <a:pt x="53068" y="323663"/>
                    <a:pt x="62913" y="323663"/>
                  </a:cubicBezTo>
                  <a:lnTo>
                    <a:pt x="134209" y="323663"/>
                  </a:lnTo>
                  <a:cubicBezTo>
                    <a:pt x="144053" y="323663"/>
                    <a:pt x="152033" y="315683"/>
                    <a:pt x="152033" y="305839"/>
                  </a:cubicBezTo>
                  <a:lnTo>
                    <a:pt x="152033" y="234543"/>
                  </a:lnTo>
                  <a:cubicBezTo>
                    <a:pt x="152033" y="224698"/>
                    <a:pt x="144053" y="216718"/>
                    <a:pt x="134209" y="216718"/>
                  </a:cubicBezTo>
                  <a:close/>
                  <a:moveTo>
                    <a:pt x="20438" y="0"/>
                  </a:moveTo>
                  <a:cubicBezTo>
                    <a:pt x="33757" y="0"/>
                    <a:pt x="47134" y="6863"/>
                    <a:pt x="66676" y="20589"/>
                  </a:cubicBezTo>
                  <a:cubicBezTo>
                    <a:pt x="98780" y="43388"/>
                    <a:pt x="130886" y="66652"/>
                    <a:pt x="162990" y="89916"/>
                  </a:cubicBezTo>
                  <a:cubicBezTo>
                    <a:pt x="176484" y="99688"/>
                    <a:pt x="183462" y="102479"/>
                    <a:pt x="184394" y="80611"/>
                  </a:cubicBezTo>
                  <a:cubicBezTo>
                    <a:pt x="185789" y="45714"/>
                    <a:pt x="192769" y="40131"/>
                    <a:pt x="226270" y="40131"/>
                  </a:cubicBezTo>
                  <a:cubicBezTo>
                    <a:pt x="240228" y="40131"/>
                    <a:pt x="254186" y="40131"/>
                    <a:pt x="268145" y="40131"/>
                  </a:cubicBezTo>
                  <a:cubicBezTo>
                    <a:pt x="289083" y="40131"/>
                    <a:pt x="299784" y="50832"/>
                    <a:pt x="299784" y="71770"/>
                  </a:cubicBezTo>
                  <a:cubicBezTo>
                    <a:pt x="299784" y="100618"/>
                    <a:pt x="301646" y="129466"/>
                    <a:pt x="299319" y="157848"/>
                  </a:cubicBezTo>
                  <a:cubicBezTo>
                    <a:pt x="297458" y="181112"/>
                    <a:pt x="306764" y="194605"/>
                    <a:pt x="325375" y="207168"/>
                  </a:cubicBezTo>
                  <a:cubicBezTo>
                    <a:pt x="370043" y="237877"/>
                    <a:pt x="413779" y="269982"/>
                    <a:pt x="457982" y="301622"/>
                  </a:cubicBezTo>
                  <a:cubicBezTo>
                    <a:pt x="471475" y="311393"/>
                    <a:pt x="484503" y="320698"/>
                    <a:pt x="485898" y="339309"/>
                  </a:cubicBezTo>
                  <a:cubicBezTo>
                    <a:pt x="487295" y="356991"/>
                    <a:pt x="481711" y="371879"/>
                    <a:pt x="466357" y="381186"/>
                  </a:cubicBezTo>
                  <a:cubicBezTo>
                    <a:pt x="446815" y="393283"/>
                    <a:pt x="425877" y="393748"/>
                    <a:pt x="406800" y="381186"/>
                  </a:cubicBezTo>
                  <a:cubicBezTo>
                    <a:pt x="379814" y="363504"/>
                    <a:pt x="353758" y="343497"/>
                    <a:pt x="327237" y="324886"/>
                  </a:cubicBezTo>
                  <a:cubicBezTo>
                    <a:pt x="319792" y="319768"/>
                    <a:pt x="312347" y="308600"/>
                    <a:pt x="303972" y="312323"/>
                  </a:cubicBezTo>
                  <a:cubicBezTo>
                    <a:pt x="294666" y="316510"/>
                    <a:pt x="299784" y="329073"/>
                    <a:pt x="299784" y="337913"/>
                  </a:cubicBezTo>
                  <a:cubicBezTo>
                    <a:pt x="299319" y="394679"/>
                    <a:pt x="299784" y="450513"/>
                    <a:pt x="299784" y="506347"/>
                  </a:cubicBezTo>
                  <a:cubicBezTo>
                    <a:pt x="299784" y="563112"/>
                    <a:pt x="299784" y="619411"/>
                    <a:pt x="299784" y="676176"/>
                  </a:cubicBezTo>
                  <a:cubicBezTo>
                    <a:pt x="299784" y="708281"/>
                    <a:pt x="288618" y="720379"/>
                    <a:pt x="256978" y="720844"/>
                  </a:cubicBezTo>
                  <a:cubicBezTo>
                    <a:pt x="213707" y="721309"/>
                    <a:pt x="169969" y="720379"/>
                    <a:pt x="126698" y="721309"/>
                  </a:cubicBezTo>
                  <a:cubicBezTo>
                    <a:pt x="109483" y="721774"/>
                    <a:pt x="103433" y="715261"/>
                    <a:pt x="103899" y="698045"/>
                  </a:cubicBezTo>
                  <a:cubicBezTo>
                    <a:pt x="104830" y="659426"/>
                    <a:pt x="103433" y="620342"/>
                    <a:pt x="104365" y="581723"/>
                  </a:cubicBezTo>
                  <a:cubicBezTo>
                    <a:pt x="104830" y="561251"/>
                    <a:pt x="97850" y="551945"/>
                    <a:pt x="76447" y="552410"/>
                  </a:cubicBezTo>
                  <a:lnTo>
                    <a:pt x="0" y="552410"/>
                  </a:lnTo>
                  <a:lnTo>
                    <a:pt x="0" y="50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8D1B880-506E-4118-9BE9-3A7CE37A9E84}"/>
                </a:ext>
              </a:extLst>
            </p:cNvPr>
            <p:cNvSpPr/>
            <p:nvPr/>
          </p:nvSpPr>
          <p:spPr>
            <a:xfrm>
              <a:off x="483935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6E7275D0-79B0-46D7-8267-E85606917C2D}"/>
                </a:ext>
              </a:extLst>
            </p:cNvPr>
            <p:cNvSpPr/>
            <p:nvPr/>
          </p:nvSpPr>
          <p:spPr>
            <a:xfrm>
              <a:off x="1419589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6763F22-437F-4C45-8BC2-53C14603C679}"/>
                </a:ext>
              </a:extLst>
            </p:cNvPr>
            <p:cNvSpPr/>
            <p:nvPr/>
          </p:nvSpPr>
          <p:spPr>
            <a:xfrm>
              <a:off x="2355243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3BFDD9F-E685-4AA9-B832-C00A71EECC8E}"/>
                </a:ext>
              </a:extLst>
            </p:cNvPr>
            <p:cNvSpPr/>
            <p:nvPr/>
          </p:nvSpPr>
          <p:spPr>
            <a:xfrm>
              <a:off x="3290897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E4EE83F9-9717-410D-9652-208B094FD6FC}"/>
                </a:ext>
              </a:extLst>
            </p:cNvPr>
            <p:cNvSpPr/>
            <p:nvPr/>
          </p:nvSpPr>
          <p:spPr>
            <a:xfrm>
              <a:off x="4226551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098FD27-823D-4826-A1C1-3D80C3A41264}"/>
                </a:ext>
              </a:extLst>
            </p:cNvPr>
            <p:cNvSpPr/>
            <p:nvPr/>
          </p:nvSpPr>
          <p:spPr>
            <a:xfrm>
              <a:off x="5162205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accent4"/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A7C41FC9-78E9-46AC-81D4-D682BD8CB45F}"/>
                </a:ext>
              </a:extLst>
            </p:cNvPr>
            <p:cNvSpPr/>
            <p:nvPr/>
          </p:nvSpPr>
          <p:spPr>
            <a:xfrm>
              <a:off x="6097859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accent1"/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81165DB2-3C18-4A88-AAEE-D9B4D5F4E00E}"/>
                </a:ext>
              </a:extLst>
            </p:cNvPr>
            <p:cNvSpPr/>
            <p:nvPr/>
          </p:nvSpPr>
          <p:spPr>
            <a:xfrm>
              <a:off x="7033513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0AD9A06C-B483-4A51-8200-2E4E34267831}"/>
                </a:ext>
              </a:extLst>
            </p:cNvPr>
            <p:cNvSpPr/>
            <p:nvPr/>
          </p:nvSpPr>
          <p:spPr>
            <a:xfrm>
              <a:off x="7969167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581EDF4A-321F-49A4-9BD8-0541E55C9E8B}"/>
                </a:ext>
              </a:extLst>
            </p:cNvPr>
            <p:cNvSpPr/>
            <p:nvPr/>
          </p:nvSpPr>
          <p:spPr>
            <a:xfrm>
              <a:off x="8904821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45B2815-C0AF-44C9-BC20-0B54C3943B62}"/>
                </a:ext>
              </a:extLst>
            </p:cNvPr>
            <p:cNvSpPr/>
            <p:nvPr/>
          </p:nvSpPr>
          <p:spPr>
            <a:xfrm>
              <a:off x="9840475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CF5906F-B388-4488-B42F-7BC8302A8577}"/>
                </a:ext>
              </a:extLst>
            </p:cNvPr>
            <p:cNvSpPr/>
            <p:nvPr/>
          </p:nvSpPr>
          <p:spPr>
            <a:xfrm>
              <a:off x="10776129" y="2518767"/>
              <a:ext cx="931931" cy="721332"/>
            </a:xfrm>
            <a:custGeom>
              <a:avLst/>
              <a:gdLst>
                <a:gd name="connsiteX0" fmla="*/ 2135553 w 3912005"/>
                <a:gd name="connsiteY0" fmla="*/ 1574064 h 3027964"/>
                <a:gd name="connsiteX1" fmla="*/ 2060730 w 3912005"/>
                <a:gd name="connsiteY1" fmla="*/ 1648887 h 3027964"/>
                <a:gd name="connsiteX2" fmla="*/ 2060730 w 3912005"/>
                <a:gd name="connsiteY2" fmla="*/ 1948169 h 3027964"/>
                <a:gd name="connsiteX3" fmla="*/ 2135553 w 3912005"/>
                <a:gd name="connsiteY3" fmla="*/ 2022992 h 3027964"/>
                <a:gd name="connsiteX4" fmla="*/ 2434835 w 3912005"/>
                <a:gd name="connsiteY4" fmla="*/ 2022992 h 3027964"/>
                <a:gd name="connsiteX5" fmla="*/ 2509658 w 3912005"/>
                <a:gd name="connsiteY5" fmla="*/ 1948169 h 3027964"/>
                <a:gd name="connsiteX6" fmla="*/ 2509658 w 3912005"/>
                <a:gd name="connsiteY6" fmla="*/ 1648887 h 3027964"/>
                <a:gd name="connsiteX7" fmla="*/ 2434835 w 3912005"/>
                <a:gd name="connsiteY7" fmla="*/ 1574064 h 3027964"/>
                <a:gd name="connsiteX8" fmla="*/ 1471463 w 3912005"/>
                <a:gd name="connsiteY8" fmla="*/ 1574064 h 3027964"/>
                <a:gd name="connsiteX9" fmla="*/ 1396640 w 3912005"/>
                <a:gd name="connsiteY9" fmla="*/ 1648887 h 3027964"/>
                <a:gd name="connsiteX10" fmla="*/ 1396640 w 3912005"/>
                <a:gd name="connsiteY10" fmla="*/ 1948169 h 3027964"/>
                <a:gd name="connsiteX11" fmla="*/ 1471463 w 3912005"/>
                <a:gd name="connsiteY11" fmla="*/ 2022992 h 3027964"/>
                <a:gd name="connsiteX12" fmla="*/ 1770745 w 3912005"/>
                <a:gd name="connsiteY12" fmla="*/ 2022992 h 3027964"/>
                <a:gd name="connsiteX13" fmla="*/ 1845568 w 3912005"/>
                <a:gd name="connsiteY13" fmla="*/ 1948169 h 3027964"/>
                <a:gd name="connsiteX14" fmla="*/ 1845568 w 3912005"/>
                <a:gd name="connsiteY14" fmla="*/ 1648887 h 3027964"/>
                <a:gd name="connsiteX15" fmla="*/ 1770745 w 3912005"/>
                <a:gd name="connsiteY15" fmla="*/ 1574064 h 3027964"/>
                <a:gd name="connsiteX16" fmla="*/ 2135553 w 3912005"/>
                <a:gd name="connsiteY16" fmla="*/ 909725 h 3027964"/>
                <a:gd name="connsiteX17" fmla="*/ 2060730 w 3912005"/>
                <a:gd name="connsiteY17" fmla="*/ 984548 h 3027964"/>
                <a:gd name="connsiteX18" fmla="*/ 2060730 w 3912005"/>
                <a:gd name="connsiteY18" fmla="*/ 1283830 h 3027964"/>
                <a:gd name="connsiteX19" fmla="*/ 2135553 w 3912005"/>
                <a:gd name="connsiteY19" fmla="*/ 1358653 h 3027964"/>
                <a:gd name="connsiteX20" fmla="*/ 2434835 w 3912005"/>
                <a:gd name="connsiteY20" fmla="*/ 1358653 h 3027964"/>
                <a:gd name="connsiteX21" fmla="*/ 2509658 w 3912005"/>
                <a:gd name="connsiteY21" fmla="*/ 1283830 h 3027964"/>
                <a:gd name="connsiteX22" fmla="*/ 2509658 w 3912005"/>
                <a:gd name="connsiteY22" fmla="*/ 984548 h 3027964"/>
                <a:gd name="connsiteX23" fmla="*/ 2434835 w 3912005"/>
                <a:gd name="connsiteY23" fmla="*/ 909725 h 3027964"/>
                <a:gd name="connsiteX24" fmla="*/ 1471463 w 3912005"/>
                <a:gd name="connsiteY24" fmla="*/ 909725 h 3027964"/>
                <a:gd name="connsiteX25" fmla="*/ 1396640 w 3912005"/>
                <a:gd name="connsiteY25" fmla="*/ 984548 h 3027964"/>
                <a:gd name="connsiteX26" fmla="*/ 1396640 w 3912005"/>
                <a:gd name="connsiteY26" fmla="*/ 1283830 h 3027964"/>
                <a:gd name="connsiteX27" fmla="*/ 1471463 w 3912005"/>
                <a:gd name="connsiteY27" fmla="*/ 1358653 h 3027964"/>
                <a:gd name="connsiteX28" fmla="*/ 1770745 w 3912005"/>
                <a:gd name="connsiteY28" fmla="*/ 1358653 h 3027964"/>
                <a:gd name="connsiteX29" fmla="*/ 1845568 w 3912005"/>
                <a:gd name="connsiteY29" fmla="*/ 1283830 h 3027964"/>
                <a:gd name="connsiteX30" fmla="*/ 1845568 w 3912005"/>
                <a:gd name="connsiteY30" fmla="*/ 984548 h 3027964"/>
                <a:gd name="connsiteX31" fmla="*/ 1770745 w 3912005"/>
                <a:gd name="connsiteY31" fmla="*/ 909725 h 3027964"/>
                <a:gd name="connsiteX32" fmla="*/ 1957257 w 3912005"/>
                <a:gd name="connsiteY32" fmla="*/ 0 h 3027964"/>
                <a:gd name="connsiteX33" fmla="*/ 2151350 w 3912005"/>
                <a:gd name="connsiteY33" fmla="*/ 86426 h 3027964"/>
                <a:gd name="connsiteX34" fmla="*/ 2555654 w 3912005"/>
                <a:gd name="connsiteY34" fmla="*/ 377445 h 3027964"/>
                <a:gd name="connsiteX35" fmla="*/ 2645499 w 3912005"/>
                <a:gd name="connsiteY35" fmla="*/ 338383 h 3027964"/>
                <a:gd name="connsiteX36" fmla="*/ 2821283 w 3912005"/>
                <a:gd name="connsiteY36" fmla="*/ 168457 h 3027964"/>
                <a:gd name="connsiteX37" fmla="*/ 2997064 w 3912005"/>
                <a:gd name="connsiteY37" fmla="*/ 168457 h 3027964"/>
                <a:gd name="connsiteX38" fmla="*/ 3129879 w 3912005"/>
                <a:gd name="connsiteY38" fmla="*/ 301271 h 3027964"/>
                <a:gd name="connsiteX39" fmla="*/ 3127926 w 3912005"/>
                <a:gd name="connsiteY39" fmla="*/ 662606 h 3027964"/>
                <a:gd name="connsiteX40" fmla="*/ 3237303 w 3912005"/>
                <a:gd name="connsiteY40" fmla="*/ 869638 h 3027964"/>
                <a:gd name="connsiteX41" fmla="*/ 3793951 w 3912005"/>
                <a:gd name="connsiteY41" fmla="*/ 1266128 h 3027964"/>
                <a:gd name="connsiteX42" fmla="*/ 3911138 w 3912005"/>
                <a:gd name="connsiteY42" fmla="*/ 1424332 h 3027964"/>
                <a:gd name="connsiteX43" fmla="*/ 3829107 w 3912005"/>
                <a:gd name="connsiteY43" fmla="*/ 1600117 h 3027964"/>
                <a:gd name="connsiteX44" fmla="*/ 3579105 w 3912005"/>
                <a:gd name="connsiteY44" fmla="*/ 1600117 h 3027964"/>
                <a:gd name="connsiteX45" fmla="*/ 3245117 w 3912005"/>
                <a:gd name="connsiteY45" fmla="*/ 1363786 h 3027964"/>
                <a:gd name="connsiteX46" fmla="*/ 3147458 w 3912005"/>
                <a:gd name="connsiteY46" fmla="*/ 1311050 h 3027964"/>
                <a:gd name="connsiteX47" fmla="*/ 3129879 w 3912005"/>
                <a:gd name="connsiteY47" fmla="*/ 1418471 h 3027964"/>
                <a:gd name="connsiteX48" fmla="*/ 3129879 w 3912005"/>
                <a:gd name="connsiteY48" fmla="*/ 2125513 h 3027964"/>
                <a:gd name="connsiteX49" fmla="*/ 3129879 w 3912005"/>
                <a:gd name="connsiteY49" fmla="*/ 2838412 h 3027964"/>
                <a:gd name="connsiteX50" fmla="*/ 2950189 w 3912005"/>
                <a:gd name="connsiteY50" fmla="*/ 3025915 h 3027964"/>
                <a:gd name="connsiteX51" fmla="*/ 2403307 w 3912005"/>
                <a:gd name="connsiteY51" fmla="*/ 3027868 h 3027964"/>
                <a:gd name="connsiteX52" fmla="*/ 2307602 w 3912005"/>
                <a:gd name="connsiteY52" fmla="*/ 2930210 h 3027964"/>
                <a:gd name="connsiteX53" fmla="*/ 2309558 w 3912005"/>
                <a:gd name="connsiteY53" fmla="*/ 2441922 h 3027964"/>
                <a:gd name="connsiteX54" fmla="*/ 2192367 w 3912005"/>
                <a:gd name="connsiteY54" fmla="*/ 2318874 h 3027964"/>
                <a:gd name="connsiteX55" fmla="*/ 1723611 w 3912005"/>
                <a:gd name="connsiteY55" fmla="*/ 2318874 h 3027964"/>
                <a:gd name="connsiteX56" fmla="*/ 1606424 w 3912005"/>
                <a:gd name="connsiteY56" fmla="*/ 2441922 h 3027964"/>
                <a:gd name="connsiteX57" fmla="*/ 1608376 w 3912005"/>
                <a:gd name="connsiteY57" fmla="*/ 2930210 h 3027964"/>
                <a:gd name="connsiteX58" fmla="*/ 1510718 w 3912005"/>
                <a:gd name="connsiteY58" fmla="*/ 3025915 h 3027964"/>
                <a:gd name="connsiteX59" fmla="*/ 973603 w 3912005"/>
                <a:gd name="connsiteY59" fmla="*/ 3023963 h 3027964"/>
                <a:gd name="connsiteX60" fmla="*/ 786100 w 3912005"/>
                <a:gd name="connsiteY60" fmla="*/ 2834504 h 3027964"/>
                <a:gd name="connsiteX61" fmla="*/ 784147 w 3912005"/>
                <a:gd name="connsiteY61" fmla="*/ 1398942 h 3027964"/>
                <a:gd name="connsiteX62" fmla="*/ 764615 w 3912005"/>
                <a:gd name="connsiteY62" fmla="*/ 1311050 h 3027964"/>
                <a:gd name="connsiteX63" fmla="*/ 690394 w 3912005"/>
                <a:gd name="connsiteY63" fmla="*/ 1350112 h 3027964"/>
                <a:gd name="connsiteX64" fmla="*/ 366171 w 3912005"/>
                <a:gd name="connsiteY64" fmla="*/ 1584489 h 3027964"/>
                <a:gd name="connsiteX65" fmla="*/ 192343 w 3912005"/>
                <a:gd name="connsiteY65" fmla="*/ 1637225 h 3027964"/>
                <a:gd name="connsiteX66" fmla="*/ 8745 w 3912005"/>
                <a:gd name="connsiteY66" fmla="*/ 1500506 h 3027964"/>
                <a:gd name="connsiteX67" fmla="*/ 84919 w 3912005"/>
                <a:gd name="connsiteY67" fmla="*/ 1295423 h 3027964"/>
                <a:gd name="connsiteX68" fmla="*/ 702113 w 3912005"/>
                <a:gd name="connsiteY68" fmla="*/ 850109 h 3027964"/>
                <a:gd name="connsiteX69" fmla="*/ 1764628 w 3912005"/>
                <a:gd name="connsiteY69" fmla="*/ 86426 h 3027964"/>
                <a:gd name="connsiteX70" fmla="*/ 1957257 w 3912005"/>
                <a:gd name="connsiteY70" fmla="*/ 0 h 30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912005" h="3027964">
                  <a:moveTo>
                    <a:pt x="2135553" y="1574064"/>
                  </a:moveTo>
                  <a:cubicBezTo>
                    <a:pt x="2094229" y="1574064"/>
                    <a:pt x="2060730" y="1607563"/>
                    <a:pt x="2060730" y="1648887"/>
                  </a:cubicBezTo>
                  <a:lnTo>
                    <a:pt x="2060730" y="1948169"/>
                  </a:lnTo>
                  <a:cubicBezTo>
                    <a:pt x="2060730" y="1989493"/>
                    <a:pt x="2094229" y="2022992"/>
                    <a:pt x="2135553" y="2022992"/>
                  </a:cubicBezTo>
                  <a:lnTo>
                    <a:pt x="2434835" y="2022992"/>
                  </a:lnTo>
                  <a:cubicBezTo>
                    <a:pt x="2476159" y="2022992"/>
                    <a:pt x="2509658" y="1989493"/>
                    <a:pt x="2509658" y="1948169"/>
                  </a:cubicBezTo>
                  <a:lnTo>
                    <a:pt x="2509658" y="1648887"/>
                  </a:lnTo>
                  <a:cubicBezTo>
                    <a:pt x="2509658" y="1607563"/>
                    <a:pt x="2476159" y="1574064"/>
                    <a:pt x="2434835" y="1574064"/>
                  </a:cubicBezTo>
                  <a:close/>
                  <a:moveTo>
                    <a:pt x="1471463" y="1574064"/>
                  </a:moveTo>
                  <a:cubicBezTo>
                    <a:pt x="1430139" y="1574064"/>
                    <a:pt x="1396640" y="1607563"/>
                    <a:pt x="1396640" y="1648887"/>
                  </a:cubicBezTo>
                  <a:lnTo>
                    <a:pt x="1396640" y="1948169"/>
                  </a:lnTo>
                  <a:cubicBezTo>
                    <a:pt x="1396640" y="1989493"/>
                    <a:pt x="1430139" y="2022992"/>
                    <a:pt x="1471463" y="2022992"/>
                  </a:cubicBezTo>
                  <a:lnTo>
                    <a:pt x="1770745" y="2022992"/>
                  </a:lnTo>
                  <a:cubicBezTo>
                    <a:pt x="1812069" y="2022992"/>
                    <a:pt x="1845568" y="1989493"/>
                    <a:pt x="1845568" y="1948169"/>
                  </a:cubicBezTo>
                  <a:lnTo>
                    <a:pt x="1845568" y="1648887"/>
                  </a:lnTo>
                  <a:cubicBezTo>
                    <a:pt x="1845568" y="1607563"/>
                    <a:pt x="1812069" y="1574064"/>
                    <a:pt x="1770745" y="1574064"/>
                  </a:cubicBezTo>
                  <a:close/>
                  <a:moveTo>
                    <a:pt x="2135553" y="909725"/>
                  </a:moveTo>
                  <a:cubicBezTo>
                    <a:pt x="2094229" y="909725"/>
                    <a:pt x="2060730" y="943224"/>
                    <a:pt x="2060730" y="984548"/>
                  </a:cubicBezTo>
                  <a:lnTo>
                    <a:pt x="2060730" y="1283830"/>
                  </a:lnTo>
                  <a:cubicBezTo>
                    <a:pt x="2060730" y="1325154"/>
                    <a:pt x="2094229" y="1358653"/>
                    <a:pt x="2135553" y="1358653"/>
                  </a:cubicBezTo>
                  <a:lnTo>
                    <a:pt x="2434835" y="1358653"/>
                  </a:lnTo>
                  <a:cubicBezTo>
                    <a:pt x="2476159" y="1358653"/>
                    <a:pt x="2509658" y="1325154"/>
                    <a:pt x="2509658" y="1283830"/>
                  </a:cubicBezTo>
                  <a:lnTo>
                    <a:pt x="2509658" y="984548"/>
                  </a:lnTo>
                  <a:cubicBezTo>
                    <a:pt x="2509658" y="943224"/>
                    <a:pt x="2476159" y="909725"/>
                    <a:pt x="2434835" y="909725"/>
                  </a:cubicBezTo>
                  <a:close/>
                  <a:moveTo>
                    <a:pt x="1471463" y="909725"/>
                  </a:moveTo>
                  <a:cubicBezTo>
                    <a:pt x="1430139" y="909725"/>
                    <a:pt x="1396640" y="943224"/>
                    <a:pt x="1396640" y="984548"/>
                  </a:cubicBezTo>
                  <a:lnTo>
                    <a:pt x="1396640" y="1283830"/>
                  </a:lnTo>
                  <a:cubicBezTo>
                    <a:pt x="1396640" y="1325154"/>
                    <a:pt x="1430139" y="1358653"/>
                    <a:pt x="1471463" y="1358653"/>
                  </a:cubicBezTo>
                  <a:lnTo>
                    <a:pt x="1770745" y="1358653"/>
                  </a:lnTo>
                  <a:cubicBezTo>
                    <a:pt x="1812069" y="1358653"/>
                    <a:pt x="1845568" y="1325154"/>
                    <a:pt x="1845568" y="1283830"/>
                  </a:cubicBezTo>
                  <a:lnTo>
                    <a:pt x="1845568" y="984548"/>
                  </a:lnTo>
                  <a:cubicBezTo>
                    <a:pt x="1845568" y="943224"/>
                    <a:pt x="1812069" y="909725"/>
                    <a:pt x="1770745" y="909725"/>
                  </a:cubicBezTo>
                  <a:close/>
                  <a:moveTo>
                    <a:pt x="1957257" y="0"/>
                  </a:moveTo>
                  <a:cubicBezTo>
                    <a:pt x="2013166" y="0"/>
                    <a:pt x="2069319" y="28809"/>
                    <a:pt x="2151350" y="86426"/>
                  </a:cubicBezTo>
                  <a:cubicBezTo>
                    <a:pt x="2286117" y="182132"/>
                    <a:pt x="2420887" y="279786"/>
                    <a:pt x="2555654" y="377445"/>
                  </a:cubicBezTo>
                  <a:cubicBezTo>
                    <a:pt x="2612295" y="418462"/>
                    <a:pt x="2641590" y="430180"/>
                    <a:pt x="2645499" y="338383"/>
                  </a:cubicBezTo>
                  <a:cubicBezTo>
                    <a:pt x="2651357" y="191894"/>
                    <a:pt x="2680655" y="168457"/>
                    <a:pt x="2821283" y="168457"/>
                  </a:cubicBezTo>
                  <a:cubicBezTo>
                    <a:pt x="2879877" y="168457"/>
                    <a:pt x="2938470" y="168457"/>
                    <a:pt x="2997064" y="168457"/>
                  </a:cubicBezTo>
                  <a:cubicBezTo>
                    <a:pt x="3084956" y="168457"/>
                    <a:pt x="3129879" y="213379"/>
                    <a:pt x="3129879" y="301271"/>
                  </a:cubicBezTo>
                  <a:cubicBezTo>
                    <a:pt x="3129879" y="422367"/>
                    <a:pt x="3137692" y="543463"/>
                    <a:pt x="3127926" y="662606"/>
                  </a:cubicBezTo>
                  <a:cubicBezTo>
                    <a:pt x="3120112" y="760261"/>
                    <a:pt x="3159177" y="816902"/>
                    <a:pt x="3237303" y="869638"/>
                  </a:cubicBezTo>
                  <a:cubicBezTo>
                    <a:pt x="3424806" y="998547"/>
                    <a:pt x="3608400" y="1133314"/>
                    <a:pt x="3793951" y="1266128"/>
                  </a:cubicBezTo>
                  <a:cubicBezTo>
                    <a:pt x="3850592" y="1307145"/>
                    <a:pt x="3905280" y="1346207"/>
                    <a:pt x="3911138" y="1424332"/>
                  </a:cubicBezTo>
                  <a:cubicBezTo>
                    <a:pt x="3916999" y="1498553"/>
                    <a:pt x="3893562" y="1561052"/>
                    <a:pt x="3829107" y="1600117"/>
                  </a:cubicBezTo>
                  <a:cubicBezTo>
                    <a:pt x="3747076" y="1650897"/>
                    <a:pt x="3659184" y="1652849"/>
                    <a:pt x="3579105" y="1600117"/>
                  </a:cubicBezTo>
                  <a:cubicBezTo>
                    <a:pt x="3465823" y="1525896"/>
                    <a:pt x="3356446" y="1441912"/>
                    <a:pt x="3245117" y="1363786"/>
                  </a:cubicBezTo>
                  <a:cubicBezTo>
                    <a:pt x="3213865" y="1342301"/>
                    <a:pt x="3182614" y="1295423"/>
                    <a:pt x="3147458" y="1311050"/>
                  </a:cubicBezTo>
                  <a:cubicBezTo>
                    <a:pt x="3108394" y="1328627"/>
                    <a:pt x="3129879" y="1381363"/>
                    <a:pt x="3129879" y="1418471"/>
                  </a:cubicBezTo>
                  <a:cubicBezTo>
                    <a:pt x="3127926" y="1656758"/>
                    <a:pt x="3129879" y="1891135"/>
                    <a:pt x="3129879" y="2125513"/>
                  </a:cubicBezTo>
                  <a:cubicBezTo>
                    <a:pt x="3129879" y="2363796"/>
                    <a:pt x="3129879" y="2600126"/>
                    <a:pt x="3129879" y="2838412"/>
                  </a:cubicBezTo>
                  <a:cubicBezTo>
                    <a:pt x="3129879" y="2973179"/>
                    <a:pt x="3083004" y="3023963"/>
                    <a:pt x="2950189" y="3025915"/>
                  </a:cubicBezTo>
                  <a:cubicBezTo>
                    <a:pt x="2768547" y="3027868"/>
                    <a:pt x="2584949" y="3023963"/>
                    <a:pt x="2403307" y="3027868"/>
                  </a:cubicBezTo>
                  <a:cubicBezTo>
                    <a:pt x="2331042" y="3029820"/>
                    <a:pt x="2305649" y="3002478"/>
                    <a:pt x="2307602" y="2930210"/>
                  </a:cubicBezTo>
                  <a:cubicBezTo>
                    <a:pt x="2311510" y="2768100"/>
                    <a:pt x="2305649" y="2604035"/>
                    <a:pt x="2309558" y="2441922"/>
                  </a:cubicBezTo>
                  <a:cubicBezTo>
                    <a:pt x="2311510" y="2355986"/>
                    <a:pt x="2282212" y="2316921"/>
                    <a:pt x="2192367" y="2318874"/>
                  </a:cubicBezTo>
                  <a:cubicBezTo>
                    <a:pt x="2036115" y="2322782"/>
                    <a:pt x="1879863" y="2322782"/>
                    <a:pt x="1723611" y="2318874"/>
                  </a:cubicBezTo>
                  <a:cubicBezTo>
                    <a:pt x="1631814" y="2316921"/>
                    <a:pt x="1604468" y="2357938"/>
                    <a:pt x="1606424" y="2441922"/>
                  </a:cubicBezTo>
                  <a:cubicBezTo>
                    <a:pt x="1610329" y="2604035"/>
                    <a:pt x="1604468" y="2768100"/>
                    <a:pt x="1608376" y="2930210"/>
                  </a:cubicBezTo>
                  <a:cubicBezTo>
                    <a:pt x="1610329" y="3002478"/>
                    <a:pt x="1582983" y="3027868"/>
                    <a:pt x="1510718" y="3025915"/>
                  </a:cubicBezTo>
                  <a:cubicBezTo>
                    <a:pt x="1331029" y="3022007"/>
                    <a:pt x="1153292" y="3025915"/>
                    <a:pt x="973603" y="3023963"/>
                  </a:cubicBezTo>
                  <a:cubicBezTo>
                    <a:pt x="832975" y="3022007"/>
                    <a:pt x="786100" y="2975132"/>
                    <a:pt x="786100" y="2834504"/>
                  </a:cubicBezTo>
                  <a:cubicBezTo>
                    <a:pt x="786100" y="2355986"/>
                    <a:pt x="786100" y="1877464"/>
                    <a:pt x="784147" y="1398942"/>
                  </a:cubicBezTo>
                  <a:cubicBezTo>
                    <a:pt x="784147" y="1369644"/>
                    <a:pt x="801724" y="1326674"/>
                    <a:pt x="764615" y="1311050"/>
                  </a:cubicBezTo>
                  <a:cubicBezTo>
                    <a:pt x="737272" y="1299332"/>
                    <a:pt x="713831" y="1332535"/>
                    <a:pt x="690394" y="1350112"/>
                  </a:cubicBezTo>
                  <a:cubicBezTo>
                    <a:pt x="581020" y="1428238"/>
                    <a:pt x="473596" y="1504411"/>
                    <a:pt x="366171" y="1584489"/>
                  </a:cubicBezTo>
                  <a:cubicBezTo>
                    <a:pt x="313435" y="1623554"/>
                    <a:pt x="256794" y="1645039"/>
                    <a:pt x="192343" y="1637225"/>
                  </a:cubicBezTo>
                  <a:cubicBezTo>
                    <a:pt x="104451" y="1627459"/>
                    <a:pt x="34135" y="1590350"/>
                    <a:pt x="8745" y="1500506"/>
                  </a:cubicBezTo>
                  <a:cubicBezTo>
                    <a:pt x="-16645" y="1416519"/>
                    <a:pt x="14606" y="1346207"/>
                    <a:pt x="84919" y="1295423"/>
                  </a:cubicBezTo>
                  <a:cubicBezTo>
                    <a:pt x="289998" y="1146985"/>
                    <a:pt x="495081" y="998547"/>
                    <a:pt x="702113" y="850109"/>
                  </a:cubicBezTo>
                  <a:cubicBezTo>
                    <a:pt x="1055634" y="594246"/>
                    <a:pt x="1409155" y="340336"/>
                    <a:pt x="1764628" y="86426"/>
                  </a:cubicBezTo>
                  <a:cubicBezTo>
                    <a:pt x="1845683" y="28809"/>
                    <a:pt x="1901348" y="0"/>
                    <a:pt x="19572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C10EE17-5B49-4C4F-83C0-D843E5F3AB65}"/>
                </a:ext>
              </a:extLst>
            </p:cNvPr>
            <p:cNvSpPr/>
            <p:nvPr/>
          </p:nvSpPr>
          <p:spPr>
            <a:xfrm>
              <a:off x="11711789" y="2518767"/>
              <a:ext cx="481931" cy="720868"/>
            </a:xfrm>
            <a:custGeom>
              <a:avLst/>
              <a:gdLst>
                <a:gd name="connsiteX0" fmla="*/ 350537 w 481931"/>
                <a:gd name="connsiteY0" fmla="*/ 374979 h 720868"/>
                <a:gd name="connsiteX1" fmla="*/ 332712 w 481931"/>
                <a:gd name="connsiteY1" fmla="*/ 392804 h 720868"/>
                <a:gd name="connsiteX2" fmla="*/ 332712 w 481931"/>
                <a:gd name="connsiteY2" fmla="*/ 464100 h 720868"/>
                <a:gd name="connsiteX3" fmla="*/ 350537 w 481931"/>
                <a:gd name="connsiteY3" fmla="*/ 481924 h 720868"/>
                <a:gd name="connsiteX4" fmla="*/ 421833 w 481931"/>
                <a:gd name="connsiteY4" fmla="*/ 481924 h 720868"/>
                <a:gd name="connsiteX5" fmla="*/ 439657 w 481931"/>
                <a:gd name="connsiteY5" fmla="*/ 464100 h 720868"/>
                <a:gd name="connsiteX6" fmla="*/ 439657 w 481931"/>
                <a:gd name="connsiteY6" fmla="*/ 392804 h 720868"/>
                <a:gd name="connsiteX7" fmla="*/ 421833 w 481931"/>
                <a:gd name="connsiteY7" fmla="*/ 374979 h 720868"/>
                <a:gd name="connsiteX8" fmla="*/ 350537 w 481931"/>
                <a:gd name="connsiteY8" fmla="*/ 216718 h 720868"/>
                <a:gd name="connsiteX9" fmla="*/ 332712 w 481931"/>
                <a:gd name="connsiteY9" fmla="*/ 234543 h 720868"/>
                <a:gd name="connsiteX10" fmla="*/ 332712 w 481931"/>
                <a:gd name="connsiteY10" fmla="*/ 305839 h 720868"/>
                <a:gd name="connsiteX11" fmla="*/ 350537 w 481931"/>
                <a:gd name="connsiteY11" fmla="*/ 323663 h 720868"/>
                <a:gd name="connsiteX12" fmla="*/ 421833 w 481931"/>
                <a:gd name="connsiteY12" fmla="*/ 323663 h 720868"/>
                <a:gd name="connsiteX13" fmla="*/ 439657 w 481931"/>
                <a:gd name="connsiteY13" fmla="*/ 305839 h 720868"/>
                <a:gd name="connsiteX14" fmla="*/ 439657 w 481931"/>
                <a:gd name="connsiteY14" fmla="*/ 234543 h 720868"/>
                <a:gd name="connsiteX15" fmla="*/ 421833 w 481931"/>
                <a:gd name="connsiteY15" fmla="*/ 216718 h 720868"/>
                <a:gd name="connsiteX16" fmla="*/ 466264 w 481931"/>
                <a:gd name="connsiteY16" fmla="*/ 0 h 720868"/>
                <a:gd name="connsiteX17" fmla="*/ 481931 w 481931"/>
                <a:gd name="connsiteY17" fmla="*/ 3880 h 720868"/>
                <a:gd name="connsiteX18" fmla="*/ 481931 w 481931"/>
                <a:gd name="connsiteY18" fmla="*/ 552410 h 720868"/>
                <a:gd name="connsiteX19" fmla="*/ 410604 w 481931"/>
                <a:gd name="connsiteY19" fmla="*/ 552410 h 720868"/>
                <a:gd name="connsiteX20" fmla="*/ 382688 w 481931"/>
                <a:gd name="connsiteY20" fmla="*/ 581723 h 720868"/>
                <a:gd name="connsiteX21" fmla="*/ 383153 w 481931"/>
                <a:gd name="connsiteY21" fmla="*/ 698045 h 720868"/>
                <a:gd name="connsiteX22" fmla="*/ 359888 w 481931"/>
                <a:gd name="connsiteY22" fmla="*/ 720844 h 720868"/>
                <a:gd name="connsiteX23" fmla="*/ 231935 w 481931"/>
                <a:gd name="connsiteY23" fmla="*/ 720379 h 720868"/>
                <a:gd name="connsiteX24" fmla="*/ 187267 w 481931"/>
                <a:gd name="connsiteY24" fmla="*/ 675245 h 720868"/>
                <a:gd name="connsiteX25" fmla="*/ 186802 w 481931"/>
                <a:gd name="connsiteY25" fmla="*/ 333261 h 720868"/>
                <a:gd name="connsiteX26" fmla="*/ 182149 w 481931"/>
                <a:gd name="connsiteY26" fmla="*/ 312323 h 720868"/>
                <a:gd name="connsiteX27" fmla="*/ 164468 w 481931"/>
                <a:gd name="connsiteY27" fmla="*/ 321628 h 720868"/>
                <a:gd name="connsiteX28" fmla="*/ 87230 w 481931"/>
                <a:gd name="connsiteY28" fmla="*/ 377463 h 720868"/>
                <a:gd name="connsiteX29" fmla="*/ 45821 w 481931"/>
                <a:gd name="connsiteY29" fmla="*/ 390026 h 720868"/>
                <a:gd name="connsiteX30" fmla="*/ 2083 w 481931"/>
                <a:gd name="connsiteY30" fmla="*/ 357456 h 720868"/>
                <a:gd name="connsiteX31" fmla="*/ 20230 w 481931"/>
                <a:gd name="connsiteY31" fmla="*/ 308600 h 720868"/>
                <a:gd name="connsiteX32" fmla="*/ 167260 w 481931"/>
                <a:gd name="connsiteY32" fmla="*/ 202516 h 720868"/>
                <a:gd name="connsiteX33" fmla="*/ 420376 w 481931"/>
                <a:gd name="connsiteY33" fmla="*/ 20589 h 720868"/>
                <a:gd name="connsiteX34" fmla="*/ 466264 w 481931"/>
                <a:gd name="connsiteY34" fmla="*/ 0 h 72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1931" h="720868">
                  <a:moveTo>
                    <a:pt x="350537" y="374979"/>
                  </a:moveTo>
                  <a:cubicBezTo>
                    <a:pt x="340693" y="374979"/>
                    <a:pt x="332712" y="382959"/>
                    <a:pt x="332712" y="392804"/>
                  </a:cubicBezTo>
                  <a:lnTo>
                    <a:pt x="332712" y="464100"/>
                  </a:lnTo>
                  <a:cubicBezTo>
                    <a:pt x="332712" y="473944"/>
                    <a:pt x="340693" y="481924"/>
                    <a:pt x="350537" y="481924"/>
                  </a:cubicBezTo>
                  <a:lnTo>
                    <a:pt x="421833" y="481924"/>
                  </a:lnTo>
                  <a:cubicBezTo>
                    <a:pt x="431677" y="481924"/>
                    <a:pt x="439657" y="473944"/>
                    <a:pt x="439657" y="464100"/>
                  </a:cubicBezTo>
                  <a:lnTo>
                    <a:pt x="439657" y="392804"/>
                  </a:lnTo>
                  <a:cubicBezTo>
                    <a:pt x="439657" y="382959"/>
                    <a:pt x="431677" y="374979"/>
                    <a:pt x="421833" y="374979"/>
                  </a:cubicBezTo>
                  <a:close/>
                  <a:moveTo>
                    <a:pt x="350537" y="216718"/>
                  </a:moveTo>
                  <a:cubicBezTo>
                    <a:pt x="340693" y="216718"/>
                    <a:pt x="332712" y="224698"/>
                    <a:pt x="332712" y="234543"/>
                  </a:cubicBezTo>
                  <a:lnTo>
                    <a:pt x="332712" y="305839"/>
                  </a:lnTo>
                  <a:cubicBezTo>
                    <a:pt x="332712" y="315683"/>
                    <a:pt x="340693" y="323663"/>
                    <a:pt x="350537" y="323663"/>
                  </a:cubicBezTo>
                  <a:lnTo>
                    <a:pt x="421833" y="323663"/>
                  </a:lnTo>
                  <a:cubicBezTo>
                    <a:pt x="431677" y="323663"/>
                    <a:pt x="439657" y="315683"/>
                    <a:pt x="439657" y="305839"/>
                  </a:cubicBezTo>
                  <a:lnTo>
                    <a:pt x="439657" y="234543"/>
                  </a:lnTo>
                  <a:cubicBezTo>
                    <a:pt x="439657" y="224698"/>
                    <a:pt x="431677" y="216718"/>
                    <a:pt x="421833" y="216718"/>
                  </a:cubicBezTo>
                  <a:close/>
                  <a:moveTo>
                    <a:pt x="466264" y="0"/>
                  </a:moveTo>
                  <a:lnTo>
                    <a:pt x="481931" y="3880"/>
                  </a:lnTo>
                  <a:lnTo>
                    <a:pt x="481931" y="552410"/>
                  </a:lnTo>
                  <a:lnTo>
                    <a:pt x="410604" y="552410"/>
                  </a:lnTo>
                  <a:cubicBezTo>
                    <a:pt x="388736" y="551945"/>
                    <a:pt x="382222" y="561716"/>
                    <a:pt x="382688" y="581723"/>
                  </a:cubicBezTo>
                  <a:cubicBezTo>
                    <a:pt x="383618" y="620342"/>
                    <a:pt x="382222" y="659426"/>
                    <a:pt x="383153" y="698045"/>
                  </a:cubicBezTo>
                  <a:cubicBezTo>
                    <a:pt x="383618" y="715261"/>
                    <a:pt x="377104" y="721309"/>
                    <a:pt x="359888" y="720844"/>
                  </a:cubicBezTo>
                  <a:cubicBezTo>
                    <a:pt x="317082" y="719913"/>
                    <a:pt x="274741" y="720844"/>
                    <a:pt x="231935" y="720379"/>
                  </a:cubicBezTo>
                  <a:cubicBezTo>
                    <a:pt x="198434" y="719913"/>
                    <a:pt x="187267" y="708746"/>
                    <a:pt x="187267" y="675245"/>
                  </a:cubicBezTo>
                  <a:cubicBezTo>
                    <a:pt x="187267" y="561251"/>
                    <a:pt x="187267" y="447256"/>
                    <a:pt x="186802" y="333261"/>
                  </a:cubicBezTo>
                  <a:cubicBezTo>
                    <a:pt x="186802" y="326281"/>
                    <a:pt x="190989" y="316045"/>
                    <a:pt x="182149" y="312323"/>
                  </a:cubicBezTo>
                  <a:cubicBezTo>
                    <a:pt x="175635" y="309531"/>
                    <a:pt x="170051" y="317441"/>
                    <a:pt x="164468" y="321628"/>
                  </a:cubicBezTo>
                  <a:cubicBezTo>
                    <a:pt x="138413" y="340240"/>
                    <a:pt x="112822" y="358386"/>
                    <a:pt x="87230" y="377463"/>
                  </a:cubicBezTo>
                  <a:cubicBezTo>
                    <a:pt x="74668" y="386769"/>
                    <a:pt x="61174" y="391887"/>
                    <a:pt x="45821" y="390026"/>
                  </a:cubicBezTo>
                  <a:cubicBezTo>
                    <a:pt x="24883" y="387699"/>
                    <a:pt x="8132" y="378859"/>
                    <a:pt x="2083" y="357456"/>
                  </a:cubicBezTo>
                  <a:cubicBezTo>
                    <a:pt x="-3965" y="337448"/>
                    <a:pt x="3479" y="320698"/>
                    <a:pt x="20230" y="308600"/>
                  </a:cubicBezTo>
                  <a:cubicBezTo>
                    <a:pt x="69084" y="273239"/>
                    <a:pt x="117940" y="237877"/>
                    <a:pt x="167260" y="202516"/>
                  </a:cubicBezTo>
                  <a:cubicBezTo>
                    <a:pt x="251477" y="141563"/>
                    <a:pt x="335694" y="81076"/>
                    <a:pt x="420376" y="20589"/>
                  </a:cubicBezTo>
                  <a:cubicBezTo>
                    <a:pt x="439685" y="6863"/>
                    <a:pt x="452946" y="0"/>
                    <a:pt x="4662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Circle: Hollow 29">
            <a:extLst>
              <a:ext uri="{FF2B5EF4-FFF2-40B4-BE49-F238E27FC236}">
                <a16:creationId xmlns:a16="http://schemas.microsoft.com/office/drawing/2014/main" id="{23F8EF41-1B9B-40C4-9343-2F176B1356C5}"/>
              </a:ext>
            </a:extLst>
          </p:cNvPr>
          <p:cNvSpPr/>
          <p:nvPr/>
        </p:nvSpPr>
        <p:spPr>
          <a:xfrm>
            <a:off x="5037731" y="1840808"/>
            <a:ext cx="2116539" cy="2116539"/>
          </a:xfrm>
          <a:prstGeom prst="donut">
            <a:avLst>
              <a:gd name="adj" fmla="val 51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25AD8C-03AC-4AFD-800C-634B78D92CC8}"/>
              </a:ext>
            </a:extLst>
          </p:cNvPr>
          <p:cNvSpPr txBox="1"/>
          <p:nvPr/>
        </p:nvSpPr>
        <p:spPr>
          <a:xfrm>
            <a:off x="785882" y="1673812"/>
            <a:ext cx="139121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A Case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AB20C4-4821-4044-8E64-1CA73B2C8F0B}"/>
              </a:ext>
            </a:extLst>
          </p:cNvPr>
          <p:cNvSpPr txBox="1"/>
          <p:nvPr/>
        </p:nvSpPr>
        <p:spPr>
          <a:xfrm>
            <a:off x="10001567" y="1673812"/>
            <a:ext cx="14045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b="1" dirty="0">
                <a:ln w="3175">
                  <a:noFill/>
                </a:ln>
                <a:solidFill>
                  <a:schemeClr val="accent1"/>
                </a:solidFill>
              </a:rPr>
              <a:t>B Case</a:t>
            </a:r>
            <a:endParaRPr lang="ko-KR" altLang="en-US" sz="2800" b="1" dirty="0">
              <a:ln w="3175">
                <a:noFill/>
              </a:ln>
              <a:solidFill>
                <a:schemeClr val="accent1"/>
              </a:solidFill>
            </a:endParaRPr>
          </a:p>
        </p:txBody>
      </p:sp>
      <p:grpSp>
        <p:nvGrpSpPr>
          <p:cNvPr id="45" name="Group 58">
            <a:extLst>
              <a:ext uri="{FF2B5EF4-FFF2-40B4-BE49-F238E27FC236}">
                <a16:creationId xmlns:a16="http://schemas.microsoft.com/office/drawing/2014/main" id="{3412A56D-0C4B-4869-93F8-C9A6FACFF1D7}"/>
              </a:ext>
            </a:extLst>
          </p:cNvPr>
          <p:cNvGrpSpPr/>
          <p:nvPr/>
        </p:nvGrpSpPr>
        <p:grpSpPr>
          <a:xfrm>
            <a:off x="7737987" y="3656785"/>
            <a:ext cx="3793166" cy="686298"/>
            <a:chOff x="1013692" y="2833009"/>
            <a:chExt cx="3793166" cy="6862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92C7D-C6C6-4388-ADD7-21DFD6E10943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순서도: 처리 6">
              <a:extLst>
                <a:ext uri="{FF2B5EF4-FFF2-40B4-BE49-F238E27FC236}">
                  <a16:creationId xmlns:a16="http://schemas.microsoft.com/office/drawing/2014/main" id="{1A07B859-889C-4CB1-9B31-7349F66BAB37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56">
              <a:extLst>
                <a:ext uri="{FF2B5EF4-FFF2-40B4-BE49-F238E27FC236}">
                  <a16:creationId xmlns:a16="http://schemas.microsoft.com/office/drawing/2014/main" id="{C2EB4145-0E86-40B2-997B-6D01539498E1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순서도: 처리 57">
              <a:extLst>
                <a:ext uri="{FF2B5EF4-FFF2-40B4-BE49-F238E27FC236}">
                  <a16:creationId xmlns:a16="http://schemas.microsoft.com/office/drawing/2014/main" id="{77C5EE0A-ECA7-4172-8AB5-F8553034EB5A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순서도: 처리 58">
              <a:extLst>
                <a:ext uri="{FF2B5EF4-FFF2-40B4-BE49-F238E27FC236}">
                  <a16:creationId xmlns:a16="http://schemas.microsoft.com/office/drawing/2014/main" id="{F792157B-43A1-4B8D-856B-84D67A88DDFE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순서도: 처리 59">
              <a:extLst>
                <a:ext uri="{FF2B5EF4-FFF2-40B4-BE49-F238E27FC236}">
                  <a16:creationId xmlns:a16="http://schemas.microsoft.com/office/drawing/2014/main" id="{8BAA3931-5293-4E9F-91B3-A02416E7DAF5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순서도: 처리 60">
              <a:extLst>
                <a:ext uri="{FF2B5EF4-FFF2-40B4-BE49-F238E27FC236}">
                  <a16:creationId xmlns:a16="http://schemas.microsoft.com/office/drawing/2014/main" id="{3E38D309-9EAF-47C7-ADB1-6D699B70EAD9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순서도: 처리 61">
              <a:extLst>
                <a:ext uri="{FF2B5EF4-FFF2-40B4-BE49-F238E27FC236}">
                  <a16:creationId xmlns:a16="http://schemas.microsoft.com/office/drawing/2014/main" id="{A4CBB3DA-2C0D-4399-BB86-2D2FC8F55376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순서도: 처리 62">
              <a:extLst>
                <a:ext uri="{FF2B5EF4-FFF2-40B4-BE49-F238E27FC236}">
                  <a16:creationId xmlns:a16="http://schemas.microsoft.com/office/drawing/2014/main" id="{2A824DCE-CDA0-49A7-8F16-E2E5C0A333DD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5" name="순서도: 처리 63">
              <a:extLst>
                <a:ext uri="{FF2B5EF4-FFF2-40B4-BE49-F238E27FC236}">
                  <a16:creationId xmlns:a16="http://schemas.microsoft.com/office/drawing/2014/main" id="{16E4FFC6-72EB-4B29-8113-6E24EBC5C8D1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6" name="순서도: 처리 64">
              <a:extLst>
                <a:ext uri="{FF2B5EF4-FFF2-40B4-BE49-F238E27FC236}">
                  <a16:creationId xmlns:a16="http://schemas.microsoft.com/office/drawing/2014/main" id="{53DCBCE1-52A7-4F4D-A608-454DBA2A82E8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순서도: 처리 65">
              <a:extLst>
                <a:ext uri="{FF2B5EF4-FFF2-40B4-BE49-F238E27FC236}">
                  <a16:creationId xmlns:a16="http://schemas.microsoft.com/office/drawing/2014/main" id="{77FFAE71-4884-4169-973F-77BF81FBAACD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순서도: 처리 66">
              <a:extLst>
                <a:ext uri="{FF2B5EF4-FFF2-40B4-BE49-F238E27FC236}">
                  <a16:creationId xmlns:a16="http://schemas.microsoft.com/office/drawing/2014/main" id="{AC123AD3-01DE-487D-99D6-D44EBFA74216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순서도: 처리 67">
              <a:extLst>
                <a:ext uri="{FF2B5EF4-FFF2-40B4-BE49-F238E27FC236}">
                  <a16:creationId xmlns:a16="http://schemas.microsoft.com/office/drawing/2014/main" id="{44C4D309-43CD-47B2-8B3F-87D2062598E4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순서도: 처리 68">
              <a:extLst>
                <a:ext uri="{FF2B5EF4-FFF2-40B4-BE49-F238E27FC236}">
                  <a16:creationId xmlns:a16="http://schemas.microsoft.com/office/drawing/2014/main" id="{987E6697-BF10-4BAE-AF9D-5E91EF786A8E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순서도: 처리 69">
              <a:extLst>
                <a:ext uri="{FF2B5EF4-FFF2-40B4-BE49-F238E27FC236}">
                  <a16:creationId xmlns:a16="http://schemas.microsoft.com/office/drawing/2014/main" id="{B37E866A-0D15-4F58-ABAC-FDA4B398249A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71">
              <a:extLst>
                <a:ext uri="{FF2B5EF4-FFF2-40B4-BE49-F238E27FC236}">
                  <a16:creationId xmlns:a16="http://schemas.microsoft.com/office/drawing/2014/main" id="{6D29C6BC-EACA-4081-B509-B9846E32BA19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72">
              <a:extLst>
                <a:ext uri="{FF2B5EF4-FFF2-40B4-BE49-F238E27FC236}">
                  <a16:creationId xmlns:a16="http://schemas.microsoft.com/office/drawing/2014/main" id="{92498479-FF1D-4E95-AF07-42B04CAA0474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73">
              <a:extLst>
                <a:ext uri="{FF2B5EF4-FFF2-40B4-BE49-F238E27FC236}">
                  <a16:creationId xmlns:a16="http://schemas.microsoft.com/office/drawing/2014/main" id="{680F2A57-6298-4C7A-8709-97EEA389321A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74">
              <a:extLst>
                <a:ext uri="{FF2B5EF4-FFF2-40B4-BE49-F238E27FC236}">
                  <a16:creationId xmlns:a16="http://schemas.microsoft.com/office/drawing/2014/main" id="{8A88E615-4D83-47C3-B9BD-1494845FA823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75">
              <a:extLst>
                <a:ext uri="{FF2B5EF4-FFF2-40B4-BE49-F238E27FC236}">
                  <a16:creationId xmlns:a16="http://schemas.microsoft.com/office/drawing/2014/main" id="{31D839A3-0839-4C46-971B-F3D23BCEC5E4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090668-2056-4555-8B8A-BBE0F81981CA}"/>
                </a:ext>
              </a:extLst>
            </p:cNvPr>
            <p:cNvSpPr txBox="1"/>
            <p:nvPr/>
          </p:nvSpPr>
          <p:spPr>
            <a:xfrm>
              <a:off x="4073965" y="3057642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50</a:t>
              </a:r>
              <a:r>
                <a:rPr lang="en-US" altLang="ko-KR" b="1" dirty="0">
                  <a:solidFill>
                    <a:schemeClr val="accent1"/>
                  </a:solidFill>
                </a:rPr>
                <a:t>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8" name="Group 81">
            <a:extLst>
              <a:ext uri="{FF2B5EF4-FFF2-40B4-BE49-F238E27FC236}">
                <a16:creationId xmlns:a16="http://schemas.microsoft.com/office/drawing/2014/main" id="{A386DF15-B45F-41F4-91D4-BFA03306F24C}"/>
              </a:ext>
            </a:extLst>
          </p:cNvPr>
          <p:cNvGrpSpPr/>
          <p:nvPr/>
        </p:nvGrpSpPr>
        <p:grpSpPr>
          <a:xfrm>
            <a:off x="733409" y="3656785"/>
            <a:ext cx="3878007" cy="686298"/>
            <a:chOff x="7394185" y="2852938"/>
            <a:chExt cx="3878007" cy="6862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04B6BF-5E11-4E21-8310-71BC9D2C4E27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순서도: 처리 250">
              <a:extLst>
                <a:ext uri="{FF2B5EF4-FFF2-40B4-BE49-F238E27FC236}">
                  <a16:creationId xmlns:a16="http://schemas.microsoft.com/office/drawing/2014/main" id="{713AB0F8-054C-4E69-82AD-1445075E1EE1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51">
              <a:extLst>
                <a:ext uri="{FF2B5EF4-FFF2-40B4-BE49-F238E27FC236}">
                  <a16:creationId xmlns:a16="http://schemas.microsoft.com/office/drawing/2014/main" id="{50BF32A2-1219-450B-A903-052809875E10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52">
              <a:extLst>
                <a:ext uri="{FF2B5EF4-FFF2-40B4-BE49-F238E27FC236}">
                  <a16:creationId xmlns:a16="http://schemas.microsoft.com/office/drawing/2014/main" id="{8FE55243-8DC5-4120-9CE6-86EE072912F0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53">
              <a:extLst>
                <a:ext uri="{FF2B5EF4-FFF2-40B4-BE49-F238E27FC236}">
                  <a16:creationId xmlns:a16="http://schemas.microsoft.com/office/drawing/2014/main" id="{9D58D02E-A7C3-479B-A520-73B91584CA45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54">
              <a:extLst>
                <a:ext uri="{FF2B5EF4-FFF2-40B4-BE49-F238E27FC236}">
                  <a16:creationId xmlns:a16="http://schemas.microsoft.com/office/drawing/2014/main" id="{D71C3A3F-0DA3-46A4-9609-61DCEE27A2AC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255">
              <a:extLst>
                <a:ext uri="{FF2B5EF4-FFF2-40B4-BE49-F238E27FC236}">
                  <a16:creationId xmlns:a16="http://schemas.microsoft.com/office/drawing/2014/main" id="{A2B48111-33D8-4768-A551-004BC16182EA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256">
              <a:extLst>
                <a:ext uri="{FF2B5EF4-FFF2-40B4-BE49-F238E27FC236}">
                  <a16:creationId xmlns:a16="http://schemas.microsoft.com/office/drawing/2014/main" id="{A8591382-EEAD-4505-9DA9-211D10EBEDA6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257">
              <a:extLst>
                <a:ext uri="{FF2B5EF4-FFF2-40B4-BE49-F238E27FC236}">
                  <a16:creationId xmlns:a16="http://schemas.microsoft.com/office/drawing/2014/main" id="{61B2EBE7-8574-48E2-A8DD-F4C750A4B086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258">
              <a:extLst>
                <a:ext uri="{FF2B5EF4-FFF2-40B4-BE49-F238E27FC236}">
                  <a16:creationId xmlns:a16="http://schemas.microsoft.com/office/drawing/2014/main" id="{5E7FEF2C-E0A4-46A5-BACA-5101DBCAFC38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259">
              <a:extLst>
                <a:ext uri="{FF2B5EF4-FFF2-40B4-BE49-F238E27FC236}">
                  <a16:creationId xmlns:a16="http://schemas.microsoft.com/office/drawing/2014/main" id="{8809604B-491B-48E5-9827-D2BFEA567C52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260">
              <a:extLst>
                <a:ext uri="{FF2B5EF4-FFF2-40B4-BE49-F238E27FC236}">
                  <a16:creationId xmlns:a16="http://schemas.microsoft.com/office/drawing/2014/main" id="{F9CF7F7A-B326-4F0F-9E1E-D20318A20D9B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순서도: 처리 261">
              <a:extLst>
                <a:ext uri="{FF2B5EF4-FFF2-40B4-BE49-F238E27FC236}">
                  <a16:creationId xmlns:a16="http://schemas.microsoft.com/office/drawing/2014/main" id="{7C281EE9-873F-4926-BA23-3F36A73C8EFC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accent4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순서도: 처리 262">
              <a:extLst>
                <a:ext uri="{FF2B5EF4-FFF2-40B4-BE49-F238E27FC236}">
                  <a16:creationId xmlns:a16="http://schemas.microsoft.com/office/drawing/2014/main" id="{066F7AE0-8A9E-4FA1-A2C5-FB8E66D12269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3" name="순서도: 처리 263">
              <a:extLst>
                <a:ext uri="{FF2B5EF4-FFF2-40B4-BE49-F238E27FC236}">
                  <a16:creationId xmlns:a16="http://schemas.microsoft.com/office/drawing/2014/main" id="{74D5E81A-5E61-4CF2-AB7B-530DFB318841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4" name="순서도: 처리 264">
              <a:extLst>
                <a:ext uri="{FF2B5EF4-FFF2-40B4-BE49-F238E27FC236}">
                  <a16:creationId xmlns:a16="http://schemas.microsoft.com/office/drawing/2014/main" id="{34404B7B-CC23-4F3C-AA0E-2162C2913ED1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순서도: 처리 265">
              <a:extLst>
                <a:ext uri="{FF2B5EF4-FFF2-40B4-BE49-F238E27FC236}">
                  <a16:creationId xmlns:a16="http://schemas.microsoft.com/office/drawing/2014/main" id="{F602C3D0-8AB8-4061-9CB2-1648B913A2D7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6" name="순서도: 처리 266">
              <a:extLst>
                <a:ext uri="{FF2B5EF4-FFF2-40B4-BE49-F238E27FC236}">
                  <a16:creationId xmlns:a16="http://schemas.microsoft.com/office/drawing/2014/main" id="{031A3F2B-A850-44B4-84A4-17990167216B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7" name="순서도: 처리 267">
              <a:extLst>
                <a:ext uri="{FF2B5EF4-FFF2-40B4-BE49-F238E27FC236}">
                  <a16:creationId xmlns:a16="http://schemas.microsoft.com/office/drawing/2014/main" id="{DAE85F8F-7D59-4732-BB54-3F92C7800C7A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8" name="순서도: 처리 268">
              <a:extLst>
                <a:ext uri="{FF2B5EF4-FFF2-40B4-BE49-F238E27FC236}">
                  <a16:creationId xmlns:a16="http://schemas.microsoft.com/office/drawing/2014/main" id="{3AF6F91D-0E23-4473-B3E5-938696A615F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9" name="순서도: 처리 269">
              <a:extLst>
                <a:ext uri="{FF2B5EF4-FFF2-40B4-BE49-F238E27FC236}">
                  <a16:creationId xmlns:a16="http://schemas.microsoft.com/office/drawing/2014/main" id="{34250764-EBD1-4905-866A-366319121488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B674E8-30CA-4ABD-80EB-379A5A96531F}"/>
                </a:ext>
              </a:extLst>
            </p:cNvPr>
            <p:cNvSpPr txBox="1"/>
            <p:nvPr/>
          </p:nvSpPr>
          <p:spPr>
            <a:xfrm>
              <a:off x="10539299" y="3077571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60</a:t>
              </a:r>
              <a:r>
                <a:rPr lang="en-US" altLang="ko-KR" b="1" dirty="0">
                  <a:solidFill>
                    <a:schemeClr val="accent4"/>
                  </a:solidFill>
                </a:rPr>
                <a:t>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1" name="Group 104">
            <a:extLst>
              <a:ext uri="{FF2B5EF4-FFF2-40B4-BE49-F238E27FC236}">
                <a16:creationId xmlns:a16="http://schemas.microsoft.com/office/drawing/2014/main" id="{5B777844-BDFB-493F-86B7-35933B8E6C2B}"/>
              </a:ext>
            </a:extLst>
          </p:cNvPr>
          <p:cNvGrpSpPr/>
          <p:nvPr/>
        </p:nvGrpSpPr>
        <p:grpSpPr>
          <a:xfrm>
            <a:off x="771163" y="4612168"/>
            <a:ext cx="4768535" cy="1616930"/>
            <a:chOff x="720000" y="4898547"/>
            <a:chExt cx="5796216" cy="1425288"/>
          </a:xfrm>
          <a:effectLst/>
        </p:grpSpPr>
        <p:sp>
          <p:nvSpPr>
            <p:cNvPr id="92" name="Rectangle 105">
              <a:extLst>
                <a:ext uri="{FF2B5EF4-FFF2-40B4-BE49-F238E27FC236}">
                  <a16:creationId xmlns:a16="http://schemas.microsoft.com/office/drawing/2014/main" id="{2A2878BD-68A0-43C9-8830-87E168629316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Round Same Side Corner Rectangle 23">
              <a:extLst>
                <a:ext uri="{FF2B5EF4-FFF2-40B4-BE49-F238E27FC236}">
                  <a16:creationId xmlns:a16="http://schemas.microsoft.com/office/drawing/2014/main" id="{3C0E00BF-EFA8-431C-9898-CF1021181F34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A323C71-DD60-49E8-9A9D-31CA35928A6C}"/>
              </a:ext>
            </a:extLst>
          </p:cNvPr>
          <p:cNvSpPr txBox="1"/>
          <p:nvPr/>
        </p:nvSpPr>
        <p:spPr>
          <a:xfrm>
            <a:off x="999218" y="4701314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5" name="Group 111">
            <a:extLst>
              <a:ext uri="{FF2B5EF4-FFF2-40B4-BE49-F238E27FC236}">
                <a16:creationId xmlns:a16="http://schemas.microsoft.com/office/drawing/2014/main" id="{A3DA6D88-6CB5-44DE-BBCB-AF1EF2C0C691}"/>
              </a:ext>
            </a:extLst>
          </p:cNvPr>
          <p:cNvGrpSpPr/>
          <p:nvPr/>
        </p:nvGrpSpPr>
        <p:grpSpPr>
          <a:xfrm>
            <a:off x="999218" y="5204394"/>
            <a:ext cx="4339308" cy="936104"/>
            <a:chOff x="953279" y="4941168"/>
            <a:chExt cx="3123688" cy="93610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5001AB-3B1E-4869-8C56-300D37B3B40D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AFC82DB-9785-4593-9DD4-2D0478D88B10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118">
            <a:extLst>
              <a:ext uri="{FF2B5EF4-FFF2-40B4-BE49-F238E27FC236}">
                <a16:creationId xmlns:a16="http://schemas.microsoft.com/office/drawing/2014/main" id="{640AEF34-65D9-4118-8608-A80D631220F8}"/>
              </a:ext>
            </a:extLst>
          </p:cNvPr>
          <p:cNvGrpSpPr/>
          <p:nvPr/>
        </p:nvGrpSpPr>
        <p:grpSpPr>
          <a:xfrm>
            <a:off x="6762618" y="4612168"/>
            <a:ext cx="4768535" cy="1616930"/>
            <a:chOff x="6192627" y="4688368"/>
            <a:chExt cx="4768535" cy="1616930"/>
          </a:xfrm>
        </p:grpSpPr>
        <p:grpSp>
          <p:nvGrpSpPr>
            <p:cNvPr id="99" name="Group 107">
              <a:extLst>
                <a:ext uri="{FF2B5EF4-FFF2-40B4-BE49-F238E27FC236}">
                  <a16:creationId xmlns:a16="http://schemas.microsoft.com/office/drawing/2014/main" id="{DD669A43-D0C9-49E7-988D-2AA86A58BADB}"/>
                </a:ext>
              </a:extLst>
            </p:cNvPr>
            <p:cNvGrpSpPr/>
            <p:nvPr/>
          </p:nvGrpSpPr>
          <p:grpSpPr>
            <a:xfrm>
              <a:off x="6192627" y="4688368"/>
              <a:ext cx="4768535" cy="1616930"/>
              <a:chOff x="720000" y="4898547"/>
              <a:chExt cx="5796216" cy="1425288"/>
            </a:xfrm>
            <a:effectLst/>
          </p:grpSpPr>
          <p:sp>
            <p:nvSpPr>
              <p:cNvPr id="104" name="Rectangle 108">
                <a:extLst>
                  <a:ext uri="{FF2B5EF4-FFF2-40B4-BE49-F238E27FC236}">
                    <a16:creationId xmlns:a16="http://schemas.microsoft.com/office/drawing/2014/main" id="{B72F5329-36F3-4ACE-9983-31F817C974E8}"/>
                  </a:ext>
                </a:extLst>
              </p:cNvPr>
              <p:cNvSpPr/>
              <p:nvPr/>
            </p:nvSpPr>
            <p:spPr>
              <a:xfrm>
                <a:off x="720000" y="5229200"/>
                <a:ext cx="5796216" cy="109463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5" name="Round Same Side Corner Rectangle 26">
                <a:extLst>
                  <a:ext uri="{FF2B5EF4-FFF2-40B4-BE49-F238E27FC236}">
                    <a16:creationId xmlns:a16="http://schemas.microsoft.com/office/drawing/2014/main" id="{C41E2153-8402-4F5F-B8AE-B906A439EEE3}"/>
                  </a:ext>
                </a:extLst>
              </p:cNvPr>
              <p:cNvSpPr/>
              <p:nvPr/>
            </p:nvSpPr>
            <p:spPr>
              <a:xfrm>
                <a:off x="720000" y="4898547"/>
                <a:ext cx="5796216" cy="426626"/>
              </a:xfrm>
              <a:prstGeom prst="round2SameRect">
                <a:avLst/>
              </a:prstGeom>
              <a:solidFill>
                <a:schemeClr val="accent1"/>
              </a:solidFill>
              <a:ln w="635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18FB82-F9AA-4162-AADF-8FD6D1B0F546}"/>
                </a:ext>
              </a:extLst>
            </p:cNvPr>
            <p:cNvSpPr txBox="1"/>
            <p:nvPr/>
          </p:nvSpPr>
          <p:spPr>
            <a:xfrm>
              <a:off x="6408550" y="4777514"/>
              <a:ext cx="433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1" name="Group 115">
              <a:extLst>
                <a:ext uri="{FF2B5EF4-FFF2-40B4-BE49-F238E27FC236}">
                  <a16:creationId xmlns:a16="http://schemas.microsoft.com/office/drawing/2014/main" id="{24D09676-F944-4F5C-8334-70A209143AD0}"/>
                </a:ext>
              </a:extLst>
            </p:cNvPr>
            <p:cNvGrpSpPr/>
            <p:nvPr/>
          </p:nvGrpSpPr>
          <p:grpSpPr>
            <a:xfrm>
              <a:off x="6408550" y="5280594"/>
              <a:ext cx="4339308" cy="936104"/>
              <a:chOff x="5004868" y="4941168"/>
              <a:chExt cx="3123688" cy="93610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FEE0A6-DD98-4684-B4D2-860D30C9D576}"/>
                  </a:ext>
                </a:extLst>
              </p:cNvPr>
              <p:cNvSpPr txBox="1"/>
              <p:nvPr/>
            </p:nvSpPr>
            <p:spPr>
              <a:xfrm>
                <a:off x="5004868" y="4941168"/>
                <a:ext cx="3123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>
                  <a:buFont typeface="Wingdings" pitchFamily="2" charset="2"/>
                  <a:buChar char="l"/>
                </a:pPr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6E059A-DA37-47C9-B2D9-328BC2D1BDE4}"/>
                  </a:ext>
                </a:extLst>
              </p:cNvPr>
              <p:cNvSpPr txBox="1"/>
              <p:nvPr/>
            </p:nvSpPr>
            <p:spPr>
              <a:xfrm>
                <a:off x="5004868" y="5415607"/>
                <a:ext cx="3123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9" indent="-171459">
                  <a:buFont typeface="Wingdings" pitchFamily="2" charset="2"/>
                  <a:buChar char="l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14">
            <a:extLst>
              <a:ext uri="{FF2B5EF4-FFF2-40B4-BE49-F238E27FC236}">
                <a16:creationId xmlns:a16="http://schemas.microsoft.com/office/drawing/2014/main" id="{A539E975-0675-45C2-AF7B-660E7E11D71A}"/>
              </a:ext>
            </a:extLst>
          </p:cNvPr>
          <p:cNvSpPr/>
          <p:nvPr/>
        </p:nvSpPr>
        <p:spPr>
          <a:xfrm rot="10800000">
            <a:off x="10609119" y="2605526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DD31D8-B46F-47F8-A39F-1477C8D7CF79}"/>
              </a:ext>
            </a:extLst>
          </p:cNvPr>
          <p:cNvSpPr/>
          <p:nvPr/>
        </p:nvSpPr>
        <p:spPr>
          <a:xfrm>
            <a:off x="7621844" y="868147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E1BA7-12D6-497A-AC68-F299B0F5C9E6}"/>
              </a:ext>
            </a:extLst>
          </p:cNvPr>
          <p:cNvSpPr txBox="1"/>
          <p:nvPr/>
        </p:nvSpPr>
        <p:spPr>
          <a:xfrm>
            <a:off x="8151933" y="1078039"/>
            <a:ext cx="313438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A3289-2FF1-4963-8EA1-71CFBBB56728}"/>
              </a:ext>
            </a:extLst>
          </p:cNvPr>
          <p:cNvSpPr txBox="1"/>
          <p:nvPr/>
        </p:nvSpPr>
        <p:spPr>
          <a:xfrm>
            <a:off x="7713860" y="5092773"/>
            <a:ext cx="36675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0EB00-ADED-4B2A-9D18-A13C68E457F6}"/>
              </a:ext>
            </a:extLst>
          </p:cNvPr>
          <p:cNvSpPr txBox="1"/>
          <p:nvPr/>
        </p:nvSpPr>
        <p:spPr>
          <a:xfrm>
            <a:off x="7713860" y="5739935"/>
            <a:ext cx="36675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31AE9B-D1C2-4812-84F1-8A720F69B4B0}"/>
              </a:ext>
            </a:extLst>
          </p:cNvPr>
          <p:cNvGrpSpPr/>
          <p:nvPr/>
        </p:nvGrpSpPr>
        <p:grpSpPr>
          <a:xfrm>
            <a:off x="427051" y="3413857"/>
            <a:ext cx="5843807" cy="2787459"/>
            <a:chOff x="862021" y="933367"/>
            <a:chExt cx="10471821" cy="499499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8E63C6A-8B48-47C2-BA52-671D22196E59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62E2FD9-517C-450D-870A-0371F62AD072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E76BECD-C8DE-41EE-821A-DAFB997621C9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9CED09D-5A90-4483-939F-28BF0D54AA04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16DF471-BEFB-459B-BDAD-45431E09621C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2946E0A-BD50-4BF7-B65E-BF5D32CCBCDF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FBE8C89-687E-4393-AC76-5FE25A618BD0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6EF2CA5-910C-4AC5-A09A-66F1C2F41F10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21AA704-9774-47A5-915E-37818B5307DC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684215EB-9266-49FE-8EFE-1E9CDEF35BEF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4B9538D-6CFE-4933-AFB9-800F278A014C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ED2A683-17D2-498E-AA52-7C1B46F80326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F03DE19-59E3-4682-8F2B-961840BD041C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71ABE47-E5F7-4F2C-ABBB-665164D3CAF9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BC5B015-5E49-4C55-9278-5D2ABE1505FD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903E6A0-FB88-4F73-A2DC-0F48BC4D961D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C618A8-9C4C-4269-BAD2-2930EA5D2C02}"/>
              </a:ext>
            </a:extLst>
          </p:cNvPr>
          <p:cNvGrpSpPr/>
          <p:nvPr/>
        </p:nvGrpSpPr>
        <p:grpSpPr>
          <a:xfrm>
            <a:off x="1608105" y="1747289"/>
            <a:ext cx="2140342" cy="832506"/>
            <a:chOff x="4725119" y="2788475"/>
            <a:chExt cx="2140342" cy="83250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5D403D5-230C-4A41-B7DE-C8A0EB4440B2}"/>
                </a:ext>
              </a:extLst>
            </p:cNvPr>
            <p:cNvGrpSpPr/>
            <p:nvPr/>
          </p:nvGrpSpPr>
          <p:grpSpPr>
            <a:xfrm>
              <a:off x="4725119" y="2858847"/>
              <a:ext cx="2140342" cy="762134"/>
              <a:chOff x="4725119" y="2858847"/>
              <a:chExt cx="2140342" cy="76213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6B6034C-8796-4A44-B8BE-A1F56FFB1355}"/>
                  </a:ext>
                </a:extLst>
              </p:cNvPr>
              <p:cNvSpPr/>
              <p:nvPr/>
            </p:nvSpPr>
            <p:spPr>
              <a:xfrm>
                <a:off x="4725119" y="2858847"/>
                <a:ext cx="2140342" cy="762134"/>
              </a:xfrm>
              <a:custGeom>
                <a:avLst/>
                <a:gdLst>
                  <a:gd name="connsiteX0" fmla="*/ 14972 w 2140342"/>
                  <a:gd name="connsiteY0" fmla="*/ 762123 h 762134"/>
                  <a:gd name="connsiteX1" fmla="*/ 1081 w 2140342"/>
                  <a:gd name="connsiteY1" fmla="*/ 744204 h 762134"/>
                  <a:gd name="connsiteX2" fmla="*/ 183740 w 2140342"/>
                  <a:gd name="connsiteY2" fmla="*/ 14635 h 762134"/>
                  <a:gd name="connsiteX3" fmla="*/ 202107 w 2140342"/>
                  <a:gd name="connsiteY3" fmla="*/ 0 h 762134"/>
                  <a:gd name="connsiteX4" fmla="*/ 1938351 w 2140342"/>
                  <a:gd name="connsiteY4" fmla="*/ 0 h 762134"/>
                  <a:gd name="connsiteX5" fmla="*/ 1956612 w 2140342"/>
                  <a:gd name="connsiteY5" fmla="*/ 14186 h 762134"/>
                  <a:gd name="connsiteX6" fmla="*/ 2139684 w 2140342"/>
                  <a:gd name="connsiteY6" fmla="*/ 746283 h 762134"/>
                  <a:gd name="connsiteX7" fmla="*/ 2127175 w 2140342"/>
                  <a:gd name="connsiteY7" fmla="*/ 762135 h 762134"/>
                  <a:gd name="connsiteX8" fmla="*/ 14972 w 2140342"/>
                  <a:gd name="connsiteY8" fmla="*/ 762123 h 762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342" h="762134">
                    <a:moveTo>
                      <a:pt x="14972" y="762123"/>
                    </a:moveTo>
                    <a:cubicBezTo>
                      <a:pt x="1743" y="762123"/>
                      <a:pt x="-2167" y="757162"/>
                      <a:pt x="1081" y="744204"/>
                    </a:cubicBezTo>
                    <a:cubicBezTo>
                      <a:pt x="16083" y="684212"/>
                      <a:pt x="179334" y="32447"/>
                      <a:pt x="183740" y="14635"/>
                    </a:cubicBezTo>
                    <a:cubicBezTo>
                      <a:pt x="186917" y="1807"/>
                      <a:pt x="189126" y="0"/>
                      <a:pt x="202107" y="0"/>
                    </a:cubicBezTo>
                    <a:cubicBezTo>
                      <a:pt x="416728" y="0"/>
                      <a:pt x="1661175" y="0"/>
                      <a:pt x="1938351" y="0"/>
                    </a:cubicBezTo>
                    <a:cubicBezTo>
                      <a:pt x="1951025" y="0"/>
                      <a:pt x="1953529" y="1866"/>
                      <a:pt x="1956612" y="14186"/>
                    </a:cubicBezTo>
                    <a:cubicBezTo>
                      <a:pt x="1983496" y="121886"/>
                      <a:pt x="2129313" y="704800"/>
                      <a:pt x="2139684" y="746283"/>
                    </a:cubicBezTo>
                    <a:cubicBezTo>
                      <a:pt x="2142188" y="756300"/>
                      <a:pt x="2137451" y="762135"/>
                      <a:pt x="2127175" y="762135"/>
                    </a:cubicBezTo>
                    <a:cubicBezTo>
                      <a:pt x="1774840" y="762123"/>
                      <a:pt x="366705" y="762123"/>
                      <a:pt x="14972" y="762123"/>
                    </a:cubicBezTo>
                    <a:close/>
                  </a:path>
                </a:pathLst>
              </a:custGeom>
              <a:solidFill>
                <a:srgbClr val="0101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C88EA003-CD30-4F75-AED4-C84D667117F7}"/>
                  </a:ext>
                </a:extLst>
              </p:cNvPr>
              <p:cNvSpPr/>
              <p:nvPr/>
            </p:nvSpPr>
            <p:spPr>
              <a:xfrm>
                <a:off x="4750926" y="2880463"/>
                <a:ext cx="2087860" cy="718513"/>
              </a:xfrm>
              <a:custGeom>
                <a:avLst/>
                <a:gdLst>
                  <a:gd name="connsiteX0" fmla="*/ 14607 w 2087860"/>
                  <a:gd name="connsiteY0" fmla="*/ 718502 h 718513"/>
                  <a:gd name="connsiteX1" fmla="*/ 1047 w 2087860"/>
                  <a:gd name="connsiteY1" fmla="*/ 701599 h 718513"/>
                  <a:gd name="connsiteX2" fmla="*/ 179229 w 2087860"/>
                  <a:gd name="connsiteY2" fmla="*/ 13796 h 718513"/>
                  <a:gd name="connsiteX3" fmla="*/ 197147 w 2087860"/>
                  <a:gd name="connsiteY3" fmla="*/ 0 h 718513"/>
                  <a:gd name="connsiteX4" fmla="*/ 1890821 w 2087860"/>
                  <a:gd name="connsiteY4" fmla="*/ 0 h 718513"/>
                  <a:gd name="connsiteX5" fmla="*/ 1908634 w 2087860"/>
                  <a:gd name="connsiteY5" fmla="*/ 13383 h 718513"/>
                  <a:gd name="connsiteX6" fmla="*/ 2087217 w 2087860"/>
                  <a:gd name="connsiteY6" fmla="*/ 703572 h 718513"/>
                  <a:gd name="connsiteX7" fmla="*/ 2075015 w 2087860"/>
                  <a:gd name="connsiteY7" fmla="*/ 718514 h 718513"/>
                  <a:gd name="connsiteX8" fmla="*/ 14607 w 2087860"/>
                  <a:gd name="connsiteY8" fmla="*/ 718502 h 71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7860" h="718513">
                    <a:moveTo>
                      <a:pt x="14607" y="718502"/>
                    </a:moveTo>
                    <a:cubicBezTo>
                      <a:pt x="1709" y="718502"/>
                      <a:pt x="-2107" y="713824"/>
                      <a:pt x="1047" y="701599"/>
                    </a:cubicBezTo>
                    <a:cubicBezTo>
                      <a:pt x="15682" y="645044"/>
                      <a:pt x="174929" y="30581"/>
                      <a:pt x="179229" y="13796"/>
                    </a:cubicBezTo>
                    <a:cubicBezTo>
                      <a:pt x="182323" y="1701"/>
                      <a:pt x="184485" y="0"/>
                      <a:pt x="197147" y="0"/>
                    </a:cubicBezTo>
                    <a:cubicBezTo>
                      <a:pt x="406512" y="0"/>
                      <a:pt x="1620437" y="0"/>
                      <a:pt x="1890821" y="0"/>
                    </a:cubicBezTo>
                    <a:cubicBezTo>
                      <a:pt x="1903188" y="0"/>
                      <a:pt x="1905633" y="1760"/>
                      <a:pt x="1908634" y="13383"/>
                    </a:cubicBezTo>
                    <a:cubicBezTo>
                      <a:pt x="1934856" y="114917"/>
                      <a:pt x="2077094" y="664463"/>
                      <a:pt x="2087217" y="703572"/>
                    </a:cubicBezTo>
                    <a:cubicBezTo>
                      <a:pt x="2089662" y="713009"/>
                      <a:pt x="2085043" y="718514"/>
                      <a:pt x="2075015" y="718514"/>
                    </a:cubicBezTo>
                    <a:cubicBezTo>
                      <a:pt x="1731338" y="718502"/>
                      <a:pt x="357717" y="718502"/>
                      <a:pt x="14607" y="718502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240D26B2-36FC-4DD4-B352-C84C02B62F9F}"/>
                  </a:ext>
                </a:extLst>
              </p:cNvPr>
              <p:cNvSpPr/>
              <p:nvPr/>
            </p:nvSpPr>
            <p:spPr>
              <a:xfrm>
                <a:off x="5839394" y="2880465"/>
                <a:ext cx="377494" cy="1371"/>
              </a:xfrm>
              <a:custGeom>
                <a:avLst/>
                <a:gdLst>
                  <a:gd name="connsiteX0" fmla="*/ 377494 w 377494"/>
                  <a:gd name="connsiteY0" fmla="*/ 258 h 1371"/>
                  <a:gd name="connsiteX1" fmla="*/ 372486 w 377494"/>
                  <a:gd name="connsiteY1" fmla="*/ 1309 h 1371"/>
                  <a:gd name="connsiteX2" fmla="*/ 0 w 377494"/>
                  <a:gd name="connsiteY2" fmla="*/ 1274 h 1371"/>
                  <a:gd name="connsiteX3" fmla="*/ 5835 w 377494"/>
                  <a:gd name="connsiteY3" fmla="*/ 411 h 1371"/>
                  <a:gd name="connsiteX4" fmla="*/ 369828 w 377494"/>
                  <a:gd name="connsiteY4" fmla="*/ 329 h 1371"/>
                  <a:gd name="connsiteX5" fmla="*/ 377494 w 377494"/>
                  <a:gd name="connsiteY5" fmla="*/ 258 h 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494" h="1371">
                    <a:moveTo>
                      <a:pt x="377494" y="258"/>
                    </a:moveTo>
                    <a:cubicBezTo>
                      <a:pt x="376065" y="1758"/>
                      <a:pt x="374211" y="1309"/>
                      <a:pt x="372486" y="1309"/>
                    </a:cubicBezTo>
                    <a:cubicBezTo>
                      <a:pt x="248320" y="1309"/>
                      <a:pt x="124154" y="1285"/>
                      <a:pt x="0" y="1274"/>
                    </a:cubicBezTo>
                    <a:cubicBezTo>
                      <a:pt x="1642" y="-947"/>
                      <a:pt x="3945" y="411"/>
                      <a:pt x="5835" y="411"/>
                    </a:cubicBezTo>
                    <a:cubicBezTo>
                      <a:pt x="127166" y="317"/>
                      <a:pt x="248497" y="329"/>
                      <a:pt x="369828" y="329"/>
                    </a:cubicBezTo>
                    <a:cubicBezTo>
                      <a:pt x="372391" y="317"/>
                      <a:pt x="374943" y="270"/>
                      <a:pt x="377494" y="258"/>
                    </a:cubicBezTo>
                    <a:close/>
                  </a:path>
                </a:pathLst>
              </a:custGeom>
              <a:solidFill>
                <a:srgbClr val="DDD9C3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9E52A563-3D48-4974-8AFA-38BD3C5439AF}"/>
                  </a:ext>
                </a:extLst>
              </p:cNvPr>
              <p:cNvSpPr/>
              <p:nvPr/>
            </p:nvSpPr>
            <p:spPr>
              <a:xfrm>
                <a:off x="5058414" y="2989155"/>
                <a:ext cx="1231648" cy="320771"/>
              </a:xfrm>
              <a:custGeom>
                <a:avLst/>
                <a:gdLst>
                  <a:gd name="connsiteX0" fmla="*/ 895223 w 1231648"/>
                  <a:gd name="connsiteY0" fmla="*/ 128549 h 320771"/>
                  <a:gd name="connsiteX1" fmla="*/ 1198586 w 1231648"/>
                  <a:gd name="connsiteY1" fmla="*/ 128679 h 320771"/>
                  <a:gd name="connsiteX2" fmla="*/ 1217272 w 1231648"/>
                  <a:gd name="connsiteY2" fmla="*/ 235328 h 320771"/>
                  <a:gd name="connsiteX3" fmla="*/ 1230667 w 1231648"/>
                  <a:gd name="connsiteY3" fmla="*/ 316133 h 320771"/>
                  <a:gd name="connsiteX4" fmla="*/ 1231648 w 1231648"/>
                  <a:gd name="connsiteY4" fmla="*/ 318897 h 320771"/>
                  <a:gd name="connsiteX5" fmla="*/ 897078 w 1231648"/>
                  <a:gd name="connsiteY5" fmla="*/ 318885 h 320771"/>
                  <a:gd name="connsiteX6" fmla="*/ 889412 w 1231648"/>
                  <a:gd name="connsiteY6" fmla="*/ 318743 h 320771"/>
                  <a:gd name="connsiteX7" fmla="*/ 889258 w 1231648"/>
                  <a:gd name="connsiteY7" fmla="*/ 134526 h 320771"/>
                  <a:gd name="connsiteX8" fmla="*/ 895223 w 1231648"/>
                  <a:gd name="connsiteY8" fmla="*/ 128549 h 320771"/>
                  <a:gd name="connsiteX9" fmla="*/ 340445 w 1231648"/>
                  <a:gd name="connsiteY9" fmla="*/ 0 h 320771"/>
                  <a:gd name="connsiteX10" fmla="*/ 274830 w 1231648"/>
                  <a:gd name="connsiteY10" fmla="*/ 316427 h 320771"/>
                  <a:gd name="connsiteX11" fmla="*/ 273826 w 1231648"/>
                  <a:gd name="connsiteY11" fmla="*/ 320396 h 320771"/>
                  <a:gd name="connsiteX12" fmla="*/ 5178 w 1231648"/>
                  <a:gd name="connsiteY12" fmla="*/ 320443 h 320771"/>
                  <a:gd name="connsiteX13" fmla="*/ 312 w 1231648"/>
                  <a:gd name="connsiteY13" fmla="*/ 313982 h 320771"/>
                  <a:gd name="connsiteX14" fmla="*/ 77809 w 1231648"/>
                  <a:gd name="connsiteY14" fmla="*/ 7394 h 320771"/>
                  <a:gd name="connsiteX15" fmla="*/ 81943 w 1231648"/>
                  <a:gd name="connsiteY15" fmla="*/ 12 h 320771"/>
                  <a:gd name="connsiteX16" fmla="*/ 340445 w 1231648"/>
                  <a:gd name="connsiteY16" fmla="*/ 0 h 32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1648" h="320771">
                    <a:moveTo>
                      <a:pt x="895223" y="128549"/>
                    </a:moveTo>
                    <a:cubicBezTo>
                      <a:pt x="996344" y="128679"/>
                      <a:pt x="1097465" y="128667"/>
                      <a:pt x="1198586" y="128679"/>
                    </a:cubicBezTo>
                    <a:cubicBezTo>
                      <a:pt x="1204823" y="164221"/>
                      <a:pt x="1211178" y="199762"/>
                      <a:pt x="1217272" y="235328"/>
                    </a:cubicBezTo>
                    <a:cubicBezTo>
                      <a:pt x="1221891" y="262235"/>
                      <a:pt x="1226190" y="289202"/>
                      <a:pt x="1230667" y="316133"/>
                    </a:cubicBezTo>
                    <a:cubicBezTo>
                      <a:pt x="1230821" y="317078"/>
                      <a:pt x="1231317" y="317975"/>
                      <a:pt x="1231648" y="318897"/>
                    </a:cubicBezTo>
                    <a:cubicBezTo>
                      <a:pt x="1120120" y="318897"/>
                      <a:pt x="1008605" y="318885"/>
                      <a:pt x="897078" y="318885"/>
                    </a:cubicBezTo>
                    <a:cubicBezTo>
                      <a:pt x="894526" y="318885"/>
                      <a:pt x="891963" y="318790"/>
                      <a:pt x="889412" y="318743"/>
                    </a:cubicBezTo>
                    <a:cubicBezTo>
                      <a:pt x="889388" y="257333"/>
                      <a:pt x="889423" y="195935"/>
                      <a:pt x="889258" y="134526"/>
                    </a:cubicBezTo>
                    <a:cubicBezTo>
                      <a:pt x="889246" y="129860"/>
                      <a:pt x="890557" y="128549"/>
                      <a:pt x="895223" y="128549"/>
                    </a:cubicBezTo>
                    <a:close/>
                    <a:moveTo>
                      <a:pt x="340445" y="0"/>
                    </a:moveTo>
                    <a:cubicBezTo>
                      <a:pt x="339004" y="12650"/>
                      <a:pt x="284599" y="270774"/>
                      <a:pt x="274830" y="316427"/>
                    </a:cubicBezTo>
                    <a:cubicBezTo>
                      <a:pt x="274547" y="317762"/>
                      <a:pt x="274157" y="319073"/>
                      <a:pt x="273826" y="320396"/>
                    </a:cubicBezTo>
                    <a:cubicBezTo>
                      <a:pt x="271062" y="321187"/>
                      <a:pt x="23652" y="320490"/>
                      <a:pt x="5178" y="320443"/>
                    </a:cubicBezTo>
                    <a:cubicBezTo>
                      <a:pt x="713" y="320431"/>
                      <a:pt x="-704" y="318234"/>
                      <a:pt x="312" y="313982"/>
                    </a:cubicBezTo>
                    <a:cubicBezTo>
                      <a:pt x="2733" y="303848"/>
                      <a:pt x="68950" y="42676"/>
                      <a:pt x="77809" y="7394"/>
                    </a:cubicBezTo>
                    <a:cubicBezTo>
                      <a:pt x="78506" y="4618"/>
                      <a:pt x="78719" y="1429"/>
                      <a:pt x="81943" y="12"/>
                    </a:cubicBezTo>
                    <a:cubicBezTo>
                      <a:pt x="168111" y="0"/>
                      <a:pt x="254278" y="0"/>
                      <a:pt x="3404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8170363-221B-476A-AC34-736EC3856CCC}"/>
                  </a:ext>
                </a:extLst>
              </p:cNvPr>
              <p:cNvSpPr/>
              <p:nvPr/>
            </p:nvSpPr>
            <p:spPr>
              <a:xfrm>
                <a:off x="4981371" y="2883944"/>
                <a:ext cx="1799427" cy="709859"/>
              </a:xfrm>
              <a:custGeom>
                <a:avLst/>
                <a:gdLst>
                  <a:gd name="connsiteX0" fmla="*/ 1798965 w 1799427"/>
                  <a:gd name="connsiteY0" fmla="*/ 490490 h 709859"/>
                  <a:gd name="connsiteX1" fmla="*/ 1783810 w 1799427"/>
                  <a:gd name="connsiteY1" fmla="*/ 429541 h 709859"/>
                  <a:gd name="connsiteX2" fmla="*/ 1776700 w 1799427"/>
                  <a:gd name="connsiteY2" fmla="*/ 423965 h 709859"/>
                  <a:gd name="connsiteX3" fmla="*/ 425037 w 1799427"/>
                  <a:gd name="connsiteY3" fmla="*/ 423552 h 709859"/>
                  <a:gd name="connsiteX4" fmla="*/ 462339 w 1799427"/>
                  <a:gd name="connsiteY4" fmla="*/ 240079 h 709859"/>
                  <a:gd name="connsiteX5" fmla="*/ 471670 w 1799427"/>
                  <a:gd name="connsiteY5" fmla="*/ 232649 h 709859"/>
                  <a:gd name="connsiteX6" fmla="*/ 1727243 w 1799427"/>
                  <a:gd name="connsiteY6" fmla="*/ 232803 h 709859"/>
                  <a:gd name="connsiteX7" fmla="*/ 1731968 w 1799427"/>
                  <a:gd name="connsiteY7" fmla="*/ 228161 h 709859"/>
                  <a:gd name="connsiteX8" fmla="*/ 1716601 w 1799427"/>
                  <a:gd name="connsiteY8" fmla="*/ 167389 h 709859"/>
                  <a:gd name="connsiteX9" fmla="*/ 1708923 w 1799427"/>
                  <a:gd name="connsiteY9" fmla="*/ 161743 h 709859"/>
                  <a:gd name="connsiteX10" fmla="*/ 484793 w 1799427"/>
                  <a:gd name="connsiteY10" fmla="*/ 161873 h 709859"/>
                  <a:gd name="connsiteX11" fmla="*/ 480293 w 1799427"/>
                  <a:gd name="connsiteY11" fmla="*/ 156687 h 709859"/>
                  <a:gd name="connsiteX12" fmla="*/ 513247 w 1799427"/>
                  <a:gd name="connsiteY12" fmla="*/ 4256 h 709859"/>
                  <a:gd name="connsiteX13" fmla="*/ 510224 w 1799427"/>
                  <a:gd name="connsiteY13" fmla="*/ 74 h 709859"/>
                  <a:gd name="connsiteX14" fmla="*/ 444125 w 1799427"/>
                  <a:gd name="connsiteY14" fmla="*/ 110 h 709859"/>
                  <a:gd name="connsiteX15" fmla="*/ 439778 w 1799427"/>
                  <a:gd name="connsiteY15" fmla="*/ 3464 h 709859"/>
                  <a:gd name="connsiteX16" fmla="*/ 350847 w 1799427"/>
                  <a:gd name="connsiteY16" fmla="*/ 425584 h 709859"/>
                  <a:gd name="connsiteX17" fmla="*/ 84525 w 1799427"/>
                  <a:gd name="connsiteY17" fmla="*/ 424072 h 709859"/>
                  <a:gd name="connsiteX18" fmla="*/ 79423 w 1799427"/>
                  <a:gd name="connsiteY18" fmla="*/ 417599 h 709859"/>
                  <a:gd name="connsiteX19" fmla="*/ 183969 w 1799427"/>
                  <a:gd name="connsiteY19" fmla="*/ 5047 h 709859"/>
                  <a:gd name="connsiteX20" fmla="*/ 180024 w 1799427"/>
                  <a:gd name="connsiteY20" fmla="*/ 74 h 709859"/>
                  <a:gd name="connsiteX21" fmla="*/ 130462 w 1799427"/>
                  <a:gd name="connsiteY21" fmla="*/ 3 h 709859"/>
                  <a:gd name="connsiteX22" fmla="*/ 123481 w 1799427"/>
                  <a:gd name="connsiteY22" fmla="*/ 5768 h 709859"/>
                  <a:gd name="connsiteX23" fmla="*/ 0 w 1799427"/>
                  <a:gd name="connsiteY23" fmla="*/ 493974 h 709859"/>
                  <a:gd name="connsiteX24" fmla="*/ 335196 w 1799427"/>
                  <a:gd name="connsiteY24" fmla="*/ 496041 h 709859"/>
                  <a:gd name="connsiteX25" fmla="*/ 288669 w 1799427"/>
                  <a:gd name="connsiteY25" fmla="*/ 705548 h 709859"/>
                  <a:gd name="connsiteX26" fmla="*/ 292177 w 1799427"/>
                  <a:gd name="connsiteY26" fmla="*/ 709859 h 709859"/>
                  <a:gd name="connsiteX27" fmla="*/ 357615 w 1799427"/>
                  <a:gd name="connsiteY27" fmla="*/ 709835 h 709859"/>
                  <a:gd name="connsiteX28" fmla="*/ 362162 w 1799427"/>
                  <a:gd name="connsiteY28" fmla="*/ 706067 h 709859"/>
                  <a:gd name="connsiteX29" fmla="*/ 407957 w 1799427"/>
                  <a:gd name="connsiteY29" fmla="*/ 495947 h 709859"/>
                  <a:gd name="connsiteX30" fmla="*/ 1794394 w 1799427"/>
                  <a:gd name="connsiteY30" fmla="*/ 496171 h 709859"/>
                  <a:gd name="connsiteX31" fmla="*/ 1798965 w 1799427"/>
                  <a:gd name="connsiteY31" fmla="*/ 490490 h 709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9427" h="709859">
                    <a:moveTo>
                      <a:pt x="1798965" y="490490"/>
                    </a:moveTo>
                    <a:cubicBezTo>
                      <a:pt x="1793602" y="470256"/>
                      <a:pt x="1788606" y="449928"/>
                      <a:pt x="1783810" y="429541"/>
                    </a:cubicBezTo>
                    <a:cubicBezTo>
                      <a:pt x="1782795" y="425229"/>
                      <a:pt x="1780999" y="423954"/>
                      <a:pt x="1776700" y="423965"/>
                    </a:cubicBezTo>
                    <a:cubicBezTo>
                      <a:pt x="1674811" y="424072"/>
                      <a:pt x="598304" y="423540"/>
                      <a:pt x="425037" y="423552"/>
                    </a:cubicBezTo>
                    <a:cubicBezTo>
                      <a:pt x="422993" y="425029"/>
                      <a:pt x="453834" y="280570"/>
                      <a:pt x="462339" y="240079"/>
                    </a:cubicBezTo>
                    <a:cubicBezTo>
                      <a:pt x="463520" y="234456"/>
                      <a:pt x="465776" y="232626"/>
                      <a:pt x="471670" y="232649"/>
                    </a:cubicBezTo>
                    <a:cubicBezTo>
                      <a:pt x="537025" y="232862"/>
                      <a:pt x="1701694" y="232791"/>
                      <a:pt x="1727243" y="232803"/>
                    </a:cubicBezTo>
                    <a:cubicBezTo>
                      <a:pt x="1730362" y="232803"/>
                      <a:pt x="1733279" y="233157"/>
                      <a:pt x="1731968" y="228161"/>
                    </a:cubicBezTo>
                    <a:cubicBezTo>
                      <a:pt x="1726653" y="207951"/>
                      <a:pt x="1721385" y="187729"/>
                      <a:pt x="1716601" y="167389"/>
                    </a:cubicBezTo>
                    <a:cubicBezTo>
                      <a:pt x="1715455" y="162522"/>
                      <a:pt x="1713235" y="161731"/>
                      <a:pt x="1708923" y="161743"/>
                    </a:cubicBezTo>
                    <a:cubicBezTo>
                      <a:pt x="1683115" y="161861"/>
                      <a:pt x="523536" y="161778"/>
                      <a:pt x="484793" y="161873"/>
                    </a:cubicBezTo>
                    <a:cubicBezTo>
                      <a:pt x="480836" y="161885"/>
                      <a:pt x="479430" y="160692"/>
                      <a:pt x="480293" y="156687"/>
                    </a:cubicBezTo>
                    <a:cubicBezTo>
                      <a:pt x="487592" y="123272"/>
                      <a:pt x="509385" y="21607"/>
                      <a:pt x="513247" y="4256"/>
                    </a:cubicBezTo>
                    <a:cubicBezTo>
                      <a:pt x="513933" y="1196"/>
                      <a:pt x="513708" y="51"/>
                      <a:pt x="510224" y="74"/>
                    </a:cubicBezTo>
                    <a:cubicBezTo>
                      <a:pt x="488195" y="181"/>
                      <a:pt x="466166" y="145"/>
                      <a:pt x="444125" y="110"/>
                    </a:cubicBezTo>
                    <a:cubicBezTo>
                      <a:pt x="441691" y="110"/>
                      <a:pt x="440392" y="535"/>
                      <a:pt x="439778" y="3464"/>
                    </a:cubicBezTo>
                    <a:cubicBezTo>
                      <a:pt x="434841" y="27182"/>
                      <a:pt x="350847" y="425584"/>
                      <a:pt x="350847" y="425584"/>
                    </a:cubicBezTo>
                    <a:cubicBezTo>
                      <a:pt x="350847" y="425584"/>
                      <a:pt x="100058" y="424072"/>
                      <a:pt x="84525" y="424072"/>
                    </a:cubicBezTo>
                    <a:cubicBezTo>
                      <a:pt x="77734" y="424072"/>
                      <a:pt x="77781" y="424084"/>
                      <a:pt x="79423" y="417599"/>
                    </a:cubicBezTo>
                    <a:cubicBezTo>
                      <a:pt x="101227" y="331432"/>
                      <a:pt x="175725" y="36656"/>
                      <a:pt x="183969" y="5047"/>
                    </a:cubicBezTo>
                    <a:cubicBezTo>
                      <a:pt x="185115" y="677"/>
                      <a:pt x="183887" y="51"/>
                      <a:pt x="180024" y="74"/>
                    </a:cubicBezTo>
                    <a:cubicBezTo>
                      <a:pt x="163499" y="204"/>
                      <a:pt x="146975" y="322"/>
                      <a:pt x="130462" y="3"/>
                    </a:cubicBezTo>
                    <a:cubicBezTo>
                      <a:pt x="125843" y="-91"/>
                      <a:pt x="124485" y="1763"/>
                      <a:pt x="123481" y="5768"/>
                    </a:cubicBezTo>
                    <a:cubicBezTo>
                      <a:pt x="115402" y="37825"/>
                      <a:pt x="2504" y="483662"/>
                      <a:pt x="0" y="493974"/>
                    </a:cubicBezTo>
                    <a:cubicBezTo>
                      <a:pt x="77025" y="493832"/>
                      <a:pt x="335196" y="496041"/>
                      <a:pt x="335196" y="496041"/>
                    </a:cubicBezTo>
                    <a:cubicBezTo>
                      <a:pt x="335196" y="496041"/>
                      <a:pt x="293737" y="682680"/>
                      <a:pt x="288669" y="705548"/>
                    </a:cubicBezTo>
                    <a:cubicBezTo>
                      <a:pt x="287866" y="709186"/>
                      <a:pt x="288776" y="709883"/>
                      <a:pt x="292177" y="709859"/>
                    </a:cubicBezTo>
                    <a:cubicBezTo>
                      <a:pt x="313994" y="709753"/>
                      <a:pt x="335798" y="709776"/>
                      <a:pt x="357615" y="709835"/>
                    </a:cubicBezTo>
                    <a:cubicBezTo>
                      <a:pt x="360391" y="709847"/>
                      <a:pt x="361501" y="709162"/>
                      <a:pt x="362162" y="706067"/>
                    </a:cubicBezTo>
                    <a:cubicBezTo>
                      <a:pt x="366580" y="685054"/>
                      <a:pt x="407449" y="493525"/>
                      <a:pt x="407957" y="495947"/>
                    </a:cubicBezTo>
                    <a:cubicBezTo>
                      <a:pt x="411016" y="496006"/>
                      <a:pt x="1759195" y="496077"/>
                      <a:pt x="1794394" y="496171"/>
                    </a:cubicBezTo>
                    <a:cubicBezTo>
                      <a:pt x="1798741" y="496195"/>
                      <a:pt x="1800300" y="495533"/>
                      <a:pt x="1798965" y="4904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4FEBDC8D-EE0B-4F01-A704-457433D21983}"/>
                  </a:ext>
                </a:extLst>
              </p:cNvPr>
              <p:cNvSpPr/>
              <p:nvPr/>
            </p:nvSpPr>
            <p:spPr>
              <a:xfrm>
                <a:off x="6216854" y="2880463"/>
                <a:ext cx="249115" cy="714683"/>
              </a:xfrm>
              <a:custGeom>
                <a:avLst/>
                <a:gdLst>
                  <a:gd name="connsiteX0" fmla="*/ 34 w 249115"/>
                  <a:gd name="connsiteY0" fmla="*/ 260 h 714683"/>
                  <a:gd name="connsiteX1" fmla="*/ 124554 w 249115"/>
                  <a:gd name="connsiteY1" fmla="*/ 0 h 714683"/>
                  <a:gd name="connsiteX2" fmla="*/ 249004 w 249115"/>
                  <a:gd name="connsiteY2" fmla="*/ 710399 h 714683"/>
                  <a:gd name="connsiteX3" fmla="*/ 245626 w 249115"/>
                  <a:gd name="connsiteY3" fmla="*/ 714498 h 714683"/>
                  <a:gd name="connsiteX4" fmla="*/ 128358 w 249115"/>
                  <a:gd name="connsiteY4" fmla="*/ 714675 h 714683"/>
                  <a:gd name="connsiteX5" fmla="*/ 120515 w 249115"/>
                  <a:gd name="connsiteY5" fmla="*/ 707907 h 714683"/>
                  <a:gd name="connsiteX6" fmla="*/ 34 w 249115"/>
                  <a:gd name="connsiteY6" fmla="*/ 260 h 7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115" h="714683">
                    <a:moveTo>
                      <a:pt x="34" y="260"/>
                    </a:moveTo>
                    <a:cubicBezTo>
                      <a:pt x="32446" y="283"/>
                      <a:pt x="100446" y="0"/>
                      <a:pt x="124554" y="0"/>
                    </a:cubicBezTo>
                    <a:cubicBezTo>
                      <a:pt x="146005" y="149183"/>
                      <a:pt x="246488" y="695587"/>
                      <a:pt x="249004" y="710399"/>
                    </a:cubicBezTo>
                    <a:cubicBezTo>
                      <a:pt x="249441" y="712950"/>
                      <a:pt x="248649" y="714592"/>
                      <a:pt x="245626" y="714498"/>
                    </a:cubicBezTo>
                    <a:cubicBezTo>
                      <a:pt x="222474" y="713789"/>
                      <a:pt x="144280" y="714179"/>
                      <a:pt x="128358" y="714675"/>
                    </a:cubicBezTo>
                    <a:cubicBezTo>
                      <a:pt x="122771" y="714852"/>
                      <a:pt x="121294" y="712383"/>
                      <a:pt x="120515" y="707907"/>
                    </a:cubicBezTo>
                    <a:cubicBezTo>
                      <a:pt x="114290" y="671951"/>
                      <a:pt x="-2281" y="992"/>
                      <a:pt x="34" y="2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A7A02B1-8B92-4D79-B0F8-A5AD4272DA01}"/>
                </a:ext>
              </a:extLst>
            </p:cNvPr>
            <p:cNvGrpSpPr/>
            <p:nvPr/>
          </p:nvGrpSpPr>
          <p:grpSpPr>
            <a:xfrm>
              <a:off x="5110394" y="3093409"/>
              <a:ext cx="302806" cy="401364"/>
              <a:chOff x="5110394" y="3093409"/>
              <a:chExt cx="302806" cy="401364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C282D6C9-9E18-4F57-9443-4885CAA8B0FE}"/>
                  </a:ext>
                </a:extLst>
              </p:cNvPr>
              <p:cNvSpPr/>
              <p:nvPr/>
            </p:nvSpPr>
            <p:spPr>
              <a:xfrm>
                <a:off x="5110394" y="3093409"/>
                <a:ext cx="302806" cy="401364"/>
              </a:xfrm>
              <a:custGeom>
                <a:avLst/>
                <a:gdLst>
                  <a:gd name="connsiteX0" fmla="*/ 298128 w 302806"/>
                  <a:gd name="connsiteY0" fmla="*/ 114218 h 401364"/>
                  <a:gd name="connsiteX1" fmla="*/ 243605 w 302806"/>
                  <a:gd name="connsiteY1" fmla="*/ 31488 h 401364"/>
                  <a:gd name="connsiteX2" fmla="*/ 126361 w 302806"/>
                  <a:gd name="connsiteY2" fmla="*/ 2100 h 401364"/>
                  <a:gd name="connsiteX3" fmla="*/ 32516 w 302806"/>
                  <a:gd name="connsiteY3" fmla="*/ 57285 h 401364"/>
                  <a:gd name="connsiteX4" fmla="*/ 1368 w 302806"/>
                  <a:gd name="connsiteY4" fmla="*/ 173041 h 401364"/>
                  <a:gd name="connsiteX5" fmla="*/ 9423 w 302806"/>
                  <a:gd name="connsiteY5" fmla="*/ 204082 h 401364"/>
                  <a:gd name="connsiteX6" fmla="*/ 32362 w 302806"/>
                  <a:gd name="connsiteY6" fmla="*/ 245258 h 401364"/>
                  <a:gd name="connsiteX7" fmla="*/ 38670 w 302806"/>
                  <a:gd name="connsiteY7" fmla="*/ 252109 h 401364"/>
                  <a:gd name="connsiteX8" fmla="*/ 87110 w 302806"/>
                  <a:gd name="connsiteY8" fmla="*/ 307235 h 401364"/>
                  <a:gd name="connsiteX9" fmla="*/ 143310 w 302806"/>
                  <a:gd name="connsiteY9" fmla="*/ 395103 h 401364"/>
                  <a:gd name="connsiteX10" fmla="*/ 150232 w 302806"/>
                  <a:gd name="connsiteY10" fmla="*/ 401363 h 401364"/>
                  <a:gd name="connsiteX11" fmla="*/ 157201 w 302806"/>
                  <a:gd name="connsiteY11" fmla="*/ 395008 h 401364"/>
                  <a:gd name="connsiteX12" fmla="*/ 168068 w 302806"/>
                  <a:gd name="connsiteY12" fmla="*/ 376358 h 401364"/>
                  <a:gd name="connsiteX13" fmla="*/ 171860 w 302806"/>
                  <a:gd name="connsiteY13" fmla="*/ 372093 h 401364"/>
                  <a:gd name="connsiteX14" fmla="*/ 181711 w 302806"/>
                  <a:gd name="connsiteY14" fmla="*/ 356053 h 401364"/>
                  <a:gd name="connsiteX15" fmla="*/ 260189 w 302806"/>
                  <a:gd name="connsiteY15" fmla="*/ 259550 h 401364"/>
                  <a:gd name="connsiteX16" fmla="*/ 269815 w 302806"/>
                  <a:gd name="connsiteY16" fmla="*/ 246510 h 401364"/>
                  <a:gd name="connsiteX17" fmla="*/ 271847 w 302806"/>
                  <a:gd name="connsiteY17" fmla="*/ 243982 h 401364"/>
                  <a:gd name="connsiteX18" fmla="*/ 301719 w 302806"/>
                  <a:gd name="connsiteY18" fmla="*/ 172119 h 401364"/>
                  <a:gd name="connsiteX19" fmla="*/ 298128 w 302806"/>
                  <a:gd name="connsiteY19" fmla="*/ 114218 h 401364"/>
                  <a:gd name="connsiteX20" fmla="*/ 150398 w 302806"/>
                  <a:gd name="connsiteY20" fmla="*/ 200420 h 401364"/>
                  <a:gd name="connsiteX21" fmla="*/ 105182 w 302806"/>
                  <a:gd name="connsiteY21" fmla="*/ 154709 h 401364"/>
                  <a:gd name="connsiteX22" fmla="*/ 152536 w 302806"/>
                  <a:gd name="connsiteY22" fmla="*/ 109221 h 401364"/>
                  <a:gd name="connsiteX23" fmla="*/ 196582 w 302806"/>
                  <a:gd name="connsiteY23" fmla="*/ 155027 h 401364"/>
                  <a:gd name="connsiteX24" fmla="*/ 150398 w 302806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06" h="401364">
                    <a:moveTo>
                      <a:pt x="298128" y="114218"/>
                    </a:moveTo>
                    <a:cubicBezTo>
                      <a:pt x="289234" y="80518"/>
                      <a:pt x="270654" y="53209"/>
                      <a:pt x="243605" y="31488"/>
                    </a:cubicBezTo>
                    <a:cubicBezTo>
                      <a:pt x="208500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0" y="219048"/>
                      <a:pt x="23231" y="232360"/>
                      <a:pt x="32362" y="245258"/>
                    </a:cubicBezTo>
                    <a:cubicBezTo>
                      <a:pt x="34464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0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9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69" y="245412"/>
                      <a:pt x="270713" y="244467"/>
                      <a:pt x="271847" y="243982"/>
                    </a:cubicBezTo>
                    <a:cubicBezTo>
                      <a:pt x="287911" y="222568"/>
                      <a:pt x="297726" y="198554"/>
                      <a:pt x="301719" y="172119"/>
                    </a:cubicBezTo>
                    <a:cubicBezTo>
                      <a:pt x="303833" y="152618"/>
                      <a:pt x="302983" y="133294"/>
                      <a:pt x="298128" y="114218"/>
                    </a:cubicBezTo>
                    <a:close/>
                    <a:moveTo>
                      <a:pt x="150398" y="200420"/>
                    </a:moveTo>
                    <a:cubicBezTo>
                      <a:pt x="125333" y="200326"/>
                      <a:pt x="105099" y="179998"/>
                      <a:pt x="105182" y="154709"/>
                    </a:cubicBezTo>
                    <a:cubicBezTo>
                      <a:pt x="105265" y="128285"/>
                      <a:pt x="127400" y="108347"/>
                      <a:pt x="152536" y="109221"/>
                    </a:cubicBezTo>
                    <a:cubicBezTo>
                      <a:pt x="176691" y="110072"/>
                      <a:pt x="196653" y="130128"/>
                      <a:pt x="196582" y="155027"/>
                    </a:cubicBezTo>
                    <a:cubicBezTo>
                      <a:pt x="196511" y="180565"/>
                      <a:pt x="176195" y="200527"/>
                      <a:pt x="150398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829E1D0-01C6-4ADD-B0D1-1E2B2246A145}"/>
                  </a:ext>
                </a:extLst>
              </p:cNvPr>
              <p:cNvSpPr/>
              <p:nvPr/>
            </p:nvSpPr>
            <p:spPr>
              <a:xfrm>
                <a:off x="5121599" y="3105020"/>
                <a:ext cx="280457" cy="371373"/>
              </a:xfrm>
              <a:custGeom>
                <a:avLst/>
                <a:gdLst>
                  <a:gd name="connsiteX0" fmla="*/ 276435 w 280457"/>
                  <a:gd name="connsiteY0" fmla="*/ 108785 h 371373"/>
                  <a:gd name="connsiteX1" fmla="*/ 115227 w 280457"/>
                  <a:gd name="connsiteY1" fmla="*/ 2053 h 371373"/>
                  <a:gd name="connsiteX2" fmla="*/ 711 w 280457"/>
                  <a:gd name="connsiteY2" fmla="*/ 152111 h 371373"/>
                  <a:gd name="connsiteX3" fmla="*/ 41545 w 280457"/>
                  <a:gd name="connsiteY3" fmla="*/ 239246 h 371373"/>
                  <a:gd name="connsiteX4" fmla="*/ 108033 w 280457"/>
                  <a:gd name="connsiteY4" fmla="*/ 320913 h 371373"/>
                  <a:gd name="connsiteX5" fmla="*/ 138567 w 280457"/>
                  <a:gd name="connsiteY5" fmla="*/ 371374 h 371373"/>
                  <a:gd name="connsiteX6" fmla="*/ 140551 w 280457"/>
                  <a:gd name="connsiteY6" fmla="*/ 369814 h 371373"/>
                  <a:gd name="connsiteX7" fmla="*/ 240101 w 280457"/>
                  <a:gd name="connsiteY7" fmla="*/ 238242 h 371373"/>
                  <a:gd name="connsiteX8" fmla="*/ 276435 w 280457"/>
                  <a:gd name="connsiteY8" fmla="*/ 108785 h 371373"/>
                  <a:gd name="connsiteX9" fmla="*/ 139571 w 280457"/>
                  <a:gd name="connsiteY9" fmla="*/ 200303 h 371373"/>
                  <a:gd name="connsiteX10" fmla="*/ 82626 w 280457"/>
                  <a:gd name="connsiteY10" fmla="*/ 143417 h 371373"/>
                  <a:gd name="connsiteX11" fmla="*/ 139819 w 280457"/>
                  <a:gd name="connsiteY11" fmla="*/ 86153 h 371373"/>
                  <a:gd name="connsiteX12" fmla="*/ 196858 w 280457"/>
                  <a:gd name="connsiteY12" fmla="*/ 143063 h 371373"/>
                  <a:gd name="connsiteX13" fmla="*/ 139571 w 280457"/>
                  <a:gd name="connsiteY13" fmla="*/ 200303 h 37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57" h="371373">
                    <a:moveTo>
                      <a:pt x="276435" y="108785"/>
                    </a:moveTo>
                    <a:cubicBezTo>
                      <a:pt x="259650" y="35032"/>
                      <a:pt x="189984" y="-10420"/>
                      <a:pt x="115227" y="2053"/>
                    </a:cubicBezTo>
                    <a:cubicBezTo>
                      <a:pt x="44072" y="13924"/>
                      <a:pt x="-6659" y="80779"/>
                      <a:pt x="711" y="152111"/>
                    </a:cubicBezTo>
                    <a:cubicBezTo>
                      <a:pt x="4219" y="186105"/>
                      <a:pt x="17838" y="215008"/>
                      <a:pt x="41545" y="239246"/>
                    </a:cubicBezTo>
                    <a:cubicBezTo>
                      <a:pt x="66196" y="264465"/>
                      <a:pt x="88343" y="291679"/>
                      <a:pt x="108033" y="320913"/>
                    </a:cubicBezTo>
                    <a:cubicBezTo>
                      <a:pt x="119066" y="337296"/>
                      <a:pt x="129153" y="354258"/>
                      <a:pt x="138567" y="371374"/>
                    </a:cubicBezTo>
                    <a:cubicBezTo>
                      <a:pt x="140008" y="371338"/>
                      <a:pt x="140185" y="370488"/>
                      <a:pt x="140551" y="369814"/>
                    </a:cubicBezTo>
                    <a:cubicBezTo>
                      <a:pt x="167494" y="321232"/>
                      <a:pt x="201276" y="277954"/>
                      <a:pt x="240101" y="238242"/>
                    </a:cubicBezTo>
                    <a:cubicBezTo>
                      <a:pt x="275466" y="202063"/>
                      <a:pt x="287620" y="157957"/>
                      <a:pt x="276435" y="108785"/>
                    </a:cubicBezTo>
                    <a:close/>
                    <a:moveTo>
                      <a:pt x="139571" y="200303"/>
                    </a:moveTo>
                    <a:cubicBezTo>
                      <a:pt x="106592" y="200267"/>
                      <a:pt x="82780" y="173880"/>
                      <a:pt x="82626" y="143417"/>
                    </a:cubicBezTo>
                    <a:cubicBezTo>
                      <a:pt x="82461" y="111797"/>
                      <a:pt x="108246" y="86141"/>
                      <a:pt x="139819" y="86153"/>
                    </a:cubicBezTo>
                    <a:cubicBezTo>
                      <a:pt x="170943" y="86165"/>
                      <a:pt x="197189" y="112116"/>
                      <a:pt x="196858" y="143063"/>
                    </a:cubicBezTo>
                    <a:cubicBezTo>
                      <a:pt x="196516" y="175238"/>
                      <a:pt x="171676" y="200338"/>
                      <a:pt x="139571" y="200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1AF2649-107B-410A-9F79-27FA2059ADF9}"/>
                </a:ext>
              </a:extLst>
            </p:cNvPr>
            <p:cNvGrpSpPr/>
            <p:nvPr/>
          </p:nvGrpSpPr>
          <p:grpSpPr>
            <a:xfrm>
              <a:off x="5605440" y="2788475"/>
              <a:ext cx="302812" cy="401364"/>
              <a:chOff x="5605440" y="2788475"/>
              <a:chExt cx="302812" cy="401364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83B5C1C-9B69-4C16-9527-AEBDACA94C62}"/>
                  </a:ext>
                </a:extLst>
              </p:cNvPr>
              <p:cNvSpPr/>
              <p:nvPr/>
            </p:nvSpPr>
            <p:spPr>
              <a:xfrm>
                <a:off x="5605440" y="2788475"/>
                <a:ext cx="302812" cy="401364"/>
              </a:xfrm>
              <a:custGeom>
                <a:avLst/>
                <a:gdLst>
                  <a:gd name="connsiteX0" fmla="*/ 298140 w 302812"/>
                  <a:gd name="connsiteY0" fmla="*/ 114218 h 401364"/>
                  <a:gd name="connsiteX1" fmla="*/ 243616 w 302812"/>
                  <a:gd name="connsiteY1" fmla="*/ 31488 h 401364"/>
                  <a:gd name="connsiteX2" fmla="*/ 126361 w 302812"/>
                  <a:gd name="connsiteY2" fmla="*/ 2100 h 401364"/>
                  <a:gd name="connsiteX3" fmla="*/ 32516 w 302812"/>
                  <a:gd name="connsiteY3" fmla="*/ 57285 h 401364"/>
                  <a:gd name="connsiteX4" fmla="*/ 1368 w 302812"/>
                  <a:gd name="connsiteY4" fmla="*/ 173041 h 401364"/>
                  <a:gd name="connsiteX5" fmla="*/ 9423 w 302812"/>
                  <a:gd name="connsiteY5" fmla="*/ 204082 h 401364"/>
                  <a:gd name="connsiteX6" fmla="*/ 32362 w 302812"/>
                  <a:gd name="connsiteY6" fmla="*/ 245258 h 401364"/>
                  <a:gd name="connsiteX7" fmla="*/ 38670 w 302812"/>
                  <a:gd name="connsiteY7" fmla="*/ 252109 h 401364"/>
                  <a:gd name="connsiteX8" fmla="*/ 87110 w 302812"/>
                  <a:gd name="connsiteY8" fmla="*/ 307235 h 401364"/>
                  <a:gd name="connsiteX9" fmla="*/ 143310 w 302812"/>
                  <a:gd name="connsiteY9" fmla="*/ 395103 h 401364"/>
                  <a:gd name="connsiteX10" fmla="*/ 150232 w 302812"/>
                  <a:gd name="connsiteY10" fmla="*/ 401363 h 401364"/>
                  <a:gd name="connsiteX11" fmla="*/ 157201 w 302812"/>
                  <a:gd name="connsiteY11" fmla="*/ 395008 h 401364"/>
                  <a:gd name="connsiteX12" fmla="*/ 168068 w 302812"/>
                  <a:gd name="connsiteY12" fmla="*/ 376358 h 401364"/>
                  <a:gd name="connsiteX13" fmla="*/ 171860 w 302812"/>
                  <a:gd name="connsiteY13" fmla="*/ 372093 h 401364"/>
                  <a:gd name="connsiteX14" fmla="*/ 181711 w 302812"/>
                  <a:gd name="connsiteY14" fmla="*/ 356053 h 401364"/>
                  <a:gd name="connsiteX15" fmla="*/ 260188 w 302812"/>
                  <a:gd name="connsiteY15" fmla="*/ 259550 h 401364"/>
                  <a:gd name="connsiteX16" fmla="*/ 269815 w 302812"/>
                  <a:gd name="connsiteY16" fmla="*/ 246510 h 401364"/>
                  <a:gd name="connsiteX17" fmla="*/ 271847 w 302812"/>
                  <a:gd name="connsiteY17" fmla="*/ 243982 h 401364"/>
                  <a:gd name="connsiteX18" fmla="*/ 301719 w 302812"/>
                  <a:gd name="connsiteY18" fmla="*/ 172119 h 401364"/>
                  <a:gd name="connsiteX19" fmla="*/ 298140 w 302812"/>
                  <a:gd name="connsiteY19" fmla="*/ 114218 h 401364"/>
                  <a:gd name="connsiteX20" fmla="*/ 150398 w 302812"/>
                  <a:gd name="connsiteY20" fmla="*/ 200420 h 401364"/>
                  <a:gd name="connsiteX21" fmla="*/ 105182 w 302812"/>
                  <a:gd name="connsiteY21" fmla="*/ 154709 h 401364"/>
                  <a:gd name="connsiteX22" fmla="*/ 152535 w 302812"/>
                  <a:gd name="connsiteY22" fmla="*/ 109221 h 401364"/>
                  <a:gd name="connsiteX23" fmla="*/ 196582 w 302812"/>
                  <a:gd name="connsiteY23" fmla="*/ 155027 h 401364"/>
                  <a:gd name="connsiteX24" fmla="*/ 150398 w 302812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12" h="401364">
                    <a:moveTo>
                      <a:pt x="298140" y="114218"/>
                    </a:moveTo>
                    <a:cubicBezTo>
                      <a:pt x="289246" y="80518"/>
                      <a:pt x="270666" y="53210"/>
                      <a:pt x="243616" y="31488"/>
                    </a:cubicBezTo>
                    <a:cubicBezTo>
                      <a:pt x="208512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0" y="219048"/>
                      <a:pt x="23231" y="232360"/>
                      <a:pt x="32362" y="245258"/>
                    </a:cubicBezTo>
                    <a:cubicBezTo>
                      <a:pt x="34464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0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8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70" y="245412"/>
                      <a:pt x="270713" y="244467"/>
                      <a:pt x="271847" y="243982"/>
                    </a:cubicBezTo>
                    <a:cubicBezTo>
                      <a:pt x="287911" y="222568"/>
                      <a:pt x="297726" y="198554"/>
                      <a:pt x="301719" y="172119"/>
                    </a:cubicBezTo>
                    <a:cubicBezTo>
                      <a:pt x="303845" y="152618"/>
                      <a:pt x="302983" y="133294"/>
                      <a:pt x="298140" y="114218"/>
                    </a:cubicBezTo>
                    <a:close/>
                    <a:moveTo>
                      <a:pt x="150398" y="200420"/>
                    </a:moveTo>
                    <a:cubicBezTo>
                      <a:pt x="125333" y="200326"/>
                      <a:pt x="105099" y="179998"/>
                      <a:pt x="105182" y="154709"/>
                    </a:cubicBezTo>
                    <a:cubicBezTo>
                      <a:pt x="105265" y="128285"/>
                      <a:pt x="127400" y="108347"/>
                      <a:pt x="152535" y="109221"/>
                    </a:cubicBezTo>
                    <a:cubicBezTo>
                      <a:pt x="176691" y="110072"/>
                      <a:pt x="196653" y="130128"/>
                      <a:pt x="196582" y="155027"/>
                    </a:cubicBezTo>
                    <a:cubicBezTo>
                      <a:pt x="196511" y="180565"/>
                      <a:pt x="176206" y="200527"/>
                      <a:pt x="150398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BE9EE694-2AC9-4A07-879C-D88548923C19}"/>
                  </a:ext>
                </a:extLst>
              </p:cNvPr>
              <p:cNvSpPr/>
              <p:nvPr/>
            </p:nvSpPr>
            <p:spPr>
              <a:xfrm>
                <a:off x="5616644" y="2800094"/>
                <a:ext cx="280468" cy="371377"/>
              </a:xfrm>
              <a:custGeom>
                <a:avLst/>
                <a:gdLst>
                  <a:gd name="connsiteX0" fmla="*/ 276446 w 280468"/>
                  <a:gd name="connsiteY0" fmla="*/ 108776 h 371377"/>
                  <a:gd name="connsiteX1" fmla="*/ 115227 w 280468"/>
                  <a:gd name="connsiteY1" fmla="*/ 2057 h 371377"/>
                  <a:gd name="connsiteX2" fmla="*/ 711 w 280468"/>
                  <a:gd name="connsiteY2" fmla="*/ 152114 h 371377"/>
                  <a:gd name="connsiteX3" fmla="*/ 41545 w 280468"/>
                  <a:gd name="connsiteY3" fmla="*/ 239250 h 371377"/>
                  <a:gd name="connsiteX4" fmla="*/ 108033 w 280468"/>
                  <a:gd name="connsiteY4" fmla="*/ 320917 h 371377"/>
                  <a:gd name="connsiteX5" fmla="*/ 138567 w 280468"/>
                  <a:gd name="connsiteY5" fmla="*/ 371377 h 371377"/>
                  <a:gd name="connsiteX6" fmla="*/ 140551 w 280468"/>
                  <a:gd name="connsiteY6" fmla="*/ 369818 h 371377"/>
                  <a:gd name="connsiteX7" fmla="*/ 240101 w 280468"/>
                  <a:gd name="connsiteY7" fmla="*/ 238246 h 371377"/>
                  <a:gd name="connsiteX8" fmla="*/ 276446 w 280468"/>
                  <a:gd name="connsiteY8" fmla="*/ 108776 h 371377"/>
                  <a:gd name="connsiteX9" fmla="*/ 139583 w 280468"/>
                  <a:gd name="connsiteY9" fmla="*/ 200294 h 371377"/>
                  <a:gd name="connsiteX10" fmla="*/ 82638 w 280468"/>
                  <a:gd name="connsiteY10" fmla="*/ 143409 h 371377"/>
                  <a:gd name="connsiteX11" fmla="*/ 139831 w 280468"/>
                  <a:gd name="connsiteY11" fmla="*/ 86145 h 371377"/>
                  <a:gd name="connsiteX12" fmla="*/ 196870 w 280468"/>
                  <a:gd name="connsiteY12" fmla="*/ 143054 h 371377"/>
                  <a:gd name="connsiteX13" fmla="*/ 139583 w 280468"/>
                  <a:gd name="connsiteY13" fmla="*/ 200294 h 37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68" h="371377">
                    <a:moveTo>
                      <a:pt x="276446" y="108776"/>
                    </a:moveTo>
                    <a:cubicBezTo>
                      <a:pt x="259650" y="35023"/>
                      <a:pt x="189984" y="-10429"/>
                      <a:pt x="115227" y="2057"/>
                    </a:cubicBezTo>
                    <a:cubicBezTo>
                      <a:pt x="44072" y="13927"/>
                      <a:pt x="-6659" y="80782"/>
                      <a:pt x="711" y="152114"/>
                    </a:cubicBezTo>
                    <a:cubicBezTo>
                      <a:pt x="4219" y="186108"/>
                      <a:pt x="17838" y="215012"/>
                      <a:pt x="41545" y="239250"/>
                    </a:cubicBezTo>
                    <a:cubicBezTo>
                      <a:pt x="66196" y="264468"/>
                      <a:pt x="88343" y="291683"/>
                      <a:pt x="108033" y="320917"/>
                    </a:cubicBezTo>
                    <a:cubicBezTo>
                      <a:pt x="119066" y="337300"/>
                      <a:pt x="129153" y="354262"/>
                      <a:pt x="138567" y="371377"/>
                    </a:cubicBezTo>
                    <a:cubicBezTo>
                      <a:pt x="140008" y="371342"/>
                      <a:pt x="140185" y="370491"/>
                      <a:pt x="140551" y="369818"/>
                    </a:cubicBezTo>
                    <a:cubicBezTo>
                      <a:pt x="167494" y="321236"/>
                      <a:pt x="201276" y="277957"/>
                      <a:pt x="240101" y="238246"/>
                    </a:cubicBezTo>
                    <a:cubicBezTo>
                      <a:pt x="275478" y="202066"/>
                      <a:pt x="287632" y="157949"/>
                      <a:pt x="276446" y="108776"/>
                    </a:cubicBezTo>
                    <a:close/>
                    <a:moveTo>
                      <a:pt x="139583" y="200294"/>
                    </a:moveTo>
                    <a:cubicBezTo>
                      <a:pt x="106604" y="200259"/>
                      <a:pt x="82792" y="173871"/>
                      <a:pt x="82638" y="143409"/>
                    </a:cubicBezTo>
                    <a:cubicBezTo>
                      <a:pt x="82473" y="111788"/>
                      <a:pt x="108258" y="86133"/>
                      <a:pt x="139831" y="86145"/>
                    </a:cubicBezTo>
                    <a:cubicBezTo>
                      <a:pt x="170955" y="86157"/>
                      <a:pt x="197201" y="112107"/>
                      <a:pt x="196870" y="143054"/>
                    </a:cubicBezTo>
                    <a:cubicBezTo>
                      <a:pt x="196528" y="175230"/>
                      <a:pt x="171687" y="200330"/>
                      <a:pt x="139583" y="2002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7C75F29-0DE6-4587-945A-8A6531E25390}"/>
                </a:ext>
              </a:extLst>
            </p:cNvPr>
            <p:cNvGrpSpPr/>
            <p:nvPr/>
          </p:nvGrpSpPr>
          <p:grpSpPr>
            <a:xfrm>
              <a:off x="6277840" y="2880466"/>
              <a:ext cx="302803" cy="401364"/>
              <a:chOff x="6277840" y="2880466"/>
              <a:chExt cx="302803" cy="401364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E5D551F-EDBE-4C92-BD67-5750BB3A86D9}"/>
                  </a:ext>
                </a:extLst>
              </p:cNvPr>
              <p:cNvSpPr/>
              <p:nvPr/>
            </p:nvSpPr>
            <p:spPr>
              <a:xfrm>
                <a:off x="6277840" y="2880466"/>
                <a:ext cx="302803" cy="401364"/>
              </a:xfrm>
              <a:custGeom>
                <a:avLst/>
                <a:gdLst>
                  <a:gd name="connsiteX0" fmla="*/ 298128 w 302803"/>
                  <a:gd name="connsiteY0" fmla="*/ 114218 h 401364"/>
                  <a:gd name="connsiteX1" fmla="*/ 243605 w 302803"/>
                  <a:gd name="connsiteY1" fmla="*/ 31488 h 401364"/>
                  <a:gd name="connsiteX2" fmla="*/ 126361 w 302803"/>
                  <a:gd name="connsiteY2" fmla="*/ 2100 h 401364"/>
                  <a:gd name="connsiteX3" fmla="*/ 32516 w 302803"/>
                  <a:gd name="connsiteY3" fmla="*/ 57285 h 401364"/>
                  <a:gd name="connsiteX4" fmla="*/ 1368 w 302803"/>
                  <a:gd name="connsiteY4" fmla="*/ 173041 h 401364"/>
                  <a:gd name="connsiteX5" fmla="*/ 9423 w 302803"/>
                  <a:gd name="connsiteY5" fmla="*/ 204082 h 401364"/>
                  <a:gd name="connsiteX6" fmla="*/ 32362 w 302803"/>
                  <a:gd name="connsiteY6" fmla="*/ 245258 h 401364"/>
                  <a:gd name="connsiteX7" fmla="*/ 38670 w 302803"/>
                  <a:gd name="connsiteY7" fmla="*/ 252109 h 401364"/>
                  <a:gd name="connsiteX8" fmla="*/ 87110 w 302803"/>
                  <a:gd name="connsiteY8" fmla="*/ 307235 h 401364"/>
                  <a:gd name="connsiteX9" fmla="*/ 143311 w 302803"/>
                  <a:gd name="connsiteY9" fmla="*/ 395103 h 401364"/>
                  <a:gd name="connsiteX10" fmla="*/ 150232 w 302803"/>
                  <a:gd name="connsiteY10" fmla="*/ 401363 h 401364"/>
                  <a:gd name="connsiteX11" fmla="*/ 157201 w 302803"/>
                  <a:gd name="connsiteY11" fmla="*/ 395008 h 401364"/>
                  <a:gd name="connsiteX12" fmla="*/ 168068 w 302803"/>
                  <a:gd name="connsiteY12" fmla="*/ 376358 h 401364"/>
                  <a:gd name="connsiteX13" fmla="*/ 171860 w 302803"/>
                  <a:gd name="connsiteY13" fmla="*/ 372093 h 401364"/>
                  <a:gd name="connsiteX14" fmla="*/ 181711 w 302803"/>
                  <a:gd name="connsiteY14" fmla="*/ 356053 h 401364"/>
                  <a:gd name="connsiteX15" fmla="*/ 260188 w 302803"/>
                  <a:gd name="connsiteY15" fmla="*/ 259550 h 401364"/>
                  <a:gd name="connsiteX16" fmla="*/ 269815 w 302803"/>
                  <a:gd name="connsiteY16" fmla="*/ 246510 h 401364"/>
                  <a:gd name="connsiteX17" fmla="*/ 271847 w 302803"/>
                  <a:gd name="connsiteY17" fmla="*/ 243982 h 401364"/>
                  <a:gd name="connsiteX18" fmla="*/ 301719 w 302803"/>
                  <a:gd name="connsiteY18" fmla="*/ 172119 h 401364"/>
                  <a:gd name="connsiteX19" fmla="*/ 298128 w 302803"/>
                  <a:gd name="connsiteY19" fmla="*/ 114218 h 401364"/>
                  <a:gd name="connsiteX20" fmla="*/ 150386 w 302803"/>
                  <a:gd name="connsiteY20" fmla="*/ 200420 h 401364"/>
                  <a:gd name="connsiteX21" fmla="*/ 105170 w 302803"/>
                  <a:gd name="connsiteY21" fmla="*/ 154709 h 401364"/>
                  <a:gd name="connsiteX22" fmla="*/ 152524 w 302803"/>
                  <a:gd name="connsiteY22" fmla="*/ 109221 h 401364"/>
                  <a:gd name="connsiteX23" fmla="*/ 196570 w 302803"/>
                  <a:gd name="connsiteY23" fmla="*/ 155027 h 401364"/>
                  <a:gd name="connsiteX24" fmla="*/ 150386 w 302803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03" h="401364">
                    <a:moveTo>
                      <a:pt x="298128" y="114218"/>
                    </a:moveTo>
                    <a:cubicBezTo>
                      <a:pt x="289234" y="80518"/>
                      <a:pt x="270654" y="53209"/>
                      <a:pt x="243605" y="31488"/>
                    </a:cubicBezTo>
                    <a:cubicBezTo>
                      <a:pt x="208500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1" y="219048"/>
                      <a:pt x="23231" y="232360"/>
                      <a:pt x="32362" y="245258"/>
                    </a:cubicBezTo>
                    <a:cubicBezTo>
                      <a:pt x="34465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1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8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70" y="245412"/>
                      <a:pt x="270713" y="244467"/>
                      <a:pt x="271847" y="243982"/>
                    </a:cubicBezTo>
                    <a:cubicBezTo>
                      <a:pt x="287911" y="222568"/>
                      <a:pt x="297727" y="198554"/>
                      <a:pt x="301719" y="172119"/>
                    </a:cubicBezTo>
                    <a:cubicBezTo>
                      <a:pt x="303833" y="152618"/>
                      <a:pt x="302971" y="133294"/>
                      <a:pt x="298128" y="114218"/>
                    </a:cubicBezTo>
                    <a:close/>
                    <a:moveTo>
                      <a:pt x="150386" y="200420"/>
                    </a:moveTo>
                    <a:cubicBezTo>
                      <a:pt x="125321" y="200326"/>
                      <a:pt x="105087" y="179998"/>
                      <a:pt x="105170" y="154709"/>
                    </a:cubicBezTo>
                    <a:cubicBezTo>
                      <a:pt x="105253" y="128285"/>
                      <a:pt x="127388" y="108347"/>
                      <a:pt x="152524" y="109221"/>
                    </a:cubicBezTo>
                    <a:cubicBezTo>
                      <a:pt x="176679" y="110072"/>
                      <a:pt x="196641" y="130128"/>
                      <a:pt x="196570" y="155027"/>
                    </a:cubicBezTo>
                    <a:cubicBezTo>
                      <a:pt x="196499" y="180565"/>
                      <a:pt x="176195" y="200527"/>
                      <a:pt x="150386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8A2F075B-0849-4401-A729-C295D45CF9EC}"/>
                  </a:ext>
                </a:extLst>
              </p:cNvPr>
              <p:cNvSpPr/>
              <p:nvPr/>
            </p:nvSpPr>
            <p:spPr>
              <a:xfrm>
                <a:off x="6289044" y="2892076"/>
                <a:ext cx="280457" cy="371373"/>
              </a:xfrm>
              <a:custGeom>
                <a:avLst/>
                <a:gdLst>
                  <a:gd name="connsiteX0" fmla="*/ 276435 w 280457"/>
                  <a:gd name="connsiteY0" fmla="*/ 108785 h 371373"/>
                  <a:gd name="connsiteX1" fmla="*/ 115227 w 280457"/>
                  <a:gd name="connsiteY1" fmla="*/ 2053 h 371373"/>
                  <a:gd name="connsiteX2" fmla="*/ 711 w 280457"/>
                  <a:gd name="connsiteY2" fmla="*/ 152111 h 371373"/>
                  <a:gd name="connsiteX3" fmla="*/ 41545 w 280457"/>
                  <a:gd name="connsiteY3" fmla="*/ 239246 h 371373"/>
                  <a:gd name="connsiteX4" fmla="*/ 108033 w 280457"/>
                  <a:gd name="connsiteY4" fmla="*/ 320913 h 371373"/>
                  <a:gd name="connsiteX5" fmla="*/ 138567 w 280457"/>
                  <a:gd name="connsiteY5" fmla="*/ 371374 h 371373"/>
                  <a:gd name="connsiteX6" fmla="*/ 140551 w 280457"/>
                  <a:gd name="connsiteY6" fmla="*/ 369814 h 371373"/>
                  <a:gd name="connsiteX7" fmla="*/ 240102 w 280457"/>
                  <a:gd name="connsiteY7" fmla="*/ 238242 h 371373"/>
                  <a:gd name="connsiteX8" fmla="*/ 276435 w 280457"/>
                  <a:gd name="connsiteY8" fmla="*/ 108785 h 371373"/>
                  <a:gd name="connsiteX9" fmla="*/ 139571 w 280457"/>
                  <a:gd name="connsiteY9" fmla="*/ 200303 h 371373"/>
                  <a:gd name="connsiteX10" fmla="*/ 82626 w 280457"/>
                  <a:gd name="connsiteY10" fmla="*/ 143417 h 371373"/>
                  <a:gd name="connsiteX11" fmla="*/ 139819 w 280457"/>
                  <a:gd name="connsiteY11" fmla="*/ 86153 h 371373"/>
                  <a:gd name="connsiteX12" fmla="*/ 196858 w 280457"/>
                  <a:gd name="connsiteY12" fmla="*/ 143063 h 371373"/>
                  <a:gd name="connsiteX13" fmla="*/ 139571 w 280457"/>
                  <a:gd name="connsiteY13" fmla="*/ 200303 h 37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57" h="371373">
                    <a:moveTo>
                      <a:pt x="276435" y="108785"/>
                    </a:moveTo>
                    <a:cubicBezTo>
                      <a:pt x="259650" y="35032"/>
                      <a:pt x="189984" y="-10420"/>
                      <a:pt x="115227" y="2053"/>
                    </a:cubicBezTo>
                    <a:cubicBezTo>
                      <a:pt x="44072" y="13924"/>
                      <a:pt x="-6659" y="80779"/>
                      <a:pt x="711" y="152111"/>
                    </a:cubicBezTo>
                    <a:cubicBezTo>
                      <a:pt x="4219" y="186105"/>
                      <a:pt x="17838" y="215009"/>
                      <a:pt x="41545" y="239246"/>
                    </a:cubicBezTo>
                    <a:cubicBezTo>
                      <a:pt x="66196" y="264465"/>
                      <a:pt x="88343" y="291679"/>
                      <a:pt x="108033" y="320913"/>
                    </a:cubicBezTo>
                    <a:cubicBezTo>
                      <a:pt x="119066" y="337296"/>
                      <a:pt x="129153" y="354258"/>
                      <a:pt x="138567" y="371374"/>
                    </a:cubicBezTo>
                    <a:cubicBezTo>
                      <a:pt x="140008" y="371338"/>
                      <a:pt x="140185" y="370488"/>
                      <a:pt x="140551" y="369814"/>
                    </a:cubicBezTo>
                    <a:cubicBezTo>
                      <a:pt x="167494" y="321232"/>
                      <a:pt x="201276" y="277954"/>
                      <a:pt x="240102" y="238242"/>
                    </a:cubicBezTo>
                    <a:cubicBezTo>
                      <a:pt x="275466" y="202063"/>
                      <a:pt x="287620" y="157946"/>
                      <a:pt x="276435" y="108785"/>
                    </a:cubicBezTo>
                    <a:close/>
                    <a:moveTo>
                      <a:pt x="139571" y="200303"/>
                    </a:moveTo>
                    <a:cubicBezTo>
                      <a:pt x="106592" y="200267"/>
                      <a:pt x="82780" y="173880"/>
                      <a:pt x="82626" y="143417"/>
                    </a:cubicBezTo>
                    <a:cubicBezTo>
                      <a:pt x="82461" y="111797"/>
                      <a:pt x="108246" y="86141"/>
                      <a:pt x="139819" y="86153"/>
                    </a:cubicBezTo>
                    <a:cubicBezTo>
                      <a:pt x="170943" y="86165"/>
                      <a:pt x="197189" y="112116"/>
                      <a:pt x="196858" y="143063"/>
                    </a:cubicBezTo>
                    <a:cubicBezTo>
                      <a:pt x="196516" y="175238"/>
                      <a:pt x="171676" y="200338"/>
                      <a:pt x="139571" y="200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D60E200-1232-4C70-B008-80789D0584D7}"/>
              </a:ext>
            </a:extLst>
          </p:cNvPr>
          <p:cNvSpPr/>
          <p:nvPr/>
        </p:nvSpPr>
        <p:spPr>
          <a:xfrm flipH="1">
            <a:off x="1248233" y="1227396"/>
            <a:ext cx="2794836" cy="1982380"/>
          </a:xfrm>
          <a:custGeom>
            <a:avLst/>
            <a:gdLst>
              <a:gd name="connsiteX0" fmla="*/ 1179815 w 2794836"/>
              <a:gd name="connsiteY0" fmla="*/ 84825 h 1982380"/>
              <a:gd name="connsiteX1" fmla="*/ 1506387 w 2794836"/>
              <a:gd name="connsiteY1" fmla="*/ 204445 h 1982380"/>
              <a:gd name="connsiteX2" fmla="*/ 1561967 w 2794836"/>
              <a:gd name="connsiteY2" fmla="*/ 263042 h 1982380"/>
              <a:gd name="connsiteX3" fmla="*/ 1634307 w 2794836"/>
              <a:gd name="connsiteY3" fmla="*/ 279464 h 1982380"/>
              <a:gd name="connsiteX4" fmla="*/ 2097490 w 2794836"/>
              <a:gd name="connsiteY4" fmla="*/ 274827 h 1982380"/>
              <a:gd name="connsiteX5" fmla="*/ 2322156 w 2794836"/>
              <a:gd name="connsiteY5" fmla="*/ 538426 h 1982380"/>
              <a:gd name="connsiteX6" fmla="*/ 2324390 w 2794836"/>
              <a:gd name="connsiteY6" fmla="*/ 627020 h 1982380"/>
              <a:gd name="connsiteX7" fmla="*/ 2374888 w 2794836"/>
              <a:gd name="connsiteY7" fmla="*/ 698017 h 1982380"/>
              <a:gd name="connsiteX8" fmla="*/ 2640441 w 2794836"/>
              <a:gd name="connsiteY8" fmla="*/ 845708 h 1982380"/>
              <a:gd name="connsiteX9" fmla="*/ 2582291 w 2794836"/>
              <a:gd name="connsiteY9" fmla="*/ 1318891 h 1982380"/>
              <a:gd name="connsiteX10" fmla="*/ 2352432 w 2794836"/>
              <a:gd name="connsiteY10" fmla="*/ 1412792 h 1982380"/>
              <a:gd name="connsiteX11" fmla="*/ 2310202 w 2794836"/>
              <a:gd name="connsiteY11" fmla="*/ 1468930 h 1982380"/>
              <a:gd name="connsiteX12" fmla="*/ 2180385 w 2794836"/>
              <a:gd name="connsiteY12" fmla="*/ 1776156 h 1982380"/>
              <a:gd name="connsiteX13" fmla="*/ 1866512 w 2794836"/>
              <a:gd name="connsiteY13" fmla="*/ 1881842 h 1982380"/>
              <a:gd name="connsiteX14" fmla="*/ 1549456 w 2794836"/>
              <a:gd name="connsiteY14" fmla="*/ 1776212 h 1982380"/>
              <a:gd name="connsiteX15" fmla="*/ 1479799 w 2794836"/>
              <a:gd name="connsiteY15" fmla="*/ 1778781 h 1982380"/>
              <a:gd name="connsiteX16" fmla="*/ 786417 w 2794836"/>
              <a:gd name="connsiteY16" fmla="*/ 1743143 h 1982380"/>
              <a:gd name="connsiteX17" fmla="*/ 724972 w 2794836"/>
              <a:gd name="connsiteY17" fmla="*/ 1650808 h 1982380"/>
              <a:gd name="connsiteX18" fmla="*/ 649450 w 2794836"/>
              <a:gd name="connsiteY18" fmla="*/ 1615897 h 1982380"/>
              <a:gd name="connsiteX19" fmla="*/ 205035 w 2794836"/>
              <a:gd name="connsiteY19" fmla="*/ 1520322 h 1982380"/>
              <a:gd name="connsiteX20" fmla="*/ 191463 w 2794836"/>
              <a:gd name="connsiteY20" fmla="*/ 1014125 h 1982380"/>
              <a:gd name="connsiteX21" fmla="*/ 208386 w 2794836"/>
              <a:gd name="connsiteY21" fmla="*/ 930225 h 1982380"/>
              <a:gd name="connsiteX22" fmla="*/ 307146 w 2794836"/>
              <a:gd name="connsiteY22" fmla="*/ 488768 h 1982380"/>
              <a:gd name="connsiteX23" fmla="*/ 684085 w 2794836"/>
              <a:gd name="connsiteY23" fmla="*/ 403862 h 1982380"/>
              <a:gd name="connsiteX24" fmla="*/ 734022 w 2794836"/>
              <a:gd name="connsiteY24" fmla="*/ 375766 h 1982380"/>
              <a:gd name="connsiteX25" fmla="*/ 1059011 w 2794836"/>
              <a:gd name="connsiteY25" fmla="*/ 98815 h 1982380"/>
              <a:gd name="connsiteX26" fmla="*/ 1179815 w 2794836"/>
              <a:gd name="connsiteY26" fmla="*/ 84825 h 1982380"/>
              <a:gd name="connsiteX27" fmla="*/ 1236365 w 2794836"/>
              <a:gd name="connsiteY27" fmla="*/ 0 h 1982380"/>
              <a:gd name="connsiteX28" fmla="*/ 1113475 w 2794836"/>
              <a:gd name="connsiteY28" fmla="*/ 0 h 1982380"/>
              <a:gd name="connsiteX29" fmla="*/ 1092583 w 2794836"/>
              <a:gd name="connsiteY29" fmla="*/ 5586 h 1982380"/>
              <a:gd name="connsiteX30" fmla="*/ 684085 w 2794836"/>
              <a:gd name="connsiteY30" fmla="*/ 300633 h 1982380"/>
              <a:gd name="connsiteX31" fmla="*/ 655541 w 2794836"/>
              <a:gd name="connsiteY31" fmla="*/ 314097 h 1982380"/>
              <a:gd name="connsiteX32" fmla="*/ 321726 w 2794836"/>
              <a:gd name="connsiteY32" fmla="*/ 383865 h 1982380"/>
              <a:gd name="connsiteX33" fmla="*/ 84325 w 2794836"/>
              <a:gd name="connsiteY33" fmla="*/ 755998 h 1982380"/>
              <a:gd name="connsiteX34" fmla="*/ 135659 w 2794836"/>
              <a:gd name="connsiteY34" fmla="*/ 956645 h 1982380"/>
              <a:gd name="connsiteX35" fmla="*/ 124040 w 2794836"/>
              <a:gd name="connsiteY35" fmla="*/ 969827 h 1982380"/>
              <a:gd name="connsiteX36" fmla="*/ 155936 w 2794836"/>
              <a:gd name="connsiteY36" fmla="*/ 1583833 h 1982380"/>
              <a:gd name="connsiteX37" fmla="*/ 637163 w 2794836"/>
              <a:gd name="connsiteY37" fmla="*/ 1705046 h 1982380"/>
              <a:gd name="connsiteX38" fmla="*/ 678555 w 2794836"/>
              <a:gd name="connsiteY38" fmla="*/ 1723704 h 1982380"/>
              <a:gd name="connsiteX39" fmla="*/ 746423 w 2794836"/>
              <a:gd name="connsiteY39" fmla="*/ 1815314 h 1982380"/>
              <a:gd name="connsiteX40" fmla="*/ 1438351 w 2794836"/>
              <a:gd name="connsiteY40" fmla="*/ 1905750 h 1982380"/>
              <a:gd name="connsiteX41" fmla="*/ 1516834 w 2794836"/>
              <a:gd name="connsiteY41" fmla="*/ 1854974 h 1982380"/>
              <a:gd name="connsiteX42" fmla="*/ 2065147 w 2794836"/>
              <a:gd name="connsiteY42" fmla="*/ 1931557 h 1982380"/>
              <a:gd name="connsiteX43" fmla="*/ 2378628 w 2794836"/>
              <a:gd name="connsiteY43" fmla="*/ 1593609 h 1982380"/>
              <a:gd name="connsiteX44" fmla="*/ 2389521 w 2794836"/>
              <a:gd name="connsiteY44" fmla="*/ 1494681 h 1982380"/>
              <a:gd name="connsiteX45" fmla="*/ 2484650 w 2794836"/>
              <a:gd name="connsiteY45" fmla="*/ 1464463 h 1982380"/>
              <a:gd name="connsiteX46" fmla="*/ 2780258 w 2794836"/>
              <a:gd name="connsiteY46" fmla="*/ 1159637 h 1982380"/>
              <a:gd name="connsiteX47" fmla="*/ 2794836 w 2794836"/>
              <a:gd name="connsiteY47" fmla="*/ 1100427 h 1982380"/>
              <a:gd name="connsiteX48" fmla="*/ 2794725 w 2794836"/>
              <a:gd name="connsiteY48" fmla="*/ 1005521 h 1982380"/>
              <a:gd name="connsiteX49" fmla="*/ 2780927 w 2794836"/>
              <a:gd name="connsiteY49" fmla="*/ 952344 h 1982380"/>
              <a:gd name="connsiteX50" fmla="*/ 2486103 w 2794836"/>
              <a:gd name="connsiteY50" fmla="*/ 642661 h 1982380"/>
              <a:gd name="connsiteX51" fmla="*/ 2417565 w 2794836"/>
              <a:gd name="connsiteY51" fmla="*/ 619368 h 1982380"/>
              <a:gd name="connsiteX52" fmla="*/ 2399689 w 2794836"/>
              <a:gd name="connsiteY52" fmla="*/ 598084 h 1982380"/>
              <a:gd name="connsiteX53" fmla="*/ 2040514 w 2794836"/>
              <a:gd name="connsiteY53" fmla="*/ 163053 h 1982380"/>
              <a:gd name="connsiteX54" fmla="*/ 1631177 w 2794836"/>
              <a:gd name="connsiteY54" fmla="*/ 188804 h 1982380"/>
              <a:gd name="connsiteX55" fmla="*/ 1595705 w 2794836"/>
              <a:gd name="connsiteY55" fmla="*/ 182771 h 1982380"/>
              <a:gd name="connsiteX56" fmla="*/ 1257312 w 2794836"/>
              <a:gd name="connsiteY56" fmla="*/ 5417 h 1982380"/>
              <a:gd name="connsiteX57" fmla="*/ 1236365 w 2794836"/>
              <a:gd name="connsiteY57" fmla="*/ 0 h 198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794836" h="1982380">
                <a:moveTo>
                  <a:pt x="1179815" y="84825"/>
                </a:moveTo>
                <a:cubicBezTo>
                  <a:pt x="1297942" y="84009"/>
                  <a:pt x="1407728" y="123003"/>
                  <a:pt x="1506387" y="204445"/>
                </a:cubicBezTo>
                <a:cubicBezTo>
                  <a:pt x="1527000" y="221481"/>
                  <a:pt x="1544876" y="242318"/>
                  <a:pt x="1561967" y="263042"/>
                </a:cubicBezTo>
                <a:cubicBezTo>
                  <a:pt x="1589953" y="297003"/>
                  <a:pt x="1594589" y="298511"/>
                  <a:pt x="1634307" y="279464"/>
                </a:cubicBezTo>
                <a:cubicBezTo>
                  <a:pt x="1787918" y="205840"/>
                  <a:pt x="1943431" y="203719"/>
                  <a:pt x="2097490" y="274827"/>
                </a:cubicBezTo>
                <a:cubicBezTo>
                  <a:pt x="2211609" y="327446"/>
                  <a:pt x="2294841" y="410846"/>
                  <a:pt x="2322156" y="538426"/>
                </a:cubicBezTo>
                <a:cubicBezTo>
                  <a:pt x="2328244" y="566860"/>
                  <a:pt x="2327128" y="597749"/>
                  <a:pt x="2324390" y="627020"/>
                </a:cubicBezTo>
                <a:cubicBezTo>
                  <a:pt x="2319753" y="676456"/>
                  <a:pt x="2327070" y="688299"/>
                  <a:pt x="2374888" y="698017"/>
                </a:cubicBezTo>
                <a:cubicBezTo>
                  <a:pt x="2478896" y="719188"/>
                  <a:pt x="2570449" y="764377"/>
                  <a:pt x="2640441" y="845708"/>
                </a:cubicBezTo>
                <a:cubicBezTo>
                  <a:pt x="2770595" y="996976"/>
                  <a:pt x="2745233" y="1197399"/>
                  <a:pt x="2582291" y="1318891"/>
                </a:cubicBezTo>
                <a:cubicBezTo>
                  <a:pt x="2513698" y="1370059"/>
                  <a:pt x="2436277" y="1399162"/>
                  <a:pt x="2352432" y="1412792"/>
                </a:cubicBezTo>
                <a:cubicBezTo>
                  <a:pt x="2319697" y="1418098"/>
                  <a:pt x="2304951" y="1436477"/>
                  <a:pt x="2310202" y="1468930"/>
                </a:cubicBezTo>
                <a:cubicBezTo>
                  <a:pt x="2331092" y="1598579"/>
                  <a:pt x="2278084" y="1697450"/>
                  <a:pt x="2180385" y="1776156"/>
                </a:cubicBezTo>
                <a:cubicBezTo>
                  <a:pt x="2089167" y="1849612"/>
                  <a:pt x="1982141" y="1879162"/>
                  <a:pt x="1866512" y="1881842"/>
                </a:cubicBezTo>
                <a:cubicBezTo>
                  <a:pt x="1749934" y="1879273"/>
                  <a:pt x="1643020" y="1848104"/>
                  <a:pt x="1549456" y="1776212"/>
                </a:cubicBezTo>
                <a:cubicBezTo>
                  <a:pt x="1517559" y="1751690"/>
                  <a:pt x="1511246" y="1752192"/>
                  <a:pt x="1479799" y="1778781"/>
                </a:cubicBezTo>
                <a:cubicBezTo>
                  <a:pt x="1278705" y="1948762"/>
                  <a:pt x="958185" y="1933010"/>
                  <a:pt x="786417" y="1743143"/>
                </a:cubicBezTo>
                <a:cubicBezTo>
                  <a:pt x="761840" y="1715996"/>
                  <a:pt x="742290" y="1683375"/>
                  <a:pt x="724972" y="1650808"/>
                </a:cubicBezTo>
                <a:cubicBezTo>
                  <a:pt x="701456" y="1606623"/>
                  <a:pt x="699110" y="1604557"/>
                  <a:pt x="649450" y="1615897"/>
                </a:cubicBezTo>
                <a:cubicBezTo>
                  <a:pt x="486566" y="1653154"/>
                  <a:pt x="336472" y="1624610"/>
                  <a:pt x="205035" y="1520322"/>
                </a:cubicBezTo>
                <a:cubicBezTo>
                  <a:pt x="30419" y="1381789"/>
                  <a:pt x="25784" y="1162709"/>
                  <a:pt x="191463" y="1014125"/>
                </a:cubicBezTo>
                <a:cubicBezTo>
                  <a:pt x="225983" y="983178"/>
                  <a:pt x="231010" y="964913"/>
                  <a:pt x="208386" y="930225"/>
                </a:cubicBezTo>
                <a:cubicBezTo>
                  <a:pt x="100411" y="764658"/>
                  <a:pt x="164928" y="588197"/>
                  <a:pt x="307146" y="488768"/>
                </a:cubicBezTo>
                <a:cubicBezTo>
                  <a:pt x="420707" y="409393"/>
                  <a:pt x="547845" y="384534"/>
                  <a:pt x="684085" y="403862"/>
                </a:cubicBezTo>
                <a:cubicBezTo>
                  <a:pt x="709220" y="407437"/>
                  <a:pt x="726091" y="400232"/>
                  <a:pt x="734022" y="375766"/>
                </a:cubicBezTo>
                <a:cubicBezTo>
                  <a:pt x="785580" y="216846"/>
                  <a:pt x="903219" y="132945"/>
                  <a:pt x="1059011" y="98815"/>
                </a:cubicBezTo>
                <a:cubicBezTo>
                  <a:pt x="1100137" y="89793"/>
                  <a:pt x="1140441" y="85098"/>
                  <a:pt x="1179815" y="84825"/>
                </a:cubicBezTo>
                <a:close/>
                <a:moveTo>
                  <a:pt x="1236365" y="0"/>
                </a:moveTo>
                <a:cubicBezTo>
                  <a:pt x="1195420" y="0"/>
                  <a:pt x="1154420" y="0"/>
                  <a:pt x="1113475" y="0"/>
                </a:cubicBezTo>
                <a:cubicBezTo>
                  <a:pt x="1106547" y="1900"/>
                  <a:pt x="1099677" y="4412"/>
                  <a:pt x="1092583" y="5586"/>
                </a:cubicBezTo>
                <a:cubicBezTo>
                  <a:pt x="907298" y="35973"/>
                  <a:pt x="763237" y="123672"/>
                  <a:pt x="684085" y="300633"/>
                </a:cubicBezTo>
                <a:cubicBezTo>
                  <a:pt x="677213" y="315995"/>
                  <a:pt x="668165" y="315045"/>
                  <a:pt x="655541" y="314097"/>
                </a:cubicBezTo>
                <a:cubicBezTo>
                  <a:pt x="537621" y="305382"/>
                  <a:pt x="424842" y="324710"/>
                  <a:pt x="321726" y="383865"/>
                </a:cubicBezTo>
                <a:cubicBezTo>
                  <a:pt x="178391" y="466144"/>
                  <a:pt x="89519" y="584901"/>
                  <a:pt x="84325" y="755998"/>
                </a:cubicBezTo>
                <a:cubicBezTo>
                  <a:pt x="82145" y="827554"/>
                  <a:pt x="102869" y="893636"/>
                  <a:pt x="135659" y="956645"/>
                </a:cubicBezTo>
                <a:cubicBezTo>
                  <a:pt x="131358" y="961560"/>
                  <a:pt x="127839" y="965805"/>
                  <a:pt x="124040" y="969827"/>
                </a:cubicBezTo>
                <a:cubicBezTo>
                  <a:pt x="-52308" y="1154888"/>
                  <a:pt x="-39683" y="1419215"/>
                  <a:pt x="155936" y="1583833"/>
                </a:cubicBezTo>
                <a:cubicBezTo>
                  <a:pt x="295864" y="1701585"/>
                  <a:pt x="458916" y="1736662"/>
                  <a:pt x="637163" y="1705046"/>
                </a:cubicBezTo>
                <a:cubicBezTo>
                  <a:pt x="658221" y="1701305"/>
                  <a:pt x="667383" y="1705662"/>
                  <a:pt x="678555" y="1723704"/>
                </a:cubicBezTo>
                <a:cubicBezTo>
                  <a:pt x="698552" y="1755935"/>
                  <a:pt x="720392" y="1787941"/>
                  <a:pt x="746423" y="1815314"/>
                </a:cubicBezTo>
                <a:cubicBezTo>
                  <a:pt x="919196" y="1997192"/>
                  <a:pt x="1216536" y="2035566"/>
                  <a:pt x="1438351" y="1905750"/>
                </a:cubicBezTo>
                <a:cubicBezTo>
                  <a:pt x="1465443" y="1889886"/>
                  <a:pt x="1491194" y="1871676"/>
                  <a:pt x="1516834" y="1854974"/>
                </a:cubicBezTo>
                <a:cubicBezTo>
                  <a:pt x="1687652" y="1971049"/>
                  <a:pt x="1871429" y="1999761"/>
                  <a:pt x="2065147" y="1931557"/>
                </a:cubicBezTo>
                <a:cubicBezTo>
                  <a:pt x="2226692" y="1874692"/>
                  <a:pt x="2340200" y="1766941"/>
                  <a:pt x="2378628" y="1593609"/>
                </a:cubicBezTo>
                <a:cubicBezTo>
                  <a:pt x="2385780" y="1561322"/>
                  <a:pt x="2386114" y="1527471"/>
                  <a:pt x="2389521" y="1494681"/>
                </a:cubicBezTo>
                <a:cubicBezTo>
                  <a:pt x="2421139" y="1484739"/>
                  <a:pt x="2453650" y="1476527"/>
                  <a:pt x="2484650" y="1464463"/>
                </a:cubicBezTo>
                <a:cubicBezTo>
                  <a:pt x="2629606" y="1408156"/>
                  <a:pt x="2734341" y="1312189"/>
                  <a:pt x="2780258" y="1159637"/>
                </a:cubicBezTo>
                <a:cubicBezTo>
                  <a:pt x="2786123" y="1140200"/>
                  <a:pt x="2790032" y="1120200"/>
                  <a:pt x="2794836" y="1100427"/>
                </a:cubicBezTo>
                <a:cubicBezTo>
                  <a:pt x="2794836" y="1068755"/>
                  <a:pt x="2794836" y="1037139"/>
                  <a:pt x="2794725" y="1005521"/>
                </a:cubicBezTo>
                <a:cubicBezTo>
                  <a:pt x="2790145" y="987814"/>
                  <a:pt x="2786012" y="969940"/>
                  <a:pt x="2780927" y="952344"/>
                </a:cubicBezTo>
                <a:cubicBezTo>
                  <a:pt x="2736128" y="798228"/>
                  <a:pt x="2630106" y="702208"/>
                  <a:pt x="2486103" y="642661"/>
                </a:cubicBezTo>
                <a:cubicBezTo>
                  <a:pt x="2463871" y="633443"/>
                  <a:pt x="2439794" y="628697"/>
                  <a:pt x="2417565" y="619368"/>
                </a:cubicBezTo>
                <a:cubicBezTo>
                  <a:pt x="2409742" y="616070"/>
                  <a:pt x="2399576" y="605291"/>
                  <a:pt x="2399689" y="598084"/>
                </a:cubicBezTo>
                <a:cubicBezTo>
                  <a:pt x="2403040" y="406097"/>
                  <a:pt x="2258923" y="226006"/>
                  <a:pt x="2040514" y="163053"/>
                </a:cubicBezTo>
                <a:cubicBezTo>
                  <a:pt x="1901368" y="122947"/>
                  <a:pt x="1764514" y="132050"/>
                  <a:pt x="1631177" y="188804"/>
                </a:cubicBezTo>
                <a:cubicBezTo>
                  <a:pt x="1617100" y="194782"/>
                  <a:pt x="1608108" y="197017"/>
                  <a:pt x="1595705" y="182771"/>
                </a:cubicBezTo>
                <a:cubicBezTo>
                  <a:pt x="1506108" y="79992"/>
                  <a:pt x="1390815" y="25136"/>
                  <a:pt x="1257312" y="5417"/>
                </a:cubicBezTo>
                <a:cubicBezTo>
                  <a:pt x="1250216" y="4357"/>
                  <a:pt x="1243348" y="1843"/>
                  <a:pt x="1236365" y="0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EAA24A28-ECA6-45F0-9D2E-DDE9450ED15A}"/>
              </a:ext>
            </a:extLst>
          </p:cNvPr>
          <p:cNvSpPr/>
          <p:nvPr/>
        </p:nvSpPr>
        <p:spPr>
          <a:xfrm flipH="1">
            <a:off x="4082422" y="2552132"/>
            <a:ext cx="841759" cy="575971"/>
          </a:xfrm>
          <a:custGeom>
            <a:avLst/>
            <a:gdLst>
              <a:gd name="connsiteX0" fmla="*/ 276848 w 841759"/>
              <a:gd name="connsiteY0" fmla="*/ 45566 h 575971"/>
              <a:gd name="connsiteX1" fmla="*/ 388699 w 841759"/>
              <a:gd name="connsiteY1" fmla="*/ 75133 h 575971"/>
              <a:gd name="connsiteX2" fmla="*/ 428193 w 841759"/>
              <a:gd name="connsiteY2" fmla="*/ 76452 h 575971"/>
              <a:gd name="connsiteX3" fmla="*/ 604758 w 841759"/>
              <a:gd name="connsiteY3" fmla="*/ 83744 h 575971"/>
              <a:gd name="connsiteX4" fmla="*/ 644341 w 841759"/>
              <a:gd name="connsiteY4" fmla="*/ 139362 h 575971"/>
              <a:gd name="connsiteX5" fmla="*/ 675005 w 841759"/>
              <a:gd name="connsiteY5" fmla="*/ 163436 h 575971"/>
              <a:gd name="connsiteX6" fmla="*/ 767922 w 841759"/>
              <a:gd name="connsiteY6" fmla="*/ 198232 h 575971"/>
              <a:gd name="connsiteX7" fmla="*/ 753732 w 841759"/>
              <a:gd name="connsiteY7" fmla="*/ 332004 h 575971"/>
              <a:gd name="connsiteX8" fmla="*/ 725175 w 841759"/>
              <a:gd name="connsiteY8" fmla="*/ 394082 h 575971"/>
              <a:gd name="connsiteX9" fmla="*/ 693939 w 841759"/>
              <a:gd name="connsiteY9" fmla="*/ 468415 h 575971"/>
              <a:gd name="connsiteX10" fmla="*/ 606646 w 841759"/>
              <a:gd name="connsiteY10" fmla="*/ 497498 h 575971"/>
              <a:gd name="connsiteX11" fmla="*/ 543823 w 841759"/>
              <a:gd name="connsiteY11" fmla="*/ 480892 h 575971"/>
              <a:gd name="connsiteX12" fmla="*/ 501781 w 841759"/>
              <a:gd name="connsiteY12" fmla="*/ 490204 h 575971"/>
              <a:gd name="connsiteX13" fmla="*/ 294422 w 841759"/>
              <a:gd name="connsiteY13" fmla="*/ 487656 h 575971"/>
              <a:gd name="connsiteX14" fmla="*/ 244426 w 841759"/>
              <a:gd name="connsiteY14" fmla="*/ 476805 h 575971"/>
              <a:gd name="connsiteX15" fmla="*/ 86139 w 841759"/>
              <a:gd name="connsiteY15" fmla="*/ 441088 h 575971"/>
              <a:gd name="connsiteX16" fmla="*/ 72388 w 841759"/>
              <a:gd name="connsiteY16" fmla="*/ 346545 h 575971"/>
              <a:gd name="connsiteX17" fmla="*/ 71685 w 841759"/>
              <a:gd name="connsiteY17" fmla="*/ 304899 h 575971"/>
              <a:gd name="connsiteX18" fmla="*/ 42909 w 841759"/>
              <a:gd name="connsiteY18" fmla="*/ 219450 h 575971"/>
              <a:gd name="connsiteX19" fmla="*/ 126423 w 841759"/>
              <a:gd name="connsiteY19" fmla="*/ 160449 h 575971"/>
              <a:gd name="connsiteX20" fmla="*/ 179889 w 841759"/>
              <a:gd name="connsiteY20" fmla="*/ 114365 h 575971"/>
              <a:gd name="connsiteX21" fmla="*/ 276848 w 841759"/>
              <a:gd name="connsiteY21" fmla="*/ 45566 h 575971"/>
              <a:gd name="connsiteX22" fmla="*/ 266919 w 841759"/>
              <a:gd name="connsiteY22" fmla="*/ 1943 h 575971"/>
              <a:gd name="connsiteX23" fmla="*/ 145623 w 841759"/>
              <a:gd name="connsiteY23" fmla="*/ 89325 h 575971"/>
              <a:gd name="connsiteX24" fmla="*/ 114563 w 841759"/>
              <a:gd name="connsiteY24" fmla="*/ 116210 h 575971"/>
              <a:gd name="connsiteX25" fmla="*/ 28061 w 841759"/>
              <a:gd name="connsiteY25" fmla="*/ 318299 h 575971"/>
              <a:gd name="connsiteX26" fmla="*/ 29071 w 841759"/>
              <a:gd name="connsiteY26" fmla="*/ 339650 h 575971"/>
              <a:gd name="connsiteX27" fmla="*/ 51784 w 841759"/>
              <a:gd name="connsiteY27" fmla="*/ 463099 h 575971"/>
              <a:gd name="connsiteX28" fmla="*/ 244294 w 841759"/>
              <a:gd name="connsiteY28" fmla="*/ 524034 h 575971"/>
              <a:gd name="connsiteX29" fmla="*/ 281241 w 841759"/>
              <a:gd name="connsiteY29" fmla="*/ 532159 h 575971"/>
              <a:gd name="connsiteX30" fmla="*/ 521770 w 841759"/>
              <a:gd name="connsiteY30" fmla="*/ 532995 h 575971"/>
              <a:gd name="connsiteX31" fmla="*/ 544395 w 841759"/>
              <a:gd name="connsiteY31" fmla="*/ 528866 h 575971"/>
              <a:gd name="connsiteX32" fmla="*/ 635158 w 841759"/>
              <a:gd name="connsiteY32" fmla="*/ 537213 h 575971"/>
              <a:gd name="connsiteX33" fmla="*/ 762650 w 841759"/>
              <a:gd name="connsiteY33" fmla="*/ 379803 h 575971"/>
              <a:gd name="connsiteX34" fmla="*/ 796653 w 841759"/>
              <a:gd name="connsiteY34" fmla="*/ 356826 h 575971"/>
              <a:gd name="connsiteX35" fmla="*/ 836544 w 841759"/>
              <a:gd name="connsiteY35" fmla="*/ 231181 h 575971"/>
              <a:gd name="connsiteX36" fmla="*/ 739893 w 841759"/>
              <a:gd name="connsiteY36" fmla="*/ 133476 h 575971"/>
              <a:gd name="connsiteX37" fmla="*/ 653522 w 841759"/>
              <a:gd name="connsiteY37" fmla="*/ 72278 h 575971"/>
              <a:gd name="connsiteX38" fmla="*/ 641397 w 841759"/>
              <a:gd name="connsiteY38" fmla="*/ 59626 h 575971"/>
              <a:gd name="connsiteX39" fmla="*/ 423186 w 841759"/>
              <a:gd name="connsiteY39" fmla="*/ 27423 h 575971"/>
              <a:gd name="connsiteX40" fmla="*/ 393532 w 841759"/>
              <a:gd name="connsiteY40" fmla="*/ 27599 h 575971"/>
              <a:gd name="connsiteX41" fmla="*/ 266919 w 841759"/>
              <a:gd name="connsiteY41" fmla="*/ 1943 h 57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1759" h="575971">
                <a:moveTo>
                  <a:pt x="276848" y="45566"/>
                </a:moveTo>
                <a:cubicBezTo>
                  <a:pt x="317573" y="42009"/>
                  <a:pt x="355661" y="50443"/>
                  <a:pt x="388699" y="75133"/>
                </a:cubicBezTo>
                <a:cubicBezTo>
                  <a:pt x="402582" y="85546"/>
                  <a:pt x="413698" y="85634"/>
                  <a:pt x="428193" y="76452"/>
                </a:cubicBezTo>
                <a:cubicBezTo>
                  <a:pt x="482538" y="42009"/>
                  <a:pt x="554630" y="43678"/>
                  <a:pt x="604758" y="83744"/>
                </a:cubicBezTo>
                <a:cubicBezTo>
                  <a:pt x="621978" y="97539"/>
                  <a:pt x="634894" y="118935"/>
                  <a:pt x="644341" y="139362"/>
                </a:cubicBezTo>
                <a:cubicBezTo>
                  <a:pt x="651413" y="154650"/>
                  <a:pt x="658002" y="162339"/>
                  <a:pt x="675005" y="163436"/>
                </a:cubicBezTo>
                <a:cubicBezTo>
                  <a:pt x="709228" y="165678"/>
                  <a:pt x="740903" y="176397"/>
                  <a:pt x="767922" y="198232"/>
                </a:cubicBezTo>
                <a:cubicBezTo>
                  <a:pt x="820817" y="240978"/>
                  <a:pt x="814357" y="301253"/>
                  <a:pt x="753732" y="332004"/>
                </a:cubicBezTo>
                <a:cubicBezTo>
                  <a:pt x="714983" y="351643"/>
                  <a:pt x="715511" y="351511"/>
                  <a:pt x="725175" y="394082"/>
                </a:cubicBezTo>
                <a:cubicBezTo>
                  <a:pt x="732335" y="425712"/>
                  <a:pt x="718147" y="449874"/>
                  <a:pt x="693939" y="468415"/>
                </a:cubicBezTo>
                <a:cubicBezTo>
                  <a:pt x="668635" y="487788"/>
                  <a:pt x="639113" y="494949"/>
                  <a:pt x="606646" y="497498"/>
                </a:cubicBezTo>
                <a:cubicBezTo>
                  <a:pt x="585603" y="492138"/>
                  <a:pt x="563770" y="488842"/>
                  <a:pt x="543823" y="480892"/>
                </a:cubicBezTo>
                <a:cubicBezTo>
                  <a:pt x="525988" y="473729"/>
                  <a:pt x="513642" y="475400"/>
                  <a:pt x="501781" y="490204"/>
                </a:cubicBezTo>
                <a:cubicBezTo>
                  <a:pt x="457760" y="545075"/>
                  <a:pt x="346130" y="544065"/>
                  <a:pt x="294422" y="487656"/>
                </a:cubicBezTo>
                <a:cubicBezTo>
                  <a:pt x="278342" y="470127"/>
                  <a:pt x="264590" y="470392"/>
                  <a:pt x="244426" y="476805"/>
                </a:cubicBezTo>
                <a:cubicBezTo>
                  <a:pt x="185249" y="495609"/>
                  <a:pt x="131608" y="483395"/>
                  <a:pt x="86139" y="441088"/>
                </a:cubicBezTo>
                <a:cubicBezTo>
                  <a:pt x="55782" y="412796"/>
                  <a:pt x="52179" y="382571"/>
                  <a:pt x="72388" y="346545"/>
                </a:cubicBezTo>
                <a:cubicBezTo>
                  <a:pt x="80384" y="332312"/>
                  <a:pt x="85831" y="318738"/>
                  <a:pt x="71685" y="304899"/>
                </a:cubicBezTo>
                <a:cubicBezTo>
                  <a:pt x="47610" y="281350"/>
                  <a:pt x="28895" y="255211"/>
                  <a:pt x="42909" y="219450"/>
                </a:cubicBezTo>
                <a:cubicBezTo>
                  <a:pt x="57539" y="182064"/>
                  <a:pt x="89609" y="164844"/>
                  <a:pt x="126423" y="160449"/>
                </a:cubicBezTo>
                <a:cubicBezTo>
                  <a:pt x="156957" y="156803"/>
                  <a:pt x="176244" y="152147"/>
                  <a:pt x="179889" y="114365"/>
                </a:cubicBezTo>
                <a:cubicBezTo>
                  <a:pt x="183448" y="77549"/>
                  <a:pt x="228785" y="49742"/>
                  <a:pt x="276848" y="45566"/>
                </a:cubicBezTo>
                <a:close/>
                <a:moveTo>
                  <a:pt x="266919" y="1943"/>
                </a:moveTo>
                <a:cubicBezTo>
                  <a:pt x="211609" y="9542"/>
                  <a:pt x="165743" y="33443"/>
                  <a:pt x="145623" y="89325"/>
                </a:cubicBezTo>
                <a:cubicBezTo>
                  <a:pt x="139516" y="106238"/>
                  <a:pt x="131785" y="112828"/>
                  <a:pt x="114563" y="116210"/>
                </a:cubicBezTo>
                <a:cubicBezTo>
                  <a:pt x="5918" y="137428"/>
                  <a:pt x="-31116" y="242999"/>
                  <a:pt x="28061" y="318299"/>
                </a:cubicBezTo>
                <a:cubicBezTo>
                  <a:pt x="31707" y="322955"/>
                  <a:pt x="31179" y="333147"/>
                  <a:pt x="29071" y="339650"/>
                </a:cubicBezTo>
                <a:cubicBezTo>
                  <a:pt x="14311" y="385120"/>
                  <a:pt x="20548" y="427251"/>
                  <a:pt x="51784" y="463099"/>
                </a:cubicBezTo>
                <a:cubicBezTo>
                  <a:pt x="103096" y="521967"/>
                  <a:pt x="169126" y="539761"/>
                  <a:pt x="244294" y="524034"/>
                </a:cubicBezTo>
                <a:cubicBezTo>
                  <a:pt x="259232" y="520914"/>
                  <a:pt x="269029" y="522011"/>
                  <a:pt x="281241" y="532159"/>
                </a:cubicBezTo>
                <a:cubicBezTo>
                  <a:pt x="351709" y="590722"/>
                  <a:pt x="452620" y="590150"/>
                  <a:pt x="521770" y="532995"/>
                </a:cubicBezTo>
                <a:cubicBezTo>
                  <a:pt x="526953" y="528689"/>
                  <a:pt x="536882" y="528251"/>
                  <a:pt x="544395" y="528866"/>
                </a:cubicBezTo>
                <a:cubicBezTo>
                  <a:pt x="574709" y="531325"/>
                  <a:pt x="605373" y="539672"/>
                  <a:pt x="635158" y="537213"/>
                </a:cubicBezTo>
                <a:cubicBezTo>
                  <a:pt x="724297" y="529832"/>
                  <a:pt x="772446" y="468591"/>
                  <a:pt x="762650" y="379803"/>
                </a:cubicBezTo>
                <a:cubicBezTo>
                  <a:pt x="773808" y="372291"/>
                  <a:pt x="785801" y="365262"/>
                  <a:pt x="796653" y="356826"/>
                </a:cubicBezTo>
                <a:cubicBezTo>
                  <a:pt x="835754" y="326118"/>
                  <a:pt x="850646" y="279023"/>
                  <a:pt x="836544" y="231181"/>
                </a:cubicBezTo>
                <a:cubicBezTo>
                  <a:pt x="821871" y="181449"/>
                  <a:pt x="785933" y="152102"/>
                  <a:pt x="739893" y="133476"/>
                </a:cubicBezTo>
                <a:cubicBezTo>
                  <a:pt x="688403" y="112652"/>
                  <a:pt x="688273" y="112958"/>
                  <a:pt x="653522" y="72278"/>
                </a:cubicBezTo>
                <a:cubicBezTo>
                  <a:pt x="649744" y="67840"/>
                  <a:pt x="645657" y="63622"/>
                  <a:pt x="641397" y="59626"/>
                </a:cubicBezTo>
                <a:cubicBezTo>
                  <a:pt x="583230" y="5019"/>
                  <a:pt x="494927" y="-8338"/>
                  <a:pt x="423186" y="27423"/>
                </a:cubicBezTo>
                <a:cubicBezTo>
                  <a:pt x="412511" y="32739"/>
                  <a:pt x="404690" y="34277"/>
                  <a:pt x="393532" y="27599"/>
                </a:cubicBezTo>
                <a:cubicBezTo>
                  <a:pt x="354607" y="4228"/>
                  <a:pt x="311642" y="-4209"/>
                  <a:pt x="266919" y="1943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CA7CE4D4-232B-4361-943B-79299EED96AC}"/>
              </a:ext>
            </a:extLst>
          </p:cNvPr>
          <p:cNvSpPr/>
          <p:nvPr/>
        </p:nvSpPr>
        <p:spPr>
          <a:xfrm flipH="1">
            <a:off x="4725114" y="3257143"/>
            <a:ext cx="482721" cy="419913"/>
          </a:xfrm>
          <a:custGeom>
            <a:avLst/>
            <a:gdLst>
              <a:gd name="connsiteX0" fmla="*/ 209764 w 482721"/>
              <a:gd name="connsiteY0" fmla="*/ 41779 h 419913"/>
              <a:gd name="connsiteX1" fmla="*/ 265344 w 482721"/>
              <a:gd name="connsiteY1" fmla="*/ 70625 h 419913"/>
              <a:gd name="connsiteX2" fmla="*/ 306421 w 482721"/>
              <a:gd name="connsiteY2" fmla="*/ 82970 h 419913"/>
              <a:gd name="connsiteX3" fmla="*/ 387829 w 482721"/>
              <a:gd name="connsiteY3" fmla="*/ 148211 h 419913"/>
              <a:gd name="connsiteX4" fmla="*/ 408255 w 482721"/>
              <a:gd name="connsiteY4" fmla="*/ 180413 h 419913"/>
              <a:gd name="connsiteX5" fmla="*/ 420426 w 482721"/>
              <a:gd name="connsiteY5" fmla="*/ 282204 h 419913"/>
              <a:gd name="connsiteX6" fmla="*/ 396351 w 482721"/>
              <a:gd name="connsiteY6" fmla="*/ 292043 h 419913"/>
              <a:gd name="connsiteX7" fmla="*/ 371397 w 482721"/>
              <a:gd name="connsiteY7" fmla="*/ 322006 h 419913"/>
              <a:gd name="connsiteX8" fmla="*/ 309232 w 482721"/>
              <a:gd name="connsiteY8" fmla="*/ 382017 h 419913"/>
              <a:gd name="connsiteX9" fmla="*/ 270308 w 482721"/>
              <a:gd name="connsiteY9" fmla="*/ 360315 h 419913"/>
              <a:gd name="connsiteX10" fmla="*/ 233494 w 482721"/>
              <a:gd name="connsiteY10" fmla="*/ 358249 h 419913"/>
              <a:gd name="connsiteX11" fmla="*/ 139479 w 482721"/>
              <a:gd name="connsiteY11" fmla="*/ 329957 h 419913"/>
              <a:gd name="connsiteX12" fmla="*/ 107759 w 482721"/>
              <a:gd name="connsiteY12" fmla="*/ 310540 h 419913"/>
              <a:gd name="connsiteX13" fmla="*/ 44454 w 482721"/>
              <a:gd name="connsiteY13" fmla="*/ 276931 h 419913"/>
              <a:gd name="connsiteX14" fmla="*/ 54645 w 482721"/>
              <a:gd name="connsiteY14" fmla="*/ 208002 h 419913"/>
              <a:gd name="connsiteX15" fmla="*/ 61893 w 482721"/>
              <a:gd name="connsiteY15" fmla="*/ 172549 h 419913"/>
              <a:gd name="connsiteX16" fmla="*/ 128892 w 482721"/>
              <a:gd name="connsiteY16" fmla="*/ 96942 h 419913"/>
              <a:gd name="connsiteX17" fmla="*/ 159688 w 482721"/>
              <a:gd name="connsiteY17" fmla="*/ 79852 h 419913"/>
              <a:gd name="connsiteX18" fmla="*/ 209764 w 482721"/>
              <a:gd name="connsiteY18" fmla="*/ 41779 h 419913"/>
              <a:gd name="connsiteX19" fmla="*/ 210012 w 482721"/>
              <a:gd name="connsiteY19" fmla="*/ 207 h 419913"/>
              <a:gd name="connsiteX20" fmla="*/ 141675 w 482721"/>
              <a:gd name="connsiteY20" fmla="*/ 38555 h 419913"/>
              <a:gd name="connsiteX21" fmla="*/ 110878 w 482721"/>
              <a:gd name="connsiteY21" fmla="*/ 54811 h 419913"/>
              <a:gd name="connsiteX22" fmla="*/ 21389 w 482721"/>
              <a:gd name="connsiteY22" fmla="*/ 165388 h 419913"/>
              <a:gd name="connsiteX23" fmla="*/ 14009 w 482721"/>
              <a:gd name="connsiteY23" fmla="*/ 199523 h 419913"/>
              <a:gd name="connsiteX24" fmla="*/ 90891 w 482721"/>
              <a:gd name="connsiteY24" fmla="*/ 353506 h 419913"/>
              <a:gd name="connsiteX25" fmla="*/ 112593 w 482721"/>
              <a:gd name="connsiteY25" fmla="*/ 367168 h 419913"/>
              <a:gd name="connsiteX26" fmla="*/ 235733 w 482721"/>
              <a:gd name="connsiteY26" fmla="*/ 404379 h 419913"/>
              <a:gd name="connsiteX27" fmla="*/ 258974 w 482721"/>
              <a:gd name="connsiteY27" fmla="*/ 405697 h 419913"/>
              <a:gd name="connsiteX28" fmla="*/ 404610 w 482721"/>
              <a:gd name="connsiteY28" fmla="*/ 349772 h 419913"/>
              <a:gd name="connsiteX29" fmla="*/ 426092 w 482721"/>
              <a:gd name="connsiteY29" fmla="*/ 326048 h 419913"/>
              <a:gd name="connsiteX30" fmla="*/ 482721 w 482721"/>
              <a:gd name="connsiteY30" fmla="*/ 239369 h 419913"/>
              <a:gd name="connsiteX31" fmla="*/ 441205 w 482721"/>
              <a:gd name="connsiteY31" fmla="*/ 152384 h 419913"/>
              <a:gd name="connsiteX32" fmla="*/ 424380 w 482721"/>
              <a:gd name="connsiteY32" fmla="*/ 124443 h 419913"/>
              <a:gd name="connsiteX33" fmla="*/ 314330 w 482721"/>
              <a:gd name="connsiteY33" fmla="*/ 38863 h 419913"/>
              <a:gd name="connsiteX34" fmla="*/ 283884 w 482721"/>
              <a:gd name="connsiteY34" fmla="*/ 28715 h 419913"/>
              <a:gd name="connsiteX35" fmla="*/ 210012 w 482721"/>
              <a:gd name="connsiteY35" fmla="*/ 207 h 4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721" h="419913">
                <a:moveTo>
                  <a:pt x="209764" y="41779"/>
                </a:moveTo>
                <a:cubicBezTo>
                  <a:pt x="229265" y="40071"/>
                  <a:pt x="249683" y="49516"/>
                  <a:pt x="265344" y="70625"/>
                </a:cubicBezTo>
                <a:cubicBezTo>
                  <a:pt x="277030" y="86398"/>
                  <a:pt x="288321" y="88990"/>
                  <a:pt x="306421" y="82970"/>
                </a:cubicBezTo>
                <a:cubicBezTo>
                  <a:pt x="349826" y="68561"/>
                  <a:pt x="394022" y="103356"/>
                  <a:pt x="387829" y="148211"/>
                </a:cubicBezTo>
                <a:cubicBezTo>
                  <a:pt x="385060" y="168199"/>
                  <a:pt x="394153" y="173296"/>
                  <a:pt x="408255" y="180413"/>
                </a:cubicBezTo>
                <a:cubicBezTo>
                  <a:pt x="451837" y="202378"/>
                  <a:pt x="458163" y="256723"/>
                  <a:pt x="420426" y="282204"/>
                </a:cubicBezTo>
                <a:cubicBezTo>
                  <a:pt x="413352" y="286992"/>
                  <a:pt x="404697" y="290946"/>
                  <a:pt x="396351" y="292043"/>
                </a:cubicBezTo>
                <a:cubicBezTo>
                  <a:pt x="377943" y="294505"/>
                  <a:pt x="372803" y="305225"/>
                  <a:pt x="371397" y="322006"/>
                </a:cubicBezTo>
                <a:cubicBezTo>
                  <a:pt x="368410" y="357986"/>
                  <a:pt x="345521" y="378635"/>
                  <a:pt x="309232" y="382017"/>
                </a:cubicBezTo>
                <a:cubicBezTo>
                  <a:pt x="296184" y="374900"/>
                  <a:pt x="281864" y="369364"/>
                  <a:pt x="270308" y="360315"/>
                </a:cubicBezTo>
                <a:cubicBezTo>
                  <a:pt x="257481" y="350167"/>
                  <a:pt x="247815" y="348496"/>
                  <a:pt x="233494" y="358249"/>
                </a:cubicBezTo>
                <a:cubicBezTo>
                  <a:pt x="194702" y="384609"/>
                  <a:pt x="158281" y="373450"/>
                  <a:pt x="139479" y="329957"/>
                </a:cubicBezTo>
                <a:cubicBezTo>
                  <a:pt x="132978" y="314977"/>
                  <a:pt x="124498" y="308255"/>
                  <a:pt x="107759" y="310540"/>
                </a:cubicBezTo>
                <a:cubicBezTo>
                  <a:pt x="79071" y="314449"/>
                  <a:pt x="57589" y="301841"/>
                  <a:pt x="44454" y="276931"/>
                </a:cubicBezTo>
                <a:cubicBezTo>
                  <a:pt x="31405" y="252153"/>
                  <a:pt x="37293" y="229968"/>
                  <a:pt x="54645" y="208002"/>
                </a:cubicBezTo>
                <a:cubicBezTo>
                  <a:pt x="61456" y="199391"/>
                  <a:pt x="64267" y="183576"/>
                  <a:pt x="61893" y="172549"/>
                </a:cubicBezTo>
                <a:cubicBezTo>
                  <a:pt x="51571" y="124179"/>
                  <a:pt x="79115" y="91493"/>
                  <a:pt x="128892" y="96942"/>
                </a:cubicBezTo>
                <a:cubicBezTo>
                  <a:pt x="144356" y="98611"/>
                  <a:pt x="152484" y="93998"/>
                  <a:pt x="159688" y="79852"/>
                </a:cubicBezTo>
                <a:cubicBezTo>
                  <a:pt x="171681" y="56347"/>
                  <a:pt x="190265" y="43486"/>
                  <a:pt x="209764" y="41779"/>
                </a:cubicBezTo>
                <a:close/>
                <a:moveTo>
                  <a:pt x="210012" y="207"/>
                </a:moveTo>
                <a:cubicBezTo>
                  <a:pt x="184443" y="1960"/>
                  <a:pt x="159796" y="14855"/>
                  <a:pt x="141675" y="38555"/>
                </a:cubicBezTo>
                <a:cubicBezTo>
                  <a:pt x="133020" y="49803"/>
                  <a:pt x="123883" y="53273"/>
                  <a:pt x="110878" y="54811"/>
                </a:cubicBezTo>
                <a:cubicBezTo>
                  <a:pt x="54602" y="61531"/>
                  <a:pt x="17392" y="108891"/>
                  <a:pt x="21389" y="165388"/>
                </a:cubicBezTo>
                <a:cubicBezTo>
                  <a:pt x="22180" y="176634"/>
                  <a:pt x="19369" y="189638"/>
                  <a:pt x="14009" y="199523"/>
                </a:cubicBezTo>
                <a:cubicBezTo>
                  <a:pt x="-22413" y="266826"/>
                  <a:pt x="15326" y="342478"/>
                  <a:pt x="90891" y="353506"/>
                </a:cubicBezTo>
                <a:cubicBezTo>
                  <a:pt x="98753" y="354692"/>
                  <a:pt x="107980" y="360622"/>
                  <a:pt x="112593" y="367168"/>
                </a:cubicBezTo>
                <a:cubicBezTo>
                  <a:pt x="143300" y="410530"/>
                  <a:pt x="186442" y="423622"/>
                  <a:pt x="235733" y="404379"/>
                </a:cubicBezTo>
                <a:cubicBezTo>
                  <a:pt x="242412" y="401742"/>
                  <a:pt x="252648" y="402357"/>
                  <a:pt x="258974" y="405697"/>
                </a:cubicBezTo>
                <a:cubicBezTo>
                  <a:pt x="319557" y="437855"/>
                  <a:pt x="381545" y="413869"/>
                  <a:pt x="404610" y="349772"/>
                </a:cubicBezTo>
                <a:cubicBezTo>
                  <a:pt x="407992" y="340414"/>
                  <a:pt x="417219" y="331233"/>
                  <a:pt x="426092" y="326048"/>
                </a:cubicBezTo>
                <a:cubicBezTo>
                  <a:pt x="461195" y="305531"/>
                  <a:pt x="480525" y="276184"/>
                  <a:pt x="482721" y="239369"/>
                </a:cubicBezTo>
                <a:cubicBezTo>
                  <a:pt x="482502" y="200973"/>
                  <a:pt x="468751" y="172855"/>
                  <a:pt x="441205" y="152384"/>
                </a:cubicBezTo>
                <a:cubicBezTo>
                  <a:pt x="431144" y="144915"/>
                  <a:pt x="426048" y="137446"/>
                  <a:pt x="424380" y="124443"/>
                </a:cubicBezTo>
                <a:cubicBezTo>
                  <a:pt x="417263" y="68605"/>
                  <a:pt x="369948" y="31922"/>
                  <a:pt x="314330" y="38863"/>
                </a:cubicBezTo>
                <a:cubicBezTo>
                  <a:pt x="301413" y="40489"/>
                  <a:pt x="293286" y="37721"/>
                  <a:pt x="283884" y="28715"/>
                </a:cubicBezTo>
                <a:cubicBezTo>
                  <a:pt x="262072" y="7846"/>
                  <a:pt x="235581" y="-1544"/>
                  <a:pt x="210012" y="207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78F41342-9949-4B0B-A0C5-8CC7709C5026}"/>
              </a:ext>
            </a:extLst>
          </p:cNvPr>
          <p:cNvSpPr/>
          <p:nvPr/>
        </p:nvSpPr>
        <p:spPr>
          <a:xfrm>
            <a:off x="8202117" y="200712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A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8A40C715-98A5-4F6C-8D78-2AC9D7F00BC2}"/>
              </a:ext>
            </a:extLst>
          </p:cNvPr>
          <p:cNvSpPr/>
          <p:nvPr/>
        </p:nvSpPr>
        <p:spPr>
          <a:xfrm>
            <a:off x="8202117" y="313874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B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FD4A2F6B-BF16-476E-A0AC-CA598C7889E3}"/>
              </a:ext>
            </a:extLst>
          </p:cNvPr>
          <p:cNvSpPr/>
          <p:nvPr/>
        </p:nvSpPr>
        <p:spPr>
          <a:xfrm>
            <a:off x="8202117" y="427036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C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15F1DB61-5894-4B14-A26E-5AAB8B10F3E3}"/>
              </a:ext>
            </a:extLst>
          </p:cNvPr>
          <p:cNvSpPr/>
          <p:nvPr/>
        </p:nvSpPr>
        <p:spPr>
          <a:xfrm>
            <a:off x="8202117" y="5382695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D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75C6DD77-BD92-495C-9CAA-A684A9C8920C}"/>
              </a:ext>
            </a:extLst>
          </p:cNvPr>
          <p:cNvGrpSpPr/>
          <p:nvPr/>
        </p:nvGrpSpPr>
        <p:grpSpPr>
          <a:xfrm>
            <a:off x="6447776" y="1929415"/>
            <a:ext cx="1601067" cy="678649"/>
            <a:chOff x="3233964" y="1954419"/>
            <a:chExt cx="1601067" cy="6786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70BA68-F454-429D-99D7-B1B6FA3201C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6F9F4F-CCD9-4CD9-A800-267862F2D831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46">
            <a:extLst>
              <a:ext uri="{FF2B5EF4-FFF2-40B4-BE49-F238E27FC236}">
                <a16:creationId xmlns:a16="http://schemas.microsoft.com/office/drawing/2014/main" id="{974D6724-9367-442D-A9DE-9E8D7A354223}"/>
              </a:ext>
            </a:extLst>
          </p:cNvPr>
          <p:cNvGrpSpPr/>
          <p:nvPr/>
        </p:nvGrpSpPr>
        <p:grpSpPr>
          <a:xfrm>
            <a:off x="6447776" y="3054604"/>
            <a:ext cx="1601067" cy="678649"/>
            <a:chOff x="3233964" y="1954419"/>
            <a:chExt cx="1601067" cy="6786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CD6D64-AE2A-466F-88D6-9C39B45E228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FED922-CE81-4DCA-9A7B-44D130DBBE2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49">
            <a:extLst>
              <a:ext uri="{FF2B5EF4-FFF2-40B4-BE49-F238E27FC236}">
                <a16:creationId xmlns:a16="http://schemas.microsoft.com/office/drawing/2014/main" id="{9C114419-C544-4247-AE5D-4CB9995069B4}"/>
              </a:ext>
            </a:extLst>
          </p:cNvPr>
          <p:cNvGrpSpPr/>
          <p:nvPr/>
        </p:nvGrpSpPr>
        <p:grpSpPr>
          <a:xfrm>
            <a:off x="6447776" y="4179793"/>
            <a:ext cx="1601067" cy="678649"/>
            <a:chOff x="3233964" y="1954419"/>
            <a:chExt cx="1601067" cy="6786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3ACF72-D742-4495-8B97-5346FA529294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FF8AC4-8F59-4972-9677-A80933CB2030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57">
            <a:extLst>
              <a:ext uri="{FF2B5EF4-FFF2-40B4-BE49-F238E27FC236}">
                <a16:creationId xmlns:a16="http://schemas.microsoft.com/office/drawing/2014/main" id="{06EE9E6C-BBD0-41DC-93A4-41A84F43E43B}"/>
              </a:ext>
            </a:extLst>
          </p:cNvPr>
          <p:cNvGrpSpPr/>
          <p:nvPr/>
        </p:nvGrpSpPr>
        <p:grpSpPr>
          <a:xfrm>
            <a:off x="6447776" y="5304981"/>
            <a:ext cx="1601067" cy="678649"/>
            <a:chOff x="3233964" y="1954419"/>
            <a:chExt cx="1601067" cy="67864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3CEBFE-5AD3-43C2-8908-B69B7B81AAF3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5F456E-8F73-426D-A7DF-846D4236A8F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71">
            <a:extLst>
              <a:ext uri="{FF2B5EF4-FFF2-40B4-BE49-F238E27FC236}">
                <a16:creationId xmlns:a16="http://schemas.microsoft.com/office/drawing/2014/main" id="{91511023-F52A-417C-AEE2-EF5C147AFD79}"/>
              </a:ext>
            </a:extLst>
          </p:cNvPr>
          <p:cNvGrpSpPr/>
          <p:nvPr/>
        </p:nvGrpSpPr>
        <p:grpSpPr>
          <a:xfrm>
            <a:off x="9663487" y="1929415"/>
            <a:ext cx="1601067" cy="678649"/>
            <a:chOff x="3233964" y="1954419"/>
            <a:chExt cx="1601067" cy="6786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D8AA4E2-BCFE-48A7-AA4D-63C6BB28229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F8C4E9-5E06-4EE2-ADF9-F4FE560D100D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867FAC32-34D1-4C22-A09B-BB932654E337}"/>
              </a:ext>
            </a:extLst>
          </p:cNvPr>
          <p:cNvGrpSpPr/>
          <p:nvPr/>
        </p:nvGrpSpPr>
        <p:grpSpPr>
          <a:xfrm>
            <a:off x="9663487" y="3054604"/>
            <a:ext cx="1601067" cy="678649"/>
            <a:chOff x="3233964" y="1954419"/>
            <a:chExt cx="1601067" cy="67864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EDB037-2F0C-4E7B-9DFD-7D022D92D4E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5498F3-22A1-437F-ABDB-DB27D578013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8">
            <a:extLst>
              <a:ext uri="{FF2B5EF4-FFF2-40B4-BE49-F238E27FC236}">
                <a16:creationId xmlns:a16="http://schemas.microsoft.com/office/drawing/2014/main" id="{A1CED7B3-94D2-405B-9746-FAF14A793C70}"/>
              </a:ext>
            </a:extLst>
          </p:cNvPr>
          <p:cNvGrpSpPr/>
          <p:nvPr/>
        </p:nvGrpSpPr>
        <p:grpSpPr>
          <a:xfrm>
            <a:off x="9663487" y="4179793"/>
            <a:ext cx="1601067" cy="678649"/>
            <a:chOff x="3233964" y="1954419"/>
            <a:chExt cx="1601067" cy="6786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220B9B-3FD6-4A6E-9237-1E3604B15D1F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F5457D-39D3-400C-A1A3-C43B16D4FEA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9">
            <a:extLst>
              <a:ext uri="{FF2B5EF4-FFF2-40B4-BE49-F238E27FC236}">
                <a16:creationId xmlns:a16="http://schemas.microsoft.com/office/drawing/2014/main" id="{F316EB68-0EF8-420A-8D87-185D37BCA0B6}"/>
              </a:ext>
            </a:extLst>
          </p:cNvPr>
          <p:cNvGrpSpPr/>
          <p:nvPr/>
        </p:nvGrpSpPr>
        <p:grpSpPr>
          <a:xfrm>
            <a:off x="9663487" y="5304981"/>
            <a:ext cx="1601067" cy="678649"/>
            <a:chOff x="3233964" y="1954419"/>
            <a:chExt cx="1601067" cy="67864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4CC6B3-840A-45DC-8300-263F03FC952F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BF4B12-4657-4B9C-86F2-239864C8EBA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11481ED3-B859-455E-A4F0-4EC3BCE74F6A}"/>
              </a:ext>
            </a:extLst>
          </p:cNvPr>
          <p:cNvGrpSpPr/>
          <p:nvPr/>
        </p:nvGrpSpPr>
        <p:grpSpPr>
          <a:xfrm>
            <a:off x="4213030" y="2089514"/>
            <a:ext cx="3765942" cy="3743763"/>
            <a:chOff x="2670753" y="2114334"/>
            <a:chExt cx="3765942" cy="3743763"/>
          </a:xfrm>
        </p:grpSpPr>
        <p:sp>
          <p:nvSpPr>
            <p:cNvPr id="4" name="Block Arc 2">
              <a:extLst>
                <a:ext uri="{FF2B5EF4-FFF2-40B4-BE49-F238E27FC236}">
                  <a16:creationId xmlns:a16="http://schemas.microsoft.com/office/drawing/2014/main" id="{16EFE9A1-4945-42A5-92DA-9017FF43BDBF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3">
              <a:extLst>
                <a:ext uri="{FF2B5EF4-FFF2-40B4-BE49-F238E27FC236}">
                  <a16:creationId xmlns:a16="http://schemas.microsoft.com/office/drawing/2014/main" id="{B3EB50B8-7AE4-4B5A-936C-D5FFB1F5073A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4">
              <a:extLst>
                <a:ext uri="{FF2B5EF4-FFF2-40B4-BE49-F238E27FC236}">
                  <a16:creationId xmlns:a16="http://schemas.microsoft.com/office/drawing/2014/main" id="{43AEA9F5-171B-40E7-B007-9DEFB5564DCB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5">
              <a:extLst>
                <a:ext uri="{FF2B5EF4-FFF2-40B4-BE49-F238E27FC236}">
                  <a16:creationId xmlns:a16="http://schemas.microsoft.com/office/drawing/2014/main" id="{E22E3D09-97DD-45BE-904B-3074302DB571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6">
            <a:extLst>
              <a:ext uri="{FF2B5EF4-FFF2-40B4-BE49-F238E27FC236}">
                <a16:creationId xmlns:a16="http://schemas.microsoft.com/office/drawing/2014/main" id="{ACCE4211-C880-484B-97AF-A0DDFE3FA4B9}"/>
              </a:ext>
            </a:extLst>
          </p:cNvPr>
          <p:cNvSpPr/>
          <p:nvPr/>
        </p:nvSpPr>
        <p:spPr>
          <a:xfrm rot="8100000">
            <a:off x="5484340" y="3395848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73380413-3615-4A75-8CC0-B5B03E5DC096}"/>
              </a:ext>
            </a:extLst>
          </p:cNvPr>
          <p:cNvSpPr/>
          <p:nvPr/>
        </p:nvSpPr>
        <p:spPr>
          <a:xfrm>
            <a:off x="5830169" y="3641288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086638EA-20EB-42BE-A599-C197EB1A0287}"/>
              </a:ext>
            </a:extLst>
          </p:cNvPr>
          <p:cNvGrpSpPr/>
          <p:nvPr/>
        </p:nvGrpSpPr>
        <p:grpSpPr>
          <a:xfrm>
            <a:off x="9131568" y="1768905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B0A298-8DD4-4B33-A9CB-8BBA201458A8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59486E-94F6-4A4C-93E3-541524F6EDAF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9AB40ED6-A501-4C7C-82FF-E3160E7991F4}"/>
              </a:ext>
            </a:extLst>
          </p:cNvPr>
          <p:cNvGrpSpPr/>
          <p:nvPr/>
        </p:nvGrpSpPr>
        <p:grpSpPr>
          <a:xfrm>
            <a:off x="9131568" y="4964733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85074-02B6-4140-8D26-7EBBF83252A1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7FB1E-1513-4C41-8F4F-B5BB382C7E2B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36F4331-286A-4C07-B447-97278DAA5C3B}"/>
              </a:ext>
            </a:extLst>
          </p:cNvPr>
          <p:cNvGrpSpPr/>
          <p:nvPr/>
        </p:nvGrpSpPr>
        <p:grpSpPr>
          <a:xfrm>
            <a:off x="879966" y="1768905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89AD4-1B7D-4CFD-9F20-49EE6289DB6C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88F5A3-211B-428F-8EB0-F703512CAC11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95F1ACBD-F601-4D79-9A04-1D695E161AF6}"/>
              </a:ext>
            </a:extLst>
          </p:cNvPr>
          <p:cNvGrpSpPr/>
          <p:nvPr/>
        </p:nvGrpSpPr>
        <p:grpSpPr>
          <a:xfrm>
            <a:off x="879968" y="4964733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25C6EE-0AAE-41C4-AC00-818C190E060F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EE15B7-0036-4A7E-935A-84251152ADDE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519BD0-0685-4BBB-B538-809B2A9D9433}"/>
              </a:ext>
            </a:extLst>
          </p:cNvPr>
          <p:cNvSpPr txBox="1"/>
          <p:nvPr/>
        </p:nvSpPr>
        <p:spPr>
          <a:xfrm>
            <a:off x="8004814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5FB03-72B7-4D6C-85F0-342A446A12E3}"/>
              </a:ext>
            </a:extLst>
          </p:cNvPr>
          <p:cNvSpPr txBox="1"/>
          <p:nvPr/>
        </p:nvSpPr>
        <p:spPr>
          <a:xfrm>
            <a:off x="8004814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D6BB-4D8E-4F1F-99A6-928FE03F9F1F}"/>
              </a:ext>
            </a:extLst>
          </p:cNvPr>
          <p:cNvSpPr txBox="1"/>
          <p:nvPr/>
        </p:nvSpPr>
        <p:spPr>
          <a:xfrm>
            <a:off x="3163961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FB87D-FA9C-4868-AF39-C8CC36E38C6F}"/>
              </a:ext>
            </a:extLst>
          </p:cNvPr>
          <p:cNvSpPr txBox="1"/>
          <p:nvPr/>
        </p:nvSpPr>
        <p:spPr>
          <a:xfrm>
            <a:off x="3163961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BBF24BFE-38E6-4CEF-80AD-469070E6B846}"/>
              </a:ext>
            </a:extLst>
          </p:cNvPr>
          <p:cNvSpPr/>
          <p:nvPr/>
        </p:nvSpPr>
        <p:spPr>
          <a:xfrm>
            <a:off x="7141726" y="4203095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37FB70BD-D9A2-4442-9498-93595A581FD5}"/>
              </a:ext>
            </a:extLst>
          </p:cNvPr>
          <p:cNvSpPr/>
          <p:nvPr/>
        </p:nvSpPr>
        <p:spPr>
          <a:xfrm>
            <a:off x="6672754" y="2669920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FA490C5-8E35-4756-9111-F1E6A3BA46A3}"/>
              </a:ext>
            </a:extLst>
          </p:cNvPr>
          <p:cNvSpPr/>
          <p:nvPr/>
        </p:nvSpPr>
        <p:spPr>
          <a:xfrm>
            <a:off x="4650881" y="4253175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576F298A-97B9-461F-93B1-DDBA8A8B855C}"/>
              </a:ext>
            </a:extLst>
          </p:cNvPr>
          <p:cNvSpPr/>
          <p:nvPr/>
        </p:nvSpPr>
        <p:spPr>
          <a:xfrm>
            <a:off x="5025521" y="2690423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1" y="2857630"/>
            <a:ext cx="5846617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F724D322-AFFA-4162-BC9E-FBA4D50FFEDE}"/>
              </a:ext>
            </a:extLst>
          </p:cNvPr>
          <p:cNvSpPr/>
          <p:nvPr/>
        </p:nvSpPr>
        <p:spPr>
          <a:xfrm>
            <a:off x="8002512" y="1272139"/>
            <a:ext cx="4194628" cy="4333601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A2089FBF-40E5-4262-AA93-088D2FBA2735}"/>
              </a:ext>
            </a:extLst>
          </p:cNvPr>
          <p:cNvSpPr/>
          <p:nvPr/>
        </p:nvSpPr>
        <p:spPr>
          <a:xfrm>
            <a:off x="0" y="1277784"/>
            <a:ext cx="4204103" cy="4328169"/>
          </a:xfrm>
          <a:custGeom>
            <a:avLst/>
            <a:gdLst>
              <a:gd name="connsiteX0" fmla="*/ 0 w 4204103"/>
              <a:gd name="connsiteY0" fmla="*/ 0 h 4328169"/>
              <a:gd name="connsiteX1" fmla="*/ 4204103 w 4204103"/>
              <a:gd name="connsiteY1" fmla="*/ 4559 h 4328169"/>
              <a:gd name="connsiteX2" fmla="*/ 3401521 w 4204103"/>
              <a:gd name="connsiteY2" fmla="*/ 4328051 h 4328169"/>
              <a:gd name="connsiteX3" fmla="*/ 0 w 4204103"/>
              <a:gd name="connsiteY3" fmla="*/ 4328169 h 432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103" h="4328169">
                <a:moveTo>
                  <a:pt x="0" y="0"/>
                </a:moveTo>
                <a:lnTo>
                  <a:pt x="4204103" y="4559"/>
                </a:lnTo>
                <a:lnTo>
                  <a:pt x="3401521" y="4328051"/>
                </a:lnTo>
                <a:lnTo>
                  <a:pt x="0" y="43281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28906-8C96-4A0C-BF01-80DB0B4BDB35}"/>
              </a:ext>
            </a:extLst>
          </p:cNvPr>
          <p:cNvSpPr txBox="1"/>
          <p:nvPr/>
        </p:nvSpPr>
        <p:spPr>
          <a:xfrm>
            <a:off x="486549" y="147267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433D7-94FC-4A88-ADBF-F12173A00979}"/>
              </a:ext>
            </a:extLst>
          </p:cNvPr>
          <p:cNvSpPr txBox="1"/>
          <p:nvPr/>
        </p:nvSpPr>
        <p:spPr>
          <a:xfrm>
            <a:off x="324720" y="4872456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3A6AF-4478-44A2-B652-23C994745260}"/>
              </a:ext>
            </a:extLst>
          </p:cNvPr>
          <p:cNvSpPr txBox="1"/>
          <p:nvPr/>
        </p:nvSpPr>
        <p:spPr>
          <a:xfrm>
            <a:off x="544059" y="4111634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5E4D9-4413-4843-82A5-0BF18AE55991}"/>
              </a:ext>
            </a:extLst>
          </p:cNvPr>
          <p:cNvSpPr txBox="1"/>
          <p:nvPr/>
        </p:nvSpPr>
        <p:spPr>
          <a:xfrm>
            <a:off x="8375071" y="216476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B7FE2-163A-4F33-BE10-735F284BD988}"/>
              </a:ext>
            </a:extLst>
          </p:cNvPr>
          <p:cNvSpPr txBox="1"/>
          <p:nvPr/>
        </p:nvSpPr>
        <p:spPr>
          <a:xfrm>
            <a:off x="8594410" y="140394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F056CC7-CFAF-4FAE-A2F1-B8B032B99A2F}"/>
              </a:ext>
            </a:extLst>
          </p:cNvPr>
          <p:cNvSpPr/>
          <p:nvPr/>
        </p:nvSpPr>
        <p:spPr>
          <a:xfrm>
            <a:off x="10048193" y="3042331"/>
            <a:ext cx="1959225" cy="2261011"/>
          </a:xfrm>
          <a:custGeom>
            <a:avLst/>
            <a:gdLst>
              <a:gd name="connsiteX0" fmla="*/ 317896 w 973985"/>
              <a:gd name="connsiteY0" fmla="*/ 930515 h 1124011"/>
              <a:gd name="connsiteX1" fmla="*/ 227242 w 973985"/>
              <a:gd name="connsiteY1" fmla="*/ 1072882 h 1124011"/>
              <a:gd name="connsiteX2" fmla="*/ 903628 w 973985"/>
              <a:gd name="connsiteY2" fmla="*/ 1072882 h 1124011"/>
              <a:gd name="connsiteX3" fmla="*/ 908872 w 973985"/>
              <a:gd name="connsiteY3" fmla="*/ 1065695 h 1124011"/>
              <a:gd name="connsiteX4" fmla="*/ 887507 w 973985"/>
              <a:gd name="connsiteY4" fmla="*/ 1051566 h 1124011"/>
              <a:gd name="connsiteX5" fmla="*/ 786608 w 973985"/>
              <a:gd name="connsiteY5" fmla="*/ 1038164 h 1124011"/>
              <a:gd name="connsiteX6" fmla="*/ 404909 w 973985"/>
              <a:gd name="connsiteY6" fmla="*/ 960620 h 1124011"/>
              <a:gd name="connsiteX7" fmla="*/ 317896 w 973985"/>
              <a:gd name="connsiteY7" fmla="*/ 930515 h 1124011"/>
              <a:gd name="connsiteX8" fmla="*/ 130082 w 973985"/>
              <a:gd name="connsiteY8" fmla="*/ 834083 h 1124011"/>
              <a:gd name="connsiteX9" fmla="*/ 65891 w 973985"/>
              <a:gd name="connsiteY9" fmla="*/ 1073610 h 1124011"/>
              <a:gd name="connsiteX10" fmla="*/ 162274 w 973985"/>
              <a:gd name="connsiteY10" fmla="*/ 1073319 h 1124011"/>
              <a:gd name="connsiteX11" fmla="*/ 174656 w 973985"/>
              <a:gd name="connsiteY11" fmla="*/ 1067201 h 1124011"/>
              <a:gd name="connsiteX12" fmla="*/ 278760 w 973985"/>
              <a:gd name="connsiteY12" fmla="*/ 914152 h 1124011"/>
              <a:gd name="connsiteX13" fmla="*/ 130082 w 973985"/>
              <a:gd name="connsiteY13" fmla="*/ 834083 h 1124011"/>
              <a:gd name="connsiteX14" fmla="*/ 202721 w 973985"/>
              <a:gd name="connsiteY14" fmla="*/ 739933 h 1124011"/>
              <a:gd name="connsiteX15" fmla="*/ 142463 w 973985"/>
              <a:gd name="connsiteY15" fmla="*/ 790091 h 1124011"/>
              <a:gd name="connsiteX16" fmla="*/ 144308 w 973985"/>
              <a:gd name="connsiteY16" fmla="*/ 798006 h 1124011"/>
              <a:gd name="connsiteX17" fmla="*/ 296726 w 973985"/>
              <a:gd name="connsiteY17" fmla="*/ 881182 h 1124011"/>
              <a:gd name="connsiteX18" fmla="*/ 309982 w 973985"/>
              <a:gd name="connsiteY18" fmla="*/ 745614 h 1124011"/>
              <a:gd name="connsiteX19" fmla="*/ 299688 w 973985"/>
              <a:gd name="connsiteY19" fmla="*/ 740661 h 1124011"/>
              <a:gd name="connsiteX20" fmla="*/ 202721 w 973985"/>
              <a:gd name="connsiteY20" fmla="*/ 739933 h 1124011"/>
              <a:gd name="connsiteX21" fmla="*/ 116486 w 973985"/>
              <a:gd name="connsiteY21" fmla="*/ 688755 h 1124011"/>
              <a:gd name="connsiteX22" fmla="*/ 143192 w 973985"/>
              <a:gd name="connsiteY22" fmla="*/ 688755 h 1124011"/>
              <a:gd name="connsiteX23" fmla="*/ 495029 w 973985"/>
              <a:gd name="connsiteY23" fmla="*/ 688755 h 1124011"/>
              <a:gd name="connsiteX24" fmla="*/ 552616 w 973985"/>
              <a:gd name="connsiteY24" fmla="*/ 738962 h 1124011"/>
              <a:gd name="connsiteX25" fmla="*/ 348924 w 973985"/>
              <a:gd name="connsiteY25" fmla="*/ 738962 h 1124011"/>
              <a:gd name="connsiteX26" fmla="*/ 331832 w 973985"/>
              <a:gd name="connsiteY26" fmla="*/ 893370 h 1124011"/>
              <a:gd name="connsiteX27" fmla="*/ 891391 w 973985"/>
              <a:gd name="connsiteY27" fmla="*/ 1012575 h 1124011"/>
              <a:gd name="connsiteX28" fmla="*/ 841865 w 973985"/>
              <a:gd name="connsiteY28" fmla="*/ 826120 h 1124011"/>
              <a:gd name="connsiteX29" fmla="*/ 825210 w 973985"/>
              <a:gd name="connsiteY29" fmla="*/ 762900 h 1124011"/>
              <a:gd name="connsiteX30" fmla="*/ 793843 w 973985"/>
              <a:gd name="connsiteY30" fmla="*/ 739545 h 1124011"/>
              <a:gd name="connsiteX31" fmla="*/ 713579 w 973985"/>
              <a:gd name="connsiteY31" fmla="*/ 739884 h 1124011"/>
              <a:gd name="connsiteX32" fmla="*/ 713676 w 973985"/>
              <a:gd name="connsiteY32" fmla="*/ 731047 h 1124011"/>
              <a:gd name="connsiteX33" fmla="*/ 774080 w 973985"/>
              <a:gd name="connsiteY33" fmla="*/ 688755 h 1124011"/>
              <a:gd name="connsiteX34" fmla="*/ 857305 w 973985"/>
              <a:gd name="connsiteY34" fmla="*/ 688755 h 1124011"/>
              <a:gd name="connsiteX35" fmla="*/ 973985 w 973985"/>
              <a:gd name="connsiteY35" fmla="*/ 1124011 h 1124011"/>
              <a:gd name="connsiteX36" fmla="*/ 0 w 973985"/>
              <a:gd name="connsiteY36" fmla="*/ 1124011 h 1124011"/>
              <a:gd name="connsiteX37" fmla="*/ 116486 w 973985"/>
              <a:gd name="connsiteY37" fmla="*/ 688755 h 1124011"/>
              <a:gd name="connsiteX38" fmla="*/ 632587 w 973985"/>
              <a:gd name="connsiteY38" fmla="*/ 163572 h 1124011"/>
              <a:gd name="connsiteX39" fmla="*/ 543098 w 973985"/>
              <a:gd name="connsiteY39" fmla="*/ 252867 h 1124011"/>
              <a:gd name="connsiteX40" fmla="*/ 632345 w 973985"/>
              <a:gd name="connsiteY40" fmla="*/ 343133 h 1124011"/>
              <a:gd name="connsiteX41" fmla="*/ 722562 w 973985"/>
              <a:gd name="connsiteY41" fmla="*/ 251896 h 1124011"/>
              <a:gd name="connsiteX42" fmla="*/ 632587 w 973985"/>
              <a:gd name="connsiteY42" fmla="*/ 163572 h 1124011"/>
              <a:gd name="connsiteX43" fmla="*/ 631033 w 973985"/>
              <a:gd name="connsiteY43" fmla="*/ 36 h 1124011"/>
              <a:gd name="connsiteX44" fmla="*/ 885953 w 973985"/>
              <a:gd name="connsiteY44" fmla="*/ 256703 h 1124011"/>
              <a:gd name="connsiteX45" fmla="*/ 846040 w 973985"/>
              <a:gd name="connsiteY45" fmla="*/ 397855 h 1124011"/>
              <a:gd name="connsiteX46" fmla="*/ 782286 w 973985"/>
              <a:gd name="connsiteY46" fmla="*/ 514875 h 1124011"/>
              <a:gd name="connsiteX47" fmla="*/ 640016 w 973985"/>
              <a:gd name="connsiteY47" fmla="*/ 853505 h 1124011"/>
              <a:gd name="connsiteX48" fmla="*/ 634141 w 973985"/>
              <a:gd name="connsiteY48" fmla="*/ 870500 h 1124011"/>
              <a:gd name="connsiteX49" fmla="*/ 564609 w 973985"/>
              <a:gd name="connsiteY49" fmla="*/ 679626 h 1124011"/>
              <a:gd name="connsiteX50" fmla="*/ 444287 w 973985"/>
              <a:gd name="connsiteY50" fmla="*/ 444760 h 1124011"/>
              <a:gd name="connsiteX51" fmla="*/ 381407 w 973985"/>
              <a:gd name="connsiteY51" fmla="*/ 265783 h 1124011"/>
              <a:gd name="connsiteX52" fmla="*/ 631033 w 973985"/>
              <a:gd name="connsiteY52" fmla="*/ 36 h 112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73985" h="1124011">
                <a:moveTo>
                  <a:pt x="317896" y="930515"/>
                </a:moveTo>
                <a:cubicBezTo>
                  <a:pt x="286821" y="979314"/>
                  <a:pt x="257201" y="1025831"/>
                  <a:pt x="227242" y="1072882"/>
                </a:cubicBezTo>
                <a:cubicBezTo>
                  <a:pt x="452639" y="1072882"/>
                  <a:pt x="678133" y="1072882"/>
                  <a:pt x="903628" y="1072882"/>
                </a:cubicBezTo>
                <a:cubicBezTo>
                  <a:pt x="905376" y="1070502"/>
                  <a:pt x="907124" y="1068075"/>
                  <a:pt x="908872" y="1065695"/>
                </a:cubicBezTo>
                <a:cubicBezTo>
                  <a:pt x="901782" y="1060791"/>
                  <a:pt x="895179" y="1052828"/>
                  <a:pt x="887507" y="1051566"/>
                </a:cubicBezTo>
                <a:cubicBezTo>
                  <a:pt x="854052" y="1046030"/>
                  <a:pt x="820257" y="1042388"/>
                  <a:pt x="786608" y="1038164"/>
                </a:cubicBezTo>
                <a:cubicBezTo>
                  <a:pt x="657400" y="1022044"/>
                  <a:pt x="528969" y="1002087"/>
                  <a:pt x="404909" y="960620"/>
                </a:cubicBezTo>
                <a:cubicBezTo>
                  <a:pt x="374610" y="950472"/>
                  <a:pt x="344505" y="939741"/>
                  <a:pt x="317896" y="930515"/>
                </a:cubicBezTo>
                <a:close/>
                <a:moveTo>
                  <a:pt x="130082" y="834083"/>
                </a:moveTo>
                <a:cubicBezTo>
                  <a:pt x="108814" y="913472"/>
                  <a:pt x="87741" y="992084"/>
                  <a:pt x="65891" y="1073610"/>
                </a:cubicBezTo>
                <a:cubicBezTo>
                  <a:pt x="99540" y="1073610"/>
                  <a:pt x="130907" y="1073853"/>
                  <a:pt x="162274" y="1073319"/>
                </a:cubicBezTo>
                <a:cubicBezTo>
                  <a:pt x="166499" y="1073270"/>
                  <a:pt x="171645" y="1070405"/>
                  <a:pt x="174656" y="1067201"/>
                </a:cubicBezTo>
                <a:cubicBezTo>
                  <a:pt x="217822" y="1021995"/>
                  <a:pt x="254579" y="972468"/>
                  <a:pt x="278760" y="914152"/>
                </a:cubicBezTo>
                <a:cubicBezTo>
                  <a:pt x="229087" y="887398"/>
                  <a:pt x="180337" y="861177"/>
                  <a:pt x="130082" y="834083"/>
                </a:cubicBezTo>
                <a:close/>
                <a:moveTo>
                  <a:pt x="202721" y="739933"/>
                </a:moveTo>
                <a:cubicBezTo>
                  <a:pt x="151980" y="739836"/>
                  <a:pt x="151980" y="739884"/>
                  <a:pt x="142463" y="790091"/>
                </a:cubicBezTo>
                <a:cubicBezTo>
                  <a:pt x="142221" y="791499"/>
                  <a:pt x="143094" y="793102"/>
                  <a:pt x="144308" y="798006"/>
                </a:cubicBezTo>
                <a:cubicBezTo>
                  <a:pt x="191019" y="823449"/>
                  <a:pt x="239721" y="850058"/>
                  <a:pt x="296726" y="881182"/>
                </a:cubicBezTo>
                <a:cubicBezTo>
                  <a:pt x="301727" y="830296"/>
                  <a:pt x="305952" y="786790"/>
                  <a:pt x="309982" y="745614"/>
                </a:cubicBezTo>
                <a:cubicBezTo>
                  <a:pt x="302553" y="741972"/>
                  <a:pt x="301144" y="740661"/>
                  <a:pt x="299688" y="740661"/>
                </a:cubicBezTo>
                <a:cubicBezTo>
                  <a:pt x="267350" y="740321"/>
                  <a:pt x="235060" y="740030"/>
                  <a:pt x="202721" y="739933"/>
                </a:cubicBezTo>
                <a:close/>
                <a:moveTo>
                  <a:pt x="116486" y="688755"/>
                </a:moveTo>
                <a:cubicBezTo>
                  <a:pt x="125663" y="688755"/>
                  <a:pt x="134452" y="688755"/>
                  <a:pt x="143192" y="688755"/>
                </a:cubicBezTo>
                <a:cubicBezTo>
                  <a:pt x="260454" y="688755"/>
                  <a:pt x="377766" y="688755"/>
                  <a:pt x="495029" y="688755"/>
                </a:cubicBezTo>
                <a:cubicBezTo>
                  <a:pt x="541303" y="688755"/>
                  <a:pt x="541303" y="688755"/>
                  <a:pt x="552616" y="738962"/>
                </a:cubicBezTo>
                <a:cubicBezTo>
                  <a:pt x="483861" y="738962"/>
                  <a:pt x="415591" y="738962"/>
                  <a:pt x="348924" y="738962"/>
                </a:cubicBezTo>
                <a:cubicBezTo>
                  <a:pt x="343145" y="791257"/>
                  <a:pt x="337707" y="840590"/>
                  <a:pt x="331832" y="893370"/>
                </a:cubicBezTo>
                <a:cubicBezTo>
                  <a:pt x="507459" y="967952"/>
                  <a:pt x="697799" y="990579"/>
                  <a:pt x="891391" y="1012575"/>
                </a:cubicBezTo>
                <a:cubicBezTo>
                  <a:pt x="874445" y="948772"/>
                  <a:pt x="858228" y="887446"/>
                  <a:pt x="841865" y="826120"/>
                </a:cubicBezTo>
                <a:cubicBezTo>
                  <a:pt x="836232" y="805047"/>
                  <a:pt x="828609" y="784313"/>
                  <a:pt x="825210" y="762900"/>
                </a:cubicBezTo>
                <a:cubicBezTo>
                  <a:pt x="822005" y="742846"/>
                  <a:pt x="811857" y="738719"/>
                  <a:pt x="793843" y="739545"/>
                </a:cubicBezTo>
                <a:cubicBezTo>
                  <a:pt x="767428" y="740807"/>
                  <a:pt x="740868" y="739884"/>
                  <a:pt x="713579" y="739884"/>
                </a:cubicBezTo>
                <a:cubicBezTo>
                  <a:pt x="713579" y="735514"/>
                  <a:pt x="712948" y="733038"/>
                  <a:pt x="713676" y="731047"/>
                </a:cubicBezTo>
                <a:cubicBezTo>
                  <a:pt x="728583" y="688755"/>
                  <a:pt x="728632" y="688755"/>
                  <a:pt x="774080" y="688755"/>
                </a:cubicBezTo>
                <a:cubicBezTo>
                  <a:pt x="801563" y="688755"/>
                  <a:pt x="828997" y="688755"/>
                  <a:pt x="857305" y="688755"/>
                </a:cubicBezTo>
                <a:cubicBezTo>
                  <a:pt x="896296" y="834180"/>
                  <a:pt x="934946" y="978392"/>
                  <a:pt x="973985" y="1124011"/>
                </a:cubicBezTo>
                <a:cubicBezTo>
                  <a:pt x="648951" y="1124011"/>
                  <a:pt x="325762" y="1124011"/>
                  <a:pt x="0" y="1124011"/>
                </a:cubicBezTo>
                <a:cubicBezTo>
                  <a:pt x="38845" y="978829"/>
                  <a:pt x="77398" y="834763"/>
                  <a:pt x="116486" y="688755"/>
                </a:cubicBezTo>
                <a:close/>
                <a:moveTo>
                  <a:pt x="632587" y="163572"/>
                </a:moveTo>
                <a:cubicBezTo>
                  <a:pt x="583206" y="163767"/>
                  <a:pt x="543147" y="203728"/>
                  <a:pt x="543098" y="252867"/>
                </a:cubicBezTo>
                <a:cubicBezTo>
                  <a:pt x="543050" y="301520"/>
                  <a:pt x="583643" y="342550"/>
                  <a:pt x="632345" y="343133"/>
                </a:cubicBezTo>
                <a:cubicBezTo>
                  <a:pt x="682017" y="343715"/>
                  <a:pt x="722999" y="302248"/>
                  <a:pt x="722562" y="251896"/>
                </a:cubicBezTo>
                <a:cubicBezTo>
                  <a:pt x="722173" y="202223"/>
                  <a:pt x="682552" y="163378"/>
                  <a:pt x="632587" y="163572"/>
                </a:cubicBezTo>
                <a:close/>
                <a:moveTo>
                  <a:pt x="631033" y="36"/>
                </a:moveTo>
                <a:cubicBezTo>
                  <a:pt x="770486" y="-2392"/>
                  <a:pt x="888138" y="115939"/>
                  <a:pt x="885953" y="256703"/>
                </a:cubicBezTo>
                <a:cubicBezTo>
                  <a:pt x="885176" y="307201"/>
                  <a:pt x="868084" y="353524"/>
                  <a:pt x="846040" y="397855"/>
                </a:cubicBezTo>
                <a:cubicBezTo>
                  <a:pt x="826277" y="437574"/>
                  <a:pt x="804378" y="476322"/>
                  <a:pt x="782286" y="514875"/>
                </a:cubicBezTo>
                <a:cubicBezTo>
                  <a:pt x="720911" y="621941"/>
                  <a:pt x="673569" y="734785"/>
                  <a:pt x="640016" y="853505"/>
                </a:cubicBezTo>
                <a:cubicBezTo>
                  <a:pt x="638317" y="859526"/>
                  <a:pt x="635938" y="865353"/>
                  <a:pt x="634141" y="870500"/>
                </a:cubicBezTo>
                <a:cubicBezTo>
                  <a:pt x="611223" y="806503"/>
                  <a:pt x="592480" y="741001"/>
                  <a:pt x="564609" y="679626"/>
                </a:cubicBezTo>
                <a:cubicBezTo>
                  <a:pt x="528289" y="599605"/>
                  <a:pt x="485171" y="522644"/>
                  <a:pt x="444287" y="444760"/>
                </a:cubicBezTo>
                <a:cubicBezTo>
                  <a:pt x="414522" y="388095"/>
                  <a:pt x="384951" y="331576"/>
                  <a:pt x="381407" y="265783"/>
                </a:cubicBezTo>
                <a:cubicBezTo>
                  <a:pt x="373784" y="122591"/>
                  <a:pt x="486531" y="2561"/>
                  <a:pt x="631033" y="3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C03777C-C89F-47C4-82F6-D10480463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609C46B0-5BA0-40FB-AA00-400D2B7E001F}"/>
              </a:ext>
            </a:extLst>
          </p:cNvPr>
          <p:cNvSpPr/>
          <p:nvPr/>
        </p:nvSpPr>
        <p:spPr>
          <a:xfrm rot="347385">
            <a:off x="3203968" y="4230795"/>
            <a:ext cx="3894146" cy="7724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2">
            <a:extLst>
              <a:ext uri="{FF2B5EF4-FFF2-40B4-BE49-F238E27FC236}">
                <a16:creationId xmlns:a16="http://schemas.microsoft.com/office/drawing/2014/main" id="{46B8A341-A829-4B2E-807C-1DD84D2B4052}"/>
              </a:ext>
            </a:extLst>
          </p:cNvPr>
          <p:cNvSpPr/>
          <p:nvPr/>
        </p:nvSpPr>
        <p:spPr>
          <a:xfrm rot="10800000" flipH="1" flipV="1">
            <a:off x="5957727" y="2962275"/>
            <a:ext cx="2563069" cy="2828925"/>
          </a:xfrm>
          <a:prstGeom prst="upArrow">
            <a:avLst>
              <a:gd name="adj1" fmla="val 58174"/>
              <a:gd name="adj2" fmla="val 49563"/>
            </a:avLst>
          </a:prstGeom>
          <a:solidFill>
            <a:schemeClr val="accent4"/>
          </a:solidFill>
          <a:ln>
            <a:noFill/>
          </a:ln>
          <a:effectLst/>
          <a:scene3d>
            <a:camera prst="isometricOffAxis2Right">
              <a:rot lat="12000000" lon="19800000" rev="0"/>
            </a:camera>
            <a:lightRig rig="threePt" dir="t">
              <a:rot lat="0" lon="0" rev="8400000"/>
            </a:lightRig>
          </a:scene3d>
          <a:sp3d extrusionH="514350">
            <a:extrusionClr>
              <a:schemeClr val="accent4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Arrow: Up 5">
            <a:extLst>
              <a:ext uri="{FF2B5EF4-FFF2-40B4-BE49-F238E27FC236}">
                <a16:creationId xmlns:a16="http://schemas.microsoft.com/office/drawing/2014/main" id="{034F9B13-1B17-41C9-851F-D1C6BD7C1CB5}"/>
              </a:ext>
            </a:extLst>
          </p:cNvPr>
          <p:cNvSpPr/>
          <p:nvPr/>
        </p:nvSpPr>
        <p:spPr>
          <a:xfrm rot="10800000" flipH="1" flipV="1">
            <a:off x="3609131" y="1814512"/>
            <a:ext cx="2563069" cy="2828925"/>
          </a:xfrm>
          <a:prstGeom prst="upArrow">
            <a:avLst>
              <a:gd name="adj1" fmla="val 58174"/>
              <a:gd name="adj2" fmla="val 49563"/>
            </a:avLst>
          </a:prstGeom>
          <a:solidFill>
            <a:schemeClr val="accent1"/>
          </a:solidFill>
          <a:ln>
            <a:noFill/>
          </a:ln>
          <a:scene3d>
            <a:camera prst="isometricOffAxis2Right">
              <a:rot lat="10200000" lon="13200000" rev="10800000"/>
            </a:camera>
            <a:lightRig rig="threePt" dir="t">
              <a:rot lat="0" lon="0" rev="8400000"/>
            </a:lightRig>
          </a:scene3d>
          <a:sp3d extrusionH="501650">
            <a:extrusionClr>
              <a:schemeClr val="accent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Freeform: Shape 13">
            <a:extLst>
              <a:ext uri="{FF2B5EF4-FFF2-40B4-BE49-F238E27FC236}">
                <a16:creationId xmlns:a16="http://schemas.microsoft.com/office/drawing/2014/main" id="{54B400C8-D622-43E4-BED3-F08FC0B8EE75}"/>
              </a:ext>
            </a:extLst>
          </p:cNvPr>
          <p:cNvSpPr/>
          <p:nvPr/>
        </p:nvSpPr>
        <p:spPr>
          <a:xfrm>
            <a:off x="4356867" y="3516050"/>
            <a:ext cx="1067596" cy="260876"/>
          </a:xfrm>
          <a:custGeom>
            <a:avLst/>
            <a:gdLst/>
            <a:ahLst/>
            <a:cxnLst/>
            <a:rect l="l" t="t" r="r" b="b"/>
            <a:pathLst>
              <a:path w="1067595" h="260877">
                <a:moveTo>
                  <a:pt x="50936" y="46979"/>
                </a:moveTo>
                <a:lnTo>
                  <a:pt x="50936" y="214071"/>
                </a:lnTo>
                <a:lnTo>
                  <a:pt x="88966" y="214071"/>
                </a:lnTo>
                <a:cubicBezTo>
                  <a:pt x="103192" y="214071"/>
                  <a:pt x="113459" y="213268"/>
                  <a:pt x="119769" y="211662"/>
                </a:cubicBezTo>
                <a:cubicBezTo>
                  <a:pt x="128029" y="209597"/>
                  <a:pt x="134884" y="206098"/>
                  <a:pt x="140333" y="201165"/>
                </a:cubicBezTo>
                <a:cubicBezTo>
                  <a:pt x="145782" y="196232"/>
                  <a:pt x="150228" y="188115"/>
                  <a:pt x="153669" y="176815"/>
                </a:cubicBezTo>
                <a:cubicBezTo>
                  <a:pt x="157111" y="165515"/>
                  <a:pt x="158832" y="150113"/>
                  <a:pt x="158832" y="130611"/>
                </a:cubicBezTo>
                <a:cubicBezTo>
                  <a:pt x="158832" y="111108"/>
                  <a:pt x="157111" y="96137"/>
                  <a:pt x="153669" y="85697"/>
                </a:cubicBezTo>
                <a:cubicBezTo>
                  <a:pt x="150228" y="75258"/>
                  <a:pt x="145409" y="67112"/>
                  <a:pt x="139214" y="61261"/>
                </a:cubicBezTo>
                <a:cubicBezTo>
                  <a:pt x="133020" y="55411"/>
                  <a:pt x="125161" y="51453"/>
                  <a:pt x="115639" y="49388"/>
                </a:cubicBezTo>
                <a:cubicBezTo>
                  <a:pt x="108526" y="47782"/>
                  <a:pt x="94588" y="46979"/>
                  <a:pt x="73823" y="46979"/>
                </a:cubicBezTo>
                <a:close/>
                <a:moveTo>
                  <a:pt x="369545" y="43537"/>
                </a:moveTo>
                <a:cubicBezTo>
                  <a:pt x="348551" y="43537"/>
                  <a:pt x="331629" y="50736"/>
                  <a:pt x="318780" y="65133"/>
                </a:cubicBezTo>
                <a:cubicBezTo>
                  <a:pt x="305931" y="79531"/>
                  <a:pt x="299507" y="101242"/>
                  <a:pt x="299507" y="130267"/>
                </a:cubicBezTo>
                <a:cubicBezTo>
                  <a:pt x="299507" y="158832"/>
                  <a:pt x="306104" y="180486"/>
                  <a:pt x="319296" y="195228"/>
                </a:cubicBezTo>
                <a:cubicBezTo>
                  <a:pt x="332490" y="209969"/>
                  <a:pt x="349239" y="217340"/>
                  <a:pt x="369545" y="217340"/>
                </a:cubicBezTo>
                <a:cubicBezTo>
                  <a:pt x="389850" y="217340"/>
                  <a:pt x="406514" y="210027"/>
                  <a:pt x="419535" y="195400"/>
                </a:cubicBezTo>
                <a:cubicBezTo>
                  <a:pt x="432556" y="180773"/>
                  <a:pt x="439066" y="158832"/>
                  <a:pt x="439066" y="129578"/>
                </a:cubicBezTo>
                <a:cubicBezTo>
                  <a:pt x="439066" y="100668"/>
                  <a:pt x="432728" y="79101"/>
                  <a:pt x="420051" y="64875"/>
                </a:cubicBezTo>
                <a:cubicBezTo>
                  <a:pt x="407374" y="50650"/>
                  <a:pt x="390539" y="43537"/>
                  <a:pt x="369545" y="43537"/>
                </a:cubicBezTo>
                <a:close/>
                <a:moveTo>
                  <a:pt x="867463" y="4302"/>
                </a:moveTo>
                <a:lnTo>
                  <a:pt x="917023" y="4302"/>
                </a:lnTo>
                <a:lnTo>
                  <a:pt x="1020272" y="172771"/>
                </a:lnTo>
                <a:lnTo>
                  <a:pt x="1020272" y="4302"/>
                </a:lnTo>
                <a:lnTo>
                  <a:pt x="1067595" y="4302"/>
                </a:lnTo>
                <a:lnTo>
                  <a:pt x="1067595" y="256575"/>
                </a:lnTo>
                <a:lnTo>
                  <a:pt x="1016486" y="256575"/>
                </a:lnTo>
                <a:lnTo>
                  <a:pt x="914786" y="92064"/>
                </a:lnTo>
                <a:lnTo>
                  <a:pt x="914786" y="256575"/>
                </a:lnTo>
                <a:lnTo>
                  <a:pt x="867463" y="256575"/>
                </a:lnTo>
                <a:close/>
                <a:moveTo>
                  <a:pt x="509136" y="4302"/>
                </a:moveTo>
                <a:lnTo>
                  <a:pt x="561277" y="4302"/>
                </a:lnTo>
                <a:lnTo>
                  <a:pt x="599307" y="177589"/>
                </a:lnTo>
                <a:lnTo>
                  <a:pt x="645425" y="4302"/>
                </a:lnTo>
                <a:lnTo>
                  <a:pt x="705998" y="4302"/>
                </a:lnTo>
                <a:lnTo>
                  <a:pt x="750224" y="180515"/>
                </a:lnTo>
                <a:lnTo>
                  <a:pt x="788942" y="4302"/>
                </a:lnTo>
                <a:lnTo>
                  <a:pt x="840223" y="4302"/>
                </a:lnTo>
                <a:lnTo>
                  <a:pt x="778962" y="256575"/>
                </a:lnTo>
                <a:lnTo>
                  <a:pt x="724928" y="256575"/>
                </a:lnTo>
                <a:lnTo>
                  <a:pt x="674680" y="67973"/>
                </a:lnTo>
                <a:lnTo>
                  <a:pt x="624603" y="256575"/>
                </a:lnTo>
                <a:lnTo>
                  <a:pt x="569365" y="256575"/>
                </a:lnTo>
                <a:close/>
                <a:moveTo>
                  <a:pt x="0" y="4302"/>
                </a:moveTo>
                <a:lnTo>
                  <a:pt x="93096" y="4302"/>
                </a:lnTo>
                <a:cubicBezTo>
                  <a:pt x="114090" y="4302"/>
                  <a:pt x="130094" y="5908"/>
                  <a:pt x="141107" y="9120"/>
                </a:cubicBezTo>
                <a:cubicBezTo>
                  <a:pt x="155906" y="13480"/>
                  <a:pt x="168583" y="21224"/>
                  <a:pt x="179138" y="32352"/>
                </a:cubicBezTo>
                <a:cubicBezTo>
                  <a:pt x="189692" y="43480"/>
                  <a:pt x="197723" y="57103"/>
                  <a:pt x="203229" y="73221"/>
                </a:cubicBezTo>
                <a:cubicBezTo>
                  <a:pt x="208736" y="89340"/>
                  <a:pt x="211489" y="109215"/>
                  <a:pt x="211489" y="132848"/>
                </a:cubicBezTo>
                <a:cubicBezTo>
                  <a:pt x="211489" y="153612"/>
                  <a:pt x="208908" y="171509"/>
                  <a:pt x="203745" y="186538"/>
                </a:cubicBezTo>
                <a:cubicBezTo>
                  <a:pt x="197436" y="204893"/>
                  <a:pt x="188430" y="219749"/>
                  <a:pt x="176728" y="231107"/>
                </a:cubicBezTo>
                <a:cubicBezTo>
                  <a:pt x="167895" y="239711"/>
                  <a:pt x="155964" y="246422"/>
                  <a:pt x="140935" y="251241"/>
                </a:cubicBezTo>
                <a:cubicBezTo>
                  <a:pt x="129693" y="254797"/>
                  <a:pt x="114664" y="256575"/>
                  <a:pt x="95850" y="256575"/>
                </a:cubicBezTo>
                <a:lnTo>
                  <a:pt x="0" y="256575"/>
                </a:lnTo>
                <a:close/>
                <a:moveTo>
                  <a:pt x="369028" y="0"/>
                </a:moveTo>
                <a:cubicBezTo>
                  <a:pt x="406198" y="0"/>
                  <a:pt x="435940" y="11530"/>
                  <a:pt x="458253" y="34589"/>
                </a:cubicBezTo>
                <a:cubicBezTo>
                  <a:pt x="480566" y="57648"/>
                  <a:pt x="491723" y="89712"/>
                  <a:pt x="491723" y="130783"/>
                </a:cubicBezTo>
                <a:cubicBezTo>
                  <a:pt x="491723" y="171509"/>
                  <a:pt x="480652" y="203373"/>
                  <a:pt x="458511" y="226375"/>
                </a:cubicBezTo>
                <a:cubicBezTo>
                  <a:pt x="436370" y="249376"/>
                  <a:pt x="406772" y="260877"/>
                  <a:pt x="369717" y="260877"/>
                </a:cubicBezTo>
                <a:cubicBezTo>
                  <a:pt x="332203" y="260877"/>
                  <a:pt x="302375" y="249434"/>
                  <a:pt x="280234" y="226547"/>
                </a:cubicBezTo>
                <a:cubicBezTo>
                  <a:pt x="258092" y="203660"/>
                  <a:pt x="247022" y="172140"/>
                  <a:pt x="247022" y="131987"/>
                </a:cubicBezTo>
                <a:cubicBezTo>
                  <a:pt x="247022" y="106290"/>
                  <a:pt x="250865" y="84722"/>
                  <a:pt x="258551" y="67284"/>
                </a:cubicBezTo>
                <a:cubicBezTo>
                  <a:pt x="264287" y="54436"/>
                  <a:pt x="272117" y="42906"/>
                  <a:pt x="282041" y="32696"/>
                </a:cubicBezTo>
                <a:cubicBezTo>
                  <a:pt x="291964" y="22486"/>
                  <a:pt x="302834" y="14914"/>
                  <a:pt x="314650" y="9981"/>
                </a:cubicBezTo>
                <a:cubicBezTo>
                  <a:pt x="330367" y="3327"/>
                  <a:pt x="348493" y="0"/>
                  <a:pt x="369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>
              <a:rot lat="10200000" lon="13200000" rev="10800000"/>
            </a:camera>
            <a:lightRig rig="threePt" dir="t"/>
          </a:scene3d>
          <a:sp3d extrusionH="5715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p3d contourW="12700">
              <a:contourClr>
                <a:schemeClr val="accent1">
                  <a:lumMod val="75000"/>
                </a:schemeClr>
              </a:contourClr>
            </a:sp3d>
          </a:bodyPr>
          <a:lstStyle/>
          <a:p>
            <a:pPr algn="ctr"/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B7D9B16C-8D34-458D-ACAB-71B1211017DD}"/>
              </a:ext>
            </a:extLst>
          </p:cNvPr>
          <p:cNvSpPr/>
          <p:nvPr/>
        </p:nvSpPr>
        <p:spPr>
          <a:xfrm>
            <a:off x="6705464" y="3995292"/>
            <a:ext cx="544968" cy="310191"/>
          </a:xfrm>
          <a:custGeom>
            <a:avLst/>
            <a:gdLst/>
            <a:ahLst/>
            <a:cxnLst/>
            <a:rect l="l" t="t" r="r" b="b"/>
            <a:pathLst>
              <a:path w="450768" h="256575">
                <a:moveTo>
                  <a:pt x="308455" y="42677"/>
                </a:moveTo>
                <a:lnTo>
                  <a:pt x="308455" y="114263"/>
                </a:lnTo>
                <a:lnTo>
                  <a:pt x="336333" y="114263"/>
                </a:lnTo>
                <a:cubicBezTo>
                  <a:pt x="356409" y="114263"/>
                  <a:pt x="369831" y="112944"/>
                  <a:pt x="376600" y="110305"/>
                </a:cubicBezTo>
                <a:cubicBezTo>
                  <a:pt x="383368" y="107667"/>
                  <a:pt x="388674" y="103537"/>
                  <a:pt x="392518" y="97915"/>
                </a:cubicBezTo>
                <a:cubicBezTo>
                  <a:pt x="396361" y="92294"/>
                  <a:pt x="398282" y="85755"/>
                  <a:pt x="398282" y="78298"/>
                </a:cubicBezTo>
                <a:cubicBezTo>
                  <a:pt x="398282" y="69120"/>
                  <a:pt x="395586" y="61548"/>
                  <a:pt x="390194" y="55583"/>
                </a:cubicBezTo>
                <a:cubicBezTo>
                  <a:pt x="384802" y="49617"/>
                  <a:pt x="377977" y="45889"/>
                  <a:pt x="369717" y="44398"/>
                </a:cubicBezTo>
                <a:cubicBezTo>
                  <a:pt x="363636" y="43250"/>
                  <a:pt x="351418" y="42677"/>
                  <a:pt x="333063" y="42677"/>
                </a:cubicBezTo>
                <a:close/>
                <a:moveTo>
                  <a:pt x="257519" y="0"/>
                </a:moveTo>
                <a:lnTo>
                  <a:pt x="339258" y="0"/>
                </a:lnTo>
                <a:cubicBezTo>
                  <a:pt x="370233" y="0"/>
                  <a:pt x="390424" y="1262"/>
                  <a:pt x="399831" y="3786"/>
                </a:cubicBezTo>
                <a:cubicBezTo>
                  <a:pt x="414286" y="7572"/>
                  <a:pt x="426389" y="15803"/>
                  <a:pt x="436140" y="28480"/>
                </a:cubicBezTo>
                <a:cubicBezTo>
                  <a:pt x="445892" y="41157"/>
                  <a:pt x="450768" y="57533"/>
                  <a:pt x="450768" y="77609"/>
                </a:cubicBezTo>
                <a:cubicBezTo>
                  <a:pt x="450768" y="93097"/>
                  <a:pt x="447957" y="106118"/>
                  <a:pt x="442335" y="116672"/>
                </a:cubicBezTo>
                <a:cubicBezTo>
                  <a:pt x="436714" y="127227"/>
                  <a:pt x="429573" y="135515"/>
                  <a:pt x="420911" y="141538"/>
                </a:cubicBezTo>
                <a:cubicBezTo>
                  <a:pt x="412250" y="147561"/>
                  <a:pt x="403445" y="151548"/>
                  <a:pt x="394496" y="153498"/>
                </a:cubicBezTo>
                <a:cubicBezTo>
                  <a:pt x="382336" y="155907"/>
                  <a:pt x="364726" y="157112"/>
                  <a:pt x="341667" y="157112"/>
                </a:cubicBezTo>
                <a:lnTo>
                  <a:pt x="308455" y="157112"/>
                </a:lnTo>
                <a:lnTo>
                  <a:pt x="308455" y="252273"/>
                </a:lnTo>
                <a:lnTo>
                  <a:pt x="257519" y="252273"/>
                </a:lnTo>
                <a:close/>
                <a:moveTo>
                  <a:pt x="0" y="0"/>
                </a:moveTo>
                <a:lnTo>
                  <a:pt x="50936" y="0"/>
                </a:lnTo>
                <a:lnTo>
                  <a:pt x="50936" y="136634"/>
                </a:lnTo>
                <a:cubicBezTo>
                  <a:pt x="50936" y="158316"/>
                  <a:pt x="51567" y="172370"/>
                  <a:pt x="52829" y="178794"/>
                </a:cubicBezTo>
                <a:cubicBezTo>
                  <a:pt x="55009" y="189119"/>
                  <a:pt x="60200" y="197408"/>
                  <a:pt x="68402" y="203660"/>
                </a:cubicBezTo>
                <a:cubicBezTo>
                  <a:pt x="76605" y="209912"/>
                  <a:pt x="87819" y="213038"/>
                  <a:pt x="102045" y="213038"/>
                </a:cubicBezTo>
                <a:cubicBezTo>
                  <a:pt x="116500" y="213038"/>
                  <a:pt x="127398" y="210084"/>
                  <a:pt x="134740" y="204176"/>
                </a:cubicBezTo>
                <a:cubicBezTo>
                  <a:pt x="142082" y="198268"/>
                  <a:pt x="146499" y="191012"/>
                  <a:pt x="147991" y="182408"/>
                </a:cubicBezTo>
                <a:cubicBezTo>
                  <a:pt x="149482" y="173804"/>
                  <a:pt x="150228" y="159521"/>
                  <a:pt x="150228" y="139559"/>
                </a:cubicBezTo>
                <a:lnTo>
                  <a:pt x="150228" y="0"/>
                </a:lnTo>
                <a:lnTo>
                  <a:pt x="201164" y="0"/>
                </a:lnTo>
                <a:lnTo>
                  <a:pt x="201164" y="132504"/>
                </a:lnTo>
                <a:cubicBezTo>
                  <a:pt x="201164" y="162790"/>
                  <a:pt x="199787" y="184186"/>
                  <a:pt x="197034" y="196691"/>
                </a:cubicBezTo>
                <a:cubicBezTo>
                  <a:pt x="194281" y="209195"/>
                  <a:pt x="189204" y="219750"/>
                  <a:pt x="181805" y="228354"/>
                </a:cubicBezTo>
                <a:cubicBezTo>
                  <a:pt x="174405" y="236958"/>
                  <a:pt x="164510" y="243813"/>
                  <a:pt x="152121" y="248918"/>
                </a:cubicBezTo>
                <a:cubicBezTo>
                  <a:pt x="139731" y="254023"/>
                  <a:pt x="123555" y="256575"/>
                  <a:pt x="103593" y="256575"/>
                </a:cubicBezTo>
                <a:cubicBezTo>
                  <a:pt x="79502" y="256575"/>
                  <a:pt x="61232" y="253793"/>
                  <a:pt x="48785" y="248229"/>
                </a:cubicBezTo>
                <a:cubicBezTo>
                  <a:pt x="36338" y="242665"/>
                  <a:pt x="26500" y="235438"/>
                  <a:pt x="19273" y="226547"/>
                </a:cubicBezTo>
                <a:cubicBezTo>
                  <a:pt x="12045" y="217656"/>
                  <a:pt x="7284" y="208335"/>
                  <a:pt x="4990" y="198583"/>
                </a:cubicBezTo>
                <a:cubicBezTo>
                  <a:pt x="1663" y="184129"/>
                  <a:pt x="0" y="162790"/>
                  <a:pt x="0" y="134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>
              <a:rot lat="10200000" lon="13200000" rev="10800000"/>
            </a:camera>
            <a:lightRig rig="threePt" dir="t"/>
          </a:scene3d>
          <a:sp3d extrusionH="5715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p3d contourW="12700">
              <a:contourClr>
                <a:schemeClr val="accent3">
                  <a:lumMod val="75000"/>
                </a:schemeClr>
              </a:contourClr>
            </a:sp3d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13B69-F095-4654-B872-05FB903BBEA1}"/>
              </a:ext>
            </a:extLst>
          </p:cNvPr>
          <p:cNvSpPr txBox="1"/>
          <p:nvPr/>
        </p:nvSpPr>
        <p:spPr>
          <a:xfrm>
            <a:off x="4413452" y="2222606"/>
            <a:ext cx="97433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1200000" lon="120000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0EE52-5D4D-4542-AC1C-6017317E511D}"/>
              </a:ext>
            </a:extLst>
          </p:cNvPr>
          <p:cNvSpPr txBox="1"/>
          <p:nvPr/>
        </p:nvSpPr>
        <p:spPr>
          <a:xfrm>
            <a:off x="6490778" y="4774475"/>
            <a:ext cx="97433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1200000" lon="120000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23">
            <a:extLst>
              <a:ext uri="{FF2B5EF4-FFF2-40B4-BE49-F238E27FC236}">
                <a16:creationId xmlns:a16="http://schemas.microsoft.com/office/drawing/2014/main" id="{0384F007-D838-4A64-B185-9794C5194A9D}"/>
              </a:ext>
            </a:extLst>
          </p:cNvPr>
          <p:cNvCxnSpPr/>
          <p:nvPr/>
        </p:nvCxnSpPr>
        <p:spPr>
          <a:xfrm>
            <a:off x="7519861" y="2951542"/>
            <a:ext cx="3546594" cy="0"/>
          </a:xfrm>
          <a:prstGeom prst="line">
            <a:avLst/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4">
            <a:extLst>
              <a:ext uri="{FF2B5EF4-FFF2-40B4-BE49-F238E27FC236}">
                <a16:creationId xmlns:a16="http://schemas.microsoft.com/office/drawing/2014/main" id="{0F95CED2-0568-4488-B4F2-BD4ACEB138B9}"/>
              </a:ext>
            </a:extLst>
          </p:cNvPr>
          <p:cNvCxnSpPr/>
          <p:nvPr/>
        </p:nvCxnSpPr>
        <p:spPr>
          <a:xfrm>
            <a:off x="1125546" y="4764747"/>
            <a:ext cx="3546594" cy="0"/>
          </a:xfrm>
          <a:prstGeom prst="line">
            <a:avLst/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>
            <a:extLst>
              <a:ext uri="{FF2B5EF4-FFF2-40B4-BE49-F238E27FC236}">
                <a16:creationId xmlns:a16="http://schemas.microsoft.com/office/drawing/2014/main" id="{5FFE6EBD-7437-4F55-9B91-F75605F1234D}"/>
              </a:ext>
            </a:extLst>
          </p:cNvPr>
          <p:cNvGrpSpPr/>
          <p:nvPr/>
        </p:nvGrpSpPr>
        <p:grpSpPr>
          <a:xfrm>
            <a:off x="1191148" y="4944666"/>
            <a:ext cx="3674074" cy="1011014"/>
            <a:chOff x="1005509" y="1940411"/>
            <a:chExt cx="1982315" cy="10110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4BFB92-5193-4308-98B7-01D4B1B42703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4C79D-EC00-4C0C-86CF-69C4EA4104A8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1E46F686-BAC1-4C34-93E8-FC24FF3C2FA7}"/>
              </a:ext>
            </a:extLst>
          </p:cNvPr>
          <p:cNvGrpSpPr/>
          <p:nvPr/>
        </p:nvGrpSpPr>
        <p:grpSpPr>
          <a:xfrm>
            <a:off x="7637344" y="1706012"/>
            <a:ext cx="3674074" cy="1011014"/>
            <a:chOff x="1005509" y="1940411"/>
            <a:chExt cx="1982315" cy="10110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CDB236-F2C9-40FA-8AE0-D028199803DC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89CCF1-2D8F-47A1-BD33-AB550E7BF7C0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ECF8EE69-2BC5-4A62-8888-01D6CF30D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869317"/>
              </p:ext>
            </p:extLst>
          </p:nvPr>
        </p:nvGraphicFramePr>
        <p:xfrm>
          <a:off x="6429276" y="2267920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D9D5767-7A23-4582-ADDD-9F62CBA8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151723"/>
              </p:ext>
            </p:extLst>
          </p:nvPr>
        </p:nvGraphicFramePr>
        <p:xfrm>
          <a:off x="8244202" y="2267920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BAD4D940-30B0-4C92-BC3F-A3D869DC2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876720"/>
              </p:ext>
            </p:extLst>
          </p:nvPr>
        </p:nvGraphicFramePr>
        <p:xfrm>
          <a:off x="10059127" y="2267920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9B4FC-B85F-429F-AC48-07559485A132}"/>
              </a:ext>
            </a:extLst>
          </p:cNvPr>
          <p:cNvSpPr txBox="1"/>
          <p:nvPr/>
        </p:nvSpPr>
        <p:spPr>
          <a:xfrm>
            <a:off x="8349524" y="342915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CDD1-363E-492E-BFB5-277440BD4A61}"/>
              </a:ext>
            </a:extLst>
          </p:cNvPr>
          <p:cNvSpPr txBox="1"/>
          <p:nvPr/>
        </p:nvSpPr>
        <p:spPr>
          <a:xfrm>
            <a:off x="6534598" y="342915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51903-FB9B-43A2-AE03-A368B4536719}"/>
              </a:ext>
            </a:extLst>
          </p:cNvPr>
          <p:cNvSpPr txBox="1"/>
          <p:nvPr/>
        </p:nvSpPr>
        <p:spPr>
          <a:xfrm>
            <a:off x="10164448" y="342915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45">
            <a:extLst>
              <a:ext uri="{FF2B5EF4-FFF2-40B4-BE49-F238E27FC236}">
                <a16:creationId xmlns:a16="http://schemas.microsoft.com/office/drawing/2014/main" id="{7F69BE95-20DB-4520-A644-E9120D58C046}"/>
              </a:ext>
            </a:extLst>
          </p:cNvPr>
          <p:cNvGrpSpPr/>
          <p:nvPr/>
        </p:nvGrpSpPr>
        <p:grpSpPr>
          <a:xfrm>
            <a:off x="1553744" y="5840413"/>
            <a:ext cx="3887009" cy="246221"/>
            <a:chOff x="3635896" y="1554111"/>
            <a:chExt cx="3887009" cy="246221"/>
          </a:xfrm>
        </p:grpSpPr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B95FC6B3-A771-447F-B382-0BEF5491F720}"/>
                </a:ext>
              </a:extLst>
            </p:cNvPr>
            <p:cNvGrpSpPr/>
            <p:nvPr/>
          </p:nvGrpSpPr>
          <p:grpSpPr>
            <a:xfrm>
              <a:off x="3635896" y="1554111"/>
              <a:ext cx="1296143" cy="246221"/>
              <a:chOff x="5119489" y="2139700"/>
              <a:chExt cx="1296143" cy="246221"/>
            </a:xfrm>
          </p:grpSpPr>
          <p:sp>
            <p:nvSpPr>
              <p:cNvPr id="17" name="Rectangle 53">
                <a:extLst>
                  <a:ext uri="{FF2B5EF4-FFF2-40B4-BE49-F238E27FC236}">
                    <a16:creationId xmlns:a16="http://schemas.microsoft.com/office/drawing/2014/main" id="{896BED6D-99CC-43DA-B908-E982E6B43248}"/>
                  </a:ext>
                </a:extLst>
              </p:cNvPr>
              <p:cNvSpPr/>
              <p:nvPr/>
            </p:nvSpPr>
            <p:spPr>
              <a:xfrm>
                <a:off x="5119489" y="2202984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7EC6B7-8D9A-401E-926D-07D6385DC686}"/>
                  </a:ext>
                </a:extLst>
              </p:cNvPr>
              <p:cNvSpPr txBox="1"/>
              <p:nvPr/>
            </p:nvSpPr>
            <p:spPr>
              <a:xfrm>
                <a:off x="5267955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47">
              <a:extLst>
                <a:ext uri="{FF2B5EF4-FFF2-40B4-BE49-F238E27FC236}">
                  <a16:creationId xmlns:a16="http://schemas.microsoft.com/office/drawing/2014/main" id="{CD72AE8B-F35B-424F-A20D-90F68FFBE947}"/>
                </a:ext>
              </a:extLst>
            </p:cNvPr>
            <p:cNvGrpSpPr/>
            <p:nvPr/>
          </p:nvGrpSpPr>
          <p:grpSpPr>
            <a:xfrm>
              <a:off x="4907650" y="1554111"/>
              <a:ext cx="1296143" cy="246221"/>
              <a:chOff x="4703120" y="2139700"/>
              <a:chExt cx="1296143" cy="246221"/>
            </a:xfrm>
          </p:grpSpPr>
          <p:sp>
            <p:nvSpPr>
              <p:cNvPr id="15" name="Rectangle 51">
                <a:extLst>
                  <a:ext uri="{FF2B5EF4-FFF2-40B4-BE49-F238E27FC236}">
                    <a16:creationId xmlns:a16="http://schemas.microsoft.com/office/drawing/2014/main" id="{90AA31A1-F7D5-4837-820C-1EC1ADA972F5}"/>
                  </a:ext>
                </a:extLst>
              </p:cNvPr>
              <p:cNvSpPr/>
              <p:nvPr/>
            </p:nvSpPr>
            <p:spPr>
              <a:xfrm>
                <a:off x="4703120" y="2202984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39FD67-3B3E-4C01-B53E-647F8E40D76B}"/>
                  </a:ext>
                </a:extLst>
              </p:cNvPr>
              <p:cNvSpPr txBox="1"/>
              <p:nvPr/>
            </p:nvSpPr>
            <p:spPr>
              <a:xfrm>
                <a:off x="4851586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48">
              <a:extLst>
                <a:ext uri="{FF2B5EF4-FFF2-40B4-BE49-F238E27FC236}">
                  <a16:creationId xmlns:a16="http://schemas.microsoft.com/office/drawing/2014/main" id="{3FE7C1D9-DD67-4586-B6CA-122DCD8EC4BA}"/>
                </a:ext>
              </a:extLst>
            </p:cNvPr>
            <p:cNvGrpSpPr/>
            <p:nvPr/>
          </p:nvGrpSpPr>
          <p:grpSpPr>
            <a:xfrm>
              <a:off x="6226762" y="1554111"/>
              <a:ext cx="1296143" cy="246221"/>
              <a:chOff x="4334109" y="2139700"/>
              <a:chExt cx="1296143" cy="246221"/>
            </a:xfrm>
          </p:grpSpPr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30D0AAD7-112D-4461-AA86-81807F8CDFD5}"/>
                  </a:ext>
                </a:extLst>
              </p:cNvPr>
              <p:cNvSpPr/>
              <p:nvPr/>
            </p:nvSpPr>
            <p:spPr>
              <a:xfrm>
                <a:off x="4334109" y="2202984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8F4E20-CD69-4D09-8DD0-DA88C90E2600}"/>
                  </a:ext>
                </a:extLst>
              </p:cNvPr>
              <p:cNvSpPr txBox="1"/>
              <p:nvPr/>
            </p:nvSpPr>
            <p:spPr>
              <a:xfrm>
                <a:off x="4482575" y="2139700"/>
                <a:ext cx="114767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C0E6A43-B170-4212-86E0-4B9C88F8B613}"/>
              </a:ext>
            </a:extLst>
          </p:cNvPr>
          <p:cNvSpPr txBox="1"/>
          <p:nvPr/>
        </p:nvSpPr>
        <p:spPr>
          <a:xfrm>
            <a:off x="6218889" y="173540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89B3C-722E-4068-90DD-D34BDE306C89}"/>
              </a:ext>
            </a:extLst>
          </p:cNvPr>
          <p:cNvSpPr txBox="1"/>
          <p:nvPr/>
        </p:nvSpPr>
        <p:spPr>
          <a:xfrm>
            <a:off x="8033815" y="173540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06D2D-4D0F-490E-B4EA-94B65F16E5C3}"/>
              </a:ext>
            </a:extLst>
          </p:cNvPr>
          <p:cNvSpPr txBox="1"/>
          <p:nvPr/>
        </p:nvSpPr>
        <p:spPr>
          <a:xfrm>
            <a:off x="9848740" y="173540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64">
            <a:extLst>
              <a:ext uri="{FF2B5EF4-FFF2-40B4-BE49-F238E27FC236}">
                <a16:creationId xmlns:a16="http://schemas.microsoft.com/office/drawing/2014/main" id="{EE7B4081-B9E4-4F13-9D1C-A4A9CBE68B5A}"/>
              </a:ext>
            </a:extLst>
          </p:cNvPr>
          <p:cNvGrpSpPr/>
          <p:nvPr/>
        </p:nvGrpSpPr>
        <p:grpSpPr>
          <a:xfrm>
            <a:off x="6296830" y="3976240"/>
            <a:ext cx="1342175" cy="1269023"/>
            <a:chOff x="4473971" y="3861048"/>
            <a:chExt cx="1399112" cy="12690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CA41F1-351A-4772-94CE-C9E58BBD3876}"/>
                </a:ext>
              </a:extLst>
            </p:cNvPr>
            <p:cNvSpPr txBox="1"/>
            <p:nvPr/>
          </p:nvSpPr>
          <p:spPr>
            <a:xfrm>
              <a:off x="4473972" y="4114408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223F98-42E6-47FC-8089-0283F7DBB070}"/>
                </a:ext>
              </a:extLst>
            </p:cNvPr>
            <p:cNvSpPr txBox="1"/>
            <p:nvPr/>
          </p:nvSpPr>
          <p:spPr>
            <a:xfrm>
              <a:off x="4473971" y="3861048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870FDBF-1DCE-4906-A1D0-D421ACEE2BF6}"/>
              </a:ext>
            </a:extLst>
          </p:cNvPr>
          <p:cNvGrpSpPr/>
          <p:nvPr/>
        </p:nvGrpSpPr>
        <p:grpSpPr>
          <a:xfrm>
            <a:off x="8111756" y="3976240"/>
            <a:ext cx="1342175" cy="1269023"/>
            <a:chOff x="5786611" y="3871669"/>
            <a:chExt cx="1399112" cy="12690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648E4-DD05-4FC2-9E0F-337782C3953E}"/>
                </a:ext>
              </a:extLst>
            </p:cNvPr>
            <p:cNvSpPr txBox="1"/>
            <p:nvPr/>
          </p:nvSpPr>
          <p:spPr>
            <a:xfrm>
              <a:off x="5786612" y="4125029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6C4CFB-BB24-4E46-8973-691DEED0EAD4}"/>
                </a:ext>
              </a:extLst>
            </p:cNvPr>
            <p:cNvSpPr txBox="1"/>
            <p:nvPr/>
          </p:nvSpPr>
          <p:spPr>
            <a:xfrm>
              <a:off x="5786611" y="3871669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70">
            <a:extLst>
              <a:ext uri="{FF2B5EF4-FFF2-40B4-BE49-F238E27FC236}">
                <a16:creationId xmlns:a16="http://schemas.microsoft.com/office/drawing/2014/main" id="{C41A152D-C13C-4D35-8CF7-5BDEF122B147}"/>
              </a:ext>
            </a:extLst>
          </p:cNvPr>
          <p:cNvGrpSpPr/>
          <p:nvPr/>
        </p:nvGrpSpPr>
        <p:grpSpPr>
          <a:xfrm>
            <a:off x="9902031" y="3976239"/>
            <a:ext cx="1391472" cy="1269023"/>
            <a:chOff x="7190264" y="3882290"/>
            <a:chExt cx="1399112" cy="12690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4B1D15-6507-429D-A3EE-8673B78BB46B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892A00-4615-4A0A-AC0A-DDB740F41B40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771CB9-887D-4D9B-8A24-36930C19CC8C}"/>
              </a:ext>
            </a:extLst>
          </p:cNvPr>
          <p:cNvSpPr txBox="1"/>
          <p:nvPr/>
        </p:nvSpPr>
        <p:spPr>
          <a:xfrm>
            <a:off x="6296830" y="5432946"/>
            <a:ext cx="483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86DA8687-9347-4FE2-9372-36868B072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095018"/>
              </p:ext>
            </p:extLst>
          </p:nvPr>
        </p:nvGraphicFramePr>
        <p:xfrm>
          <a:off x="898497" y="1716752"/>
          <a:ext cx="519750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2E3BE0D6-F35A-4CE7-A8CC-854A940C7002}"/>
              </a:ext>
            </a:extLst>
          </p:cNvPr>
          <p:cNvSpPr/>
          <p:nvPr/>
        </p:nvSpPr>
        <p:spPr>
          <a:xfrm>
            <a:off x="10391682" y="264550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4EBADE51-11EA-472D-B66D-06AE50D346EF}"/>
              </a:ext>
            </a:extLst>
          </p:cNvPr>
          <p:cNvSpPr>
            <a:spLocks noChangeAspect="1"/>
          </p:cNvSpPr>
          <p:nvPr/>
        </p:nvSpPr>
        <p:spPr>
          <a:xfrm>
            <a:off x="8506980" y="2630367"/>
            <a:ext cx="560342" cy="285057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DA8482B4-EF79-4CE3-8260-A956E820A22F}"/>
              </a:ext>
            </a:extLst>
          </p:cNvPr>
          <p:cNvSpPr/>
          <p:nvPr/>
        </p:nvSpPr>
        <p:spPr>
          <a:xfrm>
            <a:off x="6780945" y="2600300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>
            <a:extLst>
              <a:ext uri="{FF2B5EF4-FFF2-40B4-BE49-F238E27FC236}">
                <a16:creationId xmlns:a16="http://schemas.microsoft.com/office/drawing/2014/main" id="{AC811E52-1739-43A1-B184-3E15ED1F2C26}"/>
              </a:ext>
            </a:extLst>
          </p:cNvPr>
          <p:cNvGrpSpPr/>
          <p:nvPr/>
        </p:nvGrpSpPr>
        <p:grpSpPr>
          <a:xfrm>
            <a:off x="564861" y="3978231"/>
            <a:ext cx="3598578" cy="2114366"/>
            <a:chOff x="4822352" y="1916832"/>
            <a:chExt cx="3422056" cy="2114366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78EA7BFC-104D-4EFE-A8FE-A98834A45149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16DF7E-5CFA-4153-8193-1913041FFBA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BBD398-2766-4902-B767-7CD6F4E0D719}"/>
              </a:ext>
            </a:extLst>
          </p:cNvPr>
          <p:cNvSpPr txBox="1"/>
          <p:nvPr/>
        </p:nvSpPr>
        <p:spPr>
          <a:xfrm>
            <a:off x="496976" y="19607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BE99B-BF40-4D37-8C61-2A331C1F7D4E}"/>
              </a:ext>
            </a:extLst>
          </p:cNvPr>
          <p:cNvSpPr txBox="1"/>
          <p:nvPr/>
        </p:nvSpPr>
        <p:spPr>
          <a:xfrm>
            <a:off x="491180" y="107612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F763E17-C652-4E48-B743-44BD9395C493}"/>
              </a:ext>
            </a:extLst>
          </p:cNvPr>
          <p:cNvSpPr/>
          <p:nvPr/>
        </p:nvSpPr>
        <p:spPr>
          <a:xfrm>
            <a:off x="905346" y="4658632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B07A30B2-38B2-4471-AE55-C52D843ED63E}"/>
              </a:ext>
            </a:extLst>
          </p:cNvPr>
          <p:cNvSpPr/>
          <p:nvPr/>
        </p:nvSpPr>
        <p:spPr>
          <a:xfrm rot="18600000">
            <a:off x="2793223" y="4327960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3189D6CF-CFBE-46DB-A537-750066ED3923}"/>
              </a:ext>
            </a:extLst>
          </p:cNvPr>
          <p:cNvSpPr/>
          <p:nvPr/>
        </p:nvSpPr>
        <p:spPr>
          <a:xfrm>
            <a:off x="3496682" y="3997076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78E5BB4D-AE2B-4AAD-BC23-57033F58BA62}"/>
              </a:ext>
            </a:extLst>
          </p:cNvPr>
          <p:cNvSpPr/>
          <p:nvPr/>
        </p:nvSpPr>
        <p:spPr>
          <a:xfrm>
            <a:off x="6088018" y="3335520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79F67369-833F-4F46-8F39-DE9AFFABB04A}"/>
              </a:ext>
            </a:extLst>
          </p:cNvPr>
          <p:cNvSpPr/>
          <p:nvPr/>
        </p:nvSpPr>
        <p:spPr>
          <a:xfrm>
            <a:off x="8703025" y="2673964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A012F8B1-2554-470A-9018-62121E40B316}"/>
              </a:ext>
            </a:extLst>
          </p:cNvPr>
          <p:cNvGrpSpPr/>
          <p:nvPr/>
        </p:nvGrpSpPr>
        <p:grpSpPr>
          <a:xfrm>
            <a:off x="6956593" y="1826052"/>
            <a:ext cx="3619748" cy="716616"/>
            <a:chOff x="302738" y="4417056"/>
            <a:chExt cx="3619748" cy="7166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38396-6C4E-462D-90DC-049DBA1C42A3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FED22-36CA-4838-9816-4AA360C8D076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D9487B-D6CB-4175-90CF-62A4222DB166}"/>
              </a:ext>
            </a:extLst>
          </p:cNvPr>
          <p:cNvSpPr txBox="1"/>
          <p:nvPr/>
        </p:nvSpPr>
        <p:spPr>
          <a:xfrm>
            <a:off x="9237269" y="2800289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8F21DE50-D5EE-4E43-A614-92B7FCF97730}"/>
              </a:ext>
            </a:extLst>
          </p:cNvPr>
          <p:cNvGrpSpPr/>
          <p:nvPr/>
        </p:nvGrpSpPr>
        <p:grpSpPr>
          <a:xfrm>
            <a:off x="1324447" y="3144908"/>
            <a:ext cx="3619748" cy="716616"/>
            <a:chOff x="302738" y="4417056"/>
            <a:chExt cx="3619748" cy="7166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FDD3D9-8710-4820-BCC5-6B150E0CF59B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F94125-BD21-4C9E-8AFA-72FEAB1B0E77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14EB84-5D8A-40CD-B269-1F2B6ED5CFB8}"/>
              </a:ext>
            </a:extLst>
          </p:cNvPr>
          <p:cNvSpPr txBox="1"/>
          <p:nvPr/>
        </p:nvSpPr>
        <p:spPr>
          <a:xfrm>
            <a:off x="4054598" y="4137810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25">
            <a:extLst>
              <a:ext uri="{FF2B5EF4-FFF2-40B4-BE49-F238E27FC236}">
                <a16:creationId xmlns:a16="http://schemas.microsoft.com/office/drawing/2014/main" id="{C33CC51D-18DF-4CCD-83A4-71CE491F9316}"/>
              </a:ext>
            </a:extLst>
          </p:cNvPr>
          <p:cNvGrpSpPr/>
          <p:nvPr/>
        </p:nvGrpSpPr>
        <p:grpSpPr>
          <a:xfrm>
            <a:off x="7922965" y="4054670"/>
            <a:ext cx="3408061" cy="716616"/>
            <a:chOff x="302738" y="4417056"/>
            <a:chExt cx="3619748" cy="7166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E124AA-E22E-4E96-8EC3-60A1523518C0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EB0336-12C3-4449-BD53-F8C89E549E52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7E0D5BC-1E7B-415A-ADA8-D9DCD6D0FC00}"/>
              </a:ext>
            </a:extLst>
          </p:cNvPr>
          <p:cNvSpPr txBox="1"/>
          <p:nvPr/>
        </p:nvSpPr>
        <p:spPr>
          <a:xfrm>
            <a:off x="1463262" y="4797590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F846BB02-CF13-4AE3-BF6F-DAC8B121C9EC}"/>
              </a:ext>
            </a:extLst>
          </p:cNvPr>
          <p:cNvGrpSpPr/>
          <p:nvPr/>
        </p:nvGrpSpPr>
        <p:grpSpPr>
          <a:xfrm>
            <a:off x="2772646" y="5379444"/>
            <a:ext cx="3549273" cy="716616"/>
            <a:chOff x="302738" y="4417056"/>
            <a:chExt cx="3619748" cy="7166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1BCD9E-0B9A-424D-A367-F0A68035D963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BF9F0-179E-4F18-83BE-787A4351932C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83139B-1397-4C0D-9F27-EB7F960BD5E8}"/>
              </a:ext>
            </a:extLst>
          </p:cNvPr>
          <p:cNvSpPr txBox="1"/>
          <p:nvPr/>
        </p:nvSpPr>
        <p:spPr>
          <a:xfrm>
            <a:off x="6645934" y="3481152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F2B1C655-A0A8-46ED-ACE0-7DB498561DE3}"/>
              </a:ext>
            </a:extLst>
          </p:cNvPr>
          <p:cNvCxnSpPr/>
          <p:nvPr/>
        </p:nvCxnSpPr>
        <p:spPr>
          <a:xfrm rot="16200000" flipH="1">
            <a:off x="2164451" y="5372693"/>
            <a:ext cx="465045" cy="360037"/>
          </a:xfrm>
          <a:prstGeom prst="bentConnector3">
            <a:avLst>
              <a:gd name="adj1" fmla="val 99156"/>
            </a:avLst>
          </a:prstGeom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4">
            <a:extLst>
              <a:ext uri="{FF2B5EF4-FFF2-40B4-BE49-F238E27FC236}">
                <a16:creationId xmlns:a16="http://schemas.microsoft.com/office/drawing/2014/main" id="{2C220F52-9ACE-4AC4-8300-FD0A8A6FBBDA}"/>
              </a:ext>
            </a:extLst>
          </p:cNvPr>
          <p:cNvCxnSpPr/>
          <p:nvPr/>
        </p:nvCxnSpPr>
        <p:spPr>
          <a:xfrm rot="16200000" flipH="1">
            <a:off x="7340077" y="4052319"/>
            <a:ext cx="465045" cy="360037"/>
          </a:xfrm>
          <a:prstGeom prst="bentConnector3">
            <a:avLst>
              <a:gd name="adj1" fmla="val 99156"/>
            </a:avLst>
          </a:prstGeom>
          <a:ln w="2540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EE33640D-AD7A-4D82-80A2-64F7565530DE}"/>
              </a:ext>
            </a:extLst>
          </p:cNvPr>
          <p:cNvSpPr/>
          <p:nvPr/>
        </p:nvSpPr>
        <p:spPr>
          <a:xfrm rot="18600000">
            <a:off x="5378425" y="3663318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44392D05-EE54-4B4A-BBF4-9393AB7EA55B}"/>
              </a:ext>
            </a:extLst>
          </p:cNvPr>
          <p:cNvSpPr/>
          <p:nvPr/>
        </p:nvSpPr>
        <p:spPr>
          <a:xfrm rot="18600000">
            <a:off x="7985610" y="3010669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8" name="Elbow Connector 44">
            <a:extLst>
              <a:ext uri="{FF2B5EF4-FFF2-40B4-BE49-F238E27FC236}">
                <a16:creationId xmlns:a16="http://schemas.microsoft.com/office/drawing/2014/main" id="{479649A9-811B-4A15-A06A-B29116A2A6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1800" y="3519604"/>
            <a:ext cx="465045" cy="360037"/>
          </a:xfrm>
          <a:prstGeom prst="bentConnector3">
            <a:avLst>
              <a:gd name="adj1" fmla="val 99156"/>
            </a:avLst>
          </a:prstGeom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4">
            <a:extLst>
              <a:ext uri="{FF2B5EF4-FFF2-40B4-BE49-F238E27FC236}">
                <a16:creationId xmlns:a16="http://schemas.microsoft.com/office/drawing/2014/main" id="{34C6CB1B-9627-4254-9DB2-3E29AA7A20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2929" y="2159521"/>
            <a:ext cx="465045" cy="360037"/>
          </a:xfrm>
          <a:prstGeom prst="bentConnector3">
            <a:avLst>
              <a:gd name="adj1" fmla="val 99156"/>
            </a:avLst>
          </a:prstGeom>
          <a:ln w="254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ie 3">
            <a:extLst>
              <a:ext uri="{FF2B5EF4-FFF2-40B4-BE49-F238E27FC236}">
                <a16:creationId xmlns:a16="http://schemas.microsoft.com/office/drawing/2014/main" id="{1147CCD6-8D97-4BD3-8769-E9A6D4B2F58C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16184660"/>
              <a:gd name="adj2" fmla="val 114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Pie 4">
            <a:extLst>
              <a:ext uri="{FF2B5EF4-FFF2-40B4-BE49-F238E27FC236}">
                <a16:creationId xmlns:a16="http://schemas.microsoft.com/office/drawing/2014/main" id="{6F9363CF-E716-45C4-85D8-0094DB388269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10776358"/>
              <a:gd name="adj2" fmla="val 162412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0F75A0A5-620A-4548-A4EF-18F6090340BD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21595581"/>
              <a:gd name="adj2" fmla="val 5384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Pie 6">
            <a:extLst>
              <a:ext uri="{FF2B5EF4-FFF2-40B4-BE49-F238E27FC236}">
                <a16:creationId xmlns:a16="http://schemas.microsoft.com/office/drawing/2014/main" id="{935080EA-264A-43EB-8E64-CB9DDC3C2A38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5382273"/>
              <a:gd name="adj2" fmla="val 112489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4DA82-0D05-43AC-BB91-08FA1DD7E9DB}"/>
              </a:ext>
            </a:extLst>
          </p:cNvPr>
          <p:cNvSpPr txBox="1"/>
          <p:nvPr/>
        </p:nvSpPr>
        <p:spPr>
          <a:xfrm>
            <a:off x="5563184" y="4516678"/>
            <a:ext cx="1060972" cy="19391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1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120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F16BEB7-139E-405B-9671-4DFD46368B32}"/>
              </a:ext>
            </a:extLst>
          </p:cNvPr>
          <p:cNvSpPr/>
          <p:nvPr/>
        </p:nvSpPr>
        <p:spPr>
          <a:xfrm>
            <a:off x="7248128" y="3923116"/>
            <a:ext cx="720080" cy="452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EBA7F-9873-4259-A5D1-474B42219C80}"/>
              </a:ext>
            </a:extLst>
          </p:cNvPr>
          <p:cNvSpPr txBox="1"/>
          <p:nvPr/>
        </p:nvSpPr>
        <p:spPr>
          <a:xfrm>
            <a:off x="7076728" y="2984044"/>
            <a:ext cx="1060972" cy="1969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201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122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D5F9DC9-6DE8-4A90-964E-1C0CA8FFD49E}"/>
              </a:ext>
            </a:extLst>
          </p:cNvPr>
          <p:cNvSpPr/>
          <p:nvPr/>
        </p:nvSpPr>
        <p:spPr>
          <a:xfrm>
            <a:off x="5951984" y="2470105"/>
            <a:ext cx="432048" cy="398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C1F0C3E-1FE1-4368-A68A-8907A69F47A8}"/>
              </a:ext>
            </a:extLst>
          </p:cNvPr>
          <p:cNvSpPr/>
          <p:nvPr/>
        </p:nvSpPr>
        <p:spPr>
          <a:xfrm>
            <a:off x="5777488" y="2020971"/>
            <a:ext cx="432048" cy="3982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0D1F4E8-1682-45F7-A64E-05E94110EF35}"/>
              </a:ext>
            </a:extLst>
          </p:cNvPr>
          <p:cNvSpPr/>
          <p:nvPr/>
        </p:nvSpPr>
        <p:spPr>
          <a:xfrm>
            <a:off x="4162976" y="3588471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FA002F1-6A2D-460D-AD5A-0ADB37789C3A}"/>
              </a:ext>
            </a:extLst>
          </p:cNvPr>
          <p:cNvSpPr/>
          <p:nvPr/>
        </p:nvSpPr>
        <p:spPr>
          <a:xfrm>
            <a:off x="4745450" y="3588471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1C4D-DEA7-45FC-91CF-84A68FE42F91}"/>
              </a:ext>
            </a:extLst>
          </p:cNvPr>
          <p:cNvSpPr txBox="1"/>
          <p:nvPr/>
        </p:nvSpPr>
        <p:spPr>
          <a:xfrm>
            <a:off x="3935311" y="3114849"/>
            <a:ext cx="1313628" cy="1708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1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10501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2FAA0B5A-6EFC-4F99-97AB-114850494DC8}"/>
              </a:ext>
            </a:extLst>
          </p:cNvPr>
          <p:cNvGrpSpPr/>
          <p:nvPr/>
        </p:nvGrpSpPr>
        <p:grpSpPr>
          <a:xfrm>
            <a:off x="878641" y="1772817"/>
            <a:ext cx="3070593" cy="1477328"/>
            <a:chOff x="3017859" y="4283314"/>
            <a:chExt cx="1884412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F45E76-B59D-4391-994C-00475DB3F389}"/>
                </a:ext>
              </a:extLst>
            </p:cNvPr>
            <p:cNvSpPr txBox="1"/>
            <p:nvPr/>
          </p:nvSpPr>
          <p:spPr>
            <a:xfrm>
              <a:off x="3017859" y="4560313"/>
              <a:ext cx="1884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4C943-DFBA-4FB0-A789-39224043C4E5}"/>
                </a:ext>
              </a:extLst>
            </p:cNvPr>
            <p:cNvSpPr txBox="1"/>
            <p:nvPr/>
          </p:nvSpPr>
          <p:spPr>
            <a:xfrm>
              <a:off x="3017859" y="4283314"/>
              <a:ext cx="188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D6655ED-9C2F-40EE-A1FA-698E17A3A8A1}"/>
              </a:ext>
            </a:extLst>
          </p:cNvPr>
          <p:cNvGrpSpPr/>
          <p:nvPr/>
        </p:nvGrpSpPr>
        <p:grpSpPr>
          <a:xfrm>
            <a:off x="878639" y="4578362"/>
            <a:ext cx="3070593" cy="1477328"/>
            <a:chOff x="3017860" y="4283314"/>
            <a:chExt cx="1900470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F51BEA-9F64-4F34-8B8A-E8E02B51C3DF}"/>
                </a:ext>
              </a:extLst>
            </p:cNvPr>
            <p:cNvSpPr txBox="1"/>
            <p:nvPr/>
          </p:nvSpPr>
          <p:spPr>
            <a:xfrm>
              <a:off x="3017861" y="4560313"/>
              <a:ext cx="1900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D99EB3-D9BD-4B4F-9CC6-BA2063EFB3BC}"/>
                </a:ext>
              </a:extLst>
            </p:cNvPr>
            <p:cNvSpPr txBox="1"/>
            <p:nvPr/>
          </p:nvSpPr>
          <p:spPr>
            <a:xfrm>
              <a:off x="3017860" y="4283314"/>
              <a:ext cx="190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FDDB2284-06F7-4302-A91F-A65D2857ACB2}"/>
              </a:ext>
            </a:extLst>
          </p:cNvPr>
          <p:cNvGrpSpPr/>
          <p:nvPr/>
        </p:nvGrpSpPr>
        <p:grpSpPr>
          <a:xfrm>
            <a:off x="8152690" y="1772817"/>
            <a:ext cx="3132724" cy="1292662"/>
            <a:chOff x="3013798" y="4283314"/>
            <a:chExt cx="192439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A1E14A-1943-4F8E-B428-51A6AD91CB82}"/>
                </a:ext>
              </a:extLst>
            </p:cNvPr>
            <p:cNvSpPr txBox="1"/>
            <p:nvPr/>
          </p:nvSpPr>
          <p:spPr>
            <a:xfrm>
              <a:off x="3019946" y="4560313"/>
              <a:ext cx="19182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DC58F6-F01D-460C-8419-086473E4D6C3}"/>
                </a:ext>
              </a:extLst>
            </p:cNvPr>
            <p:cNvSpPr txBox="1"/>
            <p:nvPr/>
          </p:nvSpPr>
          <p:spPr>
            <a:xfrm>
              <a:off x="3013798" y="4283314"/>
              <a:ext cx="1924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33AD1242-7E82-4B10-9EAD-611A080DED38}"/>
              </a:ext>
            </a:extLst>
          </p:cNvPr>
          <p:cNvGrpSpPr/>
          <p:nvPr/>
        </p:nvGrpSpPr>
        <p:grpSpPr>
          <a:xfrm>
            <a:off x="8214614" y="4578362"/>
            <a:ext cx="3070800" cy="1477328"/>
            <a:chOff x="3021852" y="4283314"/>
            <a:chExt cx="1917636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203066-F5DA-42D4-AE25-CB09C07184CE}"/>
                </a:ext>
              </a:extLst>
            </p:cNvPr>
            <p:cNvSpPr txBox="1"/>
            <p:nvPr/>
          </p:nvSpPr>
          <p:spPr>
            <a:xfrm>
              <a:off x="3021852" y="4560313"/>
              <a:ext cx="1917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01B0D0-8F72-430F-BC96-E01ADBEB428D}"/>
                </a:ext>
              </a:extLst>
            </p:cNvPr>
            <p:cNvSpPr txBox="1"/>
            <p:nvPr/>
          </p:nvSpPr>
          <p:spPr>
            <a:xfrm>
              <a:off x="3021853" y="4283314"/>
              <a:ext cx="191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7">
            <a:extLst>
              <a:ext uri="{FF2B5EF4-FFF2-40B4-BE49-F238E27FC236}">
                <a16:creationId xmlns:a16="http://schemas.microsoft.com/office/drawing/2014/main" id="{FCA09846-AAD5-44D0-8CF3-D1D9E3AAB77B}"/>
              </a:ext>
            </a:extLst>
          </p:cNvPr>
          <p:cNvSpPr/>
          <p:nvPr/>
        </p:nvSpPr>
        <p:spPr>
          <a:xfrm>
            <a:off x="4400320" y="466988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804A77C2-EE42-43F5-83AE-743F4677323D}"/>
              </a:ext>
            </a:extLst>
          </p:cNvPr>
          <p:cNvSpPr/>
          <p:nvPr/>
        </p:nvSpPr>
        <p:spPr>
          <a:xfrm>
            <a:off x="6670289" y="466988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A9F94986-26DC-425F-B346-FC8F19DC3AF2}"/>
              </a:ext>
            </a:extLst>
          </p:cNvPr>
          <p:cNvSpPr/>
          <p:nvPr/>
        </p:nvSpPr>
        <p:spPr>
          <a:xfrm>
            <a:off x="4400320" y="2548752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D9C655E5-AD19-43D5-9E64-E0C41F76622D}"/>
              </a:ext>
            </a:extLst>
          </p:cNvPr>
          <p:cNvSpPr/>
          <p:nvPr/>
        </p:nvSpPr>
        <p:spPr>
          <a:xfrm>
            <a:off x="6670289" y="2548752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3CCCB-E283-4A52-80A0-7A9E673688DC}"/>
              </a:ext>
            </a:extLst>
          </p:cNvPr>
          <p:cNvSpPr txBox="1"/>
          <p:nvPr/>
        </p:nvSpPr>
        <p:spPr>
          <a:xfrm>
            <a:off x="5581600" y="1480438"/>
            <a:ext cx="1060972" cy="1908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801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118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386599A6-154A-405A-A78A-2FB610D439F3}"/>
              </a:ext>
            </a:extLst>
          </p:cNvPr>
          <p:cNvSpPr/>
          <p:nvPr/>
        </p:nvSpPr>
        <p:spPr>
          <a:xfrm>
            <a:off x="5110615" y="3019679"/>
            <a:ext cx="1934311" cy="19343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12154F1E-584D-4462-BC18-F57627543E3E}"/>
              </a:ext>
            </a:extLst>
          </p:cNvPr>
          <p:cNvSpPr/>
          <p:nvPr/>
        </p:nvSpPr>
        <p:spPr>
          <a:xfrm rot="16200000">
            <a:off x="5639480" y="3492294"/>
            <a:ext cx="892461" cy="89304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">
            <a:extLst>
              <a:ext uri="{FF2B5EF4-FFF2-40B4-BE49-F238E27FC236}">
                <a16:creationId xmlns:a16="http://schemas.microsoft.com/office/drawing/2014/main" id="{600DC848-2688-45A8-97B2-8BC0714145BC}"/>
              </a:ext>
            </a:extLst>
          </p:cNvPr>
          <p:cNvGrpSpPr/>
          <p:nvPr/>
        </p:nvGrpSpPr>
        <p:grpSpPr>
          <a:xfrm>
            <a:off x="883520" y="5068822"/>
            <a:ext cx="5168054" cy="1071006"/>
            <a:chOff x="883520" y="4996904"/>
            <a:chExt cx="5168054" cy="1071006"/>
          </a:xfrm>
        </p:grpSpPr>
        <p:sp>
          <p:nvSpPr>
            <p:cNvPr id="18" name="직사각형 31">
              <a:extLst>
                <a:ext uri="{FF2B5EF4-FFF2-40B4-BE49-F238E27FC236}">
                  <a16:creationId xmlns:a16="http://schemas.microsoft.com/office/drawing/2014/main" id="{3209B0D7-11D4-45AC-B480-4DF5517C1723}"/>
                </a:ext>
              </a:extLst>
            </p:cNvPr>
            <p:cNvSpPr/>
            <p:nvPr userDrawn="1"/>
          </p:nvSpPr>
          <p:spPr>
            <a:xfrm flipH="1">
              <a:off x="883520" y="4997368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32">
              <a:extLst>
                <a:ext uri="{FF2B5EF4-FFF2-40B4-BE49-F238E27FC236}">
                  <a16:creationId xmlns:a16="http://schemas.microsoft.com/office/drawing/2014/main" id="{E6BC8079-CDA5-4A5F-A61E-89488ABD2A49}"/>
                </a:ext>
              </a:extLst>
            </p:cNvPr>
            <p:cNvSpPr/>
            <p:nvPr userDrawn="1"/>
          </p:nvSpPr>
          <p:spPr>
            <a:xfrm flipH="1">
              <a:off x="883520" y="5373438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33">
              <a:extLst>
                <a:ext uri="{FF2B5EF4-FFF2-40B4-BE49-F238E27FC236}">
                  <a16:creationId xmlns:a16="http://schemas.microsoft.com/office/drawing/2014/main" id="{52A12FAE-1BAE-4977-BE01-2CB4D13EC14A}"/>
                </a:ext>
              </a:extLst>
            </p:cNvPr>
            <p:cNvSpPr/>
            <p:nvPr userDrawn="1"/>
          </p:nvSpPr>
          <p:spPr>
            <a:xfrm flipH="1">
              <a:off x="883520" y="5749510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CEB31C23-0949-4601-BF56-DBB6052BE112}"/>
                </a:ext>
              </a:extLst>
            </p:cNvPr>
            <p:cNvSpPr/>
            <p:nvPr userDrawn="1"/>
          </p:nvSpPr>
          <p:spPr>
            <a:xfrm flipH="1">
              <a:off x="5817564" y="4996904"/>
              <a:ext cx="193643" cy="256265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F762474-B86C-4CDD-99FB-555A30BDED12}"/>
                </a:ext>
              </a:extLst>
            </p:cNvPr>
            <p:cNvSpPr/>
            <p:nvPr userDrawn="1"/>
          </p:nvSpPr>
          <p:spPr>
            <a:xfrm rot="18900000" flipH="1">
              <a:off x="5813084" y="5704681"/>
              <a:ext cx="202603" cy="36322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C5045F97-72FA-4038-8487-45311F5497EC}"/>
                </a:ext>
              </a:extLst>
            </p:cNvPr>
            <p:cNvSpPr/>
            <p:nvPr userDrawn="1"/>
          </p:nvSpPr>
          <p:spPr>
            <a:xfrm flipH="1">
              <a:off x="5777197" y="5390661"/>
              <a:ext cx="274377" cy="256841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2B160E-68AE-475E-AEAF-350026D7E51C}"/>
              </a:ext>
            </a:extLst>
          </p:cNvPr>
          <p:cNvSpPr txBox="1"/>
          <p:nvPr/>
        </p:nvSpPr>
        <p:spPr>
          <a:xfrm>
            <a:off x="660913" y="387300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94CEBB2E-C658-4DB9-A245-F02F41C2B541}"/>
              </a:ext>
            </a:extLst>
          </p:cNvPr>
          <p:cNvSpPr/>
          <p:nvPr/>
        </p:nvSpPr>
        <p:spPr>
          <a:xfrm>
            <a:off x="7275681" y="487195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619B66-1A02-4A5D-BD4D-103E5833006C}"/>
              </a:ext>
            </a:extLst>
          </p:cNvPr>
          <p:cNvSpPr txBox="1"/>
          <p:nvPr/>
        </p:nvSpPr>
        <p:spPr>
          <a:xfrm>
            <a:off x="7275681" y="5409362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73AAE79-48B2-4EC9-A5B0-65332F2B95C6}"/>
              </a:ext>
            </a:extLst>
          </p:cNvPr>
          <p:cNvSpPr/>
          <p:nvPr/>
        </p:nvSpPr>
        <p:spPr>
          <a:xfrm>
            <a:off x="8841387" y="175245"/>
            <a:ext cx="1226741" cy="1468001"/>
          </a:xfrm>
          <a:custGeom>
            <a:avLst/>
            <a:gdLst>
              <a:gd name="connsiteX0" fmla="*/ 624421 w 840723"/>
              <a:gd name="connsiteY0" fmla="*/ 706281 h 1006066"/>
              <a:gd name="connsiteX1" fmla="*/ 657818 w 840723"/>
              <a:gd name="connsiteY1" fmla="*/ 714708 h 1006066"/>
              <a:gd name="connsiteX2" fmla="*/ 773236 w 840723"/>
              <a:gd name="connsiteY2" fmla="*/ 757485 h 1006066"/>
              <a:gd name="connsiteX3" fmla="*/ 816888 w 840723"/>
              <a:gd name="connsiteY3" fmla="*/ 791426 h 1006066"/>
              <a:gd name="connsiteX4" fmla="*/ 817179 w 840723"/>
              <a:gd name="connsiteY4" fmla="*/ 902765 h 1006066"/>
              <a:gd name="connsiteX5" fmla="*/ 700013 w 840723"/>
              <a:gd name="connsiteY5" fmla="*/ 967976 h 1006066"/>
              <a:gd name="connsiteX6" fmla="*/ 371435 w 840723"/>
              <a:gd name="connsiteY6" fmla="*/ 1004878 h 1006066"/>
              <a:gd name="connsiteX7" fmla="*/ 112728 w 840723"/>
              <a:gd name="connsiteY7" fmla="*/ 957487 h 1006066"/>
              <a:gd name="connsiteX8" fmla="*/ 31980 w 840723"/>
              <a:gd name="connsiteY8" fmla="*/ 910048 h 1006066"/>
              <a:gd name="connsiteX9" fmla="*/ 33193 w 840723"/>
              <a:gd name="connsiteY9" fmla="*/ 781666 h 1006066"/>
              <a:gd name="connsiteX10" fmla="*/ 172403 w 840723"/>
              <a:gd name="connsiteY10" fmla="*/ 716455 h 1006066"/>
              <a:gd name="connsiteX11" fmla="*/ 181920 w 840723"/>
              <a:gd name="connsiteY11" fmla="*/ 714513 h 1006066"/>
              <a:gd name="connsiteX12" fmla="*/ 271361 w 840723"/>
              <a:gd name="connsiteY12" fmla="*/ 754912 h 1006066"/>
              <a:gd name="connsiteX13" fmla="*/ 184834 w 840723"/>
              <a:gd name="connsiteY13" fmla="*/ 774189 h 1006066"/>
              <a:gd name="connsiteX14" fmla="*/ 96996 w 840723"/>
              <a:gd name="connsiteY14" fmla="*/ 808032 h 1006066"/>
              <a:gd name="connsiteX15" fmla="*/ 95976 w 840723"/>
              <a:gd name="connsiteY15" fmla="*/ 884702 h 1006066"/>
              <a:gd name="connsiteX16" fmla="*/ 233147 w 840723"/>
              <a:gd name="connsiteY16" fmla="*/ 930150 h 1006066"/>
              <a:gd name="connsiteX17" fmla="*/ 675056 w 840723"/>
              <a:gd name="connsiteY17" fmla="*/ 914370 h 1006066"/>
              <a:gd name="connsiteX18" fmla="*/ 756484 w 840723"/>
              <a:gd name="connsiteY18" fmla="*/ 878001 h 1006066"/>
              <a:gd name="connsiteX19" fmla="*/ 755222 w 840723"/>
              <a:gd name="connsiteY19" fmla="*/ 815413 h 1006066"/>
              <a:gd name="connsiteX20" fmla="*/ 636211 w 840723"/>
              <a:gd name="connsiteY20" fmla="*/ 769284 h 1006066"/>
              <a:gd name="connsiteX21" fmla="*/ 571000 w 840723"/>
              <a:gd name="connsiteY21" fmla="*/ 755883 h 1006066"/>
              <a:gd name="connsiteX22" fmla="*/ 571243 w 840723"/>
              <a:gd name="connsiteY22" fmla="*/ 751756 h 1006066"/>
              <a:gd name="connsiteX23" fmla="*/ 624421 w 840723"/>
              <a:gd name="connsiteY23" fmla="*/ 706281 h 1006066"/>
              <a:gd name="connsiteX24" fmla="*/ 420428 w 840723"/>
              <a:gd name="connsiteY24" fmla="*/ 188798 h 1006066"/>
              <a:gd name="connsiteX25" fmla="*/ 326132 w 840723"/>
              <a:gd name="connsiteY25" fmla="*/ 282656 h 1006066"/>
              <a:gd name="connsiteX26" fmla="*/ 419554 w 840723"/>
              <a:gd name="connsiteY26" fmla="*/ 376904 h 1006066"/>
              <a:gd name="connsiteX27" fmla="*/ 515063 w 840723"/>
              <a:gd name="connsiteY27" fmla="*/ 284744 h 1006066"/>
              <a:gd name="connsiteX28" fmla="*/ 420428 w 840723"/>
              <a:gd name="connsiteY28" fmla="*/ 188798 h 1006066"/>
              <a:gd name="connsiteX29" fmla="*/ 437781 w 840723"/>
              <a:gd name="connsiteY29" fmla="*/ 605 h 1006066"/>
              <a:gd name="connsiteX30" fmla="*/ 700790 w 840723"/>
              <a:gd name="connsiteY30" fmla="*/ 243132 h 1006066"/>
              <a:gd name="connsiteX31" fmla="*/ 675784 w 840723"/>
              <a:gd name="connsiteY31" fmla="*/ 441046 h 1006066"/>
              <a:gd name="connsiteX32" fmla="*/ 437616 w 840723"/>
              <a:gd name="connsiteY32" fmla="*/ 856055 h 1006066"/>
              <a:gd name="connsiteX33" fmla="*/ 422176 w 840723"/>
              <a:gd name="connsiteY33" fmla="*/ 875040 h 1006066"/>
              <a:gd name="connsiteX34" fmla="*/ 241353 w 840723"/>
              <a:gd name="connsiteY34" fmla="*/ 624102 h 1006066"/>
              <a:gd name="connsiteX35" fmla="*/ 138754 w 840723"/>
              <a:gd name="connsiteY35" fmla="*/ 317957 h 1006066"/>
              <a:gd name="connsiteX36" fmla="*/ 379446 w 840723"/>
              <a:gd name="connsiteY36" fmla="*/ 2585 h 1006066"/>
              <a:gd name="connsiteX37" fmla="*/ 437781 w 840723"/>
              <a:gd name="connsiteY37" fmla="*/ 605 h 100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0723" h="1006066">
                <a:moveTo>
                  <a:pt x="624421" y="706281"/>
                </a:moveTo>
                <a:cubicBezTo>
                  <a:pt x="632915" y="707628"/>
                  <a:pt x="643603" y="710605"/>
                  <a:pt x="657818" y="714708"/>
                </a:cubicBezTo>
                <a:cubicBezTo>
                  <a:pt x="697197" y="726021"/>
                  <a:pt x="735702" y="741025"/>
                  <a:pt x="773236" y="757485"/>
                </a:cubicBezTo>
                <a:cubicBezTo>
                  <a:pt x="789648" y="764672"/>
                  <a:pt x="804409" y="778025"/>
                  <a:pt x="816888" y="791426"/>
                </a:cubicBezTo>
                <a:cubicBezTo>
                  <a:pt x="848838" y="825658"/>
                  <a:pt x="848401" y="867707"/>
                  <a:pt x="817179" y="902765"/>
                </a:cubicBezTo>
                <a:cubicBezTo>
                  <a:pt x="785763" y="938017"/>
                  <a:pt x="743422" y="954574"/>
                  <a:pt x="700013" y="967976"/>
                </a:cubicBezTo>
                <a:cubicBezTo>
                  <a:pt x="592947" y="1001140"/>
                  <a:pt x="482774" y="1009540"/>
                  <a:pt x="371435" y="1004878"/>
                </a:cubicBezTo>
                <a:cubicBezTo>
                  <a:pt x="283111" y="1001188"/>
                  <a:pt x="195419" y="990797"/>
                  <a:pt x="112728" y="957487"/>
                </a:cubicBezTo>
                <a:cubicBezTo>
                  <a:pt x="83983" y="945883"/>
                  <a:pt x="55335" y="930150"/>
                  <a:pt x="31980" y="910048"/>
                </a:cubicBezTo>
                <a:cubicBezTo>
                  <a:pt x="-11867" y="872272"/>
                  <a:pt x="-9827" y="820802"/>
                  <a:pt x="33193" y="781666"/>
                </a:cubicBezTo>
                <a:cubicBezTo>
                  <a:pt x="72767" y="745686"/>
                  <a:pt x="122634" y="730974"/>
                  <a:pt x="172403" y="716455"/>
                </a:cubicBezTo>
                <a:cubicBezTo>
                  <a:pt x="175511" y="715533"/>
                  <a:pt x="178764" y="715290"/>
                  <a:pt x="181920" y="714513"/>
                </a:cubicBezTo>
                <a:cubicBezTo>
                  <a:pt x="239702" y="700286"/>
                  <a:pt x="239702" y="700286"/>
                  <a:pt x="271361" y="754912"/>
                </a:cubicBezTo>
                <a:cubicBezTo>
                  <a:pt x="242033" y="761273"/>
                  <a:pt x="212802" y="765691"/>
                  <a:pt x="184834" y="774189"/>
                </a:cubicBezTo>
                <a:cubicBezTo>
                  <a:pt x="154875" y="783269"/>
                  <a:pt x="124721" y="793708"/>
                  <a:pt x="96996" y="808032"/>
                </a:cubicBezTo>
                <a:cubicBezTo>
                  <a:pt x="47226" y="833767"/>
                  <a:pt x="45915" y="861201"/>
                  <a:pt x="95976" y="884702"/>
                </a:cubicBezTo>
                <a:cubicBezTo>
                  <a:pt x="139337" y="905047"/>
                  <a:pt x="186145" y="921265"/>
                  <a:pt x="233147" y="930150"/>
                </a:cubicBezTo>
                <a:cubicBezTo>
                  <a:pt x="381194" y="958119"/>
                  <a:pt x="529242" y="955691"/>
                  <a:pt x="675056" y="914370"/>
                </a:cubicBezTo>
                <a:cubicBezTo>
                  <a:pt x="703412" y="906358"/>
                  <a:pt x="731235" y="893345"/>
                  <a:pt x="756484" y="878001"/>
                </a:cubicBezTo>
                <a:cubicBezTo>
                  <a:pt x="791444" y="856782"/>
                  <a:pt x="791784" y="834398"/>
                  <a:pt x="755222" y="815413"/>
                </a:cubicBezTo>
                <a:cubicBezTo>
                  <a:pt x="717688" y="795893"/>
                  <a:pt x="676561" y="782880"/>
                  <a:pt x="636211" y="769284"/>
                </a:cubicBezTo>
                <a:cubicBezTo>
                  <a:pt x="615817" y="762390"/>
                  <a:pt x="593724" y="760399"/>
                  <a:pt x="571000" y="755883"/>
                </a:cubicBezTo>
                <a:cubicBezTo>
                  <a:pt x="571146" y="753212"/>
                  <a:pt x="570951" y="752338"/>
                  <a:pt x="571243" y="751756"/>
                </a:cubicBezTo>
                <a:cubicBezTo>
                  <a:pt x="593202" y="712863"/>
                  <a:pt x="598938" y="702238"/>
                  <a:pt x="624421" y="706281"/>
                </a:cubicBezTo>
                <a:close/>
                <a:moveTo>
                  <a:pt x="420428" y="188798"/>
                </a:moveTo>
                <a:cubicBezTo>
                  <a:pt x="368958" y="188895"/>
                  <a:pt x="326423" y="231236"/>
                  <a:pt x="326132" y="282656"/>
                </a:cubicBezTo>
                <a:cubicBezTo>
                  <a:pt x="325792" y="334320"/>
                  <a:pt x="367550" y="376418"/>
                  <a:pt x="419554" y="376904"/>
                </a:cubicBezTo>
                <a:cubicBezTo>
                  <a:pt x="471654" y="377389"/>
                  <a:pt x="514189" y="336311"/>
                  <a:pt x="515063" y="284744"/>
                </a:cubicBezTo>
                <a:cubicBezTo>
                  <a:pt x="515889" y="232401"/>
                  <a:pt x="472820" y="188700"/>
                  <a:pt x="420428" y="188798"/>
                </a:cubicBezTo>
                <a:close/>
                <a:moveTo>
                  <a:pt x="437781" y="605"/>
                </a:moveTo>
                <a:cubicBezTo>
                  <a:pt x="571121" y="9153"/>
                  <a:pt x="681756" y="107387"/>
                  <a:pt x="700790" y="243132"/>
                </a:cubicBezTo>
                <a:cubicBezTo>
                  <a:pt x="710356" y="311499"/>
                  <a:pt x="695886" y="376758"/>
                  <a:pt x="675784" y="441046"/>
                </a:cubicBezTo>
                <a:cubicBezTo>
                  <a:pt x="627082" y="596862"/>
                  <a:pt x="547742" y="735344"/>
                  <a:pt x="437616" y="856055"/>
                </a:cubicBezTo>
                <a:cubicBezTo>
                  <a:pt x="432712" y="861493"/>
                  <a:pt x="428391" y="867368"/>
                  <a:pt x="422176" y="875040"/>
                </a:cubicBezTo>
                <a:cubicBezTo>
                  <a:pt x="346186" y="798467"/>
                  <a:pt x="288744" y="714805"/>
                  <a:pt x="241353" y="624102"/>
                </a:cubicBezTo>
                <a:cubicBezTo>
                  <a:pt x="190903" y="527622"/>
                  <a:pt x="152107" y="427159"/>
                  <a:pt x="138754" y="317957"/>
                </a:cubicBezTo>
                <a:cubicBezTo>
                  <a:pt x="120206" y="166365"/>
                  <a:pt x="229748" y="22202"/>
                  <a:pt x="379446" y="2585"/>
                </a:cubicBezTo>
                <a:cubicBezTo>
                  <a:pt x="399221" y="-7"/>
                  <a:pt x="418732" y="-616"/>
                  <a:pt x="437781" y="60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8061D4-D949-4539-9190-2CAA95DEDB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E1DAD5A-7413-4895-B481-AB9BE641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34591"/>
              </p:ext>
            </p:extLst>
          </p:nvPr>
        </p:nvGraphicFramePr>
        <p:xfrm>
          <a:off x="896984" y="1811390"/>
          <a:ext cx="10363199" cy="421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ube 3">
            <a:extLst>
              <a:ext uri="{FF2B5EF4-FFF2-40B4-BE49-F238E27FC236}">
                <a16:creationId xmlns:a16="http://schemas.microsoft.com/office/drawing/2014/main" id="{4AEE7552-0C53-4A74-A034-3EA7FF064EAA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4">
            <a:extLst>
              <a:ext uri="{FF2B5EF4-FFF2-40B4-BE49-F238E27FC236}">
                <a16:creationId xmlns:a16="http://schemas.microsoft.com/office/drawing/2014/main" id="{96083EB4-98FE-4710-9012-D067B4B3CE00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5">
            <a:extLst>
              <a:ext uri="{FF2B5EF4-FFF2-40B4-BE49-F238E27FC236}">
                <a16:creationId xmlns:a16="http://schemas.microsoft.com/office/drawing/2014/main" id="{11A14C86-2655-45F2-9DA9-340142E18E0B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6">
            <a:extLst>
              <a:ext uri="{FF2B5EF4-FFF2-40B4-BE49-F238E27FC236}">
                <a16:creationId xmlns:a16="http://schemas.microsoft.com/office/drawing/2014/main" id="{95183864-482D-4E05-A7F5-BC10AFEB9FA4}"/>
              </a:ext>
            </a:extLst>
          </p:cNvPr>
          <p:cNvSpPr/>
          <p:nvPr/>
        </p:nvSpPr>
        <p:spPr>
          <a:xfrm>
            <a:off x="898651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59C252C3-3601-4F24-A7D7-1BC5723F22C8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AF434AB8-EAE1-4D51-8DAF-110EAA15F83E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CD9AFE47-0058-493C-83E1-859E27E04BE2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0C0B58A3-EADC-4CF6-834F-12D11DB36FC5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980E4FE-1FB6-4E51-A187-F30F0FC8DA34}"/>
              </a:ext>
            </a:extLst>
          </p:cNvPr>
          <p:cNvGrpSpPr/>
          <p:nvPr/>
        </p:nvGrpSpPr>
        <p:grpSpPr>
          <a:xfrm>
            <a:off x="8966966" y="4135488"/>
            <a:ext cx="2231800" cy="1846659"/>
            <a:chOff x="5889060" y="3872747"/>
            <a:chExt cx="2527679" cy="18466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68C70D-4CD4-4DAF-9B8A-E82CC492AEF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12AD3-38E7-4CFA-98DE-92E60D61E4CD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A02B841-6DCE-4C43-AB0E-7BB649127ADF}"/>
              </a:ext>
            </a:extLst>
          </p:cNvPr>
          <p:cNvGrpSpPr/>
          <p:nvPr/>
        </p:nvGrpSpPr>
        <p:grpSpPr>
          <a:xfrm>
            <a:off x="6296777" y="4135488"/>
            <a:ext cx="2231800" cy="1846659"/>
            <a:chOff x="5889060" y="3872747"/>
            <a:chExt cx="2527679" cy="18466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962724-5A68-4D6D-8C8E-BBE31AC2039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80226F-818E-4425-8C71-2AAFBBEDA8E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B3F288A-A892-4031-B80E-E78B797F0BD0}"/>
              </a:ext>
            </a:extLst>
          </p:cNvPr>
          <p:cNvGrpSpPr/>
          <p:nvPr/>
        </p:nvGrpSpPr>
        <p:grpSpPr>
          <a:xfrm>
            <a:off x="3626589" y="4135488"/>
            <a:ext cx="2231800" cy="1846659"/>
            <a:chOff x="5889060" y="3872747"/>
            <a:chExt cx="2527679" cy="1846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56CCD0-DDC9-4E4B-B478-065D88A2B21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CCB11-1A8A-4788-ADB5-DAD1EF3440D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BEE56B05-80A8-4331-B35C-E9C1195AF980}"/>
              </a:ext>
            </a:extLst>
          </p:cNvPr>
          <p:cNvGrpSpPr/>
          <p:nvPr/>
        </p:nvGrpSpPr>
        <p:grpSpPr>
          <a:xfrm>
            <a:off x="956401" y="4135488"/>
            <a:ext cx="2231800" cy="1846659"/>
            <a:chOff x="5889060" y="3872747"/>
            <a:chExt cx="2527679" cy="18466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FCC793-1665-4608-8F6A-52C581585C19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5A244B-A290-4156-9B3D-AD5BB0A300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B91823-AF98-496F-A3AA-154ED9C1F9BC}"/>
              </a:ext>
            </a:extLst>
          </p:cNvPr>
          <p:cNvSpPr txBox="1"/>
          <p:nvPr/>
        </p:nvSpPr>
        <p:spPr>
          <a:xfrm>
            <a:off x="1243014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AAF68-1CF7-4AC1-8DA1-E35908BEF5DE}"/>
              </a:ext>
            </a:extLst>
          </p:cNvPr>
          <p:cNvSpPr txBox="1"/>
          <p:nvPr/>
        </p:nvSpPr>
        <p:spPr>
          <a:xfrm>
            <a:off x="3911522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AD9C2-3C96-4F16-8175-1EA3F2D91EB0}"/>
              </a:ext>
            </a:extLst>
          </p:cNvPr>
          <p:cNvSpPr txBox="1"/>
          <p:nvPr/>
        </p:nvSpPr>
        <p:spPr>
          <a:xfrm>
            <a:off x="6580030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5B590-1794-475A-9619-9246AF7C7389}"/>
              </a:ext>
            </a:extLst>
          </p:cNvPr>
          <p:cNvSpPr txBox="1"/>
          <p:nvPr/>
        </p:nvSpPr>
        <p:spPr>
          <a:xfrm>
            <a:off x="9248536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4D0B909C-36D1-4FD6-8F32-25DF0DF72AD1}"/>
              </a:ext>
            </a:extLst>
          </p:cNvPr>
          <p:cNvSpPr/>
          <p:nvPr/>
        </p:nvSpPr>
        <p:spPr>
          <a:xfrm>
            <a:off x="1878446" y="2335853"/>
            <a:ext cx="416351" cy="305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EB5FF84-8756-4953-957A-6B5959130DDB}"/>
              </a:ext>
            </a:extLst>
          </p:cNvPr>
          <p:cNvSpPr/>
          <p:nvPr/>
        </p:nvSpPr>
        <p:spPr>
          <a:xfrm rot="5400000">
            <a:off x="7237503" y="2238300"/>
            <a:ext cx="403133" cy="40259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EAD05FC3-6234-4BAD-A32E-B7C91D0EE28A}"/>
              </a:ext>
            </a:extLst>
          </p:cNvPr>
          <p:cNvSpPr/>
          <p:nvPr/>
        </p:nvSpPr>
        <p:spPr>
          <a:xfrm flipH="1">
            <a:off x="4488504" y="2271977"/>
            <a:ext cx="489660" cy="4039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38A5248-9AE2-49B0-B513-9835C0F851C5}"/>
              </a:ext>
            </a:extLst>
          </p:cNvPr>
          <p:cNvSpPr/>
          <p:nvPr/>
        </p:nvSpPr>
        <p:spPr>
          <a:xfrm>
            <a:off x="9891020" y="2290457"/>
            <a:ext cx="492705" cy="32381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9D08F68-E6E4-498E-96E0-6C78233CEB3C}"/>
              </a:ext>
            </a:extLst>
          </p:cNvPr>
          <p:cNvGrpSpPr/>
          <p:nvPr/>
        </p:nvGrpSpPr>
        <p:grpSpPr>
          <a:xfrm>
            <a:off x="651236" y="2749636"/>
            <a:ext cx="3661294" cy="1111258"/>
            <a:chOff x="4571999" y="1832136"/>
            <a:chExt cx="1868038" cy="11112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8115E0-BA26-4753-B01F-3D883D5794E6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410A34-473C-4C61-BE3F-A7CB46B59FE9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8C0C8F9C-5C55-4A7F-A327-F3478843007B}"/>
              </a:ext>
            </a:extLst>
          </p:cNvPr>
          <p:cNvGrpSpPr/>
          <p:nvPr/>
        </p:nvGrpSpPr>
        <p:grpSpPr>
          <a:xfrm>
            <a:off x="651236" y="4241591"/>
            <a:ext cx="3661294" cy="1111258"/>
            <a:chOff x="4571999" y="1832136"/>
            <a:chExt cx="1868038" cy="11112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4FC96-5A7C-4633-96DD-257B9CA99B80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5EF87E-5317-42EF-AC51-C65046B411ED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26A3E941-18F8-421C-A4CF-F9BA78E619A6}"/>
              </a:ext>
            </a:extLst>
          </p:cNvPr>
          <p:cNvGrpSpPr/>
          <p:nvPr/>
        </p:nvGrpSpPr>
        <p:grpSpPr>
          <a:xfrm>
            <a:off x="3664531" y="3860894"/>
            <a:ext cx="3661294" cy="1111258"/>
            <a:chOff x="4571999" y="1832136"/>
            <a:chExt cx="1868038" cy="11112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B177E-DE83-4F18-875E-565672C69C31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9F98AD-88C1-4280-B153-B9F6E8C0938E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C89FEEEC-C8C0-4866-BB41-BCB482DF3FCF}"/>
              </a:ext>
            </a:extLst>
          </p:cNvPr>
          <p:cNvGrpSpPr/>
          <p:nvPr/>
        </p:nvGrpSpPr>
        <p:grpSpPr>
          <a:xfrm>
            <a:off x="3664531" y="5352849"/>
            <a:ext cx="3661294" cy="1111258"/>
            <a:chOff x="4571999" y="1832136"/>
            <a:chExt cx="1868038" cy="11112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BC8E78-57F6-4AD6-B9A6-DDD08E12D2EF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2EB422-B8CB-4581-9F58-1DA509CACCAD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1959B3-C1A3-4ECC-9224-A0F2140E1BC6}"/>
              </a:ext>
            </a:extLst>
          </p:cNvPr>
          <p:cNvSpPr txBox="1"/>
          <p:nvPr/>
        </p:nvSpPr>
        <p:spPr>
          <a:xfrm>
            <a:off x="1570106" y="263960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44435" y="612269"/>
            <a:ext cx="29522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DEF1A5-108C-48E8-926C-CAD4594C02FC}"/>
              </a:ext>
            </a:extLst>
          </p:cNvPr>
          <p:cNvGrpSpPr/>
          <p:nvPr/>
        </p:nvGrpSpPr>
        <p:grpSpPr>
          <a:xfrm>
            <a:off x="4909444" y="612269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FB04409-C781-40AD-9CD8-F61C99900389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grpFill/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3486295-9BBF-4F32-96EC-3A5EEA2E9E27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F4CE88-D0A6-47E1-BEDA-0F9181F1725B}"/>
              </a:ext>
            </a:extLst>
          </p:cNvPr>
          <p:cNvGrpSpPr/>
          <p:nvPr/>
        </p:nvGrpSpPr>
        <p:grpSpPr>
          <a:xfrm>
            <a:off x="4909444" y="2141555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2F0BDB-41CB-469E-A1E1-7CEEA8687E3F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E7A27F-3FEE-453E-8DB8-122D3199C738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8DDF56-EB75-44F4-9123-3905E744101E}"/>
              </a:ext>
            </a:extLst>
          </p:cNvPr>
          <p:cNvGrpSpPr/>
          <p:nvPr/>
        </p:nvGrpSpPr>
        <p:grpSpPr>
          <a:xfrm>
            <a:off x="4909444" y="3670841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312A37B-66A6-480A-9FD8-818938D78634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BB2D70-1DCE-4EF5-8027-4DA69C0B678F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4C01C-C12A-4EF9-960B-6F6BFFBC9021}"/>
              </a:ext>
            </a:extLst>
          </p:cNvPr>
          <p:cNvGrpSpPr/>
          <p:nvPr/>
        </p:nvGrpSpPr>
        <p:grpSpPr>
          <a:xfrm>
            <a:off x="4911856" y="5200127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F10999E-A8BD-4B1C-B852-F26C8F988F15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8DAC540-CAD5-48F1-A8A6-6427E9817272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CE0859A9-8ED3-4A70-8B1C-383ACA123ABA}"/>
              </a:ext>
            </a:extLst>
          </p:cNvPr>
          <p:cNvGrpSpPr/>
          <p:nvPr/>
        </p:nvGrpSpPr>
        <p:grpSpPr>
          <a:xfrm>
            <a:off x="5954600" y="778304"/>
            <a:ext cx="5530630" cy="800219"/>
            <a:chOff x="6557474" y="1411926"/>
            <a:chExt cx="6090923" cy="8002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A9BF4-85A8-4134-9E8F-931E883394BF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FBE3A-F20D-4E83-A85A-2C064E5FA6DA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BB6215F-849D-409A-8AAC-F477A956009B}"/>
              </a:ext>
            </a:extLst>
          </p:cNvPr>
          <p:cNvGrpSpPr/>
          <p:nvPr/>
        </p:nvGrpSpPr>
        <p:grpSpPr>
          <a:xfrm>
            <a:off x="5946580" y="2307590"/>
            <a:ext cx="5530630" cy="800219"/>
            <a:chOff x="6557474" y="1411926"/>
            <a:chExt cx="6090923" cy="8002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249264-E3D8-4568-8FBE-CA40AACC0C89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B472E4-0946-4541-AE7E-996186A1FABF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009C6F85-39D8-409B-AA34-7E6ED5E830EF}"/>
              </a:ext>
            </a:extLst>
          </p:cNvPr>
          <p:cNvGrpSpPr/>
          <p:nvPr/>
        </p:nvGrpSpPr>
        <p:grpSpPr>
          <a:xfrm>
            <a:off x="5938560" y="3836876"/>
            <a:ext cx="5530630" cy="800219"/>
            <a:chOff x="6557474" y="1411926"/>
            <a:chExt cx="6090923" cy="8002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66EB62-4F47-479A-9C3E-F26FC3D79F2C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030BF9-0A25-40A0-A2B3-4A65C24A1142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CB364E9D-F41D-4C3A-A8ED-C00451A77049}"/>
              </a:ext>
            </a:extLst>
          </p:cNvPr>
          <p:cNvGrpSpPr/>
          <p:nvPr/>
        </p:nvGrpSpPr>
        <p:grpSpPr>
          <a:xfrm>
            <a:off x="5930540" y="5366162"/>
            <a:ext cx="5530630" cy="800219"/>
            <a:chOff x="6557474" y="1411926"/>
            <a:chExt cx="6090923" cy="8002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D19286-247B-4861-AB14-9EE65529B827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35D281-76C4-47E2-8C90-2CCAAE3731E4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0A481A-2A30-4697-8A61-609EF1BA30D7}"/>
              </a:ext>
            </a:extLst>
          </p:cNvPr>
          <p:cNvSpPr txBox="1"/>
          <p:nvPr/>
        </p:nvSpPr>
        <p:spPr>
          <a:xfrm>
            <a:off x="4887519" y="706604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27279C-8B36-4960-A62F-C7B17EF73E50}"/>
              </a:ext>
            </a:extLst>
          </p:cNvPr>
          <p:cNvSpPr txBox="1"/>
          <p:nvPr/>
        </p:nvSpPr>
        <p:spPr>
          <a:xfrm>
            <a:off x="4892029" y="2239271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C23C2-5FD3-4680-A075-EC6FFA740079}"/>
              </a:ext>
            </a:extLst>
          </p:cNvPr>
          <p:cNvSpPr txBox="1"/>
          <p:nvPr/>
        </p:nvSpPr>
        <p:spPr>
          <a:xfrm>
            <a:off x="4896539" y="3771938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D19D6A-1B3F-4D93-8EA4-66006C5A2CDA}"/>
              </a:ext>
            </a:extLst>
          </p:cNvPr>
          <p:cNvSpPr txBox="1"/>
          <p:nvPr/>
        </p:nvSpPr>
        <p:spPr>
          <a:xfrm>
            <a:off x="4887830" y="5304606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31BC5AB-4BA9-4429-A1EE-57C0879AD505}"/>
              </a:ext>
            </a:extLst>
          </p:cNvPr>
          <p:cNvSpPr/>
          <p:nvPr/>
        </p:nvSpPr>
        <p:spPr>
          <a:xfrm>
            <a:off x="1524000" y="1758462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0446C943-ED1A-4C28-A70B-D565ECF0901C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BB5D13C-21B1-4BD9-A8AB-4E7741A4D7D7}"/>
              </a:ext>
            </a:extLst>
          </p:cNvPr>
          <p:cNvSpPr/>
          <p:nvPr/>
        </p:nvSpPr>
        <p:spPr>
          <a:xfrm>
            <a:off x="4607394" y="2844720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06F40F6-FCCB-491D-9B2E-13097E2BBBD1}"/>
              </a:ext>
            </a:extLst>
          </p:cNvPr>
          <p:cNvSpPr/>
          <p:nvPr/>
        </p:nvSpPr>
        <p:spPr>
          <a:xfrm>
            <a:off x="4610842" y="3693853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A28E61A5-778F-49C1-8121-7A27CD13A57B}"/>
              </a:ext>
            </a:extLst>
          </p:cNvPr>
          <p:cNvSpPr/>
          <p:nvPr/>
        </p:nvSpPr>
        <p:spPr>
          <a:xfrm>
            <a:off x="4614288" y="4542985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2A2D2-9B65-4E29-8619-4959690428BD}"/>
              </a:ext>
            </a:extLst>
          </p:cNvPr>
          <p:cNvSpPr txBox="1"/>
          <p:nvPr/>
        </p:nvSpPr>
        <p:spPr>
          <a:xfrm>
            <a:off x="944114" y="238473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D8C1-D25F-49B0-B7E2-1A4A6A4DDBD0}"/>
              </a:ext>
            </a:extLst>
          </p:cNvPr>
          <p:cNvSpPr txBox="1"/>
          <p:nvPr/>
        </p:nvSpPr>
        <p:spPr>
          <a:xfrm>
            <a:off x="1867580" y="238473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ED8C2-0994-443F-8F08-F07D7B1E8817}"/>
              </a:ext>
            </a:extLst>
          </p:cNvPr>
          <p:cNvSpPr txBox="1"/>
          <p:nvPr/>
        </p:nvSpPr>
        <p:spPr>
          <a:xfrm>
            <a:off x="944114" y="323359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3A19-19A1-4BB4-88A1-A47921E7BAC9}"/>
              </a:ext>
            </a:extLst>
          </p:cNvPr>
          <p:cNvSpPr txBox="1"/>
          <p:nvPr/>
        </p:nvSpPr>
        <p:spPr>
          <a:xfrm>
            <a:off x="1867580" y="3230242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E2082-CA66-4080-AD09-E6C388046286}"/>
              </a:ext>
            </a:extLst>
          </p:cNvPr>
          <p:cNvSpPr txBox="1"/>
          <p:nvPr/>
        </p:nvSpPr>
        <p:spPr>
          <a:xfrm>
            <a:off x="944114" y="407240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27F69-700D-4BFE-A82F-C59CA7B55E94}"/>
              </a:ext>
            </a:extLst>
          </p:cNvPr>
          <p:cNvSpPr txBox="1"/>
          <p:nvPr/>
        </p:nvSpPr>
        <p:spPr>
          <a:xfrm>
            <a:off x="1867580" y="4075751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05D2F-41A4-4D4C-AF0D-50842A269BA0}"/>
              </a:ext>
            </a:extLst>
          </p:cNvPr>
          <p:cNvSpPr txBox="1"/>
          <p:nvPr/>
        </p:nvSpPr>
        <p:spPr>
          <a:xfrm>
            <a:off x="944114" y="492126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E15F3-D4C6-441C-B693-F5CE015B2A09}"/>
              </a:ext>
            </a:extLst>
          </p:cNvPr>
          <p:cNvSpPr txBox="1"/>
          <p:nvPr/>
        </p:nvSpPr>
        <p:spPr>
          <a:xfrm>
            <a:off x="1867580" y="4921260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5BD8E-73EB-4993-8243-237949B6AEE6}"/>
              </a:ext>
            </a:extLst>
          </p:cNvPr>
          <p:cNvSpPr txBox="1"/>
          <p:nvPr/>
        </p:nvSpPr>
        <p:spPr>
          <a:xfrm>
            <a:off x="5117790" y="2523232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BA0B5-882B-4B18-9912-7FD7EA818C35}"/>
              </a:ext>
            </a:extLst>
          </p:cNvPr>
          <p:cNvSpPr txBox="1"/>
          <p:nvPr/>
        </p:nvSpPr>
        <p:spPr>
          <a:xfrm>
            <a:off x="5117790" y="337209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5EDD9-A2C7-472E-AB65-9CDBE44F6428}"/>
              </a:ext>
            </a:extLst>
          </p:cNvPr>
          <p:cNvSpPr txBox="1"/>
          <p:nvPr/>
        </p:nvSpPr>
        <p:spPr>
          <a:xfrm>
            <a:off x="5117790" y="421090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D8F71-022E-45C6-8CF1-ECF5D099119A}"/>
              </a:ext>
            </a:extLst>
          </p:cNvPr>
          <p:cNvSpPr txBox="1"/>
          <p:nvPr/>
        </p:nvSpPr>
        <p:spPr>
          <a:xfrm>
            <a:off x="5117790" y="5059758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pic>
        <p:nvPicPr>
          <p:cNvPr id="2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B2947C7-90E3-4B9F-82CC-3E5B9EC6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8624" y="3730082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92BA9962-2635-492C-9835-511A4FC8B41D}"/>
              </a:ext>
            </a:extLst>
          </p:cNvPr>
          <p:cNvSpPr/>
          <p:nvPr/>
        </p:nvSpPr>
        <p:spPr>
          <a:xfrm>
            <a:off x="10324422" y="511984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id="{9210B64C-3AB8-4FB3-87C4-0263EEC6C3CA}"/>
              </a:ext>
            </a:extLst>
          </p:cNvPr>
          <p:cNvSpPr/>
          <p:nvPr/>
        </p:nvSpPr>
        <p:spPr>
          <a:xfrm rot="18805991">
            <a:off x="8756652" y="4225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F93EF7F7-8FB6-4400-B3C6-5D1B274249A8}"/>
              </a:ext>
            </a:extLst>
          </p:cNvPr>
          <p:cNvSpPr/>
          <p:nvPr/>
        </p:nvSpPr>
        <p:spPr>
          <a:xfrm>
            <a:off x="9786610" y="34238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0FB6782D-59B1-48F2-A074-ADED3DD4BF26}"/>
              </a:ext>
            </a:extLst>
          </p:cNvPr>
          <p:cNvSpPr/>
          <p:nvPr/>
        </p:nvSpPr>
        <p:spPr>
          <a:xfrm>
            <a:off x="7999256" y="2522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815780-5B76-431C-A3B5-68CA59755574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4" name="Teardrop 2">
              <a:extLst>
                <a:ext uri="{FF2B5EF4-FFF2-40B4-BE49-F238E27FC236}">
                  <a16:creationId xmlns:a16="http://schemas.microsoft.com/office/drawing/2014/main" id="{3A6AD8FB-149A-48A0-8D33-E392F31BD13D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E61971CC-115A-4307-8CE9-5B04AF7E0877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ardrop 4">
              <a:extLst>
                <a:ext uri="{FF2B5EF4-FFF2-40B4-BE49-F238E27FC236}">
                  <a16:creationId xmlns:a16="http://schemas.microsoft.com/office/drawing/2014/main" id="{33D0A61E-1192-4C53-BBA5-1DC2C4E920F3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ardrop 5">
              <a:extLst>
                <a:ext uri="{FF2B5EF4-FFF2-40B4-BE49-F238E27FC236}">
                  <a16:creationId xmlns:a16="http://schemas.microsoft.com/office/drawing/2014/main" id="{45412838-B4A4-417F-9B41-3B4E816F2D83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ardrop 6">
              <a:extLst>
                <a:ext uri="{FF2B5EF4-FFF2-40B4-BE49-F238E27FC236}">
                  <a16:creationId xmlns:a16="http://schemas.microsoft.com/office/drawing/2014/main" id="{B6055D2D-FB17-4244-A1A4-7FACEF7CB160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80CD640-CEA3-4388-86CD-F0CB3E212EFD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949889-CA68-46E3-9378-3BD837D02F27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C0D966-C1F6-41F7-B328-AB89C91D10C5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D73CF36F-3B52-4866-BA83-DE18ECF89E5E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CCF026-7969-4271-AE7D-7A1AEBEBB9E1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F15219-34F5-4774-85E6-A0714D11E118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804CB50-5966-4C15-B3D4-FC99432E393A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522DD-66AA-4BFE-80D6-9F2E758B2440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A82E3-F2FF-4BFB-9128-1743F6580BA7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14D0DC79-9EB7-44C7-9D13-42B6C429781A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CDBA93-393B-441F-892A-B9A8262AC51E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F3DF34-697D-43F3-B591-2F714F0882BD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ADE602E6-73CE-45D9-BC68-E4EFEC859BB6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0308D0-6D35-49D0-B2DE-9023408F369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8E0E42-C00A-4151-9F95-1D885BE1D0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0822BE-F132-4DFE-922E-BE2B555710A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A9201-9EFC-4715-B208-6D28058689C8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E0D3F4-00FF-42B6-B0B1-E27145B02054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rapezoid 22">
            <a:extLst>
              <a:ext uri="{FF2B5EF4-FFF2-40B4-BE49-F238E27FC236}">
                <a16:creationId xmlns:a16="http://schemas.microsoft.com/office/drawing/2014/main" id="{EE300392-8DA9-48B4-A087-AA2904B507F3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id="{BC1A81C9-6460-4B4A-8031-B3F544DD296E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B31952-7C1B-4AAD-A6F7-65A414E3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7066B66-3604-4DAC-927A-DF31D9B03EA7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02D688A5-2C79-43C8-B028-224C921345D0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4FDBC8D-D8C0-450F-A7DC-B931FBA5BAD3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7" name="Group 110">
            <a:extLst>
              <a:ext uri="{FF2B5EF4-FFF2-40B4-BE49-F238E27FC236}">
                <a16:creationId xmlns:a16="http://schemas.microsoft.com/office/drawing/2014/main" id="{BD2FDD5B-4064-48DC-95C9-CD12C84A8E8D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57C7D8-642D-409F-B5AB-9B709B9EDB8B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BA786-C584-446D-9815-C5BA77BFD8D8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17151884-E785-4BCA-8786-5232A1CE1AE7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EB53D-E248-49C0-B672-2A8EB0C295CE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3B9036-D61F-4BC0-A536-DB3335F0F2AA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69569823-BA92-4D2F-8D9B-A8EA73D7CEF2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88A517-A346-45C4-9B1F-EE5BC0D42219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2E1A19-A3F7-4F3D-B491-CE8A2DB05A22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E62D8CA6-7F47-4C9C-8220-E665156D8D1D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8B9F2CD-E7E1-4942-96FA-13CD76BD926D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1F6167B5-B892-401D-9A3F-3E7159906A90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A8DB26E-A515-4882-8BA9-85A475379AC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5FC86EEB-4A26-4D82-96FB-1B1D1A30D6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3">
            <a:extLst>
              <a:ext uri="{FF2B5EF4-FFF2-40B4-BE49-F238E27FC236}">
                <a16:creationId xmlns:a16="http://schemas.microsoft.com/office/drawing/2014/main" id="{1234EAF6-3079-41F6-B7B4-190B6EA6B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487891"/>
              </p:ext>
            </p:extLst>
          </p:nvPr>
        </p:nvGraphicFramePr>
        <p:xfrm>
          <a:off x="923192" y="1714500"/>
          <a:ext cx="10392508" cy="274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7">
            <a:extLst>
              <a:ext uri="{FF2B5EF4-FFF2-40B4-BE49-F238E27FC236}">
                <a16:creationId xmlns:a16="http://schemas.microsoft.com/office/drawing/2014/main" id="{48F6C175-CB44-4ACE-A764-C27AD1A4EFD1}"/>
              </a:ext>
            </a:extLst>
          </p:cNvPr>
          <p:cNvGrpSpPr/>
          <p:nvPr/>
        </p:nvGrpSpPr>
        <p:grpSpPr>
          <a:xfrm>
            <a:off x="2716946" y="4780773"/>
            <a:ext cx="3358403" cy="1261884"/>
            <a:chOff x="1353016" y="1766707"/>
            <a:chExt cx="2452106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5870EF-A748-417C-9CA1-03FA57862638}"/>
                </a:ext>
              </a:extLst>
            </p:cNvPr>
            <p:cNvSpPr txBox="1"/>
            <p:nvPr/>
          </p:nvSpPr>
          <p:spPr>
            <a:xfrm>
              <a:off x="1353016" y="2012928"/>
              <a:ext cx="2450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EC2132-84D6-4A2F-BF0A-E291077853F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D1CD349-8A6C-4FF7-88FE-77684BBC3CCA}"/>
              </a:ext>
            </a:extLst>
          </p:cNvPr>
          <p:cNvSpPr txBox="1"/>
          <p:nvPr/>
        </p:nvSpPr>
        <p:spPr>
          <a:xfrm>
            <a:off x="1381094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57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202C6E7C-E23B-4EB2-A579-EE6731F6410B}"/>
              </a:ext>
            </a:extLst>
          </p:cNvPr>
          <p:cNvGrpSpPr/>
          <p:nvPr/>
        </p:nvGrpSpPr>
        <p:grpSpPr>
          <a:xfrm>
            <a:off x="7869374" y="4780773"/>
            <a:ext cx="3358403" cy="1261884"/>
            <a:chOff x="1353016" y="1766707"/>
            <a:chExt cx="2452106" cy="1261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F2FC3-7627-46A6-B58A-499AA0FC80BB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7FCC74-C03C-435C-8BB5-DE3F5A9C68B5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5103C7-14F2-44BC-B435-267513FC67AD}"/>
              </a:ext>
            </a:extLst>
          </p:cNvPr>
          <p:cNvSpPr txBox="1"/>
          <p:nvPr/>
        </p:nvSpPr>
        <p:spPr>
          <a:xfrm>
            <a:off x="6533522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79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ardrop 4">
            <a:extLst>
              <a:ext uri="{FF2B5EF4-FFF2-40B4-BE49-F238E27FC236}">
                <a16:creationId xmlns:a16="http://schemas.microsoft.com/office/drawing/2014/main" id="{40BC217E-3ABE-4300-AD1C-04D8411D42A4}"/>
              </a:ext>
            </a:extLst>
          </p:cNvPr>
          <p:cNvSpPr/>
          <p:nvPr/>
        </p:nvSpPr>
        <p:spPr>
          <a:xfrm rot="2700000">
            <a:off x="8775978" y="1812343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B23AB96-4002-4414-9D3D-C4FF20B0F50E}"/>
              </a:ext>
            </a:extLst>
          </p:cNvPr>
          <p:cNvSpPr/>
          <p:nvPr/>
        </p:nvSpPr>
        <p:spPr>
          <a:xfrm>
            <a:off x="8878154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ardrop 7">
            <a:extLst>
              <a:ext uri="{FF2B5EF4-FFF2-40B4-BE49-F238E27FC236}">
                <a16:creationId xmlns:a16="http://schemas.microsoft.com/office/drawing/2014/main" id="{C3175724-4A27-4814-B000-49A946BF8AF1}"/>
              </a:ext>
            </a:extLst>
          </p:cNvPr>
          <p:cNvSpPr/>
          <p:nvPr/>
        </p:nvSpPr>
        <p:spPr>
          <a:xfrm rot="2700000">
            <a:off x="6820036" y="1812343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1688A811-0191-4B06-A149-485CEA197BCE}"/>
              </a:ext>
            </a:extLst>
          </p:cNvPr>
          <p:cNvSpPr/>
          <p:nvPr/>
        </p:nvSpPr>
        <p:spPr>
          <a:xfrm>
            <a:off x="6922212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ardrop 10">
            <a:extLst>
              <a:ext uri="{FF2B5EF4-FFF2-40B4-BE49-F238E27FC236}">
                <a16:creationId xmlns:a16="http://schemas.microsoft.com/office/drawing/2014/main" id="{D2957A1C-D8B8-4248-99CA-FCE23C007141}"/>
              </a:ext>
            </a:extLst>
          </p:cNvPr>
          <p:cNvSpPr/>
          <p:nvPr/>
        </p:nvSpPr>
        <p:spPr>
          <a:xfrm rot="2700000">
            <a:off x="4864093" y="1812343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31D6DBE1-8BA8-4C62-87FF-747F5B5A153C}"/>
              </a:ext>
            </a:extLst>
          </p:cNvPr>
          <p:cNvSpPr/>
          <p:nvPr/>
        </p:nvSpPr>
        <p:spPr>
          <a:xfrm>
            <a:off x="4966269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ardrop 13">
            <a:extLst>
              <a:ext uri="{FF2B5EF4-FFF2-40B4-BE49-F238E27FC236}">
                <a16:creationId xmlns:a16="http://schemas.microsoft.com/office/drawing/2014/main" id="{8A55B7C7-6E63-4AB1-8777-9065DFEA46BF}"/>
              </a:ext>
            </a:extLst>
          </p:cNvPr>
          <p:cNvSpPr/>
          <p:nvPr/>
        </p:nvSpPr>
        <p:spPr>
          <a:xfrm rot="2700000">
            <a:off x="2908150" y="1812343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F786697D-D473-4678-800F-588E8D05149B}"/>
              </a:ext>
            </a:extLst>
          </p:cNvPr>
          <p:cNvSpPr/>
          <p:nvPr/>
        </p:nvSpPr>
        <p:spPr>
          <a:xfrm>
            <a:off x="3010326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ardrop 13">
            <a:extLst>
              <a:ext uri="{FF2B5EF4-FFF2-40B4-BE49-F238E27FC236}">
                <a16:creationId xmlns:a16="http://schemas.microsoft.com/office/drawing/2014/main" id="{8B584221-6E53-41AA-850F-D3CA954FF77F}"/>
              </a:ext>
            </a:extLst>
          </p:cNvPr>
          <p:cNvSpPr/>
          <p:nvPr/>
        </p:nvSpPr>
        <p:spPr>
          <a:xfrm rot="2700000">
            <a:off x="952207" y="1812342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78250-AC6D-4795-9B6B-B156326C6CC1}"/>
              </a:ext>
            </a:extLst>
          </p:cNvPr>
          <p:cNvSpPr txBox="1"/>
          <p:nvPr/>
        </p:nvSpPr>
        <p:spPr>
          <a:xfrm>
            <a:off x="3272326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E628-0790-4564-8822-0E73243AF000}"/>
              </a:ext>
            </a:extLst>
          </p:cNvPr>
          <p:cNvSpPr txBox="1"/>
          <p:nvPr/>
        </p:nvSpPr>
        <p:spPr>
          <a:xfrm>
            <a:off x="5228270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E8CF-14CA-4AB2-A7F5-97591494A20A}"/>
              </a:ext>
            </a:extLst>
          </p:cNvPr>
          <p:cNvSpPr txBox="1"/>
          <p:nvPr/>
        </p:nvSpPr>
        <p:spPr>
          <a:xfrm>
            <a:off x="7184212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467A6-9A59-4084-810A-3485F4E49C2C}"/>
              </a:ext>
            </a:extLst>
          </p:cNvPr>
          <p:cNvSpPr txBox="1"/>
          <p:nvPr/>
        </p:nvSpPr>
        <p:spPr>
          <a:xfrm>
            <a:off x="914015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0A435FA0-10E2-4E1F-AF69-763AEF4B7CCA}"/>
              </a:ext>
            </a:extLst>
          </p:cNvPr>
          <p:cNvGrpSpPr/>
          <p:nvPr/>
        </p:nvGrpSpPr>
        <p:grpSpPr>
          <a:xfrm>
            <a:off x="3096404" y="4044589"/>
            <a:ext cx="1728192" cy="1266617"/>
            <a:chOff x="1062658" y="3986014"/>
            <a:chExt cx="1728192" cy="12666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165727-9EA9-400B-AD34-863687D33B4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7AA8A9-6F08-41BF-BF3F-0E562CEF3128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:a16="http://schemas.microsoft.com/office/drawing/2014/main" id="{017F28AA-FE24-4798-BC54-9AB783A9D7F0}"/>
              </a:ext>
            </a:extLst>
          </p:cNvPr>
          <p:cNvGrpSpPr/>
          <p:nvPr/>
        </p:nvGrpSpPr>
        <p:grpSpPr>
          <a:xfrm>
            <a:off x="5138425" y="4044589"/>
            <a:ext cx="1728192" cy="1266617"/>
            <a:chOff x="1062658" y="3986014"/>
            <a:chExt cx="1728192" cy="12666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2FCA7-CE67-4D27-8F2A-701A9BD4D546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B1B15-C2F3-4D8E-9D2E-71F5B397E07E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7" name="Group 29">
            <a:extLst>
              <a:ext uri="{FF2B5EF4-FFF2-40B4-BE49-F238E27FC236}">
                <a16:creationId xmlns:a16="http://schemas.microsoft.com/office/drawing/2014/main" id="{1E473FEB-428B-40CC-BA1A-808DE5A1A5D2}"/>
              </a:ext>
            </a:extLst>
          </p:cNvPr>
          <p:cNvGrpSpPr/>
          <p:nvPr/>
        </p:nvGrpSpPr>
        <p:grpSpPr>
          <a:xfrm>
            <a:off x="7180446" y="4044589"/>
            <a:ext cx="1728192" cy="1266617"/>
            <a:chOff x="1062658" y="3986014"/>
            <a:chExt cx="1728192" cy="1266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AADDD-E271-4F47-82DA-29D2EFF1BD1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2E8E77-2827-4AFA-9ED1-B64EF22F5FDA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id="{FA547F5C-894F-4711-B609-0816E4A973A4}"/>
              </a:ext>
            </a:extLst>
          </p:cNvPr>
          <p:cNvGrpSpPr/>
          <p:nvPr/>
        </p:nvGrpSpPr>
        <p:grpSpPr>
          <a:xfrm>
            <a:off x="9222468" y="4044589"/>
            <a:ext cx="1728192" cy="1266617"/>
            <a:chOff x="1062658" y="3986014"/>
            <a:chExt cx="1728192" cy="12666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94406D-F4F6-4D26-960F-CC3ABA6A79D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B1EA81-5079-4E7A-A185-E34563829FF1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B211FD5-E93D-47DE-A5ED-189ED6686B2C}"/>
              </a:ext>
            </a:extLst>
          </p:cNvPr>
          <p:cNvSpPr txBox="1"/>
          <p:nvPr/>
        </p:nvSpPr>
        <p:spPr>
          <a:xfrm>
            <a:off x="1750979" y="5551404"/>
            <a:ext cx="85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Text: Get a modern PowerPoint  Presentation that is beautifully designed. I hope and I believe that this Template will your Time, Money and Reputation.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D1E804-D7BD-4CA9-931D-D2C29ED3B64C}"/>
              </a:ext>
            </a:extLst>
          </p:cNvPr>
          <p:cNvSpPr/>
          <p:nvPr/>
        </p:nvSpPr>
        <p:spPr>
          <a:xfrm>
            <a:off x="1054383" y="1914518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A81484-A3EF-4D54-9276-3E467346E5F9}"/>
              </a:ext>
            </a:extLst>
          </p:cNvPr>
          <p:cNvSpPr txBox="1"/>
          <p:nvPr/>
        </p:nvSpPr>
        <p:spPr>
          <a:xfrm>
            <a:off x="131638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641C3215-0E04-4900-A049-D822759FC559}"/>
              </a:ext>
            </a:extLst>
          </p:cNvPr>
          <p:cNvGrpSpPr/>
          <p:nvPr/>
        </p:nvGrpSpPr>
        <p:grpSpPr>
          <a:xfrm>
            <a:off x="1054383" y="4044589"/>
            <a:ext cx="1728192" cy="1266617"/>
            <a:chOff x="1062658" y="3986014"/>
            <a:chExt cx="1728192" cy="12666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2AA0EC-1B5C-4364-B22E-6EDC37E9F94D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9A29E-E2FE-4B4A-AC40-E54AB587D465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978AFA32-D0EA-4292-813D-A1A73BE8C74A}"/>
              </a:ext>
            </a:extLst>
          </p:cNvPr>
          <p:cNvSpPr/>
          <p:nvPr/>
        </p:nvSpPr>
        <p:spPr>
          <a:xfrm>
            <a:off x="5719303" y="2541998"/>
            <a:ext cx="385233" cy="28249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05C040CB-6114-4E4C-93C5-6C138FF13990}"/>
              </a:ext>
            </a:extLst>
          </p:cNvPr>
          <p:cNvSpPr/>
          <p:nvPr/>
        </p:nvSpPr>
        <p:spPr>
          <a:xfrm>
            <a:off x="3770416" y="2529356"/>
            <a:ext cx="400681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5CDD3BB9-C7EE-4295-9536-CDAAB9222917}"/>
              </a:ext>
            </a:extLst>
          </p:cNvPr>
          <p:cNvSpPr/>
          <p:nvPr/>
        </p:nvSpPr>
        <p:spPr>
          <a:xfrm>
            <a:off x="9614862" y="2507468"/>
            <a:ext cx="407368" cy="351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42D5D13B-DCA7-42F4-8EEF-EE3C055F1056}"/>
              </a:ext>
            </a:extLst>
          </p:cNvPr>
          <p:cNvSpPr/>
          <p:nvPr/>
        </p:nvSpPr>
        <p:spPr>
          <a:xfrm>
            <a:off x="7652741" y="2519620"/>
            <a:ext cx="413916" cy="3272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76">
            <a:extLst>
              <a:ext uri="{FF2B5EF4-FFF2-40B4-BE49-F238E27FC236}">
                <a16:creationId xmlns:a16="http://schemas.microsoft.com/office/drawing/2014/main" id="{A0810BD4-1DD0-463F-8754-CB92074F83A1}"/>
              </a:ext>
            </a:extLst>
          </p:cNvPr>
          <p:cNvSpPr/>
          <p:nvPr/>
        </p:nvSpPr>
        <p:spPr>
          <a:xfrm>
            <a:off x="1752191" y="2436585"/>
            <a:ext cx="470019" cy="49331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451C7A2-F414-48BF-A487-FA656C219389}"/>
              </a:ext>
            </a:extLst>
          </p:cNvPr>
          <p:cNvSpPr txBox="1"/>
          <p:nvPr/>
        </p:nvSpPr>
        <p:spPr>
          <a:xfrm>
            <a:off x="504826" y="4924410"/>
            <a:ext cx="368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49351-A93F-48BC-860C-32668FF6B413}"/>
              </a:ext>
            </a:extLst>
          </p:cNvPr>
          <p:cNvSpPr txBox="1"/>
          <p:nvPr/>
        </p:nvSpPr>
        <p:spPr>
          <a:xfrm>
            <a:off x="504826" y="5715329"/>
            <a:ext cx="361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30">
            <a:extLst>
              <a:ext uri="{FF2B5EF4-FFF2-40B4-BE49-F238E27FC236}">
                <a16:creationId xmlns:a16="http://schemas.microsoft.com/office/drawing/2014/main" id="{AEF2156B-688E-4624-832E-F32F54EF4101}"/>
              </a:ext>
            </a:extLst>
          </p:cNvPr>
          <p:cNvGrpSpPr/>
          <p:nvPr/>
        </p:nvGrpSpPr>
        <p:grpSpPr>
          <a:xfrm>
            <a:off x="5137394" y="4997301"/>
            <a:ext cx="1956955" cy="1565603"/>
            <a:chOff x="7577191" y="234924"/>
            <a:chExt cx="1956955" cy="15656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F3F80-1BEA-49B9-8D96-B13B8FF19628}"/>
                </a:ext>
              </a:extLst>
            </p:cNvPr>
            <p:cNvSpPr txBox="1"/>
            <p:nvPr/>
          </p:nvSpPr>
          <p:spPr>
            <a:xfrm>
              <a:off x="7577191" y="234924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4" name="Group 32">
              <a:extLst>
                <a:ext uri="{FF2B5EF4-FFF2-40B4-BE49-F238E27FC236}">
                  <a16:creationId xmlns:a16="http://schemas.microsoft.com/office/drawing/2014/main" id="{11068C17-5DC6-4E6C-BA56-1E874FCB76D8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EBC2F-24C6-4E6B-A692-1BF0ED77F61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A29144-189D-4735-9183-90D01FDD8C04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35">
            <a:extLst>
              <a:ext uri="{FF2B5EF4-FFF2-40B4-BE49-F238E27FC236}">
                <a16:creationId xmlns:a16="http://schemas.microsoft.com/office/drawing/2014/main" id="{A35885C7-73E6-4187-8C8C-A18658A4A856}"/>
              </a:ext>
            </a:extLst>
          </p:cNvPr>
          <p:cNvGrpSpPr/>
          <p:nvPr/>
        </p:nvGrpSpPr>
        <p:grpSpPr>
          <a:xfrm>
            <a:off x="7472138" y="4997301"/>
            <a:ext cx="1956955" cy="1565603"/>
            <a:chOff x="7577191" y="1784099"/>
            <a:chExt cx="1956955" cy="15656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40354-6BFB-4216-BC35-C499C9C3A97B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9" name="Group 37">
              <a:extLst>
                <a:ext uri="{FF2B5EF4-FFF2-40B4-BE49-F238E27FC236}">
                  <a16:creationId xmlns:a16="http://schemas.microsoft.com/office/drawing/2014/main" id="{69D5718F-CB6D-43F1-A2A1-56029BB1C246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3693AA-E3FE-4150-BF1E-37034E8A751E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51FE95-33AC-4BD5-8CE4-044F12EF04F9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40">
            <a:extLst>
              <a:ext uri="{FF2B5EF4-FFF2-40B4-BE49-F238E27FC236}">
                <a16:creationId xmlns:a16="http://schemas.microsoft.com/office/drawing/2014/main" id="{D7350F0C-9B7C-493A-827C-151B9FE2EB9B}"/>
              </a:ext>
            </a:extLst>
          </p:cNvPr>
          <p:cNvGrpSpPr/>
          <p:nvPr/>
        </p:nvGrpSpPr>
        <p:grpSpPr>
          <a:xfrm>
            <a:off x="9806882" y="4997301"/>
            <a:ext cx="1956955" cy="1565603"/>
            <a:chOff x="7577191" y="1784099"/>
            <a:chExt cx="1956955" cy="15656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17BA5-6569-48C6-9127-0D8F39E67FEE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id="{B51B930A-AE08-405C-92AA-EAF5924DAFFF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D54EB0-4208-4155-A295-43FA223C0CE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B82B36-253F-434E-994B-960296CDEC1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3CBAE3-8DCE-4127-B3C4-DC5A89E9D20B}"/>
              </a:ext>
            </a:extLst>
          </p:cNvPr>
          <p:cNvSpPr txBox="1"/>
          <p:nvPr/>
        </p:nvSpPr>
        <p:spPr>
          <a:xfrm>
            <a:off x="4694263" y="2278267"/>
            <a:ext cx="280347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40C1CEF-0DD6-485B-98A6-2D4534088630}"/>
              </a:ext>
            </a:extLst>
          </p:cNvPr>
          <p:cNvGrpSpPr/>
          <p:nvPr/>
        </p:nvGrpSpPr>
        <p:grpSpPr>
          <a:xfrm>
            <a:off x="2387286" y="1856552"/>
            <a:ext cx="7434240" cy="2060550"/>
            <a:chOff x="854494" y="1751044"/>
            <a:chExt cx="7434240" cy="2060550"/>
          </a:xfrm>
        </p:grpSpPr>
        <p:sp>
          <p:nvSpPr>
            <p:cNvPr id="4" name="Oval 36">
              <a:extLst>
                <a:ext uri="{FF2B5EF4-FFF2-40B4-BE49-F238E27FC236}">
                  <a16:creationId xmlns:a16="http://schemas.microsoft.com/office/drawing/2014/main" id="{9FDA50FC-4CA2-4249-BC8A-F010FCAB5FB7}"/>
                </a:ext>
              </a:extLst>
            </p:cNvPr>
            <p:cNvSpPr/>
            <p:nvPr/>
          </p:nvSpPr>
          <p:spPr>
            <a:xfrm>
              <a:off x="854494" y="1751044"/>
              <a:ext cx="2060550" cy="2060550"/>
            </a:xfrm>
            <a:prstGeom prst="ellipse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2">
              <a:extLst>
                <a:ext uri="{FF2B5EF4-FFF2-40B4-BE49-F238E27FC236}">
                  <a16:creationId xmlns:a16="http://schemas.microsoft.com/office/drawing/2014/main" id="{FCEA9A32-EDC9-429A-A8F5-D7199E162A9E}"/>
                </a:ext>
              </a:extLst>
            </p:cNvPr>
            <p:cNvSpPr/>
            <p:nvPr/>
          </p:nvSpPr>
          <p:spPr>
            <a:xfrm>
              <a:off x="2645724" y="1751044"/>
              <a:ext cx="2060550" cy="2060550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60">
              <a:extLst>
                <a:ext uri="{FF2B5EF4-FFF2-40B4-BE49-F238E27FC236}">
                  <a16:creationId xmlns:a16="http://schemas.microsoft.com/office/drawing/2014/main" id="{93862C33-2841-48DF-BAF3-D89816E61505}"/>
                </a:ext>
              </a:extLst>
            </p:cNvPr>
            <p:cNvSpPr/>
            <p:nvPr/>
          </p:nvSpPr>
          <p:spPr>
            <a:xfrm>
              <a:off x="4436954" y="1751044"/>
              <a:ext cx="2060550" cy="2060550"/>
            </a:xfrm>
            <a:prstGeom prst="ellipse">
              <a:avLst/>
            </a:prstGeom>
            <a:solidFill>
              <a:schemeClr val="accent4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1">
              <a:extLst>
                <a:ext uri="{FF2B5EF4-FFF2-40B4-BE49-F238E27FC236}">
                  <a16:creationId xmlns:a16="http://schemas.microsoft.com/office/drawing/2014/main" id="{C594BFA0-E211-47B5-8D52-7132C2A0D4E2}"/>
                </a:ext>
              </a:extLst>
            </p:cNvPr>
            <p:cNvSpPr/>
            <p:nvPr/>
          </p:nvSpPr>
          <p:spPr>
            <a:xfrm>
              <a:off x="6228184" y="1751044"/>
              <a:ext cx="2060550" cy="2060550"/>
            </a:xfrm>
            <a:prstGeom prst="ellipse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9AD1F7B-DCA4-43B3-A566-2742517FD3FF}"/>
              </a:ext>
            </a:extLst>
          </p:cNvPr>
          <p:cNvGrpSpPr/>
          <p:nvPr/>
        </p:nvGrpSpPr>
        <p:grpSpPr>
          <a:xfrm>
            <a:off x="2006557" y="4133426"/>
            <a:ext cx="4071056" cy="901282"/>
            <a:chOff x="3189316" y="4309327"/>
            <a:chExt cx="2736304" cy="901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0741D8-A3B6-4736-8A1B-A5DCE56979FA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B69EFC-E6AF-47F4-A04E-75EC4A8C9008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E55D81-4263-4001-B24D-F750833F975F}"/>
              </a:ext>
            </a:extLst>
          </p:cNvPr>
          <p:cNvSpPr txBox="1"/>
          <p:nvPr/>
        </p:nvSpPr>
        <p:spPr>
          <a:xfrm>
            <a:off x="966464" y="413342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B15629-4677-4BFF-8C84-5924AFDA8FB7}"/>
              </a:ext>
            </a:extLst>
          </p:cNvPr>
          <p:cNvGrpSpPr/>
          <p:nvPr/>
        </p:nvGrpSpPr>
        <p:grpSpPr>
          <a:xfrm>
            <a:off x="2006557" y="5146607"/>
            <a:ext cx="4071056" cy="901282"/>
            <a:chOff x="3189316" y="5173423"/>
            <a:chExt cx="2736304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D6017-49BB-426C-818D-7F607254C158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DF612A-ADF1-456C-90D4-86E5EEDAFEED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C90A80-0339-4CD2-85E1-D86D47D4D6E4}"/>
              </a:ext>
            </a:extLst>
          </p:cNvPr>
          <p:cNvSpPr txBox="1"/>
          <p:nvPr/>
        </p:nvSpPr>
        <p:spPr>
          <a:xfrm>
            <a:off x="966464" y="514660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99A522-2BDB-47D9-A55B-B91C6CC1A89D}"/>
              </a:ext>
            </a:extLst>
          </p:cNvPr>
          <p:cNvGrpSpPr/>
          <p:nvPr/>
        </p:nvGrpSpPr>
        <p:grpSpPr>
          <a:xfrm>
            <a:off x="7219796" y="4133426"/>
            <a:ext cx="4071056" cy="901282"/>
            <a:chOff x="7040896" y="4309327"/>
            <a:chExt cx="2736304" cy="9012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865CC1-F447-4F53-9961-7743D35CB479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DD86B5-13B8-48B8-B6F4-E3F3B58AB810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947CC-46EE-4BE1-AF02-4C6DA43C26AD}"/>
              </a:ext>
            </a:extLst>
          </p:cNvPr>
          <p:cNvSpPr txBox="1"/>
          <p:nvPr/>
        </p:nvSpPr>
        <p:spPr>
          <a:xfrm>
            <a:off x="6179703" y="413342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A30618-8A68-409F-89A8-B99C2DB4382E}"/>
              </a:ext>
            </a:extLst>
          </p:cNvPr>
          <p:cNvGrpSpPr/>
          <p:nvPr/>
        </p:nvGrpSpPr>
        <p:grpSpPr>
          <a:xfrm>
            <a:off x="7219796" y="5146607"/>
            <a:ext cx="4071056" cy="901282"/>
            <a:chOff x="7040896" y="5173423"/>
            <a:chExt cx="2736304" cy="9012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C9B7FC-047C-45E5-80F2-C04D8C62ED8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F04710-046F-4868-8B95-02BDBCECDEBE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1BC3B3-D2DD-45F9-AC47-D70D34BD54F4}"/>
              </a:ext>
            </a:extLst>
          </p:cNvPr>
          <p:cNvSpPr txBox="1"/>
          <p:nvPr/>
        </p:nvSpPr>
        <p:spPr>
          <a:xfrm>
            <a:off x="6179703" y="514660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B59B38-18F0-440E-B3EC-4A5B2D8A4DF6}"/>
              </a:ext>
            </a:extLst>
          </p:cNvPr>
          <p:cNvSpPr txBox="1"/>
          <p:nvPr/>
        </p:nvSpPr>
        <p:spPr>
          <a:xfrm>
            <a:off x="2584559" y="3001989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BE499-C575-42A8-82A3-BE3686EAEF21}"/>
              </a:ext>
            </a:extLst>
          </p:cNvPr>
          <p:cNvSpPr txBox="1"/>
          <p:nvPr/>
        </p:nvSpPr>
        <p:spPr>
          <a:xfrm>
            <a:off x="4419382" y="3010708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F183C-2B21-4542-9684-4DDB5D8E7696}"/>
              </a:ext>
            </a:extLst>
          </p:cNvPr>
          <p:cNvSpPr txBox="1"/>
          <p:nvPr/>
        </p:nvSpPr>
        <p:spPr>
          <a:xfrm>
            <a:off x="6210661" y="3019427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0DF83-CC9D-486C-AD20-1EAD021E3C9C}"/>
              </a:ext>
            </a:extLst>
          </p:cNvPr>
          <p:cNvSpPr txBox="1"/>
          <p:nvPr/>
        </p:nvSpPr>
        <p:spPr>
          <a:xfrm>
            <a:off x="8001940" y="3028146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010A755C-8D9D-4796-937C-88120E2799EA}"/>
              </a:ext>
            </a:extLst>
          </p:cNvPr>
          <p:cNvSpPr/>
          <p:nvPr/>
        </p:nvSpPr>
        <p:spPr>
          <a:xfrm>
            <a:off x="6823470" y="2479441"/>
            <a:ext cx="479274" cy="3512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8575FA87-0AC9-4C9A-9072-4ECEBDD63DF3}"/>
              </a:ext>
            </a:extLst>
          </p:cNvPr>
          <p:cNvSpPr/>
          <p:nvPr/>
        </p:nvSpPr>
        <p:spPr>
          <a:xfrm rot="2700000">
            <a:off x="8679673" y="2370802"/>
            <a:ext cx="258149" cy="63255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rapezoid 22">
            <a:extLst>
              <a:ext uri="{FF2B5EF4-FFF2-40B4-BE49-F238E27FC236}">
                <a16:creationId xmlns:a16="http://schemas.microsoft.com/office/drawing/2014/main" id="{048C74AF-5542-402B-AC00-7E6EDE3764C5}"/>
              </a:ext>
            </a:extLst>
          </p:cNvPr>
          <p:cNvSpPr>
            <a:spLocks noChangeAspect="1"/>
          </p:cNvSpPr>
          <p:nvPr/>
        </p:nvSpPr>
        <p:spPr>
          <a:xfrm>
            <a:off x="4924235" y="2525701"/>
            <a:ext cx="581971" cy="29606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id="{B0C176EB-7DB7-414D-956E-5373FD10AEAC}"/>
              </a:ext>
            </a:extLst>
          </p:cNvPr>
          <p:cNvSpPr/>
          <p:nvPr/>
        </p:nvSpPr>
        <p:spPr>
          <a:xfrm>
            <a:off x="3218656" y="2437476"/>
            <a:ext cx="445106" cy="4563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5">
            <a:extLst>
              <a:ext uri="{FF2B5EF4-FFF2-40B4-BE49-F238E27FC236}">
                <a16:creationId xmlns:a16="http://schemas.microsoft.com/office/drawing/2014/main" id="{DEA96D05-7845-43FA-8914-74B6F347BC5C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7A1AF-EE20-44B7-8FBD-0FD9618DD561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06CF65-42AC-43C8-849C-08CF63C26E4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6" name="Straight Arrow Connector 88">
            <a:extLst>
              <a:ext uri="{FF2B5EF4-FFF2-40B4-BE49-F238E27FC236}">
                <a16:creationId xmlns:a16="http://schemas.microsoft.com/office/drawing/2014/main" id="{C66E356E-17F2-4EA9-B251-1EDE66702E6D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2">
            <a:extLst>
              <a:ext uri="{FF2B5EF4-FFF2-40B4-BE49-F238E27FC236}">
                <a16:creationId xmlns:a16="http://schemas.microsoft.com/office/drawing/2014/main" id="{0BE7DE23-6A57-4703-812B-A682BA3DA169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B0D9BE-305E-4DF2-908C-ED275DCAA88C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0E8CD5-78E0-4627-AAFF-F4F220B3491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65">
            <a:extLst>
              <a:ext uri="{FF2B5EF4-FFF2-40B4-BE49-F238E27FC236}">
                <a16:creationId xmlns:a16="http://schemas.microsoft.com/office/drawing/2014/main" id="{190F9ABA-2BB3-4102-829B-49E201793F6D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3E4DCF-D454-4DCA-B6DA-622911B9C5D0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A4CE2-BAEE-480A-B4F7-08278D3C840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13" name="Group 68">
            <a:extLst>
              <a:ext uri="{FF2B5EF4-FFF2-40B4-BE49-F238E27FC236}">
                <a16:creationId xmlns:a16="http://schemas.microsoft.com/office/drawing/2014/main" id="{3FEC5C98-37F3-4B00-815B-06CE204892EE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801EE1-4DE7-4C8E-B3A1-9F35432B71B9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E87DCC-3E5C-42B2-8792-9A05A563B904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71">
            <a:extLst>
              <a:ext uri="{FF2B5EF4-FFF2-40B4-BE49-F238E27FC236}">
                <a16:creationId xmlns:a16="http://schemas.microsoft.com/office/drawing/2014/main" id="{A52C842E-AA0C-45FC-BC1A-03929C45901E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D41124-230A-4025-8901-713140E9FF6B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2C9A4A-C885-48DD-A556-BCF2B4FE8DF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56">
            <a:extLst>
              <a:ext uri="{FF2B5EF4-FFF2-40B4-BE49-F238E27FC236}">
                <a16:creationId xmlns:a16="http://schemas.microsoft.com/office/drawing/2014/main" id="{0567ED4B-BF1A-4A73-A732-1B1986F90B65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CC24813F-8ECA-43B7-A629-B32444B85495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58">
            <a:extLst>
              <a:ext uri="{FF2B5EF4-FFF2-40B4-BE49-F238E27FC236}">
                <a16:creationId xmlns:a16="http://schemas.microsoft.com/office/drawing/2014/main" id="{5089A043-2C96-44BD-AC08-2D1FC0C7E5E9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59">
            <a:extLst>
              <a:ext uri="{FF2B5EF4-FFF2-40B4-BE49-F238E27FC236}">
                <a16:creationId xmlns:a16="http://schemas.microsoft.com/office/drawing/2014/main" id="{8C2BA82D-4CA8-44B1-979B-C5BFCB469BA5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60">
            <a:extLst>
              <a:ext uri="{FF2B5EF4-FFF2-40B4-BE49-F238E27FC236}">
                <a16:creationId xmlns:a16="http://schemas.microsoft.com/office/drawing/2014/main" id="{74C6E17C-249D-4C8E-A753-ABBBA61B0E47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614449D7-FFCC-48E2-B7FC-09BA271C2285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Straight Arrow Connector 77">
            <a:extLst>
              <a:ext uri="{FF2B5EF4-FFF2-40B4-BE49-F238E27FC236}">
                <a16:creationId xmlns:a16="http://schemas.microsoft.com/office/drawing/2014/main" id="{89698761-2C4D-4944-905E-F5C6FD923BBF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8">
            <a:extLst>
              <a:ext uri="{FF2B5EF4-FFF2-40B4-BE49-F238E27FC236}">
                <a16:creationId xmlns:a16="http://schemas.microsoft.com/office/drawing/2014/main" id="{74946D50-3BA3-4412-BB92-97C26DD089F9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9">
            <a:extLst>
              <a:ext uri="{FF2B5EF4-FFF2-40B4-BE49-F238E27FC236}">
                <a16:creationId xmlns:a16="http://schemas.microsoft.com/office/drawing/2014/main" id="{AEBB1FD8-4136-4826-84AD-8CF74BD2AC5E}"/>
              </a:ext>
            </a:extLst>
          </p:cNvPr>
          <p:cNvCxnSpPr/>
          <p:nvPr/>
        </p:nvCxnSpPr>
        <p:spPr>
          <a:xfrm>
            <a:off x="6066836" y="3192957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0">
            <a:extLst>
              <a:ext uri="{FF2B5EF4-FFF2-40B4-BE49-F238E27FC236}">
                <a16:creationId xmlns:a16="http://schemas.microsoft.com/office/drawing/2014/main" id="{259B1367-4804-451B-81C2-44ED2CBBC7C6}"/>
              </a:ext>
            </a:extLst>
          </p:cNvPr>
          <p:cNvCxnSpPr/>
          <p:nvPr/>
        </p:nvCxnSpPr>
        <p:spPr>
          <a:xfrm flipH="1">
            <a:off x="5229304" y="3192957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3088C1-BFBE-4EB2-8917-29E5B69326A3}"/>
              </a:ext>
            </a:extLst>
          </p:cNvPr>
          <p:cNvSpPr txBox="1"/>
          <p:nvPr/>
        </p:nvSpPr>
        <p:spPr>
          <a:xfrm>
            <a:off x="5365417" y="3243169"/>
            <a:ext cx="149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1609D47E-BFCA-4870-8A28-50C7356C8913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9FD2921D-FB85-48F2-AD02-942C2559EC7F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569CBF98-7359-437E-B531-F4930950A095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D5AA2EEA-039C-472F-B898-4CD618341132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6B90D1D3-2B52-4DE7-A2A1-B3E8121D6D9C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B34C2CA-B094-46CB-A0E2-33848F3B3307}"/>
              </a:ext>
            </a:extLst>
          </p:cNvPr>
          <p:cNvSpPr/>
          <p:nvPr/>
        </p:nvSpPr>
        <p:spPr>
          <a:xfrm>
            <a:off x="5845230" y="2705428"/>
            <a:ext cx="512242" cy="41341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4EBA6F8-CD4B-413E-BCD6-000C70107D43}"/>
              </a:ext>
            </a:extLst>
          </p:cNvPr>
          <p:cNvSpPr txBox="1"/>
          <p:nvPr/>
        </p:nvSpPr>
        <p:spPr>
          <a:xfrm>
            <a:off x="300162" y="3596568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62A08-4CD9-4BE9-BF10-7CBD45AB3341}"/>
              </a:ext>
            </a:extLst>
          </p:cNvPr>
          <p:cNvSpPr txBox="1"/>
          <p:nvPr/>
        </p:nvSpPr>
        <p:spPr>
          <a:xfrm>
            <a:off x="7729695" y="5739486"/>
            <a:ext cx="31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Real Estate Infographic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A1A22-27B5-45EF-A060-8978A99BC64A}"/>
              </a:ext>
            </a:extLst>
          </p:cNvPr>
          <p:cNvSpPr txBox="1"/>
          <p:nvPr/>
        </p:nvSpPr>
        <p:spPr>
          <a:xfrm>
            <a:off x="5330648" y="167009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5330648" y="933848"/>
            <a:ext cx="52714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Red</a:t>
            </a:r>
            <a:r>
              <a:rPr lang="ko-KR" altLang="en-US" sz="48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Marker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25C17-8424-49CA-8A42-E7FB986397D5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C9AE78-F885-4DCC-A2AC-93740C01E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766F8D-4B53-4EC0-9497-6F89F32E6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76747"/>
              </p:ext>
            </p:extLst>
          </p:nvPr>
        </p:nvGraphicFramePr>
        <p:xfrm>
          <a:off x="914996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48FBEA-699C-437A-8C33-BC55A9CE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50567"/>
              </p:ext>
            </p:extLst>
          </p:nvPr>
        </p:nvGraphicFramePr>
        <p:xfrm>
          <a:off x="3578215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C89FD-969D-43C6-A547-9CEAB241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86714"/>
              </p:ext>
            </p:extLst>
          </p:nvPr>
        </p:nvGraphicFramePr>
        <p:xfrm>
          <a:off x="6241434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7A024B-72E1-412B-ABA3-A12A61FB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13430"/>
              </p:ext>
            </p:extLst>
          </p:nvPr>
        </p:nvGraphicFramePr>
        <p:xfrm>
          <a:off x="8904654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6816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E36562A0-B429-47E1-AEED-266B2D47BDF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80655" y="4665219"/>
            <a:ext cx="302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70BB496E-AB10-4964-9EE4-2ACADADEF6A6}"/>
              </a:ext>
            </a:extLst>
          </p:cNvPr>
          <p:cNvCxnSpPr>
            <a:cxnSpLocks/>
          </p:cNvCxnSpPr>
          <p:nvPr/>
        </p:nvCxnSpPr>
        <p:spPr>
          <a:xfrm>
            <a:off x="6096000" y="2763824"/>
            <a:ext cx="51275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CA58D3C5-EE94-4571-B191-940CAED4A989}"/>
              </a:ext>
            </a:extLst>
          </p:cNvPr>
          <p:cNvCxnSpPr>
            <a:cxnSpLocks/>
          </p:cNvCxnSpPr>
          <p:nvPr/>
        </p:nvCxnSpPr>
        <p:spPr>
          <a:xfrm flipV="1">
            <a:off x="4536090" y="2895278"/>
            <a:ext cx="1432663" cy="163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4">
            <a:extLst>
              <a:ext uri="{FF2B5EF4-FFF2-40B4-BE49-F238E27FC236}">
                <a16:creationId xmlns:a16="http://schemas.microsoft.com/office/drawing/2014/main" id="{F44381D0-81F5-4BA4-85F9-206E9FB82B43}"/>
              </a:ext>
            </a:extLst>
          </p:cNvPr>
          <p:cNvSpPr/>
          <p:nvPr/>
        </p:nvSpPr>
        <p:spPr>
          <a:xfrm>
            <a:off x="641663" y="4395723"/>
            <a:ext cx="538992" cy="5389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BE67B3D-35EE-480C-964B-5D832EA50D38}"/>
              </a:ext>
            </a:extLst>
          </p:cNvPr>
          <p:cNvGrpSpPr/>
          <p:nvPr/>
        </p:nvGrpSpPr>
        <p:grpSpPr>
          <a:xfrm>
            <a:off x="641663" y="5128011"/>
            <a:ext cx="1984805" cy="889547"/>
            <a:chOff x="1109958" y="5132809"/>
            <a:chExt cx="1720208" cy="8895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91D579-AE4E-449B-BFBF-B95104212D3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03E209-F0FA-4AC5-813B-B38AAAD68BB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75146E-3801-457F-8E66-0AC9AFADB767}"/>
              </a:ext>
            </a:extLst>
          </p:cNvPr>
          <p:cNvSpPr txBox="1"/>
          <p:nvPr/>
        </p:nvSpPr>
        <p:spPr>
          <a:xfrm>
            <a:off x="2294247" y="3961272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2017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7DBDF-6DA7-4C0C-804F-ADC4FAEE4066}"/>
              </a:ext>
            </a:extLst>
          </p:cNvPr>
          <p:cNvSpPr txBox="1"/>
          <p:nvPr/>
        </p:nvSpPr>
        <p:spPr>
          <a:xfrm>
            <a:off x="5408751" y="3628205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2019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A3D46-6CCD-46F5-BAE4-7081051D6D33}"/>
              </a:ext>
            </a:extLst>
          </p:cNvPr>
          <p:cNvSpPr txBox="1"/>
          <p:nvPr/>
        </p:nvSpPr>
        <p:spPr>
          <a:xfrm>
            <a:off x="7391585" y="3081157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2021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0668A-8B7C-4E22-BCAD-438869B3FF97}"/>
              </a:ext>
            </a:extLst>
          </p:cNvPr>
          <p:cNvSpPr txBox="1"/>
          <p:nvPr/>
        </p:nvSpPr>
        <p:spPr>
          <a:xfrm>
            <a:off x="3943657" y="3961272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2018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DF607-47E9-4FF3-A492-FF3FEF312372}"/>
              </a:ext>
            </a:extLst>
          </p:cNvPr>
          <p:cNvSpPr txBox="1"/>
          <p:nvPr/>
        </p:nvSpPr>
        <p:spPr>
          <a:xfrm>
            <a:off x="5991869" y="3081157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2020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57D78-CF9B-41D5-AB55-4FBA77CE538C}"/>
              </a:ext>
            </a:extLst>
          </p:cNvPr>
          <p:cNvSpPr txBox="1"/>
          <p:nvPr/>
        </p:nvSpPr>
        <p:spPr>
          <a:xfrm>
            <a:off x="9081386" y="3081157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2022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6C6C1-12DD-49F8-A3A4-6953474933E5}"/>
              </a:ext>
            </a:extLst>
          </p:cNvPr>
          <p:cNvSpPr txBox="1"/>
          <p:nvPr/>
        </p:nvSpPr>
        <p:spPr>
          <a:xfrm>
            <a:off x="10752992" y="3034990"/>
            <a:ext cx="94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2023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C1668-3021-4CEA-8E02-FEE3EF120936}"/>
              </a:ext>
            </a:extLst>
          </p:cNvPr>
          <p:cNvSpPr txBox="1"/>
          <p:nvPr/>
        </p:nvSpPr>
        <p:spPr>
          <a:xfrm>
            <a:off x="488501" y="3961272"/>
            <a:ext cx="8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2016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4D9C40FD-32C2-4843-80DC-56A6F08282E8}"/>
              </a:ext>
            </a:extLst>
          </p:cNvPr>
          <p:cNvGrpSpPr/>
          <p:nvPr/>
        </p:nvGrpSpPr>
        <p:grpSpPr>
          <a:xfrm>
            <a:off x="4813850" y="4493430"/>
            <a:ext cx="3075726" cy="704881"/>
            <a:chOff x="1109958" y="5132809"/>
            <a:chExt cx="1720208" cy="7048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EFA1CC-94E7-4384-B4CC-B7AE4532750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804314-BB5F-48BD-AF48-7AF95F7377D1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1675154A-BD93-4E06-AA3B-0F789B8A9D81}"/>
              </a:ext>
            </a:extLst>
          </p:cNvPr>
          <p:cNvGrpSpPr/>
          <p:nvPr/>
        </p:nvGrpSpPr>
        <p:grpSpPr>
          <a:xfrm>
            <a:off x="3521262" y="1563707"/>
            <a:ext cx="3075726" cy="704881"/>
            <a:chOff x="1109958" y="5132809"/>
            <a:chExt cx="1720208" cy="7048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AAF1D2-403E-41C1-AB54-06DD0202213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C5F3C-4E90-4264-8A80-A2FA6658AB9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2633FDD4-B84A-49CF-A1B2-A3C8B6A19A08}"/>
              </a:ext>
            </a:extLst>
          </p:cNvPr>
          <p:cNvGrpSpPr/>
          <p:nvPr/>
        </p:nvGrpSpPr>
        <p:grpSpPr>
          <a:xfrm>
            <a:off x="2521991" y="2383868"/>
            <a:ext cx="3075726" cy="704881"/>
            <a:chOff x="1109958" y="5132809"/>
            <a:chExt cx="1720208" cy="7048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94A57B-8EBF-40D9-A2DB-139DECEE7A8B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81ADD4-0FA6-47D0-BDBE-8422D2E212E4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73E0236A-9513-4721-832F-6B7AFB6877BE}"/>
              </a:ext>
            </a:extLst>
          </p:cNvPr>
          <p:cNvGrpSpPr/>
          <p:nvPr/>
        </p:nvGrpSpPr>
        <p:grpSpPr>
          <a:xfrm>
            <a:off x="1522719" y="3204030"/>
            <a:ext cx="3075726" cy="704881"/>
            <a:chOff x="1109958" y="5132809"/>
            <a:chExt cx="1720208" cy="7048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6A54DA-74F7-4461-9758-01510081F6A9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168CD9-5184-4BFA-AF1E-3EBC56E3CEE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3AF55492-5072-480C-AF68-C77FBEC0E426}"/>
              </a:ext>
            </a:extLst>
          </p:cNvPr>
          <p:cNvGrpSpPr/>
          <p:nvPr/>
        </p:nvGrpSpPr>
        <p:grpSpPr>
          <a:xfrm>
            <a:off x="2829045" y="5128011"/>
            <a:ext cx="1984805" cy="889547"/>
            <a:chOff x="1109958" y="5132809"/>
            <a:chExt cx="1720208" cy="889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B9B9D-8252-47A0-919F-6027B215F79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8518C8-959B-4F8E-BBBE-C0E2A6618D9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id="{B00A5E76-A42B-4607-B886-BCCE9FA16C0C}"/>
              </a:ext>
            </a:extLst>
          </p:cNvPr>
          <p:cNvGrpSpPr/>
          <p:nvPr/>
        </p:nvGrpSpPr>
        <p:grpSpPr>
          <a:xfrm>
            <a:off x="7123743" y="3520729"/>
            <a:ext cx="1984805" cy="889547"/>
            <a:chOff x="1109958" y="5132809"/>
            <a:chExt cx="1720208" cy="8895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3A68F3-A77D-4278-8BF0-C5C07CD9FAE3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50924D-7868-4F49-BF8E-41A02AA0539E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1">
            <a:extLst>
              <a:ext uri="{FF2B5EF4-FFF2-40B4-BE49-F238E27FC236}">
                <a16:creationId xmlns:a16="http://schemas.microsoft.com/office/drawing/2014/main" id="{DB5135B8-976C-47BF-B0A5-D14B4F6889FB}"/>
              </a:ext>
            </a:extLst>
          </p:cNvPr>
          <p:cNvGrpSpPr/>
          <p:nvPr/>
        </p:nvGrpSpPr>
        <p:grpSpPr>
          <a:xfrm>
            <a:off x="9238701" y="3520729"/>
            <a:ext cx="1984805" cy="889547"/>
            <a:chOff x="1109958" y="5132809"/>
            <a:chExt cx="1720208" cy="88954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13DFCB-2C71-4ED1-9712-49743A86C83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DFD070-6713-481F-B971-9F9829567805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4">
            <a:extLst>
              <a:ext uri="{FF2B5EF4-FFF2-40B4-BE49-F238E27FC236}">
                <a16:creationId xmlns:a16="http://schemas.microsoft.com/office/drawing/2014/main" id="{E2EA55DF-795B-4C07-91AF-0A9C9BA3AD60}"/>
              </a:ext>
            </a:extLst>
          </p:cNvPr>
          <p:cNvGrpSpPr/>
          <p:nvPr/>
        </p:nvGrpSpPr>
        <p:grpSpPr>
          <a:xfrm>
            <a:off x="8512993" y="1603475"/>
            <a:ext cx="3065610" cy="704881"/>
            <a:chOff x="1115616" y="5132809"/>
            <a:chExt cx="1714550" cy="70488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456E98-5484-4BF3-8801-4912E5F7DF35}"/>
                </a:ext>
              </a:extLst>
            </p:cNvPr>
            <p:cNvSpPr txBox="1"/>
            <p:nvPr/>
          </p:nvSpPr>
          <p:spPr>
            <a:xfrm>
              <a:off x="1120699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0D3B58-1EF6-49B1-A216-C85CB1C94744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85E7069-3DAE-42E3-90FD-9AC52C956011}"/>
              </a:ext>
            </a:extLst>
          </p:cNvPr>
          <p:cNvSpPr/>
          <p:nvPr/>
        </p:nvSpPr>
        <p:spPr>
          <a:xfrm>
            <a:off x="11005072" y="2319474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B8F20B54-ACEF-4742-8931-84274BE82FB2}"/>
              </a:ext>
            </a:extLst>
          </p:cNvPr>
          <p:cNvSpPr/>
          <p:nvPr/>
        </p:nvSpPr>
        <p:spPr>
          <a:xfrm>
            <a:off x="9299047" y="2315909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5B2A7CC-3FB4-44FC-91B4-AC310A1C338E}"/>
              </a:ext>
            </a:extLst>
          </p:cNvPr>
          <p:cNvSpPr/>
          <p:nvPr/>
        </p:nvSpPr>
        <p:spPr>
          <a:xfrm>
            <a:off x="7593022" y="2322517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EDF0D4A-6D3A-49E3-AE84-D2241D4C37EE}"/>
              </a:ext>
            </a:extLst>
          </p:cNvPr>
          <p:cNvSpPr/>
          <p:nvPr/>
        </p:nvSpPr>
        <p:spPr>
          <a:xfrm>
            <a:off x="5886997" y="2428334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C9C2363-5BC4-4A2F-B7D0-833B62BB77B2}"/>
              </a:ext>
            </a:extLst>
          </p:cNvPr>
          <p:cNvSpPr/>
          <p:nvPr/>
        </p:nvSpPr>
        <p:spPr>
          <a:xfrm>
            <a:off x="5020846" y="3337110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E53FF580-E6D6-4CF1-AE48-BC1800078F71}"/>
              </a:ext>
            </a:extLst>
          </p:cNvPr>
          <p:cNvSpPr/>
          <p:nvPr/>
        </p:nvSpPr>
        <p:spPr>
          <a:xfrm>
            <a:off x="4174507" y="4343336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A19381CA-95B0-48E6-A4AD-403628501AC5}"/>
              </a:ext>
            </a:extLst>
          </p:cNvPr>
          <p:cNvSpPr/>
          <p:nvPr/>
        </p:nvSpPr>
        <p:spPr>
          <a:xfrm>
            <a:off x="2479121" y="4343336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EFEA45B3-F433-4D22-8047-87A87F59E447}"/>
              </a:ext>
            </a:extLst>
          </p:cNvPr>
          <p:cNvSpPr/>
          <p:nvPr/>
        </p:nvSpPr>
        <p:spPr>
          <a:xfrm>
            <a:off x="5489529" y="3352804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D8693588-102E-4307-A0CC-E58D1618FA18}"/>
              </a:ext>
            </a:extLst>
          </p:cNvPr>
          <p:cNvGrpSpPr/>
          <p:nvPr/>
        </p:nvGrpSpPr>
        <p:grpSpPr>
          <a:xfrm>
            <a:off x="5571727" y="3435002"/>
            <a:ext cx="1032157" cy="1032157"/>
            <a:chOff x="4023402" y="3219622"/>
            <a:chExt cx="1080120" cy="1080120"/>
          </a:xfrm>
        </p:grpSpPr>
        <p:sp>
          <p:nvSpPr>
            <p:cNvPr id="5" name="Block Arc 3">
              <a:extLst>
                <a:ext uri="{FF2B5EF4-FFF2-40B4-BE49-F238E27FC236}">
                  <a16:creationId xmlns:a16="http://schemas.microsoft.com/office/drawing/2014/main" id="{8DDFF749-0E01-4066-BB99-FDA4A818F74B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Block Arc 4">
              <a:extLst>
                <a:ext uri="{FF2B5EF4-FFF2-40B4-BE49-F238E27FC236}">
                  <a16:creationId xmlns:a16="http://schemas.microsoft.com/office/drawing/2014/main" id="{6E13BFAD-7B62-4B02-8E50-79379D18967E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Block Arc 5">
              <a:extLst>
                <a:ext uri="{FF2B5EF4-FFF2-40B4-BE49-F238E27FC236}">
                  <a16:creationId xmlns:a16="http://schemas.microsoft.com/office/drawing/2014/main" id="{966E8814-06BB-44F8-B0D8-C9EDD6BDFC7D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Block Arc 6">
              <a:extLst>
                <a:ext uri="{FF2B5EF4-FFF2-40B4-BE49-F238E27FC236}">
                  <a16:creationId xmlns:a16="http://schemas.microsoft.com/office/drawing/2014/main" id="{8DDF0D49-6C2D-494F-8642-6FFE1B8832ED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Block Arc 7">
              <a:extLst>
                <a:ext uri="{FF2B5EF4-FFF2-40B4-BE49-F238E27FC236}">
                  <a16:creationId xmlns:a16="http://schemas.microsoft.com/office/drawing/2014/main" id="{B4163CD7-A665-4CE5-875F-E3E8EF4A6595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08380F1-2E50-4AAB-BEAA-F6DE50EF4D58}"/>
              </a:ext>
            </a:extLst>
          </p:cNvPr>
          <p:cNvGrpSpPr/>
          <p:nvPr/>
        </p:nvGrpSpPr>
        <p:grpSpPr>
          <a:xfrm>
            <a:off x="3885422" y="1890935"/>
            <a:ext cx="4428772" cy="4259759"/>
            <a:chOff x="2185685" y="1605569"/>
            <a:chExt cx="4731783" cy="4551210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51FEFD89-89A6-4CA5-8D80-CAA58725A05D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24" name="Teardrop 4">
                <a:extLst>
                  <a:ext uri="{FF2B5EF4-FFF2-40B4-BE49-F238E27FC236}">
                    <a16:creationId xmlns:a16="http://schemas.microsoft.com/office/drawing/2014/main" id="{FF36A564-DB01-4D78-9B87-16EF899C455F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3169E29F-4707-4FD8-AFEB-1988715510B1}"/>
                  </a:ext>
                </a:extLst>
              </p:cNvPr>
              <p:cNvSpPr/>
              <p:nvPr/>
            </p:nvSpPr>
            <p:spPr>
              <a:xfrm>
                <a:off x="4136683" y="1760831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EFF72154-6323-46BD-9CE6-B372233C7697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22" name="Teardrop 4">
                <a:extLst>
                  <a:ext uri="{FF2B5EF4-FFF2-40B4-BE49-F238E27FC236}">
                    <a16:creationId xmlns:a16="http://schemas.microsoft.com/office/drawing/2014/main" id="{BF5ABC06-C5B0-43CA-B44D-3C15B4DDA15D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9BDA76DE-8D52-493C-8769-6932767D0E11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E249F553-DC0A-4408-8106-AB0488A7A7DD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20" name="Teardrop 4">
                <a:extLst>
                  <a:ext uri="{FF2B5EF4-FFF2-40B4-BE49-F238E27FC236}">
                    <a16:creationId xmlns:a16="http://schemas.microsoft.com/office/drawing/2014/main" id="{4680A595-5A97-4451-8BF0-CD5E60240369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98213255-ADE1-427C-AB54-DE71C5DA0985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1AE6F60-D796-4DCB-B770-DE68843CFF93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18" name="Teardrop 4">
                <a:extLst>
                  <a:ext uri="{FF2B5EF4-FFF2-40B4-BE49-F238E27FC236}">
                    <a16:creationId xmlns:a16="http://schemas.microsoft.com/office/drawing/2014/main" id="{097D2588-3CE6-4544-982B-760A666BE126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A74F17D2-1DBA-4D1B-A113-0E65D0ED80CC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51603C2E-257E-4558-BDAF-241D1E060F0C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16" name="Teardrop 4">
                <a:extLst>
                  <a:ext uri="{FF2B5EF4-FFF2-40B4-BE49-F238E27FC236}">
                    <a16:creationId xmlns:a16="http://schemas.microsoft.com/office/drawing/2014/main" id="{CC9984C0-9F47-414C-9EA3-AEC34276CC26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id="{DB657895-D7C8-4D4E-B8AC-DD53FB65D2D3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31">
            <a:extLst>
              <a:ext uri="{FF2B5EF4-FFF2-40B4-BE49-F238E27FC236}">
                <a16:creationId xmlns:a16="http://schemas.microsoft.com/office/drawing/2014/main" id="{358807BF-B521-48F0-9531-1BD7A25D1185}"/>
              </a:ext>
            </a:extLst>
          </p:cNvPr>
          <p:cNvGrpSpPr/>
          <p:nvPr/>
        </p:nvGrpSpPr>
        <p:grpSpPr>
          <a:xfrm>
            <a:off x="736737" y="3432478"/>
            <a:ext cx="3014929" cy="923331"/>
            <a:chOff x="819819" y="3646109"/>
            <a:chExt cx="1906666" cy="923331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4867C5-F368-4831-950E-4D0689A46F4A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A750D7-3DEF-42A8-90DF-0F324B3A79AF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9">
            <a:extLst>
              <a:ext uri="{FF2B5EF4-FFF2-40B4-BE49-F238E27FC236}">
                <a16:creationId xmlns:a16="http://schemas.microsoft.com/office/drawing/2014/main" id="{3EB69A32-5387-41C1-9482-C0E216650651}"/>
              </a:ext>
            </a:extLst>
          </p:cNvPr>
          <p:cNvGrpSpPr/>
          <p:nvPr/>
        </p:nvGrpSpPr>
        <p:grpSpPr>
          <a:xfrm>
            <a:off x="1670800" y="1723816"/>
            <a:ext cx="3014929" cy="923331"/>
            <a:chOff x="819819" y="3646109"/>
            <a:chExt cx="1906666" cy="923331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8BAD0D-A8F8-4820-9828-683A0CA4021A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19D32F-4CA9-4243-B783-6DF8DFA572A5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id="{CAB14280-4F95-424B-8837-9A93E2E233CE}"/>
              </a:ext>
            </a:extLst>
          </p:cNvPr>
          <p:cNvGrpSpPr/>
          <p:nvPr/>
        </p:nvGrpSpPr>
        <p:grpSpPr>
          <a:xfrm>
            <a:off x="1995855" y="5141140"/>
            <a:ext cx="3014929" cy="923331"/>
            <a:chOff x="819819" y="3646109"/>
            <a:chExt cx="1906666" cy="923331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FE99A2-DD21-424F-B9D7-29BCCADAE691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033701-F2A6-4826-8F4D-168280B1FFEA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AD5ED66B-8EF8-4FAF-B51C-9614EEC70A32}"/>
              </a:ext>
            </a:extLst>
          </p:cNvPr>
          <p:cNvGrpSpPr/>
          <p:nvPr/>
        </p:nvGrpSpPr>
        <p:grpSpPr>
          <a:xfrm>
            <a:off x="8385611" y="4286809"/>
            <a:ext cx="3016800" cy="923331"/>
            <a:chOff x="819819" y="3646109"/>
            <a:chExt cx="1906666" cy="923331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27DCB9-8C31-42B3-9D55-F24E0211043C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78969-4251-4101-B05B-0799D8942EB0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54">
            <a:extLst>
              <a:ext uri="{FF2B5EF4-FFF2-40B4-BE49-F238E27FC236}">
                <a16:creationId xmlns:a16="http://schemas.microsoft.com/office/drawing/2014/main" id="{CA500DF4-9632-4043-BBCC-2CDB30F4BDCD}"/>
              </a:ext>
            </a:extLst>
          </p:cNvPr>
          <p:cNvGrpSpPr/>
          <p:nvPr/>
        </p:nvGrpSpPr>
        <p:grpSpPr>
          <a:xfrm>
            <a:off x="7993070" y="2578147"/>
            <a:ext cx="3016800" cy="923331"/>
            <a:chOff x="819819" y="3646109"/>
            <a:chExt cx="1906666" cy="923331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1C5643-A597-4569-A04C-832FB358D364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1D451B-1E66-4DD4-98FE-6E12A4BF7DD4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id="{664F44A3-7EA1-4DD1-8F36-7CBEE2D48D17}"/>
              </a:ext>
            </a:extLst>
          </p:cNvPr>
          <p:cNvSpPr/>
          <p:nvPr/>
        </p:nvSpPr>
        <p:spPr>
          <a:xfrm>
            <a:off x="7546886" y="445956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FA97A0C9-71DB-4467-81F5-419B787B5245}"/>
              </a:ext>
            </a:extLst>
          </p:cNvPr>
          <p:cNvSpPr/>
          <p:nvPr/>
        </p:nvSpPr>
        <p:spPr>
          <a:xfrm rot="5400000">
            <a:off x="4289973" y="379005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6B7FD7EB-CCB8-4317-B3A4-59C61DB37384}"/>
              </a:ext>
            </a:extLst>
          </p:cNvPr>
          <p:cNvSpPr/>
          <p:nvPr/>
        </p:nvSpPr>
        <p:spPr>
          <a:xfrm>
            <a:off x="7181410" y="26212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938D3DEC-5DB2-4DDB-9CEB-849C173ADC66}"/>
              </a:ext>
            </a:extLst>
          </p:cNvPr>
          <p:cNvSpPr/>
          <p:nvPr/>
        </p:nvSpPr>
        <p:spPr>
          <a:xfrm flipH="1">
            <a:off x="5481118" y="537531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18FF4807-D5C0-477F-8818-CE9205B6EFDC}"/>
              </a:ext>
            </a:extLst>
          </p:cNvPr>
          <p:cNvSpPr/>
          <p:nvPr/>
        </p:nvSpPr>
        <p:spPr>
          <a:xfrm>
            <a:off x="5168698" y="22842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D3270-DC69-4E47-9DF5-44A1C8F1237D}"/>
              </a:ext>
            </a:extLst>
          </p:cNvPr>
          <p:cNvSpPr txBox="1"/>
          <p:nvPr/>
        </p:nvSpPr>
        <p:spPr>
          <a:xfrm>
            <a:off x="1029698" y="1855067"/>
            <a:ext cx="4609391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B5B6-045B-47F0-B573-701712A3568C}"/>
              </a:ext>
            </a:extLst>
          </p:cNvPr>
          <p:cNvSpPr txBox="1"/>
          <p:nvPr/>
        </p:nvSpPr>
        <p:spPr>
          <a:xfrm>
            <a:off x="1052285" y="3367197"/>
            <a:ext cx="4564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B82F5-1112-45B9-9993-0B337869DC83}"/>
              </a:ext>
            </a:extLst>
          </p:cNvPr>
          <p:cNvSpPr txBox="1"/>
          <p:nvPr/>
        </p:nvSpPr>
        <p:spPr>
          <a:xfrm>
            <a:off x="6703794" y="1748064"/>
            <a:ext cx="456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53FFA-E035-463D-8AC8-295D8CC5D703}"/>
              </a:ext>
            </a:extLst>
          </p:cNvPr>
          <p:cNvSpPr txBox="1"/>
          <p:nvPr/>
        </p:nvSpPr>
        <p:spPr>
          <a:xfrm>
            <a:off x="6703794" y="3356831"/>
            <a:ext cx="456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E4C7D-8845-4D62-813B-554F17D79D00}"/>
              </a:ext>
            </a:extLst>
          </p:cNvPr>
          <p:cNvSpPr txBox="1"/>
          <p:nvPr/>
        </p:nvSpPr>
        <p:spPr>
          <a:xfrm>
            <a:off x="6703794" y="4965598"/>
            <a:ext cx="272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C8AFA-9318-4960-B02D-02C5A54FE75F}"/>
              </a:ext>
            </a:extLst>
          </p:cNvPr>
          <p:cNvSpPr txBox="1"/>
          <p:nvPr/>
        </p:nvSpPr>
        <p:spPr>
          <a:xfrm>
            <a:off x="4572193" y="2155969"/>
            <a:ext cx="1535207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B198E38B-149E-4681-B1A3-CDDBADE6F7D5}"/>
              </a:ext>
            </a:extLst>
          </p:cNvPr>
          <p:cNvGrpSpPr/>
          <p:nvPr/>
        </p:nvGrpSpPr>
        <p:grpSpPr>
          <a:xfrm>
            <a:off x="7232119" y="1028681"/>
            <a:ext cx="3669659" cy="4724439"/>
            <a:chOff x="886442" y="1572293"/>
            <a:chExt cx="3397525" cy="54320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2F788-96DF-4F96-8E67-04710C225771}"/>
                </a:ext>
              </a:extLst>
            </p:cNvPr>
            <p:cNvSpPr txBox="1"/>
            <p:nvPr/>
          </p:nvSpPr>
          <p:spPr>
            <a:xfrm>
              <a:off x="886442" y="1572293"/>
              <a:ext cx="3397525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24A187-312D-4B80-98F0-ECE3D6C116BA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35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330015-899D-4666-B234-4AD06FFDEA30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60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156B28B8-5D4B-4BD8-873F-7CA148ABD161}"/>
              </a:ext>
            </a:extLst>
          </p:cNvPr>
          <p:cNvSpPr/>
          <p:nvPr/>
        </p:nvSpPr>
        <p:spPr>
          <a:xfrm>
            <a:off x="6731711" y="641103"/>
            <a:ext cx="4670475" cy="54995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59FF0EA-715D-44B9-8788-AF9FAC21500C}"/>
              </a:ext>
            </a:extLst>
          </p:cNvPr>
          <p:cNvSpPr/>
          <p:nvPr/>
        </p:nvSpPr>
        <p:spPr>
          <a:xfrm flipH="1">
            <a:off x="4774635" y="1581845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B0EEDD9-451D-4A8F-BECF-119A6B85F50F}"/>
              </a:ext>
            </a:extLst>
          </p:cNvPr>
          <p:cNvGrpSpPr/>
          <p:nvPr/>
        </p:nvGrpSpPr>
        <p:grpSpPr>
          <a:xfrm>
            <a:off x="6096000" y="2769507"/>
            <a:ext cx="6096000" cy="1318987"/>
            <a:chOff x="6566233" y="4959383"/>
            <a:chExt cx="5625767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566263" y="4959383"/>
              <a:ext cx="562573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566233" y="5898714"/>
              <a:ext cx="5625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29D68C-E4B2-467E-A76E-C79FCB5487ED}"/>
              </a:ext>
            </a:extLst>
          </p:cNvPr>
          <p:cNvGrpSpPr/>
          <p:nvPr/>
        </p:nvGrpSpPr>
        <p:grpSpPr>
          <a:xfrm>
            <a:off x="218280" y="790627"/>
            <a:ext cx="3196738" cy="3627862"/>
            <a:chOff x="3075315" y="-75"/>
            <a:chExt cx="6044309" cy="685946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CE112573-56D6-40A3-86AB-941F4545551E}"/>
                </a:ext>
              </a:extLst>
            </p:cNvPr>
            <p:cNvSpPr/>
            <p:nvPr/>
          </p:nvSpPr>
          <p:spPr>
            <a:xfrm>
              <a:off x="3403534" y="2640839"/>
              <a:ext cx="5711255" cy="4218554"/>
            </a:xfrm>
            <a:custGeom>
              <a:avLst/>
              <a:gdLst>
                <a:gd name="connsiteX0" fmla="*/ 5647218 w 5711255"/>
                <a:gd name="connsiteY0" fmla="*/ 1850561 h 4218554"/>
                <a:gd name="connsiteX1" fmla="*/ 5573634 w 5711255"/>
                <a:gd name="connsiteY1" fmla="*/ 1813770 h 4218554"/>
                <a:gd name="connsiteX2" fmla="*/ 5471280 w 5711255"/>
                <a:gd name="connsiteY2" fmla="*/ 1801408 h 4218554"/>
                <a:gd name="connsiteX3" fmla="*/ 5353104 w 5711255"/>
                <a:gd name="connsiteY3" fmla="*/ 1760937 h 4218554"/>
                <a:gd name="connsiteX4" fmla="*/ 3751334 w 5711255"/>
                <a:gd name="connsiteY4" fmla="*/ 1331502 h 4218554"/>
                <a:gd name="connsiteX5" fmla="*/ 3775617 w 5711255"/>
                <a:gd name="connsiteY5" fmla="*/ 44376 h 4218554"/>
                <a:gd name="connsiteX6" fmla="*/ 5483 w 5711255"/>
                <a:gd name="connsiteY6" fmla="*/ 152 h 4218554"/>
                <a:gd name="connsiteX7" fmla="*/ 81863 w 5711255"/>
                <a:gd name="connsiteY7" fmla="*/ 620757 h 4218554"/>
                <a:gd name="connsiteX8" fmla="*/ 320715 w 5711255"/>
                <a:gd name="connsiteY8" fmla="*/ 1230104 h 4218554"/>
                <a:gd name="connsiteX9" fmla="*/ 525499 w 5711255"/>
                <a:gd name="connsiteY9" fmla="*/ 1372856 h 4218554"/>
                <a:gd name="connsiteX10" fmla="*/ 676860 w 5711255"/>
                <a:gd name="connsiteY10" fmla="*/ 1366896 h 4218554"/>
                <a:gd name="connsiteX11" fmla="*/ 844410 w 5711255"/>
                <a:gd name="connsiteY11" fmla="*/ 1275652 h 4218554"/>
                <a:gd name="connsiteX12" fmla="*/ 926750 w 5711255"/>
                <a:gd name="connsiteY12" fmla="*/ 1224438 h 4218554"/>
                <a:gd name="connsiteX13" fmla="*/ 1010415 w 5711255"/>
                <a:gd name="connsiteY13" fmla="*/ 1277786 h 4218554"/>
                <a:gd name="connsiteX14" fmla="*/ 1042939 w 5711255"/>
                <a:gd name="connsiteY14" fmla="*/ 1384703 h 4218554"/>
                <a:gd name="connsiteX15" fmla="*/ 1091578 w 5711255"/>
                <a:gd name="connsiteY15" fmla="*/ 1772195 h 4218554"/>
                <a:gd name="connsiteX16" fmla="*/ 1287826 w 5711255"/>
                <a:gd name="connsiteY16" fmla="*/ 2321939 h 4218554"/>
                <a:gd name="connsiteX17" fmla="*/ 1516524 w 5711255"/>
                <a:gd name="connsiteY17" fmla="*/ 2451225 h 4218554"/>
                <a:gd name="connsiteX18" fmla="*/ 1716966 w 5711255"/>
                <a:gd name="connsiteY18" fmla="*/ 2409724 h 4218554"/>
                <a:gd name="connsiteX19" fmla="*/ 1739556 w 5711255"/>
                <a:gd name="connsiteY19" fmla="*/ 2420835 h 4218554"/>
                <a:gd name="connsiteX20" fmla="*/ 1784957 w 5711255"/>
                <a:gd name="connsiteY20" fmla="*/ 2591696 h 4218554"/>
                <a:gd name="connsiteX21" fmla="*/ 2002986 w 5711255"/>
                <a:gd name="connsiteY21" fmla="*/ 3028121 h 4218554"/>
                <a:gd name="connsiteX22" fmla="*/ 2127121 w 5711255"/>
                <a:gd name="connsiteY22" fmla="*/ 3096922 h 4218554"/>
                <a:gd name="connsiteX23" fmla="*/ 2291287 w 5711255"/>
                <a:gd name="connsiteY23" fmla="*/ 3053729 h 4218554"/>
                <a:gd name="connsiteX24" fmla="*/ 2418145 w 5711255"/>
                <a:gd name="connsiteY24" fmla="*/ 3012890 h 4218554"/>
                <a:gd name="connsiteX25" fmla="*/ 2462001 w 5711255"/>
                <a:gd name="connsiteY25" fmla="*/ 3032684 h 4218554"/>
                <a:gd name="connsiteX26" fmla="*/ 2539337 w 5711255"/>
                <a:gd name="connsiteY26" fmla="*/ 3192139 h 4218554"/>
                <a:gd name="connsiteX27" fmla="*/ 2592685 w 5711255"/>
                <a:gd name="connsiteY27" fmla="*/ 3467931 h 4218554"/>
                <a:gd name="connsiteX28" fmla="*/ 2831465 w 5711255"/>
                <a:gd name="connsiteY28" fmla="*/ 4073819 h 4218554"/>
                <a:gd name="connsiteX29" fmla="*/ 2971200 w 5711255"/>
                <a:gd name="connsiteY29" fmla="*/ 4194717 h 4218554"/>
                <a:gd name="connsiteX30" fmla="*/ 3240737 w 5711255"/>
                <a:gd name="connsiteY30" fmla="*/ 4169478 h 4218554"/>
                <a:gd name="connsiteX31" fmla="*/ 3373040 w 5711255"/>
                <a:gd name="connsiteY31" fmla="*/ 4020471 h 4218554"/>
                <a:gd name="connsiteX32" fmla="*/ 3479737 w 5711255"/>
                <a:gd name="connsiteY32" fmla="*/ 3667858 h 4218554"/>
                <a:gd name="connsiteX33" fmla="*/ 3505491 w 5711255"/>
                <a:gd name="connsiteY33" fmla="*/ 3467563 h 4218554"/>
                <a:gd name="connsiteX34" fmla="*/ 3699163 w 5711255"/>
                <a:gd name="connsiteY34" fmla="*/ 3346592 h 4218554"/>
                <a:gd name="connsiteX35" fmla="*/ 3742431 w 5711255"/>
                <a:gd name="connsiteY35" fmla="*/ 3363957 h 4218554"/>
                <a:gd name="connsiteX36" fmla="*/ 3988053 w 5711255"/>
                <a:gd name="connsiteY36" fmla="*/ 3348505 h 4218554"/>
                <a:gd name="connsiteX37" fmla="*/ 4113734 w 5711255"/>
                <a:gd name="connsiteY37" fmla="*/ 3261529 h 4218554"/>
                <a:gd name="connsiteX38" fmla="*/ 4170467 w 5711255"/>
                <a:gd name="connsiteY38" fmla="*/ 3196260 h 4218554"/>
                <a:gd name="connsiteX39" fmla="*/ 4271498 w 5711255"/>
                <a:gd name="connsiteY39" fmla="*/ 3029005 h 4218554"/>
                <a:gd name="connsiteX40" fmla="*/ 4423815 w 5711255"/>
                <a:gd name="connsiteY40" fmla="*/ 2968371 h 4218554"/>
                <a:gd name="connsiteX41" fmla="*/ 4554206 w 5711255"/>
                <a:gd name="connsiteY41" fmla="*/ 3077422 h 4218554"/>
                <a:gd name="connsiteX42" fmla="*/ 4851263 w 5711255"/>
                <a:gd name="connsiteY42" fmla="*/ 3275289 h 4218554"/>
                <a:gd name="connsiteX43" fmla="*/ 5089822 w 5711255"/>
                <a:gd name="connsiteY43" fmla="*/ 3200087 h 4218554"/>
                <a:gd name="connsiteX44" fmla="*/ 5230734 w 5711255"/>
                <a:gd name="connsiteY44" fmla="*/ 2983162 h 4218554"/>
                <a:gd name="connsiteX45" fmla="*/ 5376577 w 5711255"/>
                <a:gd name="connsiteY45" fmla="*/ 2489047 h 4218554"/>
                <a:gd name="connsiteX46" fmla="*/ 5429852 w 5711255"/>
                <a:gd name="connsiteY46" fmla="*/ 2126721 h 4218554"/>
                <a:gd name="connsiteX47" fmla="*/ 5433531 w 5711255"/>
                <a:gd name="connsiteY47" fmla="*/ 2127310 h 4218554"/>
                <a:gd name="connsiteX48" fmla="*/ 5582759 w 5711255"/>
                <a:gd name="connsiteY48" fmla="*/ 2172417 h 4218554"/>
                <a:gd name="connsiteX49" fmla="*/ 5609249 w 5711255"/>
                <a:gd name="connsiteY49" fmla="*/ 2160055 h 4218554"/>
                <a:gd name="connsiteX50" fmla="*/ 5568483 w 5711255"/>
                <a:gd name="connsiteY50" fmla="*/ 2015242 h 4218554"/>
                <a:gd name="connsiteX51" fmla="*/ 5578050 w 5711255"/>
                <a:gd name="connsiteY51" fmla="*/ 1984337 h 4218554"/>
                <a:gd name="connsiteX52" fmla="*/ 5654282 w 5711255"/>
                <a:gd name="connsiteY52" fmla="*/ 1968222 h 4218554"/>
                <a:gd name="connsiteX53" fmla="*/ 5647218 w 5711255"/>
                <a:gd name="connsiteY53" fmla="*/ 1850561 h 421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11255" h="4218554">
                  <a:moveTo>
                    <a:pt x="5647218" y="1850561"/>
                  </a:moveTo>
                  <a:cubicBezTo>
                    <a:pt x="5639344" y="1836580"/>
                    <a:pt x="5586806" y="1817375"/>
                    <a:pt x="5573634" y="1813770"/>
                  </a:cubicBezTo>
                  <a:cubicBezTo>
                    <a:pt x="5544716" y="1805822"/>
                    <a:pt x="5500713" y="1799862"/>
                    <a:pt x="5471280" y="1801408"/>
                  </a:cubicBezTo>
                  <a:cubicBezTo>
                    <a:pt x="5425290" y="1803762"/>
                    <a:pt x="5387909" y="1795300"/>
                    <a:pt x="5353104" y="1760937"/>
                  </a:cubicBezTo>
                  <a:cubicBezTo>
                    <a:pt x="5209027" y="1618331"/>
                    <a:pt x="4714251" y="1372488"/>
                    <a:pt x="3751334" y="1331502"/>
                  </a:cubicBezTo>
                  <a:cubicBezTo>
                    <a:pt x="3738825" y="971531"/>
                    <a:pt x="3761342" y="130543"/>
                    <a:pt x="3775617" y="44376"/>
                  </a:cubicBezTo>
                  <a:cubicBezTo>
                    <a:pt x="3446256" y="31941"/>
                    <a:pt x="14975" y="-2570"/>
                    <a:pt x="5483" y="152"/>
                  </a:cubicBezTo>
                  <a:cubicBezTo>
                    <a:pt x="-17475" y="7584"/>
                    <a:pt x="36241" y="431058"/>
                    <a:pt x="81863" y="620757"/>
                  </a:cubicBezTo>
                  <a:cubicBezTo>
                    <a:pt x="133371" y="834886"/>
                    <a:pt x="190766" y="1047322"/>
                    <a:pt x="320715" y="1230104"/>
                  </a:cubicBezTo>
                  <a:cubicBezTo>
                    <a:pt x="370826" y="1300597"/>
                    <a:pt x="432415" y="1361524"/>
                    <a:pt x="525499" y="1372856"/>
                  </a:cubicBezTo>
                  <a:cubicBezTo>
                    <a:pt x="576051" y="1379037"/>
                    <a:pt x="626603" y="1374033"/>
                    <a:pt x="676860" y="1366896"/>
                  </a:cubicBezTo>
                  <a:cubicBezTo>
                    <a:pt x="744116" y="1357403"/>
                    <a:pt x="799672" y="1326940"/>
                    <a:pt x="844410" y="1275652"/>
                  </a:cubicBezTo>
                  <a:cubicBezTo>
                    <a:pt x="866412" y="1250487"/>
                    <a:pt x="896728" y="1236358"/>
                    <a:pt x="926750" y="1224438"/>
                  </a:cubicBezTo>
                  <a:cubicBezTo>
                    <a:pt x="958391" y="1211855"/>
                    <a:pt x="989150" y="1235328"/>
                    <a:pt x="1010415" y="1277786"/>
                  </a:cubicBezTo>
                  <a:cubicBezTo>
                    <a:pt x="1027192" y="1311193"/>
                    <a:pt x="1037568" y="1347543"/>
                    <a:pt x="1042939" y="1384703"/>
                  </a:cubicBezTo>
                  <a:cubicBezTo>
                    <a:pt x="1061629" y="1513548"/>
                    <a:pt x="1067001" y="1643938"/>
                    <a:pt x="1091578" y="1772195"/>
                  </a:cubicBezTo>
                  <a:cubicBezTo>
                    <a:pt x="1128664" y="1965793"/>
                    <a:pt x="1170313" y="2158215"/>
                    <a:pt x="1287826" y="2321939"/>
                  </a:cubicBezTo>
                  <a:cubicBezTo>
                    <a:pt x="1342425" y="2398024"/>
                    <a:pt x="1414022" y="2453433"/>
                    <a:pt x="1516524" y="2451225"/>
                  </a:cubicBezTo>
                  <a:cubicBezTo>
                    <a:pt x="1586281" y="2449753"/>
                    <a:pt x="1654273" y="2442910"/>
                    <a:pt x="1716966" y="2409724"/>
                  </a:cubicBezTo>
                  <a:cubicBezTo>
                    <a:pt x="1731388" y="2402071"/>
                    <a:pt x="1736465" y="2406266"/>
                    <a:pt x="1739556" y="2420835"/>
                  </a:cubicBezTo>
                  <a:cubicBezTo>
                    <a:pt x="1751771" y="2478525"/>
                    <a:pt x="1767150" y="2535479"/>
                    <a:pt x="1784957" y="2591696"/>
                  </a:cubicBezTo>
                  <a:cubicBezTo>
                    <a:pt x="1834553" y="2748650"/>
                    <a:pt x="1884737" y="2905310"/>
                    <a:pt x="2002986" y="3028121"/>
                  </a:cubicBezTo>
                  <a:cubicBezTo>
                    <a:pt x="2037644" y="3064104"/>
                    <a:pt x="2079733" y="3087577"/>
                    <a:pt x="2127121" y="3096922"/>
                  </a:cubicBezTo>
                  <a:cubicBezTo>
                    <a:pt x="2187166" y="3108769"/>
                    <a:pt x="2244267" y="3096039"/>
                    <a:pt x="2291287" y="3053729"/>
                  </a:cubicBezTo>
                  <a:cubicBezTo>
                    <a:pt x="2327784" y="3020910"/>
                    <a:pt x="2370978" y="3011197"/>
                    <a:pt x="2418145" y="3012890"/>
                  </a:cubicBezTo>
                  <a:cubicBezTo>
                    <a:pt x="2435363" y="3013478"/>
                    <a:pt x="2448682" y="3019438"/>
                    <a:pt x="2462001" y="3032684"/>
                  </a:cubicBezTo>
                  <a:cubicBezTo>
                    <a:pt x="2506592" y="3077202"/>
                    <a:pt x="2525283" y="3134082"/>
                    <a:pt x="2539337" y="3192139"/>
                  </a:cubicBezTo>
                  <a:cubicBezTo>
                    <a:pt x="2561412" y="3283089"/>
                    <a:pt x="2571125" y="3376614"/>
                    <a:pt x="2592685" y="3467931"/>
                  </a:cubicBezTo>
                  <a:cubicBezTo>
                    <a:pt x="2643237" y="3681471"/>
                    <a:pt x="2701663" y="3891847"/>
                    <a:pt x="2831465" y="4073819"/>
                  </a:cubicBezTo>
                  <a:cubicBezTo>
                    <a:pt x="2867888" y="4124886"/>
                    <a:pt x="2912774" y="4170582"/>
                    <a:pt x="2971200" y="4194717"/>
                  </a:cubicBezTo>
                  <a:cubicBezTo>
                    <a:pt x="3063915" y="4233128"/>
                    <a:pt x="3153908" y="4225402"/>
                    <a:pt x="3240737" y="4169478"/>
                  </a:cubicBezTo>
                  <a:cubicBezTo>
                    <a:pt x="3299677" y="4131509"/>
                    <a:pt x="3340737" y="4079338"/>
                    <a:pt x="3373040" y="4020471"/>
                  </a:cubicBezTo>
                  <a:cubicBezTo>
                    <a:pt x="3433158" y="3910831"/>
                    <a:pt x="3461047" y="3790743"/>
                    <a:pt x="3479737" y="3667858"/>
                  </a:cubicBezTo>
                  <a:cubicBezTo>
                    <a:pt x="3489891" y="3601265"/>
                    <a:pt x="3484814" y="3532832"/>
                    <a:pt x="3505491" y="3467563"/>
                  </a:cubicBezTo>
                  <a:cubicBezTo>
                    <a:pt x="3534704" y="3375142"/>
                    <a:pt x="3600340" y="3319881"/>
                    <a:pt x="3699163" y="3346592"/>
                  </a:cubicBezTo>
                  <a:cubicBezTo>
                    <a:pt x="3714101" y="3350639"/>
                    <a:pt x="3727493" y="3360352"/>
                    <a:pt x="3742431" y="3363957"/>
                  </a:cubicBezTo>
                  <a:cubicBezTo>
                    <a:pt x="3825727" y="3384340"/>
                    <a:pt x="3906817" y="3387725"/>
                    <a:pt x="3988053" y="3348505"/>
                  </a:cubicBezTo>
                  <a:cubicBezTo>
                    <a:pt x="4035367" y="3325694"/>
                    <a:pt x="4075617" y="3295524"/>
                    <a:pt x="4113734" y="3261529"/>
                  </a:cubicBezTo>
                  <a:cubicBezTo>
                    <a:pt x="4135073" y="3242470"/>
                    <a:pt x="4153248" y="3219292"/>
                    <a:pt x="4170467" y="3196260"/>
                  </a:cubicBezTo>
                  <a:cubicBezTo>
                    <a:pt x="4209613" y="3143942"/>
                    <a:pt x="4236692" y="3084119"/>
                    <a:pt x="4271498" y="3029005"/>
                  </a:cubicBezTo>
                  <a:cubicBezTo>
                    <a:pt x="4301225" y="2981984"/>
                    <a:pt x="4380328" y="2948357"/>
                    <a:pt x="4423815" y="2968371"/>
                  </a:cubicBezTo>
                  <a:cubicBezTo>
                    <a:pt x="4476869" y="2992801"/>
                    <a:pt x="4521093" y="3026503"/>
                    <a:pt x="4554206" y="3077422"/>
                  </a:cubicBezTo>
                  <a:cubicBezTo>
                    <a:pt x="4624258" y="3185075"/>
                    <a:pt x="4722345" y="3253655"/>
                    <a:pt x="4851263" y="3275289"/>
                  </a:cubicBezTo>
                  <a:cubicBezTo>
                    <a:pt x="4944052" y="3290815"/>
                    <a:pt x="5024406" y="3266017"/>
                    <a:pt x="5089822" y="3200087"/>
                  </a:cubicBezTo>
                  <a:cubicBezTo>
                    <a:pt x="5151411" y="3137982"/>
                    <a:pt x="5195414" y="3062853"/>
                    <a:pt x="5230734" y="2983162"/>
                  </a:cubicBezTo>
                  <a:cubicBezTo>
                    <a:pt x="5300860" y="2824883"/>
                    <a:pt x="5343391" y="2658290"/>
                    <a:pt x="5376577" y="2489047"/>
                  </a:cubicBezTo>
                  <a:cubicBezTo>
                    <a:pt x="5400124" y="2369106"/>
                    <a:pt x="5416386" y="2248134"/>
                    <a:pt x="5429852" y="2126721"/>
                  </a:cubicBezTo>
                  <a:cubicBezTo>
                    <a:pt x="5431103" y="2126868"/>
                    <a:pt x="5432280" y="2127016"/>
                    <a:pt x="5433531" y="2127310"/>
                  </a:cubicBezTo>
                  <a:cubicBezTo>
                    <a:pt x="5487027" y="2129812"/>
                    <a:pt x="5538093" y="2140481"/>
                    <a:pt x="5582759" y="2172417"/>
                  </a:cubicBezTo>
                  <a:cubicBezTo>
                    <a:pt x="5598800" y="2183896"/>
                    <a:pt x="5605938" y="2180805"/>
                    <a:pt x="5609249" y="2160055"/>
                  </a:cubicBezTo>
                  <a:cubicBezTo>
                    <a:pt x="5617932" y="2105087"/>
                    <a:pt x="5606747" y="2056375"/>
                    <a:pt x="5568483" y="2015242"/>
                  </a:cubicBezTo>
                  <a:cubicBezTo>
                    <a:pt x="5552663" y="1998244"/>
                    <a:pt x="5559285" y="1988825"/>
                    <a:pt x="5578050" y="1984337"/>
                  </a:cubicBezTo>
                  <a:cubicBezTo>
                    <a:pt x="5591515" y="1981099"/>
                    <a:pt x="5640375" y="1969841"/>
                    <a:pt x="5654282" y="1968222"/>
                  </a:cubicBezTo>
                  <a:cubicBezTo>
                    <a:pt x="5691368" y="1960937"/>
                    <a:pt x="5764952" y="1984852"/>
                    <a:pt x="5647218" y="1850561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7F6564C-4A00-4E5B-9067-68DC60F5BFAB}"/>
                </a:ext>
              </a:extLst>
            </p:cNvPr>
            <p:cNvSpPr/>
            <p:nvPr/>
          </p:nvSpPr>
          <p:spPr>
            <a:xfrm>
              <a:off x="4852435" y="3962164"/>
              <a:ext cx="4267189" cy="1224543"/>
            </a:xfrm>
            <a:custGeom>
              <a:avLst/>
              <a:gdLst>
                <a:gd name="connsiteX0" fmla="*/ 4134226 w 4267189"/>
                <a:gd name="connsiteY0" fmla="*/ 659774 h 1224543"/>
                <a:gd name="connsiteX1" fmla="*/ 4210459 w 4267189"/>
                <a:gd name="connsiteY1" fmla="*/ 643659 h 1224543"/>
                <a:gd name="connsiteX2" fmla="*/ 4203101 w 4267189"/>
                <a:gd name="connsiteY2" fmla="*/ 525926 h 1224543"/>
                <a:gd name="connsiteX3" fmla="*/ 4129517 w 4267189"/>
                <a:gd name="connsiteY3" fmla="*/ 489134 h 1224543"/>
                <a:gd name="connsiteX4" fmla="*/ 4027162 w 4267189"/>
                <a:gd name="connsiteY4" fmla="*/ 476772 h 1224543"/>
                <a:gd name="connsiteX5" fmla="*/ 3908986 w 4267189"/>
                <a:gd name="connsiteY5" fmla="*/ 436301 h 1224543"/>
                <a:gd name="connsiteX6" fmla="*/ 2085656 w 4267189"/>
                <a:gd name="connsiteY6" fmla="*/ 1200 h 1224543"/>
                <a:gd name="connsiteX7" fmla="*/ 338191 w 4267189"/>
                <a:gd name="connsiteY7" fmla="*/ 294799 h 1224543"/>
                <a:gd name="connsiteX8" fmla="*/ 296542 w 4267189"/>
                <a:gd name="connsiteY8" fmla="*/ 302526 h 1224543"/>
                <a:gd name="connsiteX9" fmla="*/ 91023 w 4267189"/>
                <a:gd name="connsiteY9" fmla="*/ 287956 h 1224543"/>
                <a:gd name="connsiteX10" fmla="*/ 0 w 4267189"/>
                <a:gd name="connsiteY10" fmla="*/ 335197 h 1224543"/>
                <a:gd name="connsiteX11" fmla="*/ 79470 w 4267189"/>
                <a:gd name="connsiteY11" fmla="*/ 380966 h 1224543"/>
                <a:gd name="connsiteX12" fmla="*/ 77263 w 4267189"/>
                <a:gd name="connsiteY12" fmla="*/ 473313 h 1224543"/>
                <a:gd name="connsiteX13" fmla="*/ 16630 w 4267189"/>
                <a:gd name="connsiteY13" fmla="*/ 576036 h 1224543"/>
                <a:gd name="connsiteX14" fmla="*/ 40324 w 4267189"/>
                <a:gd name="connsiteY14" fmla="*/ 598700 h 1224543"/>
                <a:gd name="connsiteX15" fmla="*/ 188742 w 4267189"/>
                <a:gd name="connsiteY15" fmla="*/ 590311 h 1224543"/>
                <a:gd name="connsiteX16" fmla="*/ 242458 w 4267189"/>
                <a:gd name="connsiteY16" fmla="*/ 615035 h 1224543"/>
                <a:gd name="connsiteX17" fmla="*/ 327963 w 4267189"/>
                <a:gd name="connsiteY17" fmla="*/ 690091 h 1224543"/>
                <a:gd name="connsiteX18" fmla="*/ 1064756 w 4267189"/>
                <a:gd name="connsiteY18" fmla="*/ 911504 h 1224543"/>
                <a:gd name="connsiteX19" fmla="*/ 1300739 w 4267189"/>
                <a:gd name="connsiteY19" fmla="*/ 924749 h 1224543"/>
                <a:gd name="connsiteX20" fmla="*/ 1188671 w 4267189"/>
                <a:gd name="connsiteY20" fmla="*/ 978465 h 1224543"/>
                <a:gd name="connsiteX21" fmla="*/ 1123108 w 4267189"/>
                <a:gd name="connsiteY21" fmla="*/ 1060217 h 1224543"/>
                <a:gd name="connsiteX22" fmla="*/ 1142461 w 4267189"/>
                <a:gd name="connsiteY22" fmla="*/ 1082365 h 1224543"/>
                <a:gd name="connsiteX23" fmla="*/ 1240180 w 4267189"/>
                <a:gd name="connsiteY23" fmla="*/ 1074050 h 1224543"/>
                <a:gd name="connsiteX24" fmla="*/ 1260783 w 4267189"/>
                <a:gd name="connsiteY24" fmla="*/ 1081115 h 1224543"/>
                <a:gd name="connsiteX25" fmla="*/ 1251879 w 4267189"/>
                <a:gd name="connsiteY25" fmla="*/ 1098848 h 1224543"/>
                <a:gd name="connsiteX26" fmla="*/ 1230393 w 4267189"/>
                <a:gd name="connsiteY26" fmla="*/ 1214963 h 1224543"/>
                <a:gd name="connsiteX27" fmla="*/ 1240842 w 4267189"/>
                <a:gd name="connsiteY27" fmla="*/ 1220776 h 1224543"/>
                <a:gd name="connsiteX28" fmla="*/ 1362255 w 4267189"/>
                <a:gd name="connsiteY28" fmla="*/ 1165810 h 1224543"/>
                <a:gd name="connsiteX29" fmla="*/ 1703610 w 4267189"/>
                <a:gd name="connsiteY29" fmla="*/ 1124308 h 1224543"/>
                <a:gd name="connsiteX30" fmla="*/ 3374327 w 4267189"/>
                <a:gd name="connsiteY30" fmla="*/ 1057936 h 1224543"/>
                <a:gd name="connsiteX31" fmla="*/ 3934814 w 4267189"/>
                <a:gd name="connsiteY31" fmla="*/ 834683 h 1224543"/>
                <a:gd name="connsiteX32" fmla="*/ 3989634 w 4267189"/>
                <a:gd name="connsiteY32" fmla="*/ 802895 h 1224543"/>
                <a:gd name="connsiteX33" fmla="*/ 4138862 w 4267189"/>
                <a:gd name="connsiteY33" fmla="*/ 848001 h 1224543"/>
                <a:gd name="connsiteX34" fmla="*/ 4165352 w 4267189"/>
                <a:gd name="connsiteY34" fmla="*/ 835639 h 1224543"/>
                <a:gd name="connsiteX35" fmla="*/ 4124587 w 4267189"/>
                <a:gd name="connsiteY35" fmla="*/ 690827 h 1224543"/>
                <a:gd name="connsiteX36" fmla="*/ 4134226 w 4267189"/>
                <a:gd name="connsiteY36" fmla="*/ 659774 h 12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67189" h="1224543">
                  <a:moveTo>
                    <a:pt x="4134226" y="659774"/>
                  </a:moveTo>
                  <a:cubicBezTo>
                    <a:pt x="4147692" y="656537"/>
                    <a:pt x="4196552" y="645279"/>
                    <a:pt x="4210459" y="643659"/>
                  </a:cubicBezTo>
                  <a:cubicBezTo>
                    <a:pt x="4247251" y="636301"/>
                    <a:pt x="4320908" y="660142"/>
                    <a:pt x="4203101" y="525926"/>
                  </a:cubicBezTo>
                  <a:cubicBezTo>
                    <a:pt x="4195227" y="511945"/>
                    <a:pt x="4142688" y="492739"/>
                    <a:pt x="4129517" y="489134"/>
                  </a:cubicBezTo>
                  <a:cubicBezTo>
                    <a:pt x="4100599" y="481187"/>
                    <a:pt x="4056595" y="475226"/>
                    <a:pt x="4027162" y="476772"/>
                  </a:cubicBezTo>
                  <a:cubicBezTo>
                    <a:pt x="3981172" y="479126"/>
                    <a:pt x="3943792" y="470664"/>
                    <a:pt x="3908986" y="436301"/>
                  </a:cubicBezTo>
                  <a:cubicBezTo>
                    <a:pt x="3754240" y="283099"/>
                    <a:pt x="3195004" y="10840"/>
                    <a:pt x="2085656" y="1200"/>
                  </a:cubicBezTo>
                  <a:cubicBezTo>
                    <a:pt x="2036355" y="759"/>
                    <a:pt x="965418" y="-33311"/>
                    <a:pt x="338191" y="294799"/>
                  </a:cubicBezTo>
                  <a:cubicBezTo>
                    <a:pt x="319059" y="304807"/>
                    <a:pt x="311480" y="309737"/>
                    <a:pt x="296542" y="302526"/>
                  </a:cubicBezTo>
                  <a:cubicBezTo>
                    <a:pt x="229875" y="270443"/>
                    <a:pt x="159897" y="272798"/>
                    <a:pt x="91023" y="287956"/>
                  </a:cubicBezTo>
                  <a:cubicBezTo>
                    <a:pt x="59088" y="295020"/>
                    <a:pt x="28330" y="313195"/>
                    <a:pt x="0" y="335197"/>
                  </a:cubicBezTo>
                  <a:cubicBezTo>
                    <a:pt x="27447" y="353298"/>
                    <a:pt x="56439" y="362054"/>
                    <a:pt x="79470" y="380966"/>
                  </a:cubicBezTo>
                  <a:cubicBezTo>
                    <a:pt x="120236" y="414373"/>
                    <a:pt x="119426" y="444468"/>
                    <a:pt x="77263" y="473313"/>
                  </a:cubicBezTo>
                  <a:cubicBezTo>
                    <a:pt x="41060" y="498111"/>
                    <a:pt x="21560" y="532548"/>
                    <a:pt x="16630" y="576036"/>
                  </a:cubicBezTo>
                  <a:cubicBezTo>
                    <a:pt x="14422" y="595241"/>
                    <a:pt x="17586" y="603041"/>
                    <a:pt x="40324" y="598700"/>
                  </a:cubicBezTo>
                  <a:cubicBezTo>
                    <a:pt x="89183" y="589281"/>
                    <a:pt x="139000" y="588030"/>
                    <a:pt x="188742" y="590311"/>
                  </a:cubicBezTo>
                  <a:cubicBezTo>
                    <a:pt x="210008" y="591268"/>
                    <a:pt x="230317" y="595610"/>
                    <a:pt x="242458" y="615035"/>
                  </a:cubicBezTo>
                  <a:cubicBezTo>
                    <a:pt x="263430" y="648737"/>
                    <a:pt x="297131" y="668825"/>
                    <a:pt x="327963" y="690091"/>
                  </a:cubicBezTo>
                  <a:cubicBezTo>
                    <a:pt x="516631" y="820334"/>
                    <a:pt x="976308" y="904146"/>
                    <a:pt x="1064756" y="911504"/>
                  </a:cubicBezTo>
                  <a:cubicBezTo>
                    <a:pt x="1142975" y="917980"/>
                    <a:pt x="1221269" y="923351"/>
                    <a:pt x="1300739" y="924749"/>
                  </a:cubicBezTo>
                  <a:cubicBezTo>
                    <a:pt x="1258576" y="933432"/>
                    <a:pt x="1224212" y="957347"/>
                    <a:pt x="1188671" y="978465"/>
                  </a:cubicBezTo>
                  <a:cubicBezTo>
                    <a:pt x="1156883" y="997376"/>
                    <a:pt x="1136721" y="1026883"/>
                    <a:pt x="1123108" y="1060217"/>
                  </a:cubicBezTo>
                  <a:cubicBezTo>
                    <a:pt x="1113027" y="1084867"/>
                    <a:pt x="1116559" y="1087516"/>
                    <a:pt x="1142461" y="1082365"/>
                  </a:cubicBezTo>
                  <a:cubicBezTo>
                    <a:pt x="1174690" y="1075964"/>
                    <a:pt x="1207140" y="1071917"/>
                    <a:pt x="1240180" y="1074050"/>
                  </a:cubicBezTo>
                  <a:cubicBezTo>
                    <a:pt x="1247906" y="1074566"/>
                    <a:pt x="1256662" y="1075154"/>
                    <a:pt x="1260783" y="1081115"/>
                  </a:cubicBezTo>
                  <a:cubicBezTo>
                    <a:pt x="1266964" y="1089945"/>
                    <a:pt x="1255411" y="1093109"/>
                    <a:pt x="1251879" y="1098848"/>
                  </a:cubicBezTo>
                  <a:cubicBezTo>
                    <a:pt x="1229657" y="1134831"/>
                    <a:pt x="1212512" y="1171770"/>
                    <a:pt x="1230393" y="1214963"/>
                  </a:cubicBezTo>
                  <a:cubicBezTo>
                    <a:pt x="1231202" y="1217023"/>
                    <a:pt x="1228480" y="1231152"/>
                    <a:pt x="1240842" y="1220776"/>
                  </a:cubicBezTo>
                  <a:cubicBezTo>
                    <a:pt x="1275941" y="1191416"/>
                    <a:pt x="1320607" y="1178539"/>
                    <a:pt x="1362255" y="1165810"/>
                  </a:cubicBezTo>
                  <a:cubicBezTo>
                    <a:pt x="1472925" y="1131961"/>
                    <a:pt x="1588598" y="1118201"/>
                    <a:pt x="1703610" y="1124308"/>
                  </a:cubicBezTo>
                  <a:cubicBezTo>
                    <a:pt x="1864464" y="1132844"/>
                    <a:pt x="2900669" y="1217686"/>
                    <a:pt x="3374327" y="1057936"/>
                  </a:cubicBezTo>
                  <a:cubicBezTo>
                    <a:pt x="3502510" y="1014742"/>
                    <a:pt x="3761525" y="967501"/>
                    <a:pt x="3934814" y="834683"/>
                  </a:cubicBezTo>
                  <a:cubicBezTo>
                    <a:pt x="3951003" y="822247"/>
                    <a:pt x="3961819" y="796493"/>
                    <a:pt x="3989634" y="802895"/>
                  </a:cubicBezTo>
                  <a:cubicBezTo>
                    <a:pt x="4043130" y="805396"/>
                    <a:pt x="4094197" y="816066"/>
                    <a:pt x="4138862" y="848001"/>
                  </a:cubicBezTo>
                  <a:cubicBezTo>
                    <a:pt x="4154903" y="859481"/>
                    <a:pt x="4162041" y="856390"/>
                    <a:pt x="4165352" y="835639"/>
                  </a:cubicBezTo>
                  <a:cubicBezTo>
                    <a:pt x="4174035" y="780672"/>
                    <a:pt x="4162850" y="731960"/>
                    <a:pt x="4124587" y="690827"/>
                  </a:cubicBezTo>
                  <a:cubicBezTo>
                    <a:pt x="4108840" y="673682"/>
                    <a:pt x="4115462" y="664263"/>
                    <a:pt x="4134226" y="659774"/>
                  </a:cubicBezTo>
                  <a:close/>
                </a:path>
              </a:pathLst>
            </a:custGeom>
            <a:solidFill>
              <a:srgbClr val="33B3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7B1DF74-F1BA-4271-B6CD-1A57C179FB0E}"/>
                </a:ext>
              </a:extLst>
            </p:cNvPr>
            <p:cNvSpPr/>
            <p:nvPr/>
          </p:nvSpPr>
          <p:spPr>
            <a:xfrm>
              <a:off x="3075315" y="1927304"/>
              <a:ext cx="4388901" cy="1104452"/>
            </a:xfrm>
            <a:custGeom>
              <a:avLst/>
              <a:gdLst>
                <a:gd name="connsiteX0" fmla="*/ 4387134 w 4388901"/>
                <a:gd name="connsiteY0" fmla="*/ 687272 h 1104452"/>
                <a:gd name="connsiteX1" fmla="*/ 4379849 w 4388901"/>
                <a:gd name="connsiteY1" fmla="*/ 663063 h 1104452"/>
                <a:gd name="connsiteX2" fmla="*/ 4287869 w 4388901"/>
                <a:gd name="connsiteY2" fmla="*/ 552393 h 1104452"/>
                <a:gd name="connsiteX3" fmla="*/ 4132828 w 4388901"/>
                <a:gd name="connsiteY3" fmla="*/ 496248 h 1104452"/>
                <a:gd name="connsiteX4" fmla="*/ 4104940 w 4388901"/>
                <a:gd name="connsiteY4" fmla="*/ 483960 h 1104452"/>
                <a:gd name="connsiteX5" fmla="*/ 3760642 w 4388901"/>
                <a:gd name="connsiteY5" fmla="*/ 248492 h 1104452"/>
                <a:gd name="connsiteX6" fmla="*/ 2168512 w 4388901"/>
                <a:gd name="connsiteY6" fmla="*/ 0 h 1104452"/>
                <a:gd name="connsiteX7" fmla="*/ 390214 w 4388901"/>
                <a:gd name="connsiteY7" fmla="*/ 367477 h 1104452"/>
                <a:gd name="connsiteX8" fmla="*/ 384843 w 4388901"/>
                <a:gd name="connsiteY8" fmla="*/ 359971 h 1104452"/>
                <a:gd name="connsiteX9" fmla="*/ 269537 w 4388901"/>
                <a:gd name="connsiteY9" fmla="*/ 385799 h 1104452"/>
                <a:gd name="connsiteX10" fmla="*/ 63797 w 4388901"/>
                <a:gd name="connsiteY10" fmla="*/ 426712 h 1104452"/>
                <a:gd name="connsiteX11" fmla="*/ 0 w 4388901"/>
                <a:gd name="connsiteY11" fmla="*/ 506182 h 1104452"/>
                <a:gd name="connsiteX12" fmla="*/ 16041 w 4388901"/>
                <a:gd name="connsiteY12" fmla="*/ 507139 h 1104452"/>
                <a:gd name="connsiteX13" fmla="*/ 160339 w 4388901"/>
                <a:gd name="connsiteY13" fmla="*/ 532967 h 1104452"/>
                <a:gd name="connsiteX14" fmla="*/ 166667 w 4388901"/>
                <a:gd name="connsiteY14" fmla="*/ 564902 h 1104452"/>
                <a:gd name="connsiteX15" fmla="*/ 89919 w 4388901"/>
                <a:gd name="connsiteY15" fmla="*/ 707581 h 1104452"/>
                <a:gd name="connsiteX16" fmla="*/ 115232 w 4388901"/>
                <a:gd name="connsiteY16" fmla="*/ 727080 h 1104452"/>
                <a:gd name="connsiteX17" fmla="*/ 292201 w 4388901"/>
                <a:gd name="connsiteY17" fmla="*/ 701400 h 1104452"/>
                <a:gd name="connsiteX18" fmla="*/ 333702 w 4388901"/>
                <a:gd name="connsiteY18" fmla="*/ 713467 h 1104452"/>
                <a:gd name="connsiteX19" fmla="*/ 388448 w 4388901"/>
                <a:gd name="connsiteY19" fmla="*/ 759531 h 1104452"/>
                <a:gd name="connsiteX20" fmla="*/ 1703536 w 4388901"/>
                <a:gd name="connsiteY20" fmla="*/ 1091172 h 1104452"/>
                <a:gd name="connsiteX21" fmla="*/ 1963139 w 4388901"/>
                <a:gd name="connsiteY21" fmla="*/ 1101253 h 1104452"/>
                <a:gd name="connsiteX22" fmla="*/ 2477857 w 4388901"/>
                <a:gd name="connsiteY22" fmla="*/ 1098310 h 1104452"/>
                <a:gd name="connsiteX23" fmla="*/ 3932828 w 4388901"/>
                <a:gd name="connsiteY23" fmla="*/ 807949 h 1104452"/>
                <a:gd name="connsiteX24" fmla="*/ 3945852 w 4388901"/>
                <a:gd name="connsiteY24" fmla="*/ 806183 h 1104452"/>
                <a:gd name="connsiteX25" fmla="*/ 4103395 w 4388901"/>
                <a:gd name="connsiteY25" fmla="*/ 837456 h 1104452"/>
                <a:gd name="connsiteX26" fmla="*/ 4179627 w 4388901"/>
                <a:gd name="connsiteY26" fmla="*/ 889774 h 1104452"/>
                <a:gd name="connsiteX27" fmla="*/ 4234889 w 4388901"/>
                <a:gd name="connsiteY27" fmla="*/ 874984 h 1104452"/>
                <a:gd name="connsiteX28" fmla="*/ 4242247 w 4388901"/>
                <a:gd name="connsiteY28" fmla="*/ 830907 h 1104452"/>
                <a:gd name="connsiteX29" fmla="*/ 4219068 w 4388901"/>
                <a:gd name="connsiteY29" fmla="*/ 735910 h 1104452"/>
                <a:gd name="connsiteX30" fmla="*/ 4245779 w 4388901"/>
                <a:gd name="connsiteY30" fmla="*/ 700075 h 1104452"/>
                <a:gd name="connsiteX31" fmla="*/ 4347104 w 4388901"/>
                <a:gd name="connsiteY31" fmla="*/ 723033 h 1104452"/>
                <a:gd name="connsiteX32" fmla="*/ 4387134 w 4388901"/>
                <a:gd name="connsiteY32" fmla="*/ 687272 h 1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88901" h="1104452">
                  <a:moveTo>
                    <a:pt x="4387134" y="687272"/>
                  </a:moveTo>
                  <a:cubicBezTo>
                    <a:pt x="4385735" y="678883"/>
                    <a:pt x="4382718" y="671010"/>
                    <a:pt x="4379849" y="663063"/>
                  </a:cubicBezTo>
                  <a:cubicBezTo>
                    <a:pt x="4362336" y="615233"/>
                    <a:pt x="4327163" y="582121"/>
                    <a:pt x="4287869" y="552393"/>
                  </a:cubicBezTo>
                  <a:cubicBezTo>
                    <a:pt x="4237611" y="529729"/>
                    <a:pt x="4187648" y="506403"/>
                    <a:pt x="4132828" y="496248"/>
                  </a:cubicBezTo>
                  <a:cubicBezTo>
                    <a:pt x="4122894" y="494409"/>
                    <a:pt x="4112666" y="491613"/>
                    <a:pt x="4104940" y="483960"/>
                  </a:cubicBezTo>
                  <a:cubicBezTo>
                    <a:pt x="4094049" y="469243"/>
                    <a:pt x="3761525" y="243341"/>
                    <a:pt x="3760642" y="248492"/>
                  </a:cubicBezTo>
                  <a:cubicBezTo>
                    <a:pt x="3439449" y="99779"/>
                    <a:pt x="2846732" y="0"/>
                    <a:pt x="2168512" y="0"/>
                  </a:cubicBezTo>
                  <a:cubicBezTo>
                    <a:pt x="1321931" y="0"/>
                    <a:pt x="608390" y="155482"/>
                    <a:pt x="390214" y="367477"/>
                  </a:cubicBezTo>
                  <a:cubicBezTo>
                    <a:pt x="389037" y="364754"/>
                    <a:pt x="387418" y="362252"/>
                    <a:pt x="384843" y="359971"/>
                  </a:cubicBezTo>
                  <a:cubicBezTo>
                    <a:pt x="351877" y="393452"/>
                    <a:pt x="312951" y="391318"/>
                    <a:pt x="269537" y="385799"/>
                  </a:cubicBezTo>
                  <a:cubicBezTo>
                    <a:pt x="197572" y="376748"/>
                    <a:pt x="126638" y="381458"/>
                    <a:pt x="63797" y="426712"/>
                  </a:cubicBezTo>
                  <a:cubicBezTo>
                    <a:pt x="34879" y="447536"/>
                    <a:pt x="14202" y="472554"/>
                    <a:pt x="0" y="506182"/>
                  </a:cubicBezTo>
                  <a:cubicBezTo>
                    <a:pt x="6770" y="506624"/>
                    <a:pt x="11405" y="507212"/>
                    <a:pt x="16041" y="507139"/>
                  </a:cubicBezTo>
                  <a:cubicBezTo>
                    <a:pt x="65784" y="506697"/>
                    <a:pt x="114128" y="514276"/>
                    <a:pt x="160339" y="532967"/>
                  </a:cubicBezTo>
                  <a:cubicBezTo>
                    <a:pt x="184842" y="542900"/>
                    <a:pt x="185137" y="548566"/>
                    <a:pt x="166667" y="564902"/>
                  </a:cubicBezTo>
                  <a:cubicBezTo>
                    <a:pt x="123694" y="602945"/>
                    <a:pt x="90655" y="646285"/>
                    <a:pt x="89919" y="707581"/>
                  </a:cubicBezTo>
                  <a:cubicBezTo>
                    <a:pt x="89699" y="728184"/>
                    <a:pt x="94187" y="733041"/>
                    <a:pt x="115232" y="727080"/>
                  </a:cubicBezTo>
                  <a:cubicBezTo>
                    <a:pt x="172922" y="710671"/>
                    <a:pt x="231641" y="698530"/>
                    <a:pt x="292201" y="701400"/>
                  </a:cubicBezTo>
                  <a:cubicBezTo>
                    <a:pt x="306623" y="702062"/>
                    <a:pt x="322812" y="699413"/>
                    <a:pt x="333702" y="713467"/>
                  </a:cubicBezTo>
                  <a:cubicBezTo>
                    <a:pt x="350258" y="730980"/>
                    <a:pt x="368875" y="745991"/>
                    <a:pt x="388448" y="759531"/>
                  </a:cubicBezTo>
                  <a:cubicBezTo>
                    <a:pt x="408978" y="918398"/>
                    <a:pt x="959752" y="1051217"/>
                    <a:pt x="1703536" y="1091172"/>
                  </a:cubicBezTo>
                  <a:cubicBezTo>
                    <a:pt x="1789923" y="1096839"/>
                    <a:pt x="1876605" y="1099340"/>
                    <a:pt x="1963139" y="1101253"/>
                  </a:cubicBezTo>
                  <a:cubicBezTo>
                    <a:pt x="2134663" y="1105006"/>
                    <a:pt x="2306334" y="1106993"/>
                    <a:pt x="2477857" y="1098310"/>
                  </a:cubicBezTo>
                  <a:cubicBezTo>
                    <a:pt x="3223186" y="1072850"/>
                    <a:pt x="3810090" y="955852"/>
                    <a:pt x="3932828" y="807949"/>
                  </a:cubicBezTo>
                  <a:cubicBezTo>
                    <a:pt x="3937095" y="807139"/>
                    <a:pt x="3941363" y="806477"/>
                    <a:pt x="3945852" y="806183"/>
                  </a:cubicBezTo>
                  <a:cubicBezTo>
                    <a:pt x="4001334" y="802356"/>
                    <a:pt x="4053505" y="813688"/>
                    <a:pt x="4103395" y="837456"/>
                  </a:cubicBezTo>
                  <a:cubicBezTo>
                    <a:pt x="4131724" y="850627"/>
                    <a:pt x="4154977" y="871378"/>
                    <a:pt x="4179627" y="889774"/>
                  </a:cubicBezTo>
                  <a:cubicBezTo>
                    <a:pt x="4211195" y="913321"/>
                    <a:pt x="4220246" y="911628"/>
                    <a:pt x="4234889" y="874984"/>
                  </a:cubicBezTo>
                  <a:cubicBezTo>
                    <a:pt x="4240555" y="860782"/>
                    <a:pt x="4242762" y="846065"/>
                    <a:pt x="4242247" y="830907"/>
                  </a:cubicBezTo>
                  <a:cubicBezTo>
                    <a:pt x="4241143" y="797647"/>
                    <a:pt x="4232166" y="766300"/>
                    <a:pt x="4219068" y="735910"/>
                  </a:cubicBezTo>
                  <a:cubicBezTo>
                    <a:pt x="4205234" y="703681"/>
                    <a:pt x="4210238" y="696543"/>
                    <a:pt x="4245779" y="700075"/>
                  </a:cubicBezTo>
                  <a:cubicBezTo>
                    <a:pt x="4280364" y="703460"/>
                    <a:pt x="4313844" y="713026"/>
                    <a:pt x="4347104" y="723033"/>
                  </a:cubicBezTo>
                  <a:cubicBezTo>
                    <a:pt x="4383087" y="734071"/>
                    <a:pt x="4393535" y="724652"/>
                    <a:pt x="4387134" y="687272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5BAE53-3EF6-4AD8-A21A-0B533EFBB911}"/>
                </a:ext>
              </a:extLst>
            </p:cNvPr>
            <p:cNvSpPr/>
            <p:nvPr/>
          </p:nvSpPr>
          <p:spPr>
            <a:xfrm>
              <a:off x="5656704" y="2364145"/>
              <a:ext cx="1860931" cy="2418131"/>
            </a:xfrm>
            <a:custGeom>
              <a:avLst/>
              <a:gdLst>
                <a:gd name="connsiteX0" fmla="*/ 1035028 w 1860931"/>
                <a:gd name="connsiteY0" fmla="*/ 1852715 h 2418131"/>
                <a:gd name="connsiteX1" fmla="*/ 1035470 w 1860931"/>
                <a:gd name="connsiteY1" fmla="*/ 285015 h 2418131"/>
                <a:gd name="connsiteX2" fmla="*/ 1018987 w 1860931"/>
                <a:gd name="connsiteY2" fmla="*/ 236081 h 2418131"/>
                <a:gd name="connsiteX3" fmla="*/ 0 w 1860931"/>
                <a:gd name="connsiteY3" fmla="*/ 2453 h 2418131"/>
                <a:gd name="connsiteX4" fmla="*/ 70125 w 1860931"/>
                <a:gd name="connsiteY4" fmla="*/ 120113 h 2418131"/>
                <a:gd name="connsiteX5" fmla="*/ 161443 w 1860931"/>
                <a:gd name="connsiteY5" fmla="*/ 141232 h 2418131"/>
                <a:gd name="connsiteX6" fmla="*/ 428699 w 1860931"/>
                <a:gd name="connsiteY6" fmla="*/ 321586 h 2418131"/>
                <a:gd name="connsiteX7" fmla="*/ 480722 w 1860931"/>
                <a:gd name="connsiteY7" fmla="*/ 427546 h 2418131"/>
                <a:gd name="connsiteX8" fmla="*/ 455042 w 1860931"/>
                <a:gd name="connsiteY8" fmla="*/ 1898852 h 2418131"/>
                <a:gd name="connsiteX9" fmla="*/ 50773 w 1860931"/>
                <a:gd name="connsiteY9" fmla="*/ 2134835 h 2418131"/>
                <a:gd name="connsiteX10" fmla="*/ 955852 w 1860931"/>
                <a:gd name="connsiteY10" fmla="*/ 2418132 h 2418131"/>
                <a:gd name="connsiteX11" fmla="*/ 1860932 w 1860931"/>
                <a:gd name="connsiteY11" fmla="*/ 2134835 h 2418131"/>
                <a:gd name="connsiteX12" fmla="*/ 1035028 w 1860931"/>
                <a:gd name="connsiteY12" fmla="*/ 1852715 h 2418131"/>
                <a:gd name="connsiteX13" fmla="*/ 671819 w 1860931"/>
                <a:gd name="connsiteY13" fmla="*/ 1361470 h 2418131"/>
                <a:gd name="connsiteX14" fmla="*/ 672702 w 1860931"/>
                <a:gd name="connsiteY14" fmla="*/ 1363678 h 2418131"/>
                <a:gd name="connsiteX15" fmla="*/ 669832 w 1860931"/>
                <a:gd name="connsiteY15" fmla="*/ 1362795 h 2418131"/>
                <a:gd name="connsiteX16" fmla="*/ 671819 w 1860931"/>
                <a:gd name="connsiteY16" fmla="*/ 1361470 h 24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0931" h="2418131">
                  <a:moveTo>
                    <a:pt x="1035028" y="1852715"/>
                  </a:moveTo>
                  <a:cubicBezTo>
                    <a:pt x="1035911" y="1748006"/>
                    <a:pt x="1035396" y="352932"/>
                    <a:pt x="1035470" y="285015"/>
                  </a:cubicBezTo>
                  <a:cubicBezTo>
                    <a:pt x="1035470" y="266471"/>
                    <a:pt x="1032526" y="249400"/>
                    <a:pt x="1018987" y="236081"/>
                  </a:cubicBezTo>
                  <a:cubicBezTo>
                    <a:pt x="963284" y="181335"/>
                    <a:pt x="580649" y="-24699"/>
                    <a:pt x="0" y="2453"/>
                  </a:cubicBezTo>
                  <a:cubicBezTo>
                    <a:pt x="16262" y="45941"/>
                    <a:pt x="43929" y="82586"/>
                    <a:pt x="70125" y="120113"/>
                  </a:cubicBezTo>
                  <a:cubicBezTo>
                    <a:pt x="100663" y="126662"/>
                    <a:pt x="131126" y="132843"/>
                    <a:pt x="161443" y="141232"/>
                  </a:cubicBezTo>
                  <a:cubicBezTo>
                    <a:pt x="271597" y="171696"/>
                    <a:pt x="360634" y="230195"/>
                    <a:pt x="428699" y="321586"/>
                  </a:cubicBezTo>
                  <a:cubicBezTo>
                    <a:pt x="452687" y="353815"/>
                    <a:pt x="479692" y="385971"/>
                    <a:pt x="480722" y="427546"/>
                  </a:cubicBezTo>
                  <a:cubicBezTo>
                    <a:pt x="482194" y="487223"/>
                    <a:pt x="454821" y="1767800"/>
                    <a:pt x="455042" y="1898852"/>
                  </a:cubicBezTo>
                  <a:cubicBezTo>
                    <a:pt x="211406" y="1949625"/>
                    <a:pt x="50773" y="2036380"/>
                    <a:pt x="50773" y="2134835"/>
                  </a:cubicBezTo>
                  <a:cubicBezTo>
                    <a:pt x="50773" y="2291274"/>
                    <a:pt x="455998" y="2418132"/>
                    <a:pt x="955852" y="2418132"/>
                  </a:cubicBezTo>
                  <a:cubicBezTo>
                    <a:pt x="1455706" y="2418132"/>
                    <a:pt x="1860932" y="2291274"/>
                    <a:pt x="1860932" y="2134835"/>
                  </a:cubicBezTo>
                  <a:cubicBezTo>
                    <a:pt x="1860932" y="1986858"/>
                    <a:pt x="1497796" y="1865298"/>
                    <a:pt x="1035028" y="1852715"/>
                  </a:cubicBezTo>
                  <a:close/>
                  <a:moveTo>
                    <a:pt x="671819" y="1361470"/>
                  </a:moveTo>
                  <a:cubicBezTo>
                    <a:pt x="672114" y="1362206"/>
                    <a:pt x="672408" y="1362942"/>
                    <a:pt x="672702" y="1363678"/>
                  </a:cubicBezTo>
                  <a:cubicBezTo>
                    <a:pt x="671746" y="1363236"/>
                    <a:pt x="670789" y="1362942"/>
                    <a:pt x="669832" y="1362795"/>
                  </a:cubicBezTo>
                  <a:cubicBezTo>
                    <a:pt x="670421" y="1362427"/>
                    <a:pt x="671083" y="1361912"/>
                    <a:pt x="671819" y="1361470"/>
                  </a:cubicBezTo>
                  <a:close/>
                </a:path>
              </a:pathLst>
            </a:custGeom>
            <a:solidFill>
              <a:srgbClr val="5CCAE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0F10286-3E83-44B0-8656-5805A3ABCE3B}"/>
                </a:ext>
              </a:extLst>
            </p:cNvPr>
            <p:cNvSpPr/>
            <p:nvPr/>
          </p:nvSpPr>
          <p:spPr>
            <a:xfrm>
              <a:off x="4667849" y="-75"/>
              <a:ext cx="1709344" cy="2236463"/>
            </a:xfrm>
            <a:custGeom>
              <a:avLst/>
              <a:gdLst>
                <a:gd name="connsiteX0" fmla="*/ 863690 w 1709344"/>
                <a:gd name="connsiteY0" fmla="*/ 992131 h 2236463"/>
                <a:gd name="connsiteX1" fmla="*/ 904308 w 1709344"/>
                <a:gd name="connsiteY1" fmla="*/ 1019209 h 2236463"/>
                <a:gd name="connsiteX2" fmla="*/ 1652654 w 1709344"/>
                <a:gd name="connsiteY2" fmla="*/ 1018842 h 2236463"/>
                <a:gd name="connsiteX3" fmla="*/ 1709166 w 1709344"/>
                <a:gd name="connsiteY3" fmla="*/ 1081167 h 2236463"/>
                <a:gd name="connsiteX4" fmla="*/ 1709166 w 1709344"/>
                <a:gd name="connsiteY4" fmla="*/ 2236431 h 2236463"/>
                <a:gd name="connsiteX5" fmla="*/ 833520 w 1709344"/>
                <a:gd name="connsiteY5" fmla="*/ 2236431 h 2236463"/>
                <a:gd name="connsiteX6" fmla="*/ 2025 w 1709344"/>
                <a:gd name="connsiteY6" fmla="*/ 2236431 h 2236463"/>
                <a:gd name="connsiteX7" fmla="*/ 2245 w 1709344"/>
                <a:gd name="connsiteY7" fmla="*/ 36279 h 2236463"/>
                <a:gd name="connsiteX8" fmla="*/ 37124 w 1709344"/>
                <a:gd name="connsiteY8" fmla="*/ 2 h 2236463"/>
                <a:gd name="connsiteX9" fmla="*/ 821894 w 1709344"/>
                <a:gd name="connsiteY9" fmla="*/ 738 h 2236463"/>
                <a:gd name="connsiteX10" fmla="*/ 858980 w 1709344"/>
                <a:gd name="connsiteY10" fmla="*/ 36720 h 2236463"/>
                <a:gd name="connsiteX11" fmla="*/ 863690 w 1709344"/>
                <a:gd name="connsiteY11" fmla="*/ 992131 h 22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9344" h="2236463">
                  <a:moveTo>
                    <a:pt x="863690" y="992131"/>
                  </a:moveTo>
                  <a:cubicBezTo>
                    <a:pt x="863027" y="1022300"/>
                    <a:pt x="880246" y="1019283"/>
                    <a:pt x="904308" y="1019209"/>
                  </a:cubicBezTo>
                  <a:cubicBezTo>
                    <a:pt x="1148827" y="1018621"/>
                    <a:pt x="1408135" y="1018842"/>
                    <a:pt x="1652654" y="1018842"/>
                  </a:cubicBezTo>
                  <a:cubicBezTo>
                    <a:pt x="1715494" y="1018842"/>
                    <a:pt x="1709166" y="1018400"/>
                    <a:pt x="1709166" y="1081167"/>
                  </a:cubicBezTo>
                  <a:cubicBezTo>
                    <a:pt x="1709166" y="1132676"/>
                    <a:pt x="1709166" y="1794929"/>
                    <a:pt x="1709166" y="2236431"/>
                  </a:cubicBezTo>
                  <a:cubicBezTo>
                    <a:pt x="1605708" y="2236505"/>
                    <a:pt x="1216818" y="2236431"/>
                    <a:pt x="833520" y="2236431"/>
                  </a:cubicBezTo>
                  <a:cubicBezTo>
                    <a:pt x="546544" y="2081905"/>
                    <a:pt x="222776" y="2074547"/>
                    <a:pt x="2025" y="2236431"/>
                  </a:cubicBezTo>
                  <a:cubicBezTo>
                    <a:pt x="-3053" y="2150117"/>
                    <a:pt x="3128" y="493969"/>
                    <a:pt x="2245" y="36279"/>
                  </a:cubicBezTo>
                  <a:cubicBezTo>
                    <a:pt x="2172" y="8905"/>
                    <a:pt x="7470" y="-145"/>
                    <a:pt x="37124" y="2"/>
                  </a:cubicBezTo>
                  <a:cubicBezTo>
                    <a:pt x="298714" y="1326"/>
                    <a:pt x="560304" y="738"/>
                    <a:pt x="821894" y="738"/>
                  </a:cubicBezTo>
                  <a:cubicBezTo>
                    <a:pt x="858980" y="738"/>
                    <a:pt x="858980" y="738"/>
                    <a:pt x="858980" y="36720"/>
                  </a:cubicBezTo>
                  <a:cubicBezTo>
                    <a:pt x="859128" y="309716"/>
                    <a:pt x="863542" y="960931"/>
                    <a:pt x="863690" y="992131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8A87435-D324-4859-A2BC-71039BAF591A}"/>
                </a:ext>
              </a:extLst>
            </p:cNvPr>
            <p:cNvSpPr/>
            <p:nvPr/>
          </p:nvSpPr>
          <p:spPr>
            <a:xfrm>
              <a:off x="5626376" y="1150616"/>
              <a:ext cx="243061" cy="372274"/>
            </a:xfrm>
            <a:custGeom>
              <a:avLst/>
              <a:gdLst>
                <a:gd name="connsiteX0" fmla="*/ 11 w 243061"/>
                <a:gd name="connsiteY0" fmla="*/ 25030 h 372274"/>
                <a:gd name="connsiteX1" fmla="*/ 22675 w 243061"/>
                <a:gd name="connsiteY1" fmla="*/ 12 h 372274"/>
                <a:gd name="connsiteX2" fmla="*/ 222234 w 243061"/>
                <a:gd name="connsiteY2" fmla="*/ 159 h 372274"/>
                <a:gd name="connsiteX3" fmla="*/ 242985 w 243061"/>
                <a:gd name="connsiteY3" fmla="*/ 21204 h 372274"/>
                <a:gd name="connsiteX4" fmla="*/ 243058 w 243061"/>
                <a:gd name="connsiteY4" fmla="*/ 350123 h 372274"/>
                <a:gd name="connsiteX5" fmla="*/ 220395 w 243061"/>
                <a:gd name="connsiteY5" fmla="*/ 372272 h 372274"/>
                <a:gd name="connsiteX6" fmla="*/ 20836 w 243061"/>
                <a:gd name="connsiteY6" fmla="*/ 372272 h 372274"/>
                <a:gd name="connsiteX7" fmla="*/ 11 w 243061"/>
                <a:gd name="connsiteY7" fmla="*/ 351227 h 372274"/>
                <a:gd name="connsiteX8" fmla="*/ 11 w 243061"/>
                <a:gd name="connsiteY8" fmla="*/ 25030 h 37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61" h="372274">
                  <a:moveTo>
                    <a:pt x="11" y="25030"/>
                  </a:moveTo>
                  <a:cubicBezTo>
                    <a:pt x="-209" y="8032"/>
                    <a:pt x="2587" y="-356"/>
                    <a:pt x="22675" y="12"/>
                  </a:cubicBezTo>
                  <a:cubicBezTo>
                    <a:pt x="89195" y="1189"/>
                    <a:pt x="155715" y="821"/>
                    <a:pt x="222234" y="159"/>
                  </a:cubicBezTo>
                  <a:cubicBezTo>
                    <a:pt x="238276" y="12"/>
                    <a:pt x="243058" y="5383"/>
                    <a:pt x="242985" y="21204"/>
                  </a:cubicBezTo>
                  <a:cubicBezTo>
                    <a:pt x="242396" y="130843"/>
                    <a:pt x="242323" y="240483"/>
                    <a:pt x="243058" y="350123"/>
                  </a:cubicBezTo>
                  <a:cubicBezTo>
                    <a:pt x="243206" y="367709"/>
                    <a:pt x="237172" y="372419"/>
                    <a:pt x="220395" y="372272"/>
                  </a:cubicBezTo>
                  <a:cubicBezTo>
                    <a:pt x="153875" y="371536"/>
                    <a:pt x="87355" y="371609"/>
                    <a:pt x="20836" y="372272"/>
                  </a:cubicBezTo>
                  <a:cubicBezTo>
                    <a:pt x="4942" y="372419"/>
                    <a:pt x="-209" y="367121"/>
                    <a:pt x="11" y="351227"/>
                  </a:cubicBezTo>
                  <a:cubicBezTo>
                    <a:pt x="821" y="296775"/>
                    <a:pt x="821" y="79408"/>
                    <a:pt x="11" y="2503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C11D028-B538-4ECD-AB1A-295704AD150F}"/>
                </a:ext>
              </a:extLst>
            </p:cNvPr>
            <p:cNvSpPr/>
            <p:nvPr/>
          </p:nvSpPr>
          <p:spPr>
            <a:xfrm>
              <a:off x="5164573" y="146492"/>
              <a:ext cx="243071" cy="372437"/>
            </a:xfrm>
            <a:custGeom>
              <a:avLst/>
              <a:gdLst>
                <a:gd name="connsiteX0" fmla="*/ 242977 w 243071"/>
                <a:gd name="connsiteY0" fmla="*/ 346371 h 372437"/>
                <a:gd name="connsiteX1" fmla="*/ 218621 w 243071"/>
                <a:gd name="connsiteY1" fmla="*/ 372420 h 372437"/>
                <a:gd name="connsiteX2" fmla="*/ 24728 w 243071"/>
                <a:gd name="connsiteY2" fmla="*/ 372346 h 372437"/>
                <a:gd name="connsiteX3" fmla="*/ 4 w 243071"/>
                <a:gd name="connsiteY3" fmla="*/ 346445 h 372437"/>
                <a:gd name="connsiteX4" fmla="*/ 4 w 243071"/>
                <a:gd name="connsiteY4" fmla="*/ 26061 h 372437"/>
                <a:gd name="connsiteX5" fmla="*/ 24581 w 243071"/>
                <a:gd name="connsiteY5" fmla="*/ 13 h 372437"/>
                <a:gd name="connsiteX6" fmla="*/ 218474 w 243071"/>
                <a:gd name="connsiteY6" fmla="*/ 13 h 372437"/>
                <a:gd name="connsiteX7" fmla="*/ 243051 w 243071"/>
                <a:gd name="connsiteY7" fmla="*/ 26061 h 372437"/>
                <a:gd name="connsiteX8" fmla="*/ 242977 w 243071"/>
                <a:gd name="connsiteY8" fmla="*/ 346371 h 3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71" h="372437">
                  <a:moveTo>
                    <a:pt x="242977" y="346371"/>
                  </a:moveTo>
                  <a:cubicBezTo>
                    <a:pt x="243345" y="364914"/>
                    <a:pt x="239592" y="372861"/>
                    <a:pt x="218621" y="372420"/>
                  </a:cubicBezTo>
                  <a:cubicBezTo>
                    <a:pt x="154014" y="371022"/>
                    <a:pt x="89334" y="371169"/>
                    <a:pt x="24728" y="372346"/>
                  </a:cubicBezTo>
                  <a:cubicBezTo>
                    <a:pt x="4345" y="372714"/>
                    <a:pt x="-144" y="365356"/>
                    <a:pt x="4" y="346445"/>
                  </a:cubicBezTo>
                  <a:cubicBezTo>
                    <a:pt x="739" y="239675"/>
                    <a:pt x="739" y="132831"/>
                    <a:pt x="4" y="26061"/>
                  </a:cubicBezTo>
                  <a:cubicBezTo>
                    <a:pt x="-144" y="7298"/>
                    <a:pt x="3977" y="-355"/>
                    <a:pt x="24581" y="13"/>
                  </a:cubicBezTo>
                  <a:cubicBezTo>
                    <a:pt x="89187" y="1264"/>
                    <a:pt x="153867" y="1264"/>
                    <a:pt x="218474" y="13"/>
                  </a:cubicBezTo>
                  <a:cubicBezTo>
                    <a:pt x="239077" y="-355"/>
                    <a:pt x="243419" y="7150"/>
                    <a:pt x="243051" y="26061"/>
                  </a:cubicBezTo>
                  <a:cubicBezTo>
                    <a:pt x="241873" y="80293"/>
                    <a:pt x="241947" y="293980"/>
                    <a:pt x="242977" y="34637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36AAC6B-0136-4FAD-AA2B-558B6FFCDD10}"/>
                </a:ext>
              </a:extLst>
            </p:cNvPr>
            <p:cNvSpPr/>
            <p:nvPr/>
          </p:nvSpPr>
          <p:spPr>
            <a:xfrm>
              <a:off x="5920280" y="1154229"/>
              <a:ext cx="243137" cy="372203"/>
            </a:xfrm>
            <a:custGeom>
              <a:avLst/>
              <a:gdLst>
                <a:gd name="connsiteX0" fmla="*/ 243121 w 243137"/>
                <a:gd name="connsiteY0" fmla="*/ 347393 h 372203"/>
                <a:gd name="connsiteX1" fmla="*/ 220163 w 243137"/>
                <a:gd name="connsiteY1" fmla="*/ 372191 h 372203"/>
                <a:gd name="connsiteX2" fmla="*/ 20604 w 243137"/>
                <a:gd name="connsiteY2" fmla="*/ 372044 h 372203"/>
                <a:gd name="connsiteX3" fmla="*/ 1 w 243137"/>
                <a:gd name="connsiteY3" fmla="*/ 350925 h 372203"/>
                <a:gd name="connsiteX4" fmla="*/ 148 w 243137"/>
                <a:gd name="connsiteY4" fmla="*/ 22006 h 372203"/>
                <a:gd name="connsiteX5" fmla="*/ 20089 w 243137"/>
                <a:gd name="connsiteY5" fmla="*/ 5 h 372203"/>
                <a:gd name="connsiteX6" fmla="*/ 222444 w 243137"/>
                <a:gd name="connsiteY6" fmla="*/ 5 h 372203"/>
                <a:gd name="connsiteX7" fmla="*/ 243121 w 243137"/>
                <a:gd name="connsiteY7" fmla="*/ 21270 h 372203"/>
                <a:gd name="connsiteX8" fmla="*/ 243121 w 243137"/>
                <a:gd name="connsiteY8" fmla="*/ 347393 h 37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37" h="372203">
                  <a:moveTo>
                    <a:pt x="243121" y="347393"/>
                  </a:moveTo>
                  <a:cubicBezTo>
                    <a:pt x="243416" y="364612"/>
                    <a:pt x="239884" y="372559"/>
                    <a:pt x="220163" y="372191"/>
                  </a:cubicBezTo>
                  <a:cubicBezTo>
                    <a:pt x="153644" y="371087"/>
                    <a:pt x="87124" y="371382"/>
                    <a:pt x="20604" y="372044"/>
                  </a:cubicBezTo>
                  <a:cubicBezTo>
                    <a:pt x="4490" y="372191"/>
                    <a:pt x="-73" y="366672"/>
                    <a:pt x="1" y="350925"/>
                  </a:cubicBezTo>
                  <a:cubicBezTo>
                    <a:pt x="590" y="241286"/>
                    <a:pt x="516" y="131646"/>
                    <a:pt x="148" y="22006"/>
                  </a:cubicBezTo>
                  <a:cubicBezTo>
                    <a:pt x="75" y="7290"/>
                    <a:pt x="3091" y="-216"/>
                    <a:pt x="20089" y="5"/>
                  </a:cubicBezTo>
                  <a:cubicBezTo>
                    <a:pt x="87565" y="741"/>
                    <a:pt x="155042" y="741"/>
                    <a:pt x="222444" y="5"/>
                  </a:cubicBezTo>
                  <a:cubicBezTo>
                    <a:pt x="238706" y="-142"/>
                    <a:pt x="243342" y="5818"/>
                    <a:pt x="243121" y="21270"/>
                  </a:cubicBezTo>
                  <a:cubicBezTo>
                    <a:pt x="242386" y="75649"/>
                    <a:pt x="242238" y="293089"/>
                    <a:pt x="243121" y="34739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7635868-3A01-4919-BFC4-7FCC6F2754FD}"/>
                </a:ext>
              </a:extLst>
            </p:cNvPr>
            <p:cNvSpPr/>
            <p:nvPr/>
          </p:nvSpPr>
          <p:spPr>
            <a:xfrm>
              <a:off x="5625689" y="1589678"/>
              <a:ext cx="243086" cy="372290"/>
            </a:xfrm>
            <a:custGeom>
              <a:avLst/>
              <a:gdLst>
                <a:gd name="connsiteX0" fmla="*/ 37 w 243086"/>
                <a:gd name="connsiteY0" fmla="*/ 27617 h 372290"/>
                <a:gd name="connsiteX1" fmla="*/ 26233 w 243086"/>
                <a:gd name="connsiteY1" fmla="*/ 24 h 372290"/>
                <a:gd name="connsiteX2" fmla="*/ 217550 w 243086"/>
                <a:gd name="connsiteY2" fmla="*/ 97 h 372290"/>
                <a:gd name="connsiteX3" fmla="*/ 243084 w 243086"/>
                <a:gd name="connsiteY3" fmla="*/ 25852 h 372290"/>
                <a:gd name="connsiteX4" fmla="*/ 243084 w 243086"/>
                <a:gd name="connsiteY4" fmla="*/ 349546 h 372290"/>
                <a:gd name="connsiteX5" fmla="*/ 221009 w 243086"/>
                <a:gd name="connsiteY5" fmla="*/ 372284 h 372290"/>
                <a:gd name="connsiteX6" fmla="*/ 24025 w 243086"/>
                <a:gd name="connsiteY6" fmla="*/ 372284 h 372290"/>
                <a:gd name="connsiteX7" fmla="*/ 37 w 243086"/>
                <a:gd name="connsiteY7" fmla="*/ 348443 h 372290"/>
                <a:gd name="connsiteX8" fmla="*/ 37 w 243086"/>
                <a:gd name="connsiteY8" fmla="*/ 27617 h 3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86" h="372290">
                  <a:moveTo>
                    <a:pt x="37" y="27617"/>
                  </a:moveTo>
                  <a:cubicBezTo>
                    <a:pt x="-478" y="7382"/>
                    <a:pt x="4231" y="-491"/>
                    <a:pt x="26233" y="24"/>
                  </a:cubicBezTo>
                  <a:cubicBezTo>
                    <a:pt x="89956" y="1495"/>
                    <a:pt x="153827" y="1201"/>
                    <a:pt x="217550" y="97"/>
                  </a:cubicBezTo>
                  <a:cubicBezTo>
                    <a:pt x="237418" y="-271"/>
                    <a:pt x="243231" y="6278"/>
                    <a:pt x="243084" y="25852"/>
                  </a:cubicBezTo>
                  <a:cubicBezTo>
                    <a:pt x="242274" y="133725"/>
                    <a:pt x="242421" y="241673"/>
                    <a:pt x="243084" y="349546"/>
                  </a:cubicBezTo>
                  <a:cubicBezTo>
                    <a:pt x="243157" y="366470"/>
                    <a:pt x="238522" y="372504"/>
                    <a:pt x="221009" y="372284"/>
                  </a:cubicBezTo>
                  <a:cubicBezTo>
                    <a:pt x="155372" y="371401"/>
                    <a:pt x="89662" y="371401"/>
                    <a:pt x="24025" y="372284"/>
                  </a:cubicBezTo>
                  <a:cubicBezTo>
                    <a:pt x="5776" y="372504"/>
                    <a:pt x="-405" y="367133"/>
                    <a:pt x="37" y="348443"/>
                  </a:cubicBezTo>
                  <a:cubicBezTo>
                    <a:pt x="1214" y="295021"/>
                    <a:pt x="1361" y="81039"/>
                    <a:pt x="37" y="2761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CD687C-3557-4034-95D2-4EAE489D0B4A}"/>
                </a:ext>
              </a:extLst>
            </p:cNvPr>
            <p:cNvSpPr/>
            <p:nvPr/>
          </p:nvSpPr>
          <p:spPr>
            <a:xfrm>
              <a:off x="5165163" y="591309"/>
              <a:ext cx="242914" cy="366758"/>
            </a:xfrm>
            <a:custGeom>
              <a:avLst/>
              <a:gdLst>
                <a:gd name="connsiteX0" fmla="*/ 242829 w 242914"/>
                <a:gd name="connsiteY0" fmla="*/ 341806 h 366758"/>
                <a:gd name="connsiteX1" fmla="*/ 220239 w 242914"/>
                <a:gd name="connsiteY1" fmla="*/ 366751 h 366758"/>
                <a:gd name="connsiteX2" fmla="*/ 20753 w 242914"/>
                <a:gd name="connsiteY2" fmla="*/ 366603 h 366758"/>
                <a:gd name="connsiteX3" fmla="*/ 76 w 242914"/>
                <a:gd name="connsiteY3" fmla="*/ 345485 h 366758"/>
                <a:gd name="connsiteX4" fmla="*/ 3 w 242914"/>
                <a:gd name="connsiteY4" fmla="*/ 22232 h 366758"/>
                <a:gd name="connsiteX5" fmla="*/ 22666 w 242914"/>
                <a:gd name="connsiteY5" fmla="*/ 83 h 366758"/>
                <a:gd name="connsiteX6" fmla="*/ 219356 w 242914"/>
                <a:gd name="connsiteY6" fmla="*/ 9 h 366758"/>
                <a:gd name="connsiteX7" fmla="*/ 242902 w 242914"/>
                <a:gd name="connsiteY7" fmla="*/ 24218 h 366758"/>
                <a:gd name="connsiteX8" fmla="*/ 242829 w 242914"/>
                <a:gd name="connsiteY8" fmla="*/ 34180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14" h="366758">
                  <a:moveTo>
                    <a:pt x="242829" y="341806"/>
                  </a:moveTo>
                  <a:cubicBezTo>
                    <a:pt x="243123" y="358877"/>
                    <a:pt x="240180" y="367045"/>
                    <a:pt x="220239" y="366751"/>
                  </a:cubicBezTo>
                  <a:cubicBezTo>
                    <a:pt x="153719" y="365573"/>
                    <a:pt x="87199" y="365868"/>
                    <a:pt x="20753" y="366603"/>
                  </a:cubicBezTo>
                  <a:cubicBezTo>
                    <a:pt x="4638" y="366751"/>
                    <a:pt x="-71" y="361232"/>
                    <a:pt x="76" y="345485"/>
                  </a:cubicBezTo>
                  <a:cubicBezTo>
                    <a:pt x="591" y="237758"/>
                    <a:pt x="738" y="129958"/>
                    <a:pt x="3" y="22232"/>
                  </a:cubicBezTo>
                  <a:cubicBezTo>
                    <a:pt x="-144" y="4645"/>
                    <a:pt x="5889" y="-64"/>
                    <a:pt x="22666" y="83"/>
                  </a:cubicBezTo>
                  <a:cubicBezTo>
                    <a:pt x="88229" y="892"/>
                    <a:pt x="153792" y="1040"/>
                    <a:pt x="219356" y="9"/>
                  </a:cubicBezTo>
                  <a:cubicBezTo>
                    <a:pt x="238267" y="-285"/>
                    <a:pt x="243197" y="6264"/>
                    <a:pt x="242902" y="24218"/>
                  </a:cubicBezTo>
                  <a:cubicBezTo>
                    <a:pt x="241872" y="77567"/>
                    <a:pt x="241946" y="289341"/>
                    <a:pt x="242829" y="34180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DE2A700-D3DD-4BD7-913F-3C4630D2CC74}"/>
                </a:ext>
              </a:extLst>
            </p:cNvPr>
            <p:cNvSpPr/>
            <p:nvPr/>
          </p:nvSpPr>
          <p:spPr>
            <a:xfrm>
              <a:off x="5165074" y="1030455"/>
              <a:ext cx="242920" cy="366537"/>
            </a:xfrm>
            <a:custGeom>
              <a:avLst/>
              <a:gdLst>
                <a:gd name="connsiteX0" fmla="*/ 17 w 242920"/>
                <a:gd name="connsiteY0" fmla="*/ 23999 h 366537"/>
                <a:gd name="connsiteX1" fmla="*/ 23711 w 242920"/>
                <a:gd name="connsiteY1" fmla="*/ 10 h 366537"/>
                <a:gd name="connsiteX2" fmla="*/ 220401 w 242920"/>
                <a:gd name="connsiteY2" fmla="*/ 84 h 366537"/>
                <a:gd name="connsiteX3" fmla="*/ 242917 w 242920"/>
                <a:gd name="connsiteY3" fmla="*/ 22380 h 366537"/>
                <a:gd name="connsiteX4" fmla="*/ 242844 w 242920"/>
                <a:gd name="connsiteY4" fmla="*/ 345559 h 366537"/>
                <a:gd name="connsiteX5" fmla="*/ 222093 w 242920"/>
                <a:gd name="connsiteY5" fmla="*/ 366531 h 366537"/>
                <a:gd name="connsiteX6" fmla="*/ 22608 w 242920"/>
                <a:gd name="connsiteY6" fmla="*/ 366531 h 366537"/>
                <a:gd name="connsiteX7" fmla="*/ 17 w 242920"/>
                <a:gd name="connsiteY7" fmla="*/ 344382 h 366537"/>
                <a:gd name="connsiteX8" fmla="*/ 17 w 242920"/>
                <a:gd name="connsiteY8" fmla="*/ 23999 h 3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20" h="366537">
                  <a:moveTo>
                    <a:pt x="17" y="23999"/>
                  </a:moveTo>
                  <a:cubicBezTo>
                    <a:pt x="-350" y="5750"/>
                    <a:pt x="5021" y="-284"/>
                    <a:pt x="23711" y="10"/>
                  </a:cubicBezTo>
                  <a:cubicBezTo>
                    <a:pt x="89274" y="1040"/>
                    <a:pt x="154838" y="893"/>
                    <a:pt x="220401" y="84"/>
                  </a:cubicBezTo>
                  <a:cubicBezTo>
                    <a:pt x="237399" y="-137"/>
                    <a:pt x="243064" y="5014"/>
                    <a:pt x="242917" y="22380"/>
                  </a:cubicBezTo>
                  <a:cubicBezTo>
                    <a:pt x="242255" y="130106"/>
                    <a:pt x="242329" y="237833"/>
                    <a:pt x="242844" y="345559"/>
                  </a:cubicBezTo>
                  <a:cubicBezTo>
                    <a:pt x="242917" y="361380"/>
                    <a:pt x="238061" y="366678"/>
                    <a:pt x="222093" y="366531"/>
                  </a:cubicBezTo>
                  <a:cubicBezTo>
                    <a:pt x="155573" y="365795"/>
                    <a:pt x="89127" y="365721"/>
                    <a:pt x="22608" y="366531"/>
                  </a:cubicBezTo>
                  <a:cubicBezTo>
                    <a:pt x="5684" y="366751"/>
                    <a:pt x="-277" y="361895"/>
                    <a:pt x="17" y="344382"/>
                  </a:cubicBezTo>
                  <a:cubicBezTo>
                    <a:pt x="974" y="290077"/>
                    <a:pt x="1048" y="76464"/>
                    <a:pt x="17" y="239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8F4F2A4-42F3-4944-96C5-7ADC6EBD0755}"/>
                </a:ext>
              </a:extLst>
            </p:cNvPr>
            <p:cNvSpPr/>
            <p:nvPr/>
          </p:nvSpPr>
          <p:spPr>
            <a:xfrm>
              <a:off x="4699233" y="2642684"/>
              <a:ext cx="88490" cy="247021"/>
            </a:xfrm>
            <a:custGeom>
              <a:avLst/>
              <a:gdLst>
                <a:gd name="connsiteX0" fmla="*/ 0 w 88490"/>
                <a:gd name="connsiteY0" fmla="*/ 0 h 247021"/>
                <a:gd name="connsiteX1" fmla="*/ 85799 w 88490"/>
                <a:gd name="connsiteY1" fmla="*/ 4930 h 247021"/>
                <a:gd name="connsiteX2" fmla="*/ 88374 w 88490"/>
                <a:gd name="connsiteY2" fmla="*/ 170788 h 247021"/>
                <a:gd name="connsiteX3" fmla="*/ 88374 w 88490"/>
                <a:gd name="connsiteY3" fmla="*/ 190508 h 247021"/>
                <a:gd name="connsiteX4" fmla="*/ 44739 w 88490"/>
                <a:gd name="connsiteY4" fmla="*/ 247020 h 247021"/>
                <a:gd name="connsiteX5" fmla="*/ 589 w 88490"/>
                <a:gd name="connsiteY5" fmla="*/ 191391 h 247021"/>
                <a:gd name="connsiteX6" fmla="*/ 0 w 88490"/>
                <a:gd name="connsiteY6" fmla="*/ 0 h 24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90" h="247021">
                  <a:moveTo>
                    <a:pt x="0" y="0"/>
                  </a:moveTo>
                  <a:cubicBezTo>
                    <a:pt x="28183" y="8388"/>
                    <a:pt x="57175" y="3826"/>
                    <a:pt x="85799" y="4930"/>
                  </a:cubicBezTo>
                  <a:cubicBezTo>
                    <a:pt x="86682" y="60191"/>
                    <a:pt x="87565" y="115526"/>
                    <a:pt x="88374" y="170788"/>
                  </a:cubicBezTo>
                  <a:cubicBezTo>
                    <a:pt x="88448" y="177337"/>
                    <a:pt x="88595" y="183959"/>
                    <a:pt x="88374" y="190508"/>
                  </a:cubicBezTo>
                  <a:cubicBezTo>
                    <a:pt x="87417" y="220383"/>
                    <a:pt x="66961" y="246800"/>
                    <a:pt x="44739" y="247020"/>
                  </a:cubicBezTo>
                  <a:cubicBezTo>
                    <a:pt x="22075" y="247241"/>
                    <a:pt x="883" y="221707"/>
                    <a:pt x="589" y="191391"/>
                  </a:cubicBezTo>
                  <a:cubicBezTo>
                    <a:pt x="-147" y="127520"/>
                    <a:pt x="147" y="63723"/>
                    <a:pt x="0" y="0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EA1AB8-201B-438C-AE79-C7954B135228}"/>
                </a:ext>
              </a:extLst>
            </p:cNvPr>
            <p:cNvSpPr/>
            <p:nvPr/>
          </p:nvSpPr>
          <p:spPr>
            <a:xfrm>
              <a:off x="4230358" y="2146289"/>
              <a:ext cx="86027" cy="237325"/>
            </a:xfrm>
            <a:custGeom>
              <a:avLst/>
              <a:gdLst>
                <a:gd name="connsiteX0" fmla="*/ 0 w 86027"/>
                <a:gd name="connsiteY0" fmla="*/ 0 h 237325"/>
                <a:gd name="connsiteX1" fmla="*/ 85431 w 86027"/>
                <a:gd name="connsiteY1" fmla="*/ 441 h 237325"/>
                <a:gd name="connsiteX2" fmla="*/ 86019 w 86027"/>
                <a:gd name="connsiteY2" fmla="*/ 188301 h 237325"/>
                <a:gd name="connsiteX3" fmla="*/ 44665 w 86027"/>
                <a:gd name="connsiteY3" fmla="*/ 237307 h 237325"/>
                <a:gd name="connsiteX4" fmla="*/ 957 w 86027"/>
                <a:gd name="connsiteY4" fmla="*/ 187859 h 237325"/>
                <a:gd name="connsiteX5" fmla="*/ 0 w 86027"/>
                <a:gd name="connsiteY5" fmla="*/ 0 h 2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27" h="237325">
                  <a:moveTo>
                    <a:pt x="0" y="0"/>
                  </a:moveTo>
                  <a:cubicBezTo>
                    <a:pt x="28477" y="147"/>
                    <a:pt x="56954" y="294"/>
                    <a:pt x="85431" y="441"/>
                  </a:cubicBezTo>
                  <a:cubicBezTo>
                    <a:pt x="85651" y="63061"/>
                    <a:pt x="86093" y="125681"/>
                    <a:pt x="86019" y="188301"/>
                  </a:cubicBezTo>
                  <a:cubicBezTo>
                    <a:pt x="86019" y="219132"/>
                    <a:pt x="70714" y="236719"/>
                    <a:pt x="44665" y="237307"/>
                  </a:cubicBezTo>
                  <a:cubicBezTo>
                    <a:pt x="17071" y="237970"/>
                    <a:pt x="1177" y="220383"/>
                    <a:pt x="957" y="187859"/>
                  </a:cubicBezTo>
                  <a:cubicBezTo>
                    <a:pt x="441" y="125240"/>
                    <a:pt x="294" y="62620"/>
                    <a:pt x="0" y="0"/>
                  </a:cubicBezTo>
                  <a:close/>
                </a:path>
              </a:pathLst>
            </a:custGeom>
            <a:solidFill>
              <a:srgbClr val="CB71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F3D4A1A-14E0-4717-A6C7-50EAD5FBD00E}"/>
                </a:ext>
              </a:extLst>
            </p:cNvPr>
            <p:cNvSpPr/>
            <p:nvPr/>
          </p:nvSpPr>
          <p:spPr>
            <a:xfrm>
              <a:off x="4312273" y="2098363"/>
              <a:ext cx="1414409" cy="392380"/>
            </a:xfrm>
            <a:custGeom>
              <a:avLst/>
              <a:gdLst>
                <a:gd name="connsiteX0" fmla="*/ 1344431 w 1414409"/>
                <a:gd name="connsiteY0" fmla="*/ 268235 h 392380"/>
                <a:gd name="connsiteX1" fmla="*/ 668418 w 1414409"/>
                <a:gd name="connsiteY1" fmla="*/ 2451 h 392380"/>
                <a:gd name="connsiteX2" fmla="*/ 133244 w 1414409"/>
                <a:gd name="connsiteY2" fmla="*/ 201422 h 392380"/>
                <a:gd name="connsiteX3" fmla="*/ 6606 w 1414409"/>
                <a:gd name="connsiteY3" fmla="*/ 358964 h 392380"/>
                <a:gd name="connsiteX4" fmla="*/ 9623 w 1414409"/>
                <a:gd name="connsiteY4" fmla="*/ 386558 h 392380"/>
                <a:gd name="connsiteX5" fmla="*/ 37585 w 1414409"/>
                <a:gd name="connsiteY5" fmla="*/ 375521 h 392380"/>
                <a:gd name="connsiteX6" fmla="*/ 193730 w 1414409"/>
                <a:gd name="connsiteY6" fmla="*/ 201054 h 392380"/>
                <a:gd name="connsiteX7" fmla="*/ 709478 w 1414409"/>
                <a:gd name="connsiteY7" fmla="*/ 42922 h 392380"/>
                <a:gd name="connsiteX8" fmla="*/ 1367757 w 1414409"/>
                <a:gd name="connsiteY8" fmla="*/ 370296 h 392380"/>
                <a:gd name="connsiteX9" fmla="*/ 1414409 w 1414409"/>
                <a:gd name="connsiteY9" fmla="*/ 385896 h 392380"/>
                <a:gd name="connsiteX10" fmla="*/ 1344431 w 1414409"/>
                <a:gd name="connsiteY10" fmla="*/ 268235 h 39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409" h="392380">
                  <a:moveTo>
                    <a:pt x="1344431" y="268235"/>
                  </a:moveTo>
                  <a:cubicBezTo>
                    <a:pt x="1248037" y="167499"/>
                    <a:pt x="1108228" y="-23818"/>
                    <a:pt x="668418" y="2451"/>
                  </a:cubicBezTo>
                  <a:cubicBezTo>
                    <a:pt x="284090" y="27617"/>
                    <a:pt x="153259" y="183762"/>
                    <a:pt x="133244" y="201422"/>
                  </a:cubicBezTo>
                  <a:cubicBezTo>
                    <a:pt x="81809" y="246970"/>
                    <a:pt x="39719" y="299141"/>
                    <a:pt x="6606" y="358964"/>
                  </a:cubicBezTo>
                  <a:cubicBezTo>
                    <a:pt x="1161" y="368751"/>
                    <a:pt x="-6345" y="377802"/>
                    <a:pt x="9623" y="386558"/>
                  </a:cubicBezTo>
                  <a:cubicBezTo>
                    <a:pt x="25076" y="395020"/>
                    <a:pt x="30594" y="387588"/>
                    <a:pt x="37585" y="375521"/>
                  </a:cubicBezTo>
                  <a:cubicBezTo>
                    <a:pt x="77762" y="306867"/>
                    <a:pt x="128461" y="247338"/>
                    <a:pt x="193730" y="201054"/>
                  </a:cubicBezTo>
                  <a:cubicBezTo>
                    <a:pt x="320735" y="123276"/>
                    <a:pt x="409035" y="57050"/>
                    <a:pt x="709478" y="42922"/>
                  </a:cubicBezTo>
                  <a:cubicBezTo>
                    <a:pt x="1107713" y="24158"/>
                    <a:pt x="1312864" y="269634"/>
                    <a:pt x="1367757" y="370296"/>
                  </a:cubicBezTo>
                  <a:cubicBezTo>
                    <a:pt x="1380782" y="394211"/>
                    <a:pt x="1393144" y="397522"/>
                    <a:pt x="1414409" y="385896"/>
                  </a:cubicBezTo>
                  <a:cubicBezTo>
                    <a:pt x="1398663" y="342187"/>
                    <a:pt x="1370701" y="305690"/>
                    <a:pt x="1344431" y="268235"/>
                  </a:cubicBezTo>
                  <a:close/>
                </a:path>
              </a:pathLst>
            </a:custGeom>
            <a:solidFill>
              <a:srgbClr val="8DC53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ADD3268-5ECD-4E7C-9A37-1130F9DE96F7}"/>
                </a:ext>
              </a:extLst>
            </p:cNvPr>
            <p:cNvSpPr/>
            <p:nvPr/>
          </p:nvSpPr>
          <p:spPr>
            <a:xfrm>
              <a:off x="6178486" y="3018770"/>
              <a:ext cx="504784" cy="332118"/>
            </a:xfrm>
            <a:custGeom>
              <a:avLst/>
              <a:gdLst>
                <a:gd name="connsiteX0" fmla="*/ 0 w 504784"/>
                <a:gd name="connsiteY0" fmla="*/ 216630 h 332118"/>
                <a:gd name="connsiteX1" fmla="*/ 36571 w 504784"/>
                <a:gd name="connsiteY1" fmla="*/ 250626 h 332118"/>
                <a:gd name="connsiteX2" fmla="*/ 153716 w 504784"/>
                <a:gd name="connsiteY2" fmla="*/ 246285 h 332118"/>
                <a:gd name="connsiteX3" fmla="*/ 281826 w 504784"/>
                <a:gd name="connsiteY3" fmla="*/ 25828 h 332118"/>
                <a:gd name="connsiteX4" fmla="*/ 288227 w 504784"/>
                <a:gd name="connsiteY4" fmla="*/ 7285 h 332118"/>
                <a:gd name="connsiteX5" fmla="*/ 293893 w 504784"/>
                <a:gd name="connsiteY5" fmla="*/ 0 h 332118"/>
                <a:gd name="connsiteX6" fmla="*/ 346138 w 504784"/>
                <a:gd name="connsiteY6" fmla="*/ 81678 h 332118"/>
                <a:gd name="connsiteX7" fmla="*/ 492128 w 504784"/>
                <a:gd name="connsiteY7" fmla="*/ 81604 h 332118"/>
                <a:gd name="connsiteX8" fmla="*/ 504784 w 504784"/>
                <a:gd name="connsiteY8" fmla="*/ 72333 h 332118"/>
                <a:gd name="connsiteX9" fmla="*/ 425240 w 504784"/>
                <a:gd name="connsiteY9" fmla="*/ 178661 h 332118"/>
                <a:gd name="connsiteX10" fmla="*/ 323695 w 504784"/>
                <a:gd name="connsiteY10" fmla="*/ 135615 h 332118"/>
                <a:gd name="connsiteX11" fmla="*/ 306991 w 504784"/>
                <a:gd name="connsiteY11" fmla="*/ 122075 h 332118"/>
                <a:gd name="connsiteX12" fmla="*/ 294041 w 504784"/>
                <a:gd name="connsiteY12" fmla="*/ 142164 h 332118"/>
                <a:gd name="connsiteX13" fmla="*/ 193378 w 504784"/>
                <a:gd name="connsiteY13" fmla="*/ 307948 h 332118"/>
                <a:gd name="connsiteX14" fmla="*/ 59971 w 504784"/>
                <a:gd name="connsiteY14" fmla="*/ 302208 h 332118"/>
                <a:gd name="connsiteX15" fmla="*/ 0 w 504784"/>
                <a:gd name="connsiteY15" fmla="*/ 216630 h 3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4784" h="332118">
                  <a:moveTo>
                    <a:pt x="0" y="216630"/>
                  </a:moveTo>
                  <a:cubicBezTo>
                    <a:pt x="12215" y="227962"/>
                    <a:pt x="24503" y="239147"/>
                    <a:pt x="36571" y="250626"/>
                  </a:cubicBezTo>
                  <a:cubicBezTo>
                    <a:pt x="67035" y="279324"/>
                    <a:pt x="122885" y="274909"/>
                    <a:pt x="153716" y="246285"/>
                  </a:cubicBezTo>
                  <a:cubicBezTo>
                    <a:pt x="219132" y="185504"/>
                    <a:pt x="250700" y="106034"/>
                    <a:pt x="281826" y="25828"/>
                  </a:cubicBezTo>
                  <a:cubicBezTo>
                    <a:pt x="284180" y="19720"/>
                    <a:pt x="285946" y="13392"/>
                    <a:pt x="288227" y="7285"/>
                  </a:cubicBezTo>
                  <a:cubicBezTo>
                    <a:pt x="288816" y="5666"/>
                    <a:pt x="290361" y="4488"/>
                    <a:pt x="293893" y="0"/>
                  </a:cubicBezTo>
                  <a:cubicBezTo>
                    <a:pt x="311995" y="27668"/>
                    <a:pt x="328183" y="55556"/>
                    <a:pt x="346138" y="81678"/>
                  </a:cubicBezTo>
                  <a:cubicBezTo>
                    <a:pt x="377484" y="127447"/>
                    <a:pt x="456955" y="133334"/>
                    <a:pt x="492128" y="81604"/>
                  </a:cubicBezTo>
                  <a:cubicBezTo>
                    <a:pt x="495145" y="77189"/>
                    <a:pt x="497941" y="71891"/>
                    <a:pt x="504784" y="72333"/>
                  </a:cubicBezTo>
                  <a:cubicBezTo>
                    <a:pt x="502945" y="108904"/>
                    <a:pt x="458058" y="168875"/>
                    <a:pt x="425240" y="178661"/>
                  </a:cubicBezTo>
                  <a:cubicBezTo>
                    <a:pt x="390582" y="189037"/>
                    <a:pt x="353349" y="173142"/>
                    <a:pt x="323695" y="135615"/>
                  </a:cubicBezTo>
                  <a:cubicBezTo>
                    <a:pt x="319132" y="129875"/>
                    <a:pt x="314276" y="120898"/>
                    <a:pt x="306991" y="122075"/>
                  </a:cubicBezTo>
                  <a:cubicBezTo>
                    <a:pt x="297941" y="123547"/>
                    <a:pt x="296616" y="134290"/>
                    <a:pt x="294041" y="142164"/>
                  </a:cubicBezTo>
                  <a:cubicBezTo>
                    <a:pt x="273584" y="205372"/>
                    <a:pt x="239809" y="260854"/>
                    <a:pt x="193378" y="307948"/>
                  </a:cubicBezTo>
                  <a:cubicBezTo>
                    <a:pt x="157690" y="344077"/>
                    <a:pt x="97572" y="337676"/>
                    <a:pt x="59971" y="302208"/>
                  </a:cubicBezTo>
                  <a:cubicBezTo>
                    <a:pt x="33775" y="277558"/>
                    <a:pt x="11994" y="251436"/>
                    <a:pt x="0" y="216630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783F52-3835-4B99-BA0F-6846E730B889}"/>
                </a:ext>
              </a:extLst>
            </p:cNvPr>
            <p:cNvSpPr/>
            <p:nvPr/>
          </p:nvSpPr>
          <p:spPr>
            <a:xfrm>
              <a:off x="6898445" y="4384872"/>
              <a:ext cx="378424" cy="114837"/>
            </a:xfrm>
            <a:custGeom>
              <a:avLst/>
              <a:gdLst>
                <a:gd name="connsiteX0" fmla="*/ 378425 w 378424"/>
                <a:gd name="connsiteY0" fmla="*/ 75330 h 114837"/>
                <a:gd name="connsiteX1" fmla="*/ 348329 w 378424"/>
                <a:gd name="connsiteY1" fmla="*/ 98214 h 114837"/>
                <a:gd name="connsiteX2" fmla="*/ 193068 w 378424"/>
                <a:gd name="connsiteY2" fmla="*/ 86441 h 114837"/>
                <a:gd name="connsiteX3" fmla="*/ 172317 w 378424"/>
                <a:gd name="connsiteY3" fmla="*/ 89605 h 114837"/>
                <a:gd name="connsiteX4" fmla="*/ 15069 w 378424"/>
                <a:gd name="connsiteY4" fmla="*/ 96522 h 114837"/>
                <a:gd name="connsiteX5" fmla="*/ 720 w 378424"/>
                <a:gd name="connsiteY5" fmla="*/ 78935 h 114837"/>
                <a:gd name="connsiteX6" fmla="*/ 20882 w 378424"/>
                <a:gd name="connsiteY6" fmla="*/ 75403 h 114837"/>
                <a:gd name="connsiteX7" fmla="*/ 167681 w 378424"/>
                <a:gd name="connsiteY7" fmla="*/ 12710 h 114837"/>
                <a:gd name="connsiteX8" fmla="*/ 203002 w 378424"/>
                <a:gd name="connsiteY8" fmla="*/ 13593 h 114837"/>
                <a:gd name="connsiteX9" fmla="*/ 344135 w 378424"/>
                <a:gd name="connsiteY9" fmla="*/ 75182 h 114837"/>
                <a:gd name="connsiteX10" fmla="*/ 378425 w 378424"/>
                <a:gd name="connsiteY10" fmla="*/ 75330 h 11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24" h="114837">
                  <a:moveTo>
                    <a:pt x="378425" y="75330"/>
                  </a:moveTo>
                  <a:cubicBezTo>
                    <a:pt x="374231" y="92033"/>
                    <a:pt x="359955" y="94609"/>
                    <a:pt x="348329" y="98214"/>
                  </a:cubicBezTo>
                  <a:cubicBezTo>
                    <a:pt x="295202" y="114770"/>
                    <a:pt x="242074" y="121025"/>
                    <a:pt x="193068" y="86441"/>
                  </a:cubicBezTo>
                  <a:cubicBezTo>
                    <a:pt x="182692" y="79083"/>
                    <a:pt x="179675" y="85558"/>
                    <a:pt x="172317" y="89605"/>
                  </a:cubicBezTo>
                  <a:cubicBezTo>
                    <a:pt x="121250" y="117935"/>
                    <a:pt x="68858" y="125367"/>
                    <a:pt x="15069" y="96522"/>
                  </a:cubicBezTo>
                  <a:cubicBezTo>
                    <a:pt x="7857" y="92622"/>
                    <a:pt x="-2886" y="88869"/>
                    <a:pt x="720" y="78935"/>
                  </a:cubicBezTo>
                  <a:cubicBezTo>
                    <a:pt x="3516" y="70988"/>
                    <a:pt x="13965" y="75992"/>
                    <a:pt x="20882" y="75403"/>
                  </a:cubicBezTo>
                  <a:cubicBezTo>
                    <a:pt x="76658" y="70473"/>
                    <a:pt x="130080" y="60171"/>
                    <a:pt x="167681" y="12710"/>
                  </a:cubicBezTo>
                  <a:cubicBezTo>
                    <a:pt x="179896" y="-2669"/>
                    <a:pt x="188285" y="-6054"/>
                    <a:pt x="203002" y="13593"/>
                  </a:cubicBezTo>
                  <a:cubicBezTo>
                    <a:pt x="237733" y="59877"/>
                    <a:pt x="289978" y="71062"/>
                    <a:pt x="344135" y="75182"/>
                  </a:cubicBezTo>
                  <a:cubicBezTo>
                    <a:pt x="355320" y="76065"/>
                    <a:pt x="366578" y="75330"/>
                    <a:pt x="378425" y="75330"/>
                  </a:cubicBezTo>
                  <a:close/>
                </a:path>
              </a:pathLst>
            </a:custGeom>
            <a:solidFill>
              <a:srgbClr val="4A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E5AD71B-08C7-49F2-86F6-BBC22D866689}"/>
                </a:ext>
              </a:extLst>
            </p:cNvPr>
            <p:cNvSpPr/>
            <p:nvPr/>
          </p:nvSpPr>
          <p:spPr>
            <a:xfrm>
              <a:off x="6217191" y="4538819"/>
              <a:ext cx="374173" cy="89650"/>
            </a:xfrm>
            <a:custGeom>
              <a:avLst/>
              <a:gdLst>
                <a:gd name="connsiteX0" fmla="*/ 0 w 374173"/>
                <a:gd name="connsiteY0" fmla="*/ 58763 h 89650"/>
                <a:gd name="connsiteX1" fmla="*/ 153054 w 374173"/>
                <a:gd name="connsiteY1" fmla="*/ 5857 h 89650"/>
                <a:gd name="connsiteX2" fmla="*/ 215012 w 374173"/>
                <a:gd name="connsiteY2" fmla="*/ 7549 h 89650"/>
                <a:gd name="connsiteX3" fmla="*/ 374173 w 374173"/>
                <a:gd name="connsiteY3" fmla="*/ 58101 h 89650"/>
                <a:gd name="connsiteX4" fmla="*/ 308904 w 374173"/>
                <a:gd name="connsiteY4" fmla="*/ 84002 h 89650"/>
                <a:gd name="connsiteX5" fmla="*/ 197204 w 374173"/>
                <a:gd name="connsiteY5" fmla="*/ 67226 h 89650"/>
                <a:gd name="connsiteX6" fmla="*/ 163356 w 374173"/>
                <a:gd name="connsiteY6" fmla="*/ 71052 h 89650"/>
                <a:gd name="connsiteX7" fmla="*/ 0 w 374173"/>
                <a:gd name="connsiteY7" fmla="*/ 58763 h 8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173" h="89650">
                  <a:moveTo>
                    <a:pt x="0" y="58763"/>
                  </a:moveTo>
                  <a:cubicBezTo>
                    <a:pt x="58867" y="62369"/>
                    <a:pt x="106843" y="36688"/>
                    <a:pt x="153054" y="5857"/>
                  </a:cubicBezTo>
                  <a:cubicBezTo>
                    <a:pt x="166152" y="-2900"/>
                    <a:pt x="202061" y="-1428"/>
                    <a:pt x="215012" y="7549"/>
                  </a:cubicBezTo>
                  <a:cubicBezTo>
                    <a:pt x="262620" y="40441"/>
                    <a:pt x="313467" y="63620"/>
                    <a:pt x="374173" y="58101"/>
                  </a:cubicBezTo>
                  <a:cubicBezTo>
                    <a:pt x="354968" y="75025"/>
                    <a:pt x="332157" y="82457"/>
                    <a:pt x="308904" y="84002"/>
                  </a:cubicBezTo>
                  <a:cubicBezTo>
                    <a:pt x="270788" y="86578"/>
                    <a:pt x="231715" y="89742"/>
                    <a:pt x="197204" y="67226"/>
                  </a:cubicBezTo>
                  <a:cubicBezTo>
                    <a:pt x="184254" y="58763"/>
                    <a:pt x="174467" y="66416"/>
                    <a:pt x="163356" y="71052"/>
                  </a:cubicBezTo>
                  <a:cubicBezTo>
                    <a:pt x="107359" y="94525"/>
                    <a:pt x="52244" y="101148"/>
                    <a:pt x="0" y="58763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37F6790-CBC7-4441-8AC3-6F3D81EEE10D}"/>
                </a:ext>
              </a:extLst>
            </p:cNvPr>
            <p:cNvSpPr/>
            <p:nvPr/>
          </p:nvSpPr>
          <p:spPr>
            <a:xfrm>
              <a:off x="4502951" y="1397501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1 h 1265639"/>
                <a:gd name="connsiteX2" fmla="*/ 240579 w 475010"/>
                <a:gd name="connsiteY2" fmla="*/ 1265640 h 1265639"/>
                <a:gd name="connsiteX3" fmla="*/ 63979 w 475010"/>
                <a:gd name="connsiteY3" fmla="*/ 1111114 h 1265639"/>
                <a:gd name="connsiteX4" fmla="*/ 5112 w 475010"/>
                <a:gd name="connsiteY4" fmla="*/ 625462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1"/>
                  </a:cubicBezTo>
                  <a:cubicBezTo>
                    <a:pt x="381492" y="1215235"/>
                    <a:pt x="290543" y="1265640"/>
                    <a:pt x="240579" y="1265640"/>
                  </a:cubicBezTo>
                  <a:cubicBezTo>
                    <a:pt x="193339" y="1265640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2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2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848860A-BD23-4708-BAF4-067379B7F6AE}"/>
                </a:ext>
              </a:extLst>
            </p:cNvPr>
            <p:cNvSpPr/>
            <p:nvPr/>
          </p:nvSpPr>
          <p:spPr>
            <a:xfrm>
              <a:off x="4034812" y="892570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0 h 1265639"/>
                <a:gd name="connsiteX2" fmla="*/ 240579 w 475010"/>
                <a:gd name="connsiteY2" fmla="*/ 1265639 h 1265639"/>
                <a:gd name="connsiteX3" fmla="*/ 63979 w 475010"/>
                <a:gd name="connsiteY3" fmla="*/ 1111114 h 1265639"/>
                <a:gd name="connsiteX4" fmla="*/ 5112 w 475010"/>
                <a:gd name="connsiteY4" fmla="*/ 625461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0"/>
                  </a:cubicBezTo>
                  <a:cubicBezTo>
                    <a:pt x="381492" y="1215235"/>
                    <a:pt x="290543" y="1265639"/>
                    <a:pt x="240579" y="1265639"/>
                  </a:cubicBezTo>
                  <a:cubicBezTo>
                    <a:pt x="193339" y="1265639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1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1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FF5BA61-CF7E-4D6B-A924-B18ACD4CECF3}"/>
                </a:ext>
              </a:extLst>
            </p:cNvPr>
            <p:cNvSpPr/>
            <p:nvPr/>
          </p:nvSpPr>
          <p:spPr>
            <a:xfrm>
              <a:off x="3477891" y="1802211"/>
              <a:ext cx="654894" cy="713761"/>
            </a:xfrm>
            <a:custGeom>
              <a:avLst/>
              <a:gdLst>
                <a:gd name="connsiteX0" fmla="*/ 439663 w 654894"/>
                <a:gd name="connsiteY0" fmla="*/ 713762 h 713761"/>
                <a:gd name="connsiteX1" fmla="*/ 215232 w 654894"/>
                <a:gd name="connsiteY1" fmla="*/ 713762 h 713761"/>
                <a:gd name="connsiteX2" fmla="*/ 0 w 654894"/>
                <a:gd name="connsiteY2" fmla="*/ 498530 h 713761"/>
                <a:gd name="connsiteX3" fmla="*/ 0 w 654894"/>
                <a:gd name="connsiteY3" fmla="*/ 215232 h 713761"/>
                <a:gd name="connsiteX4" fmla="*/ 215232 w 654894"/>
                <a:gd name="connsiteY4" fmla="*/ 0 h 713761"/>
                <a:gd name="connsiteX5" fmla="*/ 439663 w 654894"/>
                <a:gd name="connsiteY5" fmla="*/ 0 h 713761"/>
                <a:gd name="connsiteX6" fmla="*/ 654895 w 654894"/>
                <a:gd name="connsiteY6" fmla="*/ 215232 h 713761"/>
                <a:gd name="connsiteX7" fmla="*/ 654895 w 654894"/>
                <a:gd name="connsiteY7" fmla="*/ 498530 h 713761"/>
                <a:gd name="connsiteX8" fmla="*/ 439663 w 654894"/>
                <a:gd name="connsiteY8" fmla="*/ 713762 h 7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894" h="713761">
                  <a:moveTo>
                    <a:pt x="439663" y="713762"/>
                  </a:moveTo>
                  <a:lnTo>
                    <a:pt x="215232" y="713762"/>
                  </a:lnTo>
                  <a:cubicBezTo>
                    <a:pt x="96836" y="713762"/>
                    <a:pt x="0" y="616926"/>
                    <a:pt x="0" y="4985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439663" y="0"/>
                  </a:lnTo>
                  <a:cubicBezTo>
                    <a:pt x="558059" y="0"/>
                    <a:pt x="654895" y="96836"/>
                    <a:pt x="654895" y="215232"/>
                  </a:cubicBezTo>
                  <a:lnTo>
                    <a:pt x="654895" y="498530"/>
                  </a:lnTo>
                  <a:cubicBezTo>
                    <a:pt x="654895" y="616926"/>
                    <a:pt x="558059" y="713762"/>
                    <a:pt x="439663" y="7137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90E15E9-C28E-42CD-926D-E399ED98E7FB}"/>
                </a:ext>
              </a:extLst>
            </p:cNvPr>
            <p:cNvSpPr/>
            <p:nvPr/>
          </p:nvSpPr>
          <p:spPr>
            <a:xfrm>
              <a:off x="3536170" y="2203350"/>
              <a:ext cx="299338" cy="174433"/>
            </a:xfrm>
            <a:custGeom>
              <a:avLst/>
              <a:gdLst>
                <a:gd name="connsiteX0" fmla="*/ 0 w 299338"/>
                <a:gd name="connsiteY0" fmla="*/ 44926 h 174433"/>
                <a:gd name="connsiteX1" fmla="*/ 134732 w 299338"/>
                <a:gd name="connsiteY1" fmla="*/ 32343 h 174433"/>
                <a:gd name="connsiteX2" fmla="*/ 164165 w 299338"/>
                <a:gd name="connsiteY2" fmla="*/ 50371 h 174433"/>
                <a:gd name="connsiteX3" fmla="*/ 299338 w 299338"/>
                <a:gd name="connsiteY3" fmla="*/ 174433 h 174433"/>
                <a:gd name="connsiteX4" fmla="*/ 123547 w 299338"/>
                <a:gd name="connsiteY4" fmla="*/ 152726 h 174433"/>
                <a:gd name="connsiteX5" fmla="*/ 86461 w 299338"/>
                <a:gd name="connsiteY5" fmla="*/ 70018 h 174433"/>
                <a:gd name="connsiteX6" fmla="*/ 0 w 299338"/>
                <a:gd name="connsiteY6" fmla="*/ 44926 h 17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338" h="174433">
                  <a:moveTo>
                    <a:pt x="0" y="44926"/>
                  </a:moveTo>
                  <a:cubicBezTo>
                    <a:pt x="34290" y="-10556"/>
                    <a:pt x="97498" y="-14530"/>
                    <a:pt x="134732" y="32343"/>
                  </a:cubicBezTo>
                  <a:cubicBezTo>
                    <a:pt x="142090" y="41688"/>
                    <a:pt x="149375" y="52063"/>
                    <a:pt x="164165" y="50371"/>
                  </a:cubicBezTo>
                  <a:cubicBezTo>
                    <a:pt x="247388" y="41173"/>
                    <a:pt x="290435" y="92093"/>
                    <a:pt x="299338" y="174433"/>
                  </a:cubicBezTo>
                  <a:cubicBezTo>
                    <a:pt x="246800" y="115419"/>
                    <a:pt x="192716" y="80099"/>
                    <a:pt x="123547" y="152726"/>
                  </a:cubicBezTo>
                  <a:cubicBezTo>
                    <a:pt x="121781" y="116817"/>
                    <a:pt x="106623" y="90916"/>
                    <a:pt x="86461" y="70018"/>
                  </a:cubicBezTo>
                  <a:cubicBezTo>
                    <a:pt x="64827" y="47722"/>
                    <a:pt x="34437" y="42203"/>
                    <a:pt x="0" y="44926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E938AA7-6CC2-4701-B35F-858047A14030}"/>
                </a:ext>
              </a:extLst>
            </p:cNvPr>
            <p:cNvSpPr/>
            <p:nvPr/>
          </p:nvSpPr>
          <p:spPr>
            <a:xfrm>
              <a:off x="3737986" y="1971073"/>
              <a:ext cx="291415" cy="178379"/>
            </a:xfrm>
            <a:custGeom>
              <a:avLst/>
              <a:gdLst>
                <a:gd name="connsiteX0" fmla="*/ 24 w 291415"/>
                <a:gd name="connsiteY0" fmla="*/ 178379 h 178379"/>
                <a:gd name="connsiteX1" fmla="*/ 99951 w 291415"/>
                <a:gd name="connsiteY1" fmla="*/ 63589 h 178379"/>
                <a:gd name="connsiteX2" fmla="*/ 131297 w 291415"/>
                <a:gd name="connsiteY2" fmla="*/ 44016 h 178379"/>
                <a:gd name="connsiteX3" fmla="*/ 291416 w 291415"/>
                <a:gd name="connsiteY3" fmla="*/ 31433 h 178379"/>
                <a:gd name="connsiteX4" fmla="*/ 154256 w 291415"/>
                <a:gd name="connsiteY4" fmla="*/ 156304 h 178379"/>
                <a:gd name="connsiteX5" fmla="*/ 73608 w 291415"/>
                <a:gd name="connsiteY5" fmla="*/ 130108 h 178379"/>
                <a:gd name="connsiteX6" fmla="*/ 24 w 291415"/>
                <a:gd name="connsiteY6" fmla="*/ 178379 h 17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15" h="178379">
                  <a:moveTo>
                    <a:pt x="24" y="178379"/>
                  </a:moveTo>
                  <a:cubicBezTo>
                    <a:pt x="-932" y="117011"/>
                    <a:pt x="26441" y="58217"/>
                    <a:pt x="99951" y="63589"/>
                  </a:cubicBezTo>
                  <a:cubicBezTo>
                    <a:pt x="116066" y="64766"/>
                    <a:pt x="124454" y="54906"/>
                    <a:pt x="131297" y="44016"/>
                  </a:cubicBezTo>
                  <a:cubicBezTo>
                    <a:pt x="160510" y="-2563"/>
                    <a:pt x="239760" y="-20297"/>
                    <a:pt x="291416" y="31433"/>
                  </a:cubicBezTo>
                  <a:cubicBezTo>
                    <a:pt x="180672" y="49240"/>
                    <a:pt x="174197" y="68298"/>
                    <a:pt x="154256" y="156304"/>
                  </a:cubicBezTo>
                  <a:cubicBezTo>
                    <a:pt x="132254" y="130182"/>
                    <a:pt x="103630" y="128269"/>
                    <a:pt x="73608" y="130108"/>
                  </a:cubicBezTo>
                  <a:cubicBezTo>
                    <a:pt x="41084" y="132095"/>
                    <a:pt x="26220" y="160499"/>
                    <a:pt x="24" y="178379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B53E14E-2DE5-4F6A-BBD7-20D44B2C73D4}"/>
                </a:ext>
              </a:extLst>
            </p:cNvPr>
            <p:cNvSpPr/>
            <p:nvPr/>
          </p:nvSpPr>
          <p:spPr>
            <a:xfrm>
              <a:off x="6237280" y="1684477"/>
              <a:ext cx="610744" cy="684328"/>
            </a:xfrm>
            <a:custGeom>
              <a:avLst/>
              <a:gdLst>
                <a:gd name="connsiteX0" fmla="*/ 395512 w 610744"/>
                <a:gd name="connsiteY0" fmla="*/ 684328 h 684328"/>
                <a:gd name="connsiteX1" fmla="*/ 215232 w 610744"/>
                <a:gd name="connsiteY1" fmla="*/ 684328 h 684328"/>
                <a:gd name="connsiteX2" fmla="*/ 0 w 610744"/>
                <a:gd name="connsiteY2" fmla="*/ 469096 h 684328"/>
                <a:gd name="connsiteX3" fmla="*/ 0 w 610744"/>
                <a:gd name="connsiteY3" fmla="*/ 215232 h 684328"/>
                <a:gd name="connsiteX4" fmla="*/ 215232 w 610744"/>
                <a:gd name="connsiteY4" fmla="*/ 0 h 684328"/>
                <a:gd name="connsiteX5" fmla="*/ 395512 w 610744"/>
                <a:gd name="connsiteY5" fmla="*/ 0 h 684328"/>
                <a:gd name="connsiteX6" fmla="*/ 610745 w 610744"/>
                <a:gd name="connsiteY6" fmla="*/ 215232 h 684328"/>
                <a:gd name="connsiteX7" fmla="*/ 610745 w 610744"/>
                <a:gd name="connsiteY7" fmla="*/ 469096 h 684328"/>
                <a:gd name="connsiteX8" fmla="*/ 395512 w 610744"/>
                <a:gd name="connsiteY8" fmla="*/ 684328 h 68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744" h="684328">
                  <a:moveTo>
                    <a:pt x="395512" y="684328"/>
                  </a:moveTo>
                  <a:lnTo>
                    <a:pt x="215232" y="684328"/>
                  </a:lnTo>
                  <a:cubicBezTo>
                    <a:pt x="96836" y="684328"/>
                    <a:pt x="0" y="587492"/>
                    <a:pt x="0" y="469096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395512" y="0"/>
                  </a:lnTo>
                  <a:cubicBezTo>
                    <a:pt x="513908" y="0"/>
                    <a:pt x="610745" y="96836"/>
                    <a:pt x="610745" y="215232"/>
                  </a:cubicBezTo>
                  <a:lnTo>
                    <a:pt x="610745" y="469096"/>
                  </a:lnTo>
                  <a:cubicBezTo>
                    <a:pt x="610745" y="587492"/>
                    <a:pt x="513908" y="684328"/>
                    <a:pt x="395512" y="684328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F5993CC-0F82-4F6F-A0C2-9563E117F63D}"/>
                </a:ext>
              </a:extLst>
            </p:cNvPr>
            <p:cNvSpPr/>
            <p:nvPr/>
          </p:nvSpPr>
          <p:spPr>
            <a:xfrm>
              <a:off x="6487391" y="1858723"/>
              <a:ext cx="269596" cy="163650"/>
            </a:xfrm>
            <a:custGeom>
              <a:avLst/>
              <a:gdLst>
                <a:gd name="connsiteX0" fmla="*/ 269537 w 269596"/>
                <a:gd name="connsiteY0" fmla="*/ 163650 h 163650"/>
                <a:gd name="connsiteX1" fmla="*/ 124430 w 269596"/>
                <a:gd name="connsiteY1" fmla="*/ 127521 h 163650"/>
                <a:gd name="connsiteX2" fmla="*/ 103826 w 269596"/>
                <a:gd name="connsiteY2" fmla="*/ 119279 h 163650"/>
                <a:gd name="connsiteX3" fmla="*/ 0 w 269596"/>
                <a:gd name="connsiteY3" fmla="*/ 32598 h 163650"/>
                <a:gd name="connsiteX4" fmla="*/ 122370 w 269596"/>
                <a:gd name="connsiteY4" fmla="*/ 31347 h 163650"/>
                <a:gd name="connsiteX5" fmla="*/ 169758 w 269596"/>
                <a:gd name="connsiteY5" fmla="*/ 50552 h 163650"/>
                <a:gd name="connsiteX6" fmla="*/ 269537 w 269596"/>
                <a:gd name="connsiteY6" fmla="*/ 163650 h 1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96" h="163650">
                  <a:moveTo>
                    <a:pt x="269537" y="163650"/>
                  </a:moveTo>
                  <a:cubicBezTo>
                    <a:pt x="225681" y="104268"/>
                    <a:pt x="181973" y="93672"/>
                    <a:pt x="124430" y="127521"/>
                  </a:cubicBezTo>
                  <a:cubicBezTo>
                    <a:pt x="110964" y="135468"/>
                    <a:pt x="106034" y="131862"/>
                    <a:pt x="103826" y="119279"/>
                  </a:cubicBezTo>
                  <a:cubicBezTo>
                    <a:pt x="93598" y="60707"/>
                    <a:pt x="46873" y="46652"/>
                    <a:pt x="0" y="32598"/>
                  </a:cubicBezTo>
                  <a:cubicBezTo>
                    <a:pt x="28035" y="-9198"/>
                    <a:pt x="89625" y="-12067"/>
                    <a:pt x="122370" y="31347"/>
                  </a:cubicBezTo>
                  <a:cubicBezTo>
                    <a:pt x="136645" y="50332"/>
                    <a:pt x="151067" y="51362"/>
                    <a:pt x="169758" y="50552"/>
                  </a:cubicBezTo>
                  <a:cubicBezTo>
                    <a:pt x="223400" y="48198"/>
                    <a:pt x="271524" y="90067"/>
                    <a:pt x="269537" y="163650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13EF9B7-8915-4F50-BFB4-1A56A72C4696}"/>
                </a:ext>
              </a:extLst>
            </p:cNvPr>
            <p:cNvSpPr/>
            <p:nvPr/>
          </p:nvSpPr>
          <p:spPr>
            <a:xfrm>
              <a:off x="7031984" y="3031059"/>
              <a:ext cx="868361" cy="1155263"/>
            </a:xfrm>
            <a:custGeom>
              <a:avLst/>
              <a:gdLst>
                <a:gd name="connsiteX0" fmla="*/ 839296 w 868361"/>
                <a:gd name="connsiteY0" fmla="*/ 1155264 h 1155263"/>
                <a:gd name="connsiteX1" fmla="*/ 28992 w 868361"/>
                <a:gd name="connsiteY1" fmla="*/ 1155264 h 1155263"/>
                <a:gd name="connsiteX2" fmla="*/ 0 w 868361"/>
                <a:gd name="connsiteY2" fmla="*/ 1126272 h 1155263"/>
                <a:gd name="connsiteX3" fmla="*/ 0 w 868361"/>
                <a:gd name="connsiteY3" fmla="*/ 28992 h 1155263"/>
                <a:gd name="connsiteX4" fmla="*/ 28992 w 868361"/>
                <a:gd name="connsiteY4" fmla="*/ 0 h 1155263"/>
                <a:gd name="connsiteX5" fmla="*/ 839369 w 868361"/>
                <a:gd name="connsiteY5" fmla="*/ 0 h 1155263"/>
                <a:gd name="connsiteX6" fmla="*/ 868361 w 868361"/>
                <a:gd name="connsiteY6" fmla="*/ 28992 h 1155263"/>
                <a:gd name="connsiteX7" fmla="*/ 868361 w 868361"/>
                <a:gd name="connsiteY7" fmla="*/ 1126272 h 1155263"/>
                <a:gd name="connsiteX8" fmla="*/ 839296 w 868361"/>
                <a:gd name="connsiteY8" fmla="*/ 1155264 h 115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361" h="1155263">
                  <a:moveTo>
                    <a:pt x="839296" y="1155264"/>
                  </a:moveTo>
                  <a:lnTo>
                    <a:pt x="28992" y="1155264"/>
                  </a:lnTo>
                  <a:cubicBezTo>
                    <a:pt x="13024" y="1155264"/>
                    <a:pt x="0" y="1142240"/>
                    <a:pt x="0" y="1126272"/>
                  </a:cubicBezTo>
                  <a:lnTo>
                    <a:pt x="0" y="28992"/>
                  </a:lnTo>
                  <a:cubicBezTo>
                    <a:pt x="0" y="13024"/>
                    <a:pt x="13024" y="0"/>
                    <a:pt x="28992" y="0"/>
                  </a:cubicBezTo>
                  <a:lnTo>
                    <a:pt x="839369" y="0"/>
                  </a:lnTo>
                  <a:cubicBezTo>
                    <a:pt x="855337" y="0"/>
                    <a:pt x="868361" y="13024"/>
                    <a:pt x="868361" y="28992"/>
                  </a:cubicBezTo>
                  <a:lnTo>
                    <a:pt x="868361" y="1126272"/>
                  </a:lnTo>
                  <a:cubicBezTo>
                    <a:pt x="868288" y="1142240"/>
                    <a:pt x="855263" y="1155264"/>
                    <a:pt x="839296" y="1155264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84C30A8-099D-4419-8554-F0CAF6F80693}"/>
                </a:ext>
              </a:extLst>
            </p:cNvPr>
            <p:cNvSpPr/>
            <p:nvPr/>
          </p:nvSpPr>
          <p:spPr>
            <a:xfrm>
              <a:off x="7180622" y="3153714"/>
              <a:ext cx="243056" cy="372352"/>
            </a:xfrm>
            <a:custGeom>
              <a:avLst/>
              <a:gdLst>
                <a:gd name="connsiteX0" fmla="*/ 242754 w 243056"/>
                <a:gd name="connsiteY0" fmla="*/ 186250 h 372352"/>
                <a:gd name="connsiteX1" fmla="*/ 243048 w 243056"/>
                <a:gd name="connsiteY1" fmla="*/ 349458 h 372352"/>
                <a:gd name="connsiteX2" fmla="*/ 221267 w 243056"/>
                <a:gd name="connsiteY2" fmla="*/ 372343 h 372352"/>
                <a:gd name="connsiteX3" fmla="*/ 21561 w 243056"/>
                <a:gd name="connsiteY3" fmla="*/ 372343 h 372352"/>
                <a:gd name="connsiteX4" fmla="*/ 1 w 243056"/>
                <a:gd name="connsiteY4" fmla="*/ 349311 h 372352"/>
                <a:gd name="connsiteX5" fmla="*/ 1 w 243056"/>
                <a:gd name="connsiteY5" fmla="*/ 22894 h 372352"/>
                <a:gd name="connsiteX6" fmla="*/ 21708 w 243056"/>
                <a:gd name="connsiteY6" fmla="*/ 9 h 372352"/>
                <a:gd name="connsiteX7" fmla="*/ 221414 w 243056"/>
                <a:gd name="connsiteY7" fmla="*/ 9 h 372352"/>
                <a:gd name="connsiteX8" fmla="*/ 243048 w 243056"/>
                <a:gd name="connsiteY8" fmla="*/ 23041 h 372352"/>
                <a:gd name="connsiteX9" fmla="*/ 242754 w 243056"/>
                <a:gd name="connsiteY9" fmla="*/ 186250 h 37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056" h="372352">
                  <a:moveTo>
                    <a:pt x="242754" y="186250"/>
                  </a:moveTo>
                  <a:cubicBezTo>
                    <a:pt x="242754" y="240628"/>
                    <a:pt x="242239" y="295080"/>
                    <a:pt x="243048" y="349458"/>
                  </a:cubicBezTo>
                  <a:cubicBezTo>
                    <a:pt x="243269" y="365941"/>
                    <a:pt x="239221" y="372637"/>
                    <a:pt x="221267" y="372343"/>
                  </a:cubicBezTo>
                  <a:cubicBezTo>
                    <a:pt x="154674" y="371386"/>
                    <a:pt x="88081" y="371386"/>
                    <a:pt x="21561" y="372343"/>
                  </a:cubicBezTo>
                  <a:cubicBezTo>
                    <a:pt x="3386" y="372637"/>
                    <a:pt x="-73" y="365573"/>
                    <a:pt x="1" y="349311"/>
                  </a:cubicBezTo>
                  <a:cubicBezTo>
                    <a:pt x="589" y="240481"/>
                    <a:pt x="589" y="131724"/>
                    <a:pt x="1" y="22894"/>
                  </a:cubicBezTo>
                  <a:cubicBezTo>
                    <a:pt x="-73" y="6411"/>
                    <a:pt x="3680" y="-285"/>
                    <a:pt x="21708" y="9"/>
                  </a:cubicBezTo>
                  <a:cubicBezTo>
                    <a:pt x="88302" y="966"/>
                    <a:pt x="154895" y="966"/>
                    <a:pt x="221414" y="9"/>
                  </a:cubicBezTo>
                  <a:cubicBezTo>
                    <a:pt x="239516" y="-285"/>
                    <a:pt x="243269" y="6705"/>
                    <a:pt x="243048" y="23041"/>
                  </a:cubicBezTo>
                  <a:cubicBezTo>
                    <a:pt x="242312" y="77419"/>
                    <a:pt x="242754" y="131798"/>
                    <a:pt x="242754" y="18625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02541E1-50A5-4937-ABAF-F9DF5A0182D0}"/>
                </a:ext>
              </a:extLst>
            </p:cNvPr>
            <p:cNvSpPr/>
            <p:nvPr/>
          </p:nvSpPr>
          <p:spPr>
            <a:xfrm>
              <a:off x="7477531" y="3152897"/>
              <a:ext cx="242918" cy="372077"/>
            </a:xfrm>
            <a:custGeom>
              <a:avLst/>
              <a:gdLst>
                <a:gd name="connsiteX0" fmla="*/ 242461 w 242918"/>
                <a:gd name="connsiteY0" fmla="*/ 186698 h 372077"/>
                <a:gd name="connsiteX1" fmla="*/ 242828 w 242918"/>
                <a:gd name="connsiteY1" fmla="*/ 344167 h 372077"/>
                <a:gd name="connsiteX2" fmla="*/ 216485 w 242918"/>
                <a:gd name="connsiteY2" fmla="*/ 372056 h 372077"/>
                <a:gd name="connsiteX3" fmla="*/ 22519 w 242918"/>
                <a:gd name="connsiteY3" fmla="*/ 371908 h 372077"/>
                <a:gd name="connsiteX4" fmla="*/ 76 w 242918"/>
                <a:gd name="connsiteY4" fmla="*/ 349392 h 372077"/>
                <a:gd name="connsiteX5" fmla="*/ 2 w 242918"/>
                <a:gd name="connsiteY5" fmla="*/ 23195 h 372077"/>
                <a:gd name="connsiteX6" fmla="*/ 24726 w 242918"/>
                <a:gd name="connsiteY6" fmla="*/ 163 h 372077"/>
                <a:gd name="connsiteX7" fmla="*/ 218693 w 242918"/>
                <a:gd name="connsiteY7" fmla="*/ 16 h 372077"/>
                <a:gd name="connsiteX8" fmla="*/ 242902 w 242918"/>
                <a:gd name="connsiteY8" fmla="*/ 26433 h 372077"/>
                <a:gd name="connsiteX9" fmla="*/ 242461 w 242918"/>
                <a:gd name="connsiteY9" fmla="*/ 186698 h 3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18" h="372077">
                  <a:moveTo>
                    <a:pt x="242461" y="186698"/>
                  </a:moveTo>
                  <a:cubicBezTo>
                    <a:pt x="242461" y="239163"/>
                    <a:pt x="241651" y="291702"/>
                    <a:pt x="242828" y="344167"/>
                  </a:cubicBezTo>
                  <a:cubicBezTo>
                    <a:pt x="243270" y="364256"/>
                    <a:pt x="238487" y="372570"/>
                    <a:pt x="216485" y="372056"/>
                  </a:cubicBezTo>
                  <a:cubicBezTo>
                    <a:pt x="151879" y="370731"/>
                    <a:pt x="87125" y="371099"/>
                    <a:pt x="22519" y="371908"/>
                  </a:cubicBezTo>
                  <a:cubicBezTo>
                    <a:pt x="5300" y="372129"/>
                    <a:pt x="2" y="366463"/>
                    <a:pt x="76" y="349392"/>
                  </a:cubicBezTo>
                  <a:cubicBezTo>
                    <a:pt x="665" y="240635"/>
                    <a:pt x="811" y="131952"/>
                    <a:pt x="2" y="23195"/>
                  </a:cubicBezTo>
                  <a:cubicBezTo>
                    <a:pt x="-145" y="3696"/>
                    <a:pt x="7287" y="-57"/>
                    <a:pt x="24726" y="163"/>
                  </a:cubicBezTo>
                  <a:cubicBezTo>
                    <a:pt x="89407" y="973"/>
                    <a:pt x="154086" y="1341"/>
                    <a:pt x="218693" y="16"/>
                  </a:cubicBezTo>
                  <a:cubicBezTo>
                    <a:pt x="239812" y="-425"/>
                    <a:pt x="243196" y="8037"/>
                    <a:pt x="242902" y="26433"/>
                  </a:cubicBezTo>
                  <a:cubicBezTo>
                    <a:pt x="241798" y="79781"/>
                    <a:pt x="242461" y="133276"/>
                    <a:pt x="242461" y="18669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1D84F43-DA0B-4146-A265-671106FEA2C0}"/>
                </a:ext>
              </a:extLst>
            </p:cNvPr>
            <p:cNvSpPr/>
            <p:nvPr/>
          </p:nvSpPr>
          <p:spPr>
            <a:xfrm>
              <a:off x="7561786" y="3619729"/>
              <a:ext cx="824137" cy="890362"/>
            </a:xfrm>
            <a:custGeom>
              <a:avLst/>
              <a:gdLst>
                <a:gd name="connsiteX0" fmla="*/ 608905 w 824137"/>
                <a:gd name="connsiteY0" fmla="*/ 890362 h 890362"/>
                <a:gd name="connsiteX1" fmla="*/ 215232 w 824137"/>
                <a:gd name="connsiteY1" fmla="*/ 890362 h 890362"/>
                <a:gd name="connsiteX2" fmla="*/ 0 w 824137"/>
                <a:gd name="connsiteY2" fmla="*/ 675130 h 890362"/>
                <a:gd name="connsiteX3" fmla="*/ 0 w 824137"/>
                <a:gd name="connsiteY3" fmla="*/ 215232 h 890362"/>
                <a:gd name="connsiteX4" fmla="*/ 215232 w 824137"/>
                <a:gd name="connsiteY4" fmla="*/ 0 h 890362"/>
                <a:gd name="connsiteX5" fmla="*/ 608905 w 824137"/>
                <a:gd name="connsiteY5" fmla="*/ 0 h 890362"/>
                <a:gd name="connsiteX6" fmla="*/ 824137 w 824137"/>
                <a:gd name="connsiteY6" fmla="*/ 215232 h 890362"/>
                <a:gd name="connsiteX7" fmla="*/ 824137 w 824137"/>
                <a:gd name="connsiteY7" fmla="*/ 675130 h 890362"/>
                <a:gd name="connsiteX8" fmla="*/ 608905 w 824137"/>
                <a:gd name="connsiteY8" fmla="*/ 890362 h 8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137" h="890362">
                  <a:moveTo>
                    <a:pt x="608905" y="890362"/>
                  </a:moveTo>
                  <a:lnTo>
                    <a:pt x="215232" y="890362"/>
                  </a:lnTo>
                  <a:cubicBezTo>
                    <a:pt x="96836" y="890362"/>
                    <a:pt x="0" y="793527"/>
                    <a:pt x="0" y="6751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608905" y="0"/>
                  </a:lnTo>
                  <a:cubicBezTo>
                    <a:pt x="727301" y="0"/>
                    <a:pt x="824137" y="96836"/>
                    <a:pt x="824137" y="215232"/>
                  </a:cubicBezTo>
                  <a:lnTo>
                    <a:pt x="824137" y="675130"/>
                  </a:lnTo>
                  <a:cubicBezTo>
                    <a:pt x="824137" y="793527"/>
                    <a:pt x="727301" y="890362"/>
                    <a:pt x="608905" y="8903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28C0E58-23DE-4D1E-B961-A2FE9403EEDC}"/>
                </a:ext>
              </a:extLst>
            </p:cNvPr>
            <p:cNvSpPr/>
            <p:nvPr/>
          </p:nvSpPr>
          <p:spPr>
            <a:xfrm>
              <a:off x="7925363" y="4099106"/>
              <a:ext cx="372922" cy="211720"/>
            </a:xfrm>
            <a:custGeom>
              <a:avLst/>
              <a:gdLst>
                <a:gd name="connsiteX0" fmla="*/ 0 w 372922"/>
                <a:gd name="connsiteY0" fmla="*/ 211721 h 211720"/>
                <a:gd name="connsiteX1" fmla="*/ 170199 w 372922"/>
                <a:gd name="connsiteY1" fmla="*/ 61977 h 211720"/>
                <a:gd name="connsiteX2" fmla="*/ 201693 w 372922"/>
                <a:gd name="connsiteY2" fmla="*/ 39829 h 211720"/>
                <a:gd name="connsiteX3" fmla="*/ 368581 w 372922"/>
                <a:gd name="connsiteY3" fmla="*/ 37621 h 211720"/>
                <a:gd name="connsiteX4" fmla="*/ 372922 w 372922"/>
                <a:gd name="connsiteY4" fmla="*/ 49248 h 211720"/>
                <a:gd name="connsiteX5" fmla="*/ 331715 w 372922"/>
                <a:gd name="connsiteY5" fmla="*/ 55208 h 211720"/>
                <a:gd name="connsiteX6" fmla="*/ 223989 w 372922"/>
                <a:gd name="connsiteY6" fmla="*/ 164774 h 211720"/>
                <a:gd name="connsiteX7" fmla="*/ 205446 w 372922"/>
                <a:gd name="connsiteY7" fmla="*/ 173383 h 211720"/>
                <a:gd name="connsiteX8" fmla="*/ 159235 w 372922"/>
                <a:gd name="connsiteY8" fmla="*/ 142552 h 211720"/>
                <a:gd name="connsiteX9" fmla="*/ 11111 w 372922"/>
                <a:gd name="connsiteY9" fmla="*/ 201934 h 211720"/>
                <a:gd name="connsiteX10" fmla="*/ 0 w 372922"/>
                <a:gd name="connsiteY10" fmla="*/ 211721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922" h="211720">
                  <a:moveTo>
                    <a:pt x="0" y="211721"/>
                  </a:moveTo>
                  <a:cubicBezTo>
                    <a:pt x="7432" y="116724"/>
                    <a:pt x="60118" y="46746"/>
                    <a:pt x="170199" y="61977"/>
                  </a:cubicBezTo>
                  <a:cubicBezTo>
                    <a:pt x="188816" y="64553"/>
                    <a:pt x="193820" y="51014"/>
                    <a:pt x="201693" y="39829"/>
                  </a:cubicBezTo>
                  <a:cubicBezTo>
                    <a:pt x="238338" y="-12268"/>
                    <a:pt x="330538" y="-13519"/>
                    <a:pt x="368581" y="37621"/>
                  </a:cubicBezTo>
                  <a:cubicBezTo>
                    <a:pt x="370641" y="40418"/>
                    <a:pt x="371156" y="44391"/>
                    <a:pt x="372922" y="49248"/>
                  </a:cubicBezTo>
                  <a:cubicBezTo>
                    <a:pt x="358500" y="51381"/>
                    <a:pt x="345181" y="54325"/>
                    <a:pt x="331715" y="55208"/>
                  </a:cubicBezTo>
                  <a:cubicBezTo>
                    <a:pt x="273511" y="58813"/>
                    <a:pt x="231642" y="115031"/>
                    <a:pt x="223989" y="164774"/>
                  </a:cubicBezTo>
                  <a:cubicBezTo>
                    <a:pt x="221781" y="179344"/>
                    <a:pt x="219132" y="182655"/>
                    <a:pt x="205446" y="173383"/>
                  </a:cubicBezTo>
                  <a:cubicBezTo>
                    <a:pt x="190140" y="163008"/>
                    <a:pt x="177116" y="149469"/>
                    <a:pt x="159235" y="142552"/>
                  </a:cubicBezTo>
                  <a:cubicBezTo>
                    <a:pt x="103532" y="120992"/>
                    <a:pt x="56439" y="154620"/>
                    <a:pt x="11111" y="201934"/>
                  </a:cubicBezTo>
                  <a:cubicBezTo>
                    <a:pt x="8168" y="205024"/>
                    <a:pt x="7947" y="210764"/>
                    <a:pt x="0" y="211721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E87CCD6-52EB-4578-9566-C4EDD6826D2E}"/>
                </a:ext>
              </a:extLst>
            </p:cNvPr>
            <p:cNvSpPr/>
            <p:nvPr/>
          </p:nvSpPr>
          <p:spPr>
            <a:xfrm>
              <a:off x="7678416" y="3800045"/>
              <a:ext cx="367399" cy="226012"/>
            </a:xfrm>
            <a:custGeom>
              <a:avLst/>
              <a:gdLst>
                <a:gd name="connsiteX0" fmla="*/ 366668 w 367399"/>
                <a:gd name="connsiteY0" fmla="*/ 226013 h 226012"/>
                <a:gd name="connsiteX1" fmla="*/ 174099 w 367399"/>
                <a:gd name="connsiteY1" fmla="*/ 201289 h 226012"/>
                <a:gd name="connsiteX2" fmla="*/ 120162 w 367399"/>
                <a:gd name="connsiteY2" fmla="*/ 80317 h 226012"/>
                <a:gd name="connsiteX3" fmla="*/ 0 w 367399"/>
                <a:gd name="connsiteY3" fmla="*/ 45365 h 226012"/>
                <a:gd name="connsiteX4" fmla="*/ 86682 w 367399"/>
                <a:gd name="connsiteY4" fmla="*/ 479 h 226012"/>
                <a:gd name="connsiteX5" fmla="*/ 209125 w 367399"/>
                <a:gd name="connsiteY5" fmla="*/ 65674 h 226012"/>
                <a:gd name="connsiteX6" fmla="*/ 250406 w 367399"/>
                <a:gd name="connsiteY6" fmla="*/ 85983 h 226012"/>
                <a:gd name="connsiteX7" fmla="*/ 366668 w 367399"/>
                <a:gd name="connsiteY7" fmla="*/ 226013 h 22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99" h="226012">
                  <a:moveTo>
                    <a:pt x="366668" y="226013"/>
                  </a:moveTo>
                  <a:cubicBezTo>
                    <a:pt x="307801" y="166705"/>
                    <a:pt x="247830" y="135505"/>
                    <a:pt x="174099" y="201289"/>
                  </a:cubicBezTo>
                  <a:cubicBezTo>
                    <a:pt x="163356" y="154269"/>
                    <a:pt x="157248" y="111443"/>
                    <a:pt x="120162" y="80317"/>
                  </a:cubicBezTo>
                  <a:cubicBezTo>
                    <a:pt x="84253" y="50148"/>
                    <a:pt x="43782" y="46616"/>
                    <a:pt x="0" y="45365"/>
                  </a:cubicBezTo>
                  <a:cubicBezTo>
                    <a:pt x="28330" y="28956"/>
                    <a:pt x="50405" y="3643"/>
                    <a:pt x="86682" y="479"/>
                  </a:cubicBezTo>
                  <a:cubicBezTo>
                    <a:pt x="142605" y="-4378"/>
                    <a:pt x="177999" y="28441"/>
                    <a:pt x="209125" y="65674"/>
                  </a:cubicBezTo>
                  <a:cubicBezTo>
                    <a:pt x="221708" y="80759"/>
                    <a:pt x="232083" y="87528"/>
                    <a:pt x="250406" y="85983"/>
                  </a:cubicBezTo>
                  <a:cubicBezTo>
                    <a:pt x="330244" y="79287"/>
                    <a:pt x="373658" y="149486"/>
                    <a:pt x="366668" y="226013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229C66-8742-4BEB-8FC7-A5E7C3F2100E}"/>
                </a:ext>
              </a:extLst>
            </p:cNvPr>
            <p:cNvSpPr/>
            <p:nvPr/>
          </p:nvSpPr>
          <p:spPr>
            <a:xfrm>
              <a:off x="6131466" y="3562112"/>
              <a:ext cx="516410" cy="333627"/>
            </a:xfrm>
            <a:custGeom>
              <a:avLst/>
              <a:gdLst>
                <a:gd name="connsiteX0" fmla="*/ 368 w 516410"/>
                <a:gd name="connsiteY0" fmla="*/ 70199 h 333627"/>
                <a:gd name="connsiteX1" fmla="*/ 28845 w 516410"/>
                <a:gd name="connsiteY1" fmla="*/ 91538 h 333627"/>
                <a:gd name="connsiteX2" fmla="*/ 151141 w 516410"/>
                <a:gd name="connsiteY2" fmla="*/ 92568 h 333627"/>
                <a:gd name="connsiteX3" fmla="*/ 215379 w 516410"/>
                <a:gd name="connsiteY3" fmla="*/ 0 h 333627"/>
                <a:gd name="connsiteX4" fmla="*/ 236498 w 516410"/>
                <a:gd name="connsiteY4" fmla="*/ 45695 h 333627"/>
                <a:gd name="connsiteX5" fmla="*/ 349081 w 516410"/>
                <a:gd name="connsiteY5" fmla="*/ 236572 h 333627"/>
                <a:gd name="connsiteX6" fmla="*/ 397499 w 516410"/>
                <a:gd name="connsiteY6" fmla="*/ 267992 h 333627"/>
                <a:gd name="connsiteX7" fmla="*/ 493967 w 516410"/>
                <a:gd name="connsiteY7" fmla="*/ 231568 h 333627"/>
                <a:gd name="connsiteX8" fmla="*/ 516410 w 516410"/>
                <a:gd name="connsiteY8" fmla="*/ 214644 h 333627"/>
                <a:gd name="connsiteX9" fmla="*/ 417587 w 516410"/>
                <a:gd name="connsiteY9" fmla="*/ 324725 h 333627"/>
                <a:gd name="connsiteX10" fmla="*/ 281973 w 516410"/>
                <a:gd name="connsiteY10" fmla="*/ 266226 h 333627"/>
                <a:gd name="connsiteX11" fmla="*/ 205519 w 516410"/>
                <a:gd name="connsiteY11" fmla="*/ 118323 h 333627"/>
                <a:gd name="connsiteX12" fmla="*/ 151656 w 516410"/>
                <a:gd name="connsiteY12" fmla="*/ 168875 h 333627"/>
                <a:gd name="connsiteX13" fmla="*/ 41795 w 516410"/>
                <a:gd name="connsiteY13" fmla="*/ 144739 h 333627"/>
                <a:gd name="connsiteX14" fmla="*/ 0 w 516410"/>
                <a:gd name="connsiteY14" fmla="*/ 75865 h 333627"/>
                <a:gd name="connsiteX15" fmla="*/ 368 w 516410"/>
                <a:gd name="connsiteY15" fmla="*/ 70199 h 33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0" h="333627">
                  <a:moveTo>
                    <a:pt x="368" y="70199"/>
                  </a:moveTo>
                  <a:cubicBezTo>
                    <a:pt x="13981" y="71744"/>
                    <a:pt x="20898" y="82782"/>
                    <a:pt x="28845" y="91538"/>
                  </a:cubicBezTo>
                  <a:cubicBezTo>
                    <a:pt x="64606" y="130464"/>
                    <a:pt x="114128" y="128845"/>
                    <a:pt x="151141" y="92568"/>
                  </a:cubicBezTo>
                  <a:cubicBezTo>
                    <a:pt x="178588" y="65710"/>
                    <a:pt x="194629" y="32377"/>
                    <a:pt x="215379" y="0"/>
                  </a:cubicBezTo>
                  <a:cubicBezTo>
                    <a:pt x="228330" y="13834"/>
                    <a:pt x="230611" y="30537"/>
                    <a:pt x="236498" y="45695"/>
                  </a:cubicBezTo>
                  <a:cubicBezTo>
                    <a:pt x="263650" y="115453"/>
                    <a:pt x="293378" y="183812"/>
                    <a:pt x="349081" y="236572"/>
                  </a:cubicBezTo>
                  <a:cubicBezTo>
                    <a:pt x="363209" y="249890"/>
                    <a:pt x="379029" y="260928"/>
                    <a:pt x="397499" y="267992"/>
                  </a:cubicBezTo>
                  <a:cubicBezTo>
                    <a:pt x="440619" y="284475"/>
                    <a:pt x="463577" y="248272"/>
                    <a:pt x="493967" y="231568"/>
                  </a:cubicBezTo>
                  <a:cubicBezTo>
                    <a:pt x="501694" y="227374"/>
                    <a:pt x="504931" y="216925"/>
                    <a:pt x="516410" y="214644"/>
                  </a:cubicBezTo>
                  <a:cubicBezTo>
                    <a:pt x="493967" y="262105"/>
                    <a:pt x="462032" y="300222"/>
                    <a:pt x="417587" y="324725"/>
                  </a:cubicBezTo>
                  <a:cubicBezTo>
                    <a:pt x="369022" y="351436"/>
                    <a:pt x="316336" y="313982"/>
                    <a:pt x="281973" y="266226"/>
                  </a:cubicBezTo>
                  <a:cubicBezTo>
                    <a:pt x="249522" y="221119"/>
                    <a:pt x="225313" y="171082"/>
                    <a:pt x="205519" y="118323"/>
                  </a:cubicBezTo>
                  <a:cubicBezTo>
                    <a:pt x="182120" y="131347"/>
                    <a:pt x="173216" y="156292"/>
                    <a:pt x="151656" y="168875"/>
                  </a:cubicBezTo>
                  <a:cubicBezTo>
                    <a:pt x="110302" y="192936"/>
                    <a:pt x="70199" y="183959"/>
                    <a:pt x="41795" y="144739"/>
                  </a:cubicBezTo>
                  <a:cubicBezTo>
                    <a:pt x="25901" y="122811"/>
                    <a:pt x="14349" y="98602"/>
                    <a:pt x="0" y="75865"/>
                  </a:cubicBezTo>
                  <a:cubicBezTo>
                    <a:pt x="221" y="74025"/>
                    <a:pt x="294" y="72112"/>
                    <a:pt x="368" y="70199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Rectangle 14">
            <a:extLst>
              <a:ext uri="{FF2B5EF4-FFF2-40B4-BE49-F238E27FC236}">
                <a16:creationId xmlns:a16="http://schemas.microsoft.com/office/drawing/2014/main" id="{A5737C8C-ACCD-4D13-82AF-756E43CF3C29}"/>
              </a:ext>
            </a:extLst>
          </p:cNvPr>
          <p:cNvSpPr/>
          <p:nvPr/>
        </p:nvSpPr>
        <p:spPr>
          <a:xfrm>
            <a:off x="3395283" y="1224861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92092830-FFD7-429B-BB3E-95A17FD2D45D}"/>
              </a:ext>
            </a:extLst>
          </p:cNvPr>
          <p:cNvSpPr>
            <a:spLocks/>
          </p:cNvSpPr>
          <p:nvPr/>
        </p:nvSpPr>
        <p:spPr>
          <a:xfrm>
            <a:off x="4424172" y="1267813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AFEF9883-3996-4723-B423-40379B99A911}"/>
              </a:ext>
            </a:extLst>
          </p:cNvPr>
          <p:cNvSpPr/>
          <p:nvPr/>
        </p:nvSpPr>
        <p:spPr>
          <a:xfrm>
            <a:off x="3323584" y="2212053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0876CFE-91FD-4B11-BDC3-301AC20DD06D}"/>
              </a:ext>
            </a:extLst>
          </p:cNvPr>
          <p:cNvGrpSpPr/>
          <p:nvPr/>
        </p:nvGrpSpPr>
        <p:grpSpPr>
          <a:xfrm>
            <a:off x="8484319" y="485842"/>
            <a:ext cx="2907599" cy="2813719"/>
            <a:chOff x="6957955" y="2219464"/>
            <a:chExt cx="4373941" cy="423271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C1CE06-C5E9-40D0-8521-D7B4CF825AC2}"/>
                </a:ext>
              </a:extLst>
            </p:cNvPr>
            <p:cNvGrpSpPr/>
            <p:nvPr/>
          </p:nvGrpSpPr>
          <p:grpSpPr>
            <a:xfrm>
              <a:off x="6957955" y="3452817"/>
              <a:ext cx="3660244" cy="2999363"/>
              <a:chOff x="4911828" y="24476"/>
              <a:chExt cx="4111285" cy="3368967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5E8567B5-450B-4140-93A6-A307001637EE}"/>
                  </a:ext>
                </a:extLst>
              </p:cNvPr>
              <p:cNvSpPr/>
              <p:nvPr/>
            </p:nvSpPr>
            <p:spPr>
              <a:xfrm>
                <a:off x="4911828" y="31288"/>
                <a:ext cx="2026162" cy="2427580"/>
              </a:xfrm>
              <a:custGeom>
                <a:avLst/>
                <a:gdLst>
                  <a:gd name="connsiteX0" fmla="*/ 1294340 w 2026162"/>
                  <a:gd name="connsiteY0" fmla="*/ 1903762 h 2427580"/>
                  <a:gd name="connsiteX1" fmla="*/ 1255002 w 2026162"/>
                  <a:gd name="connsiteY1" fmla="*/ 2352770 h 2427580"/>
                  <a:gd name="connsiteX2" fmla="*/ 863429 w 2026162"/>
                  <a:gd name="connsiteY2" fmla="*/ 2365534 h 2427580"/>
                  <a:gd name="connsiteX3" fmla="*/ 799040 w 2026162"/>
                  <a:gd name="connsiteY3" fmla="*/ 1914906 h 2427580"/>
                  <a:gd name="connsiteX4" fmla="*/ 566821 w 2026162"/>
                  <a:gd name="connsiteY4" fmla="*/ 1915573 h 2427580"/>
                  <a:gd name="connsiteX5" fmla="*/ 528816 w 2026162"/>
                  <a:gd name="connsiteY5" fmla="*/ 1879187 h 2427580"/>
                  <a:gd name="connsiteX6" fmla="*/ 529483 w 2026162"/>
                  <a:gd name="connsiteY6" fmla="*/ 1699070 h 2427580"/>
                  <a:gd name="connsiteX7" fmla="*/ 295454 w 2026162"/>
                  <a:gd name="connsiteY7" fmla="*/ 1881092 h 2427580"/>
                  <a:gd name="connsiteX8" fmla="*/ 223254 w 2026162"/>
                  <a:gd name="connsiteY8" fmla="*/ 1870996 h 2427580"/>
                  <a:gd name="connsiteX9" fmla="*/ 15419 w 2026162"/>
                  <a:gd name="connsiteY9" fmla="*/ 1604772 h 2427580"/>
                  <a:gd name="connsiteX10" fmla="*/ 25420 w 2026162"/>
                  <a:gd name="connsiteY10" fmla="*/ 1539240 h 2427580"/>
                  <a:gd name="connsiteX11" fmla="*/ 709601 w 2026162"/>
                  <a:gd name="connsiteY11" fmla="*/ 1008412 h 2427580"/>
                  <a:gd name="connsiteX12" fmla="*/ 745319 w 2026162"/>
                  <a:gd name="connsiteY12" fmla="*/ 932879 h 2427580"/>
                  <a:gd name="connsiteX13" fmla="*/ 744367 w 2026162"/>
                  <a:gd name="connsiteY13" fmla="*/ 323564 h 2427580"/>
                  <a:gd name="connsiteX14" fmla="*/ 786182 w 2026162"/>
                  <a:gd name="connsiteY14" fmla="*/ 281273 h 2427580"/>
                  <a:gd name="connsiteX15" fmla="*/ 1138416 w 2026162"/>
                  <a:gd name="connsiteY15" fmla="*/ 280892 h 2427580"/>
                  <a:gd name="connsiteX16" fmla="*/ 1177945 w 2026162"/>
                  <a:gd name="connsiteY16" fmla="*/ 320516 h 2427580"/>
                  <a:gd name="connsiteX17" fmla="*/ 1177183 w 2026162"/>
                  <a:gd name="connsiteY17" fmla="*/ 643223 h 2427580"/>
                  <a:gd name="connsiteX18" fmla="*/ 2003953 w 2026162"/>
                  <a:gd name="connsiteY18" fmla="*/ 0 h 2427580"/>
                  <a:gd name="connsiteX19" fmla="*/ 2013764 w 2026162"/>
                  <a:gd name="connsiteY19" fmla="*/ 29718 h 2427580"/>
                  <a:gd name="connsiteX20" fmla="*/ 2017193 w 2026162"/>
                  <a:gd name="connsiteY20" fmla="*/ 539020 h 2427580"/>
                  <a:gd name="connsiteX21" fmla="*/ 1975568 w 2026162"/>
                  <a:gd name="connsiteY21" fmla="*/ 572643 h 2427580"/>
                  <a:gd name="connsiteX22" fmla="*/ 1529894 w 2026162"/>
                  <a:gd name="connsiteY22" fmla="*/ 884587 h 2427580"/>
                  <a:gd name="connsiteX23" fmla="*/ 1838313 w 2026162"/>
                  <a:gd name="connsiteY23" fmla="*/ 1328738 h 2427580"/>
                  <a:gd name="connsiteX24" fmla="*/ 1989475 w 2026162"/>
                  <a:gd name="connsiteY24" fmla="*/ 1326737 h 2427580"/>
                  <a:gd name="connsiteX25" fmla="*/ 2023955 w 2026162"/>
                  <a:gd name="connsiteY25" fmla="*/ 1356074 h 2427580"/>
                  <a:gd name="connsiteX26" fmla="*/ 2026146 w 2026162"/>
                  <a:gd name="connsiteY26" fmla="*/ 1846326 h 2427580"/>
                  <a:gd name="connsiteX27" fmla="*/ 1984046 w 2026162"/>
                  <a:gd name="connsiteY27" fmla="*/ 1888522 h 2427580"/>
                  <a:gd name="connsiteX28" fmla="*/ 1317772 w 2026162"/>
                  <a:gd name="connsiteY28" fmla="*/ 1902333 h 2427580"/>
                  <a:gd name="connsiteX29" fmla="*/ 1294340 w 2026162"/>
                  <a:gd name="connsiteY29" fmla="*/ 1903762 h 242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6162" h="2427580">
                    <a:moveTo>
                      <a:pt x="1294340" y="1903762"/>
                    </a:moveTo>
                    <a:cubicBezTo>
                      <a:pt x="1398639" y="2088166"/>
                      <a:pt x="1384256" y="2242376"/>
                      <a:pt x="1255002" y="2352770"/>
                    </a:cubicBezTo>
                    <a:cubicBezTo>
                      <a:pt x="1144036" y="2447449"/>
                      <a:pt x="979063" y="2452878"/>
                      <a:pt x="863429" y="2365534"/>
                    </a:cubicBezTo>
                    <a:cubicBezTo>
                      <a:pt x="725126" y="2261045"/>
                      <a:pt x="703314" y="2110740"/>
                      <a:pt x="799040" y="1914906"/>
                    </a:cubicBezTo>
                    <a:cubicBezTo>
                      <a:pt x="721221" y="1914906"/>
                      <a:pt x="643973" y="1913668"/>
                      <a:pt x="566821" y="1915573"/>
                    </a:cubicBezTo>
                    <a:cubicBezTo>
                      <a:pt x="538341" y="1916240"/>
                      <a:pt x="527483" y="1909763"/>
                      <a:pt x="528816" y="1879187"/>
                    </a:cubicBezTo>
                    <a:cubicBezTo>
                      <a:pt x="531293" y="1822609"/>
                      <a:pt x="529483" y="1765935"/>
                      <a:pt x="529483" y="1699070"/>
                    </a:cubicBezTo>
                    <a:cubicBezTo>
                      <a:pt x="446330" y="1763173"/>
                      <a:pt x="368701" y="1819561"/>
                      <a:pt x="295454" y="1881092"/>
                    </a:cubicBezTo>
                    <a:cubicBezTo>
                      <a:pt x="262211" y="1909001"/>
                      <a:pt x="247352" y="1903667"/>
                      <a:pt x="223254" y="1870996"/>
                    </a:cubicBezTo>
                    <a:cubicBezTo>
                      <a:pt x="156389" y="1780508"/>
                      <a:pt x="87142" y="1691545"/>
                      <a:pt x="15419" y="1604772"/>
                    </a:cubicBezTo>
                    <a:cubicBezTo>
                      <a:pt x="-10013" y="1574006"/>
                      <a:pt x="-2107" y="1560481"/>
                      <a:pt x="25420" y="1539240"/>
                    </a:cubicBezTo>
                    <a:cubicBezTo>
                      <a:pt x="253925" y="1362837"/>
                      <a:pt x="480905" y="1184624"/>
                      <a:pt x="709601" y="1008412"/>
                    </a:cubicBezTo>
                    <a:cubicBezTo>
                      <a:pt x="736652" y="987552"/>
                      <a:pt x="745510" y="966026"/>
                      <a:pt x="745319" y="932879"/>
                    </a:cubicBezTo>
                    <a:cubicBezTo>
                      <a:pt x="744081" y="729805"/>
                      <a:pt x="745700" y="526637"/>
                      <a:pt x="744367" y="323564"/>
                    </a:cubicBezTo>
                    <a:cubicBezTo>
                      <a:pt x="744176" y="290417"/>
                      <a:pt x="752463" y="280702"/>
                      <a:pt x="786182" y="281273"/>
                    </a:cubicBezTo>
                    <a:cubicBezTo>
                      <a:pt x="903530" y="283274"/>
                      <a:pt x="1021068" y="282797"/>
                      <a:pt x="1138416" y="280892"/>
                    </a:cubicBezTo>
                    <a:cubicBezTo>
                      <a:pt x="1169658" y="280416"/>
                      <a:pt x="1178516" y="289274"/>
                      <a:pt x="1177945" y="320516"/>
                    </a:cubicBezTo>
                    <a:cubicBezTo>
                      <a:pt x="1176040" y="424625"/>
                      <a:pt x="1177183" y="528828"/>
                      <a:pt x="1177183" y="643223"/>
                    </a:cubicBezTo>
                    <a:cubicBezTo>
                      <a:pt x="1457885" y="424815"/>
                      <a:pt x="1731252" y="212122"/>
                      <a:pt x="2003953" y="0"/>
                    </a:cubicBezTo>
                    <a:cubicBezTo>
                      <a:pt x="2020431" y="7144"/>
                      <a:pt x="2013668" y="20098"/>
                      <a:pt x="2013764" y="29718"/>
                    </a:cubicBezTo>
                    <a:cubicBezTo>
                      <a:pt x="2014907" y="199454"/>
                      <a:pt x="2014430" y="369284"/>
                      <a:pt x="2017193" y="539020"/>
                    </a:cubicBezTo>
                    <a:cubicBezTo>
                      <a:pt x="2017764" y="575120"/>
                      <a:pt x="2008525" y="577501"/>
                      <a:pt x="1975568" y="572643"/>
                    </a:cubicBezTo>
                    <a:cubicBezTo>
                      <a:pt x="1759732" y="540734"/>
                      <a:pt x="1562945" y="679704"/>
                      <a:pt x="1529894" y="884587"/>
                    </a:cubicBezTo>
                    <a:cubicBezTo>
                      <a:pt x="1495985" y="1094423"/>
                      <a:pt x="1629525" y="1287875"/>
                      <a:pt x="1838313" y="1328738"/>
                    </a:cubicBezTo>
                    <a:cubicBezTo>
                      <a:pt x="1888224" y="1338453"/>
                      <a:pt x="1939754" y="1339215"/>
                      <a:pt x="1989475" y="1326737"/>
                    </a:cubicBezTo>
                    <a:cubicBezTo>
                      <a:pt x="2019288" y="1319213"/>
                      <a:pt x="2024051" y="1329309"/>
                      <a:pt x="2023955" y="1356074"/>
                    </a:cubicBezTo>
                    <a:cubicBezTo>
                      <a:pt x="2023670" y="1519523"/>
                      <a:pt x="2023670" y="1682972"/>
                      <a:pt x="2026146" y="1846326"/>
                    </a:cubicBezTo>
                    <a:cubicBezTo>
                      <a:pt x="2026622" y="1880235"/>
                      <a:pt x="2016716" y="1888046"/>
                      <a:pt x="1984046" y="1888522"/>
                    </a:cubicBezTo>
                    <a:cubicBezTo>
                      <a:pt x="1761923" y="1891856"/>
                      <a:pt x="1539895" y="1897380"/>
                      <a:pt x="1317772" y="1902333"/>
                    </a:cubicBezTo>
                    <a:cubicBezTo>
                      <a:pt x="1311295" y="1902428"/>
                      <a:pt x="1305008" y="1903095"/>
                      <a:pt x="1294340" y="19037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FE537536-DA9F-4954-B53F-B71EF3A101D1}"/>
                  </a:ext>
                </a:extLst>
              </p:cNvPr>
              <p:cNvSpPr/>
              <p:nvPr/>
            </p:nvSpPr>
            <p:spPr>
              <a:xfrm>
                <a:off x="7009352" y="1476707"/>
                <a:ext cx="1482636" cy="1916736"/>
              </a:xfrm>
              <a:custGeom>
                <a:avLst/>
                <a:gdLst>
                  <a:gd name="connsiteX0" fmla="*/ 2726 w 1482636"/>
                  <a:gd name="connsiteY0" fmla="*/ 1868995 h 1916736"/>
                  <a:gd name="connsiteX1" fmla="*/ 5298 w 1482636"/>
                  <a:gd name="connsiteY1" fmla="*/ 1673351 h 1916736"/>
                  <a:gd name="connsiteX2" fmla="*/ 55113 w 1482636"/>
                  <a:gd name="connsiteY2" fmla="*/ 1630203 h 1916736"/>
                  <a:gd name="connsiteX3" fmla="*/ 453068 w 1482636"/>
                  <a:gd name="connsiteY3" fmla="*/ 1459610 h 1916736"/>
                  <a:gd name="connsiteX4" fmla="*/ 441162 w 1482636"/>
                  <a:gd name="connsiteY4" fmla="*/ 1029747 h 1916736"/>
                  <a:gd name="connsiteX5" fmla="*/ 2440 w 1482636"/>
                  <a:gd name="connsiteY5" fmla="*/ 887443 h 1916736"/>
                  <a:gd name="connsiteX6" fmla="*/ 59 w 1482636"/>
                  <a:gd name="connsiteY6" fmla="*/ 551687 h 1916736"/>
                  <a:gd name="connsiteX7" fmla="*/ 42540 w 1482636"/>
                  <a:gd name="connsiteY7" fmla="*/ 508444 h 1916736"/>
                  <a:gd name="connsiteX8" fmla="*/ 719863 w 1482636"/>
                  <a:gd name="connsiteY8" fmla="*/ 497204 h 1916736"/>
                  <a:gd name="connsiteX9" fmla="*/ 679953 w 1482636"/>
                  <a:gd name="connsiteY9" fmla="*/ 219836 h 1916736"/>
                  <a:gd name="connsiteX10" fmla="*/ 790920 w 1482636"/>
                  <a:gd name="connsiteY10" fmla="*/ 63436 h 1916736"/>
                  <a:gd name="connsiteX11" fmla="*/ 1159537 w 1482636"/>
                  <a:gd name="connsiteY11" fmla="*/ 56959 h 1916736"/>
                  <a:gd name="connsiteX12" fmla="*/ 1253454 w 1482636"/>
                  <a:gd name="connsiteY12" fmla="*/ 484536 h 1916736"/>
                  <a:gd name="connsiteX13" fmla="*/ 1442715 w 1482636"/>
                  <a:gd name="connsiteY13" fmla="*/ 483584 h 1916736"/>
                  <a:gd name="connsiteX14" fmla="*/ 1482625 w 1482636"/>
                  <a:gd name="connsiteY14" fmla="*/ 521588 h 1916736"/>
                  <a:gd name="connsiteX15" fmla="*/ 1482054 w 1482636"/>
                  <a:gd name="connsiteY15" fmla="*/ 1840324 h 1916736"/>
                  <a:gd name="connsiteX16" fmla="*/ 1421856 w 1482636"/>
                  <a:gd name="connsiteY16" fmla="*/ 1916524 h 1916736"/>
                  <a:gd name="connsiteX17" fmla="*/ 50256 w 1482636"/>
                  <a:gd name="connsiteY17" fmla="*/ 1916524 h 1916736"/>
                  <a:gd name="connsiteX18" fmla="*/ 2726 w 1482636"/>
                  <a:gd name="connsiteY18" fmla="*/ 1868995 h 191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82636" h="1916736">
                    <a:moveTo>
                      <a:pt x="2726" y="1868995"/>
                    </a:moveTo>
                    <a:cubicBezTo>
                      <a:pt x="1678" y="1797557"/>
                      <a:pt x="9393" y="1744598"/>
                      <a:pt x="5298" y="1673351"/>
                    </a:cubicBezTo>
                    <a:cubicBezTo>
                      <a:pt x="2916" y="1631917"/>
                      <a:pt x="10536" y="1621345"/>
                      <a:pt x="55113" y="1630203"/>
                    </a:cubicBezTo>
                    <a:cubicBezTo>
                      <a:pt x="214562" y="1662016"/>
                      <a:pt x="367057" y="1594389"/>
                      <a:pt x="453068" y="1459610"/>
                    </a:cubicBezTo>
                    <a:cubicBezTo>
                      <a:pt x="536316" y="1329023"/>
                      <a:pt x="531554" y="1157763"/>
                      <a:pt x="441162" y="1029747"/>
                    </a:cubicBezTo>
                    <a:cubicBezTo>
                      <a:pt x="346864" y="896302"/>
                      <a:pt x="193035" y="844867"/>
                      <a:pt x="2440" y="887443"/>
                    </a:cubicBezTo>
                    <a:cubicBezTo>
                      <a:pt x="2440" y="869918"/>
                      <a:pt x="2726" y="646842"/>
                      <a:pt x="59" y="551687"/>
                    </a:cubicBezTo>
                    <a:cubicBezTo>
                      <a:pt x="-894" y="518255"/>
                      <a:pt x="9584" y="508825"/>
                      <a:pt x="42540" y="508444"/>
                    </a:cubicBezTo>
                    <a:cubicBezTo>
                      <a:pt x="250376" y="505777"/>
                      <a:pt x="697194" y="497204"/>
                      <a:pt x="719863" y="497204"/>
                    </a:cubicBezTo>
                    <a:cubicBezTo>
                      <a:pt x="666332" y="407002"/>
                      <a:pt x="650997" y="315563"/>
                      <a:pt x="679953" y="219836"/>
                    </a:cubicBezTo>
                    <a:cubicBezTo>
                      <a:pt x="699289" y="156019"/>
                      <a:pt x="737199" y="103726"/>
                      <a:pt x="790920" y="63436"/>
                    </a:cubicBezTo>
                    <a:cubicBezTo>
                      <a:pt x="900457" y="-18765"/>
                      <a:pt x="1046190" y="-21241"/>
                      <a:pt x="1159537" y="56959"/>
                    </a:cubicBezTo>
                    <a:cubicBezTo>
                      <a:pt x="1290792" y="147542"/>
                      <a:pt x="1317462" y="268414"/>
                      <a:pt x="1253454" y="484536"/>
                    </a:cubicBezTo>
                    <a:cubicBezTo>
                      <a:pt x="1316700" y="484536"/>
                      <a:pt x="1379850" y="486727"/>
                      <a:pt x="1442715" y="483584"/>
                    </a:cubicBezTo>
                    <a:cubicBezTo>
                      <a:pt x="1474338" y="481964"/>
                      <a:pt x="1483006" y="489870"/>
                      <a:pt x="1482625" y="521588"/>
                    </a:cubicBezTo>
                    <a:cubicBezTo>
                      <a:pt x="1480911" y="654843"/>
                      <a:pt x="1481863" y="1534096"/>
                      <a:pt x="1482054" y="1840324"/>
                    </a:cubicBezTo>
                    <a:cubicBezTo>
                      <a:pt x="1479006" y="1887949"/>
                      <a:pt x="1483482" y="1912715"/>
                      <a:pt x="1421856" y="1916524"/>
                    </a:cubicBezTo>
                    <a:cubicBezTo>
                      <a:pt x="1155156" y="1916524"/>
                      <a:pt x="338768" y="1917001"/>
                      <a:pt x="50256" y="1916524"/>
                    </a:cubicBezTo>
                    <a:cubicBezTo>
                      <a:pt x="23967" y="1916524"/>
                      <a:pt x="-6799" y="1907095"/>
                      <a:pt x="2726" y="186899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5AEAF95-F6C4-4B1F-9E3C-583D99746D36}"/>
                  </a:ext>
                </a:extLst>
              </p:cNvPr>
              <p:cNvSpPr/>
              <p:nvPr/>
            </p:nvSpPr>
            <p:spPr>
              <a:xfrm>
                <a:off x="5439033" y="1990260"/>
                <a:ext cx="2013089" cy="1403106"/>
              </a:xfrm>
              <a:custGeom>
                <a:avLst/>
                <a:gdLst>
                  <a:gd name="connsiteX0" fmla="*/ 2944 w 2013089"/>
                  <a:gd name="connsiteY0" fmla="*/ 1332296 h 1403106"/>
                  <a:gd name="connsiteX1" fmla="*/ 849 w 2013089"/>
                  <a:gd name="connsiteY1" fmla="*/ 84902 h 1403106"/>
                  <a:gd name="connsiteX2" fmla="*/ 37330 w 2013089"/>
                  <a:gd name="connsiteY2" fmla="*/ 16512 h 1403106"/>
                  <a:gd name="connsiteX3" fmla="*/ 144772 w 2013089"/>
                  <a:gd name="connsiteY3" fmla="*/ 28037 h 1403106"/>
                  <a:gd name="connsiteX4" fmla="*/ 141152 w 2013089"/>
                  <a:gd name="connsiteY4" fmla="*/ 110048 h 1403106"/>
                  <a:gd name="connsiteX5" fmla="*/ 465955 w 2013089"/>
                  <a:gd name="connsiteY5" fmla="*/ 534577 h 1403106"/>
                  <a:gd name="connsiteX6" fmla="*/ 901438 w 2013089"/>
                  <a:gd name="connsiteY6" fmla="*/ 225205 h 1403106"/>
                  <a:gd name="connsiteX7" fmla="*/ 893151 w 2013089"/>
                  <a:gd name="connsiteY7" fmla="*/ 46420 h 1403106"/>
                  <a:gd name="connsiteX8" fmla="*/ 917249 w 2013089"/>
                  <a:gd name="connsiteY8" fmla="*/ 9940 h 1403106"/>
                  <a:gd name="connsiteX9" fmla="*/ 1464651 w 2013089"/>
                  <a:gd name="connsiteY9" fmla="*/ 34 h 1403106"/>
                  <a:gd name="connsiteX10" fmla="*/ 1499131 w 2013089"/>
                  <a:gd name="connsiteY10" fmla="*/ 39944 h 1403106"/>
                  <a:gd name="connsiteX11" fmla="*/ 1498751 w 2013089"/>
                  <a:gd name="connsiteY11" fmla="*/ 492476 h 1403106"/>
                  <a:gd name="connsiteX12" fmla="*/ 1744877 w 2013089"/>
                  <a:gd name="connsiteY12" fmla="*/ 429230 h 1403106"/>
                  <a:gd name="connsiteX13" fmla="*/ 1954141 w 2013089"/>
                  <a:gd name="connsiteY13" fmla="*/ 556960 h 1403106"/>
                  <a:gd name="connsiteX14" fmla="*/ 1944425 w 2013089"/>
                  <a:gd name="connsiteY14" fmla="*/ 937675 h 1403106"/>
                  <a:gd name="connsiteX15" fmla="*/ 1506752 w 2013089"/>
                  <a:gd name="connsiteY15" fmla="*/ 998635 h 1403106"/>
                  <a:gd name="connsiteX16" fmla="*/ 1506180 w 2013089"/>
                  <a:gd name="connsiteY16" fmla="*/ 1336391 h 1403106"/>
                  <a:gd name="connsiteX17" fmla="*/ 1468080 w 2013089"/>
                  <a:gd name="connsiteY17" fmla="*/ 1403066 h 1403106"/>
                  <a:gd name="connsiteX18" fmla="*/ 39330 w 2013089"/>
                  <a:gd name="connsiteY18" fmla="*/ 1403066 h 1403106"/>
                  <a:gd name="connsiteX19" fmla="*/ 2944 w 2013089"/>
                  <a:gd name="connsiteY19" fmla="*/ 1332296 h 140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3089" h="1403106">
                    <a:moveTo>
                      <a:pt x="2944" y="1332296"/>
                    </a:moveTo>
                    <a:cubicBezTo>
                      <a:pt x="1706" y="916529"/>
                      <a:pt x="3040" y="500668"/>
                      <a:pt x="849" y="84902"/>
                    </a:cubicBezTo>
                    <a:cubicBezTo>
                      <a:pt x="658" y="39658"/>
                      <a:pt x="-8390" y="12607"/>
                      <a:pt x="37330" y="16512"/>
                    </a:cubicBezTo>
                    <a:cubicBezTo>
                      <a:pt x="67143" y="19084"/>
                      <a:pt x="123817" y="14416"/>
                      <a:pt x="144772" y="28037"/>
                    </a:cubicBezTo>
                    <a:cubicBezTo>
                      <a:pt x="172680" y="46230"/>
                      <a:pt x="143248" y="81949"/>
                      <a:pt x="141152" y="110048"/>
                    </a:cubicBezTo>
                    <a:cubicBezTo>
                      <a:pt x="125341" y="322741"/>
                      <a:pt x="263929" y="505621"/>
                      <a:pt x="465955" y="534577"/>
                    </a:cubicBezTo>
                    <a:cubicBezTo>
                      <a:pt x="671218" y="564009"/>
                      <a:pt x="858956" y="431421"/>
                      <a:pt x="901438" y="225205"/>
                    </a:cubicBezTo>
                    <a:cubicBezTo>
                      <a:pt x="913725" y="165578"/>
                      <a:pt x="911725" y="104809"/>
                      <a:pt x="893151" y="46420"/>
                    </a:cubicBezTo>
                    <a:cubicBezTo>
                      <a:pt x="884674" y="19751"/>
                      <a:pt x="886388" y="10321"/>
                      <a:pt x="917249" y="9940"/>
                    </a:cubicBezTo>
                    <a:cubicBezTo>
                      <a:pt x="1099748" y="7749"/>
                      <a:pt x="1282247" y="4796"/>
                      <a:pt x="1464651" y="34"/>
                    </a:cubicBezTo>
                    <a:cubicBezTo>
                      <a:pt x="1498084" y="-823"/>
                      <a:pt x="1499322" y="14702"/>
                      <a:pt x="1499131" y="39944"/>
                    </a:cubicBezTo>
                    <a:cubicBezTo>
                      <a:pt x="1498465" y="187391"/>
                      <a:pt x="1498751" y="334933"/>
                      <a:pt x="1498751" y="492476"/>
                    </a:cubicBezTo>
                    <a:cubicBezTo>
                      <a:pt x="1579999" y="440374"/>
                      <a:pt x="1658104" y="416562"/>
                      <a:pt x="1744877" y="429230"/>
                    </a:cubicBezTo>
                    <a:cubicBezTo>
                      <a:pt x="1833078" y="442089"/>
                      <a:pt x="1902420" y="486190"/>
                      <a:pt x="1954141" y="556960"/>
                    </a:cubicBezTo>
                    <a:cubicBezTo>
                      <a:pt x="2036722" y="670117"/>
                      <a:pt x="2031674" y="829375"/>
                      <a:pt x="1944425" y="937675"/>
                    </a:cubicBezTo>
                    <a:cubicBezTo>
                      <a:pt x="1843365" y="1063214"/>
                      <a:pt x="1707634" y="1082836"/>
                      <a:pt x="1506752" y="998635"/>
                    </a:cubicBezTo>
                    <a:cubicBezTo>
                      <a:pt x="1506752" y="1124936"/>
                      <a:pt x="1506180" y="1211804"/>
                      <a:pt x="1506180" y="1336391"/>
                    </a:cubicBezTo>
                    <a:cubicBezTo>
                      <a:pt x="1506180" y="1374491"/>
                      <a:pt x="1495893" y="1403066"/>
                      <a:pt x="1468080" y="1403066"/>
                    </a:cubicBezTo>
                    <a:cubicBezTo>
                      <a:pt x="1086604" y="1403542"/>
                      <a:pt x="420806" y="1399542"/>
                      <a:pt x="39330" y="1403066"/>
                    </a:cubicBezTo>
                    <a:cubicBezTo>
                      <a:pt x="10945" y="1403066"/>
                      <a:pt x="1420" y="1384016"/>
                      <a:pt x="2944" y="13322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11F62B39-974C-48A0-988D-AE9F7117BEF8}"/>
                  </a:ext>
                </a:extLst>
              </p:cNvPr>
              <p:cNvSpPr/>
              <p:nvPr/>
            </p:nvSpPr>
            <p:spPr>
              <a:xfrm>
                <a:off x="6506666" y="24476"/>
                <a:ext cx="2516447" cy="1893196"/>
              </a:xfrm>
              <a:custGeom>
                <a:avLst/>
                <a:gdLst>
                  <a:gd name="connsiteX0" fmla="*/ 2495373 w 2516448"/>
                  <a:gd name="connsiteY0" fmla="*/ 1552147 h 1893198"/>
                  <a:gd name="connsiteX1" fmla="*/ 587039 w 2516448"/>
                  <a:gd name="connsiteY1" fmla="*/ 63580 h 1893198"/>
                  <a:gd name="connsiteX2" fmla="*/ 586944 w 2516448"/>
                  <a:gd name="connsiteY2" fmla="*/ 63485 h 1893198"/>
                  <a:gd name="connsiteX3" fmla="*/ 534461 w 2516448"/>
                  <a:gd name="connsiteY3" fmla="*/ 23290 h 1893198"/>
                  <a:gd name="connsiteX4" fmla="*/ 490837 w 2516448"/>
                  <a:gd name="connsiteY4" fmla="*/ 144 h 1893198"/>
                  <a:gd name="connsiteX5" fmla="*/ 490837 w 2516448"/>
                  <a:gd name="connsiteY5" fmla="*/ 689659 h 1893198"/>
                  <a:gd name="connsiteX6" fmla="*/ 58402 w 2516448"/>
                  <a:gd name="connsiteY6" fmla="*/ 773764 h 1893198"/>
                  <a:gd name="connsiteX7" fmla="*/ 59545 w 2516448"/>
                  <a:gd name="connsiteY7" fmla="*/ 1143239 h 1893198"/>
                  <a:gd name="connsiteX8" fmla="*/ 496457 w 2516448"/>
                  <a:gd name="connsiteY8" fmla="*/ 1224297 h 1893198"/>
                  <a:gd name="connsiteX9" fmla="*/ 496457 w 2516448"/>
                  <a:gd name="connsiteY9" fmla="*/ 1276970 h 1893198"/>
                  <a:gd name="connsiteX10" fmla="*/ 501505 w 2516448"/>
                  <a:gd name="connsiteY10" fmla="*/ 1847994 h 1893198"/>
                  <a:gd name="connsiteX11" fmla="*/ 546844 w 2516448"/>
                  <a:gd name="connsiteY11" fmla="*/ 1893142 h 1893198"/>
                  <a:gd name="connsiteX12" fmla="*/ 1079767 w 2516448"/>
                  <a:gd name="connsiteY12" fmla="*/ 1883332 h 1893198"/>
                  <a:gd name="connsiteX13" fmla="*/ 1106628 w 2516448"/>
                  <a:gd name="connsiteY13" fmla="*/ 1847327 h 1893198"/>
                  <a:gd name="connsiteX14" fmla="*/ 1111105 w 2516448"/>
                  <a:gd name="connsiteY14" fmla="*/ 1668733 h 1893198"/>
                  <a:gd name="connsiteX15" fmla="*/ 1549255 w 2516448"/>
                  <a:gd name="connsiteY15" fmla="*/ 1388127 h 1893198"/>
                  <a:gd name="connsiteX16" fmla="*/ 1868247 w 2516448"/>
                  <a:gd name="connsiteY16" fmla="*/ 1786177 h 1893198"/>
                  <a:gd name="connsiteX17" fmla="*/ 1867485 w 2516448"/>
                  <a:gd name="connsiteY17" fmla="*/ 1860662 h 1893198"/>
                  <a:gd name="connsiteX18" fmla="*/ 1951115 w 2516448"/>
                  <a:gd name="connsiteY18" fmla="*/ 1864948 h 1893198"/>
                  <a:gd name="connsiteX19" fmla="*/ 1984738 w 2516448"/>
                  <a:gd name="connsiteY19" fmla="*/ 1827991 h 1893198"/>
                  <a:gd name="connsiteX20" fmla="*/ 1984357 w 2516448"/>
                  <a:gd name="connsiteY20" fmla="*/ 1704738 h 1893198"/>
                  <a:gd name="connsiteX21" fmla="*/ 2168570 w 2516448"/>
                  <a:gd name="connsiteY21" fmla="*/ 1845898 h 1893198"/>
                  <a:gd name="connsiteX22" fmla="*/ 2332877 w 2516448"/>
                  <a:gd name="connsiteY22" fmla="*/ 1823705 h 1893198"/>
                  <a:gd name="connsiteX23" fmla="*/ 2503088 w 2516448"/>
                  <a:gd name="connsiteY23" fmla="*/ 1606630 h 1893198"/>
                  <a:gd name="connsiteX24" fmla="*/ 2495373 w 2516448"/>
                  <a:gd name="connsiteY24" fmla="*/ 1552147 h 189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448" h="1893198">
                    <a:moveTo>
                      <a:pt x="2495373" y="1552147"/>
                    </a:moveTo>
                    <a:cubicBezTo>
                      <a:pt x="2440700" y="1511380"/>
                      <a:pt x="728104" y="173118"/>
                      <a:pt x="587039" y="63580"/>
                    </a:cubicBezTo>
                    <a:cubicBezTo>
                      <a:pt x="587039" y="63580"/>
                      <a:pt x="586944" y="63580"/>
                      <a:pt x="586944" y="63485"/>
                    </a:cubicBezTo>
                    <a:cubicBezTo>
                      <a:pt x="569418" y="50055"/>
                      <a:pt x="551987" y="36720"/>
                      <a:pt x="534461" y="23290"/>
                    </a:cubicBezTo>
                    <a:cubicBezTo>
                      <a:pt x="518459" y="19480"/>
                      <a:pt x="510839" y="-1952"/>
                      <a:pt x="490837" y="144"/>
                    </a:cubicBezTo>
                    <a:cubicBezTo>
                      <a:pt x="490837" y="231220"/>
                      <a:pt x="490837" y="459916"/>
                      <a:pt x="490837" y="689659"/>
                    </a:cubicBezTo>
                    <a:cubicBezTo>
                      <a:pt x="287287" y="614506"/>
                      <a:pt x="158891" y="640033"/>
                      <a:pt x="58402" y="773764"/>
                    </a:cubicBezTo>
                    <a:cubicBezTo>
                      <a:pt x="-19894" y="878063"/>
                      <a:pt x="-19418" y="1032749"/>
                      <a:pt x="59545" y="1143239"/>
                    </a:cubicBezTo>
                    <a:cubicBezTo>
                      <a:pt x="152699" y="1273541"/>
                      <a:pt x="278620" y="1297354"/>
                      <a:pt x="496457" y="1224297"/>
                    </a:cubicBezTo>
                    <a:cubicBezTo>
                      <a:pt x="496457" y="1242585"/>
                      <a:pt x="496266" y="1259730"/>
                      <a:pt x="496457" y="1276970"/>
                    </a:cubicBezTo>
                    <a:cubicBezTo>
                      <a:pt x="498742" y="1467280"/>
                      <a:pt x="494647" y="1657684"/>
                      <a:pt x="501505" y="1847994"/>
                    </a:cubicBezTo>
                    <a:cubicBezTo>
                      <a:pt x="502743" y="1883046"/>
                      <a:pt x="510649" y="1894095"/>
                      <a:pt x="546844" y="1893142"/>
                    </a:cubicBezTo>
                    <a:cubicBezTo>
                      <a:pt x="724390" y="1888189"/>
                      <a:pt x="902126" y="1885237"/>
                      <a:pt x="1079767" y="1883332"/>
                    </a:cubicBezTo>
                    <a:cubicBezTo>
                      <a:pt x="1109867" y="1883046"/>
                      <a:pt x="1112534" y="1873807"/>
                      <a:pt x="1106628" y="1847327"/>
                    </a:cubicBezTo>
                    <a:cubicBezTo>
                      <a:pt x="1093293" y="1787891"/>
                      <a:pt x="1094245" y="1728074"/>
                      <a:pt x="1111105" y="1668733"/>
                    </a:cubicBezTo>
                    <a:cubicBezTo>
                      <a:pt x="1166635" y="1473376"/>
                      <a:pt x="1343229" y="1360028"/>
                      <a:pt x="1549255" y="1388127"/>
                    </a:cubicBezTo>
                    <a:cubicBezTo>
                      <a:pt x="1731754" y="1412987"/>
                      <a:pt x="1869961" y="1587104"/>
                      <a:pt x="1868247" y="1786177"/>
                    </a:cubicBezTo>
                    <a:cubicBezTo>
                      <a:pt x="1868057" y="1811989"/>
                      <a:pt x="1843958" y="1845898"/>
                      <a:pt x="1867485" y="1860662"/>
                    </a:cubicBezTo>
                    <a:cubicBezTo>
                      <a:pt x="1888059" y="1873616"/>
                      <a:pt x="1922825" y="1862662"/>
                      <a:pt x="1951115" y="1864948"/>
                    </a:cubicBezTo>
                    <a:cubicBezTo>
                      <a:pt x="1980166" y="1867234"/>
                      <a:pt x="1985690" y="1853042"/>
                      <a:pt x="1984738" y="1827991"/>
                    </a:cubicBezTo>
                    <a:cubicBezTo>
                      <a:pt x="1983309" y="1790558"/>
                      <a:pt x="1984357" y="1753030"/>
                      <a:pt x="1984357" y="1704738"/>
                    </a:cubicBezTo>
                    <a:cubicBezTo>
                      <a:pt x="2051603" y="1756363"/>
                      <a:pt x="2109706" y="1801702"/>
                      <a:pt x="2168570" y="1845898"/>
                    </a:cubicBezTo>
                    <a:cubicBezTo>
                      <a:pt x="2212861" y="1879141"/>
                      <a:pt x="2299349" y="1866758"/>
                      <a:pt x="2332877" y="1823705"/>
                    </a:cubicBezTo>
                    <a:cubicBezTo>
                      <a:pt x="2389360" y="1751125"/>
                      <a:pt x="2444224" y="1677211"/>
                      <a:pt x="2503088" y="1606630"/>
                    </a:cubicBezTo>
                    <a:cubicBezTo>
                      <a:pt x="2524710" y="1580532"/>
                      <a:pt x="2518614" y="1569388"/>
                      <a:pt x="2495373" y="15521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2A11992-FAB6-4047-8526-BD29F8EF7B7A}"/>
                </a:ext>
              </a:extLst>
            </p:cNvPr>
            <p:cNvGrpSpPr/>
            <p:nvPr/>
          </p:nvGrpSpPr>
          <p:grpSpPr>
            <a:xfrm>
              <a:off x="8958789" y="2219464"/>
              <a:ext cx="2373107" cy="1879807"/>
              <a:chOff x="6434505" y="499619"/>
              <a:chExt cx="2195483" cy="1739106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C40E314B-91EA-4635-B68C-FD37A97B2FC5}"/>
                  </a:ext>
                </a:extLst>
              </p:cNvPr>
              <p:cNvSpPr/>
              <p:nvPr/>
            </p:nvSpPr>
            <p:spPr>
              <a:xfrm rot="20141098" flipH="1">
                <a:off x="6434505" y="1022630"/>
                <a:ext cx="1834816" cy="1216095"/>
              </a:xfrm>
              <a:custGeom>
                <a:avLst/>
                <a:gdLst>
                  <a:gd name="connsiteX0" fmla="*/ 3483766 w 4780825"/>
                  <a:gd name="connsiteY0" fmla="*/ 338 h 3168676"/>
                  <a:gd name="connsiteX1" fmla="*/ 3548582 w 4780825"/>
                  <a:gd name="connsiteY1" fmla="*/ 6070 h 3168676"/>
                  <a:gd name="connsiteX2" fmla="*/ 3569454 w 4780825"/>
                  <a:gd name="connsiteY2" fmla="*/ 117529 h 3168676"/>
                  <a:gd name="connsiteX3" fmla="*/ 3225852 w 4780825"/>
                  <a:gd name="connsiteY3" fmla="*/ 312755 h 3168676"/>
                  <a:gd name="connsiteX4" fmla="*/ 3051496 w 4780825"/>
                  <a:gd name="connsiteY4" fmla="*/ 395959 h 3168676"/>
                  <a:gd name="connsiteX5" fmla="*/ 3055188 w 4780825"/>
                  <a:gd name="connsiteY5" fmla="*/ 415127 h 3168676"/>
                  <a:gd name="connsiteX6" fmla="*/ 3149608 w 4780825"/>
                  <a:gd name="connsiteY6" fmla="*/ 419812 h 3168676"/>
                  <a:gd name="connsiteX7" fmla="*/ 4169478 w 4780825"/>
                  <a:gd name="connsiteY7" fmla="*/ 374660 h 3168676"/>
                  <a:gd name="connsiteX8" fmla="*/ 4232234 w 4780825"/>
                  <a:gd name="connsiteY8" fmla="*/ 375371 h 3168676"/>
                  <a:gd name="connsiteX9" fmla="*/ 4324240 w 4780825"/>
                  <a:gd name="connsiteY9" fmla="*/ 451475 h 3168676"/>
                  <a:gd name="connsiteX10" fmla="*/ 4287466 w 4780825"/>
                  <a:gd name="connsiteY10" fmla="*/ 544758 h 3168676"/>
                  <a:gd name="connsiteX11" fmla="*/ 3941024 w 4780825"/>
                  <a:gd name="connsiteY11" fmla="*/ 698527 h 3168676"/>
                  <a:gd name="connsiteX12" fmla="*/ 3622272 w 4780825"/>
                  <a:gd name="connsiteY12" fmla="*/ 785989 h 3168676"/>
                  <a:gd name="connsiteX13" fmla="*/ 3700220 w 4780825"/>
                  <a:gd name="connsiteY13" fmla="*/ 816940 h 3168676"/>
                  <a:gd name="connsiteX14" fmla="*/ 4610906 w 4780825"/>
                  <a:gd name="connsiteY14" fmla="*/ 747084 h 3168676"/>
                  <a:gd name="connsiteX15" fmla="*/ 4737555 w 4780825"/>
                  <a:gd name="connsiteY15" fmla="*/ 764549 h 3168676"/>
                  <a:gd name="connsiteX16" fmla="*/ 4757716 w 4780825"/>
                  <a:gd name="connsiteY16" fmla="*/ 926410 h 3168676"/>
                  <a:gd name="connsiteX17" fmla="*/ 4594577 w 4780825"/>
                  <a:gd name="connsiteY17" fmla="*/ 1068821 h 3168676"/>
                  <a:gd name="connsiteX18" fmla="*/ 3962323 w 4780825"/>
                  <a:gd name="connsiteY18" fmla="*/ 1225286 h 3168676"/>
                  <a:gd name="connsiteX19" fmla="*/ 3551706 w 4780825"/>
                  <a:gd name="connsiteY19" fmla="*/ 1212365 h 3168676"/>
                  <a:gd name="connsiteX20" fmla="*/ 3479436 w 4780825"/>
                  <a:gd name="connsiteY20" fmla="*/ 1216058 h 3168676"/>
                  <a:gd name="connsiteX21" fmla="*/ 3568318 w 4780825"/>
                  <a:gd name="connsiteY21" fmla="*/ 1294006 h 3168676"/>
                  <a:gd name="connsiteX22" fmla="*/ 4017696 w 4780825"/>
                  <a:gd name="connsiteY22" fmla="*/ 1672819 h 3168676"/>
                  <a:gd name="connsiteX23" fmla="*/ 4426042 w 4780825"/>
                  <a:gd name="connsiteY23" fmla="*/ 1909080 h 3168676"/>
                  <a:gd name="connsiteX24" fmla="*/ 4642284 w 4780825"/>
                  <a:gd name="connsiteY24" fmla="*/ 1997110 h 3168676"/>
                  <a:gd name="connsiteX25" fmla="*/ 4753884 w 4780825"/>
                  <a:gd name="connsiteY25" fmla="*/ 2144915 h 3168676"/>
                  <a:gd name="connsiteX26" fmla="*/ 4614313 w 4780825"/>
                  <a:gd name="connsiteY26" fmla="*/ 2266738 h 3168676"/>
                  <a:gd name="connsiteX27" fmla="*/ 4141932 w 4780825"/>
                  <a:gd name="connsiteY27" fmla="*/ 2209518 h 3168676"/>
                  <a:gd name="connsiteX28" fmla="*/ 3345118 w 4780825"/>
                  <a:gd name="connsiteY28" fmla="*/ 1763689 h 3168676"/>
                  <a:gd name="connsiteX29" fmla="*/ 2422792 w 4780825"/>
                  <a:gd name="connsiteY29" fmla="*/ 1523310 h 3168676"/>
                  <a:gd name="connsiteX30" fmla="*/ 1844207 w 4780825"/>
                  <a:gd name="connsiteY30" fmla="*/ 1621705 h 3168676"/>
                  <a:gd name="connsiteX31" fmla="*/ 1915625 w 4780825"/>
                  <a:gd name="connsiteY31" fmla="*/ 1684178 h 3168676"/>
                  <a:gd name="connsiteX32" fmla="*/ 2785560 w 4780825"/>
                  <a:gd name="connsiteY32" fmla="*/ 2570867 h 3168676"/>
                  <a:gd name="connsiteX33" fmla="*/ 2911927 w 4780825"/>
                  <a:gd name="connsiteY33" fmla="*/ 2910777 h 3168676"/>
                  <a:gd name="connsiteX34" fmla="*/ 2881968 w 4780825"/>
                  <a:gd name="connsiteY34" fmla="*/ 3059717 h 3168676"/>
                  <a:gd name="connsiteX35" fmla="*/ 2627390 w 4780825"/>
                  <a:gd name="connsiteY35" fmla="*/ 3110405 h 3168676"/>
                  <a:gd name="connsiteX36" fmla="*/ 2463683 w 4780825"/>
                  <a:gd name="connsiteY36" fmla="*/ 2934204 h 3168676"/>
                  <a:gd name="connsiteX37" fmla="*/ 1688168 w 4780825"/>
                  <a:gd name="connsiteY37" fmla="*/ 2271565 h 3168676"/>
                  <a:gd name="connsiteX38" fmla="*/ 1100070 w 4780825"/>
                  <a:gd name="connsiteY38" fmla="*/ 2048792 h 3168676"/>
                  <a:gd name="connsiteX39" fmla="*/ 425362 w 4780825"/>
                  <a:gd name="connsiteY39" fmla="*/ 1656207 h 3168676"/>
                  <a:gd name="connsiteX40" fmla="*/ 348976 w 4780825"/>
                  <a:gd name="connsiteY40" fmla="*/ 1638884 h 3168676"/>
                  <a:gd name="connsiteX41" fmla="*/ 271360 w 4780825"/>
                  <a:gd name="connsiteY41" fmla="*/ 1654580 h 3168676"/>
                  <a:gd name="connsiteX42" fmla="*/ 0 w 4780825"/>
                  <a:gd name="connsiteY42" fmla="*/ 51567 h 3168676"/>
                  <a:gd name="connsiteX43" fmla="*/ 140117 w 4780825"/>
                  <a:gd name="connsiteY43" fmla="*/ 36029 h 3168676"/>
                  <a:gd name="connsiteX44" fmla="*/ 845635 w 4780825"/>
                  <a:gd name="connsiteY44" fmla="*/ 113836 h 3168676"/>
                  <a:gd name="connsiteX45" fmla="*/ 1500038 w 4780825"/>
                  <a:gd name="connsiteY45" fmla="*/ 262777 h 3168676"/>
                  <a:gd name="connsiteX46" fmla="*/ 2505710 w 4780825"/>
                  <a:gd name="connsiteY46" fmla="*/ 212799 h 3168676"/>
                  <a:gd name="connsiteX47" fmla="*/ 3417673 w 4780825"/>
                  <a:gd name="connsiteY47" fmla="*/ 9621 h 3168676"/>
                  <a:gd name="connsiteX48" fmla="*/ 3483766 w 4780825"/>
                  <a:gd name="connsiteY48" fmla="*/ 338 h 3168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80825" h="3168676">
                    <a:moveTo>
                      <a:pt x="3483766" y="338"/>
                    </a:moveTo>
                    <a:cubicBezTo>
                      <a:pt x="3506129" y="-745"/>
                      <a:pt x="3528278" y="675"/>
                      <a:pt x="3548582" y="6070"/>
                    </a:cubicBezTo>
                    <a:cubicBezTo>
                      <a:pt x="3614462" y="23535"/>
                      <a:pt x="3625820" y="81890"/>
                      <a:pt x="3569454" y="117529"/>
                    </a:cubicBezTo>
                    <a:cubicBezTo>
                      <a:pt x="3458280" y="187810"/>
                      <a:pt x="3341711" y="249858"/>
                      <a:pt x="3225852" y="312755"/>
                    </a:cubicBezTo>
                    <a:cubicBezTo>
                      <a:pt x="3169344" y="343424"/>
                      <a:pt x="3109710" y="368413"/>
                      <a:pt x="3051496" y="395959"/>
                    </a:cubicBezTo>
                    <a:cubicBezTo>
                      <a:pt x="3052774" y="402348"/>
                      <a:pt x="3053911" y="408737"/>
                      <a:pt x="3055188" y="415127"/>
                    </a:cubicBezTo>
                    <a:cubicBezTo>
                      <a:pt x="3086708" y="416831"/>
                      <a:pt x="3118229" y="421231"/>
                      <a:pt x="3149608" y="419812"/>
                    </a:cubicBezTo>
                    <a:cubicBezTo>
                      <a:pt x="3489516" y="405329"/>
                      <a:pt x="3829568" y="389853"/>
                      <a:pt x="4169478" y="374660"/>
                    </a:cubicBezTo>
                    <a:cubicBezTo>
                      <a:pt x="4190633" y="373668"/>
                      <a:pt x="4216474" y="366141"/>
                      <a:pt x="4232234" y="375371"/>
                    </a:cubicBezTo>
                    <a:cubicBezTo>
                      <a:pt x="4267020" y="395532"/>
                      <a:pt x="4309615" y="418534"/>
                      <a:pt x="4324240" y="451475"/>
                    </a:cubicBezTo>
                    <a:cubicBezTo>
                      <a:pt x="4334179" y="473907"/>
                      <a:pt x="4311320" y="532405"/>
                      <a:pt x="4287466" y="544758"/>
                    </a:cubicBezTo>
                    <a:cubicBezTo>
                      <a:pt x="4175158" y="602545"/>
                      <a:pt x="4060291" y="657635"/>
                      <a:pt x="3941024" y="698527"/>
                    </a:cubicBezTo>
                    <a:cubicBezTo>
                      <a:pt x="3839932" y="733171"/>
                      <a:pt x="3731600" y="747084"/>
                      <a:pt x="3622272" y="785989"/>
                    </a:cubicBezTo>
                    <a:cubicBezTo>
                      <a:pt x="3648254" y="796495"/>
                      <a:pt x="3673386" y="809842"/>
                      <a:pt x="3700220" y="816940"/>
                    </a:cubicBezTo>
                    <a:cubicBezTo>
                      <a:pt x="4011734" y="898297"/>
                      <a:pt x="4314017" y="854851"/>
                      <a:pt x="4610906" y="747084"/>
                    </a:cubicBezTo>
                    <a:cubicBezTo>
                      <a:pt x="4658044" y="729905"/>
                      <a:pt x="4699930" y="715565"/>
                      <a:pt x="4737555" y="764549"/>
                    </a:cubicBezTo>
                    <a:cubicBezTo>
                      <a:pt x="4776742" y="815521"/>
                      <a:pt x="4801306" y="873876"/>
                      <a:pt x="4757716" y="926410"/>
                    </a:cubicBezTo>
                    <a:cubicBezTo>
                      <a:pt x="4711998" y="981358"/>
                      <a:pt x="4656340" y="1033607"/>
                      <a:pt x="4594577" y="1068821"/>
                    </a:cubicBezTo>
                    <a:cubicBezTo>
                      <a:pt x="4399775" y="1179993"/>
                      <a:pt x="4185522" y="1225571"/>
                      <a:pt x="3962323" y="1225286"/>
                    </a:cubicBezTo>
                    <a:cubicBezTo>
                      <a:pt x="3825450" y="1225144"/>
                      <a:pt x="3688578" y="1216625"/>
                      <a:pt x="3551706" y="1212365"/>
                    </a:cubicBezTo>
                    <a:cubicBezTo>
                      <a:pt x="3533958" y="1211797"/>
                      <a:pt x="3516068" y="1214069"/>
                      <a:pt x="3479436" y="1216058"/>
                    </a:cubicBezTo>
                    <a:cubicBezTo>
                      <a:pt x="3517488" y="1249424"/>
                      <a:pt x="3542476" y="1272283"/>
                      <a:pt x="3568318" y="1294006"/>
                    </a:cubicBezTo>
                    <a:cubicBezTo>
                      <a:pt x="3718252" y="1420088"/>
                      <a:pt x="3871027" y="1543047"/>
                      <a:pt x="4017696" y="1672819"/>
                    </a:cubicBezTo>
                    <a:cubicBezTo>
                      <a:pt x="4138668" y="1779733"/>
                      <a:pt x="4278095" y="1850725"/>
                      <a:pt x="4426042" y="1909080"/>
                    </a:cubicBezTo>
                    <a:cubicBezTo>
                      <a:pt x="4498454" y="1937619"/>
                      <a:pt x="4571860" y="1964312"/>
                      <a:pt x="4642284" y="1997110"/>
                    </a:cubicBezTo>
                    <a:cubicBezTo>
                      <a:pt x="4704047" y="2025792"/>
                      <a:pt x="4761266" y="2066257"/>
                      <a:pt x="4753884" y="2144915"/>
                    </a:cubicBezTo>
                    <a:cubicBezTo>
                      <a:pt x="4746358" y="2225137"/>
                      <a:pt x="4677780" y="2246292"/>
                      <a:pt x="4614313" y="2266738"/>
                    </a:cubicBezTo>
                    <a:cubicBezTo>
                      <a:pt x="4448334" y="2320266"/>
                      <a:pt x="4289028" y="2288320"/>
                      <a:pt x="4141932" y="2209518"/>
                    </a:cubicBezTo>
                    <a:cubicBezTo>
                      <a:pt x="3873725" y="2065689"/>
                      <a:pt x="3610486" y="1912773"/>
                      <a:pt x="3345118" y="1763689"/>
                    </a:cubicBezTo>
                    <a:cubicBezTo>
                      <a:pt x="3058738" y="1602680"/>
                      <a:pt x="2760572" y="1480574"/>
                      <a:pt x="2422792" y="1523310"/>
                    </a:cubicBezTo>
                    <a:cubicBezTo>
                      <a:pt x="2236082" y="1546879"/>
                      <a:pt x="2051362" y="1585925"/>
                      <a:pt x="1844207" y="1621705"/>
                    </a:cubicBezTo>
                    <a:cubicBezTo>
                      <a:pt x="1879136" y="1652515"/>
                      <a:pt x="1896600" y="1669270"/>
                      <a:pt x="1915625" y="1684178"/>
                    </a:cubicBezTo>
                    <a:cubicBezTo>
                      <a:pt x="2243750" y="1942305"/>
                      <a:pt x="2551430" y="2220594"/>
                      <a:pt x="2785560" y="2570867"/>
                    </a:cubicBezTo>
                    <a:cubicBezTo>
                      <a:pt x="2854564" y="2674089"/>
                      <a:pt x="2908518" y="2784554"/>
                      <a:pt x="2911927" y="2910777"/>
                    </a:cubicBezTo>
                    <a:cubicBezTo>
                      <a:pt x="2913204" y="2960470"/>
                      <a:pt x="2903974" y="3015703"/>
                      <a:pt x="2881968" y="3059717"/>
                    </a:cubicBezTo>
                    <a:cubicBezTo>
                      <a:pt x="2819352" y="3185231"/>
                      <a:pt x="2731039" y="3202554"/>
                      <a:pt x="2627390" y="3110405"/>
                    </a:cubicBezTo>
                    <a:cubicBezTo>
                      <a:pt x="2567756" y="3057446"/>
                      <a:pt x="2515791" y="2995114"/>
                      <a:pt x="2463683" y="2934204"/>
                    </a:cubicBezTo>
                    <a:cubicBezTo>
                      <a:pt x="2239916" y="2672527"/>
                      <a:pt x="2004791" y="2420649"/>
                      <a:pt x="1688168" y="2271565"/>
                    </a:cubicBezTo>
                    <a:cubicBezTo>
                      <a:pt x="1499045" y="2182399"/>
                      <a:pt x="1298989" y="2114531"/>
                      <a:pt x="1100070" y="2048792"/>
                    </a:cubicBezTo>
                    <a:cubicBezTo>
                      <a:pt x="846487" y="1964880"/>
                      <a:pt x="624281" y="1832126"/>
                      <a:pt x="425362" y="1656207"/>
                    </a:cubicBezTo>
                    <a:cubicBezTo>
                      <a:pt x="407898" y="1640731"/>
                      <a:pt x="373397" y="1635052"/>
                      <a:pt x="348976" y="1638884"/>
                    </a:cubicBezTo>
                    <a:lnTo>
                      <a:pt x="271360" y="1654580"/>
                    </a:lnTo>
                    <a:lnTo>
                      <a:pt x="0" y="51567"/>
                    </a:lnTo>
                    <a:lnTo>
                      <a:pt x="140117" y="36029"/>
                    </a:lnTo>
                    <a:cubicBezTo>
                      <a:pt x="382625" y="-2449"/>
                      <a:pt x="613491" y="53067"/>
                      <a:pt x="845635" y="113836"/>
                    </a:cubicBezTo>
                    <a:cubicBezTo>
                      <a:pt x="1062018" y="170347"/>
                      <a:pt x="1280247" y="221602"/>
                      <a:pt x="1500038" y="262777"/>
                    </a:cubicBezTo>
                    <a:cubicBezTo>
                      <a:pt x="1838103" y="326244"/>
                      <a:pt x="2173611" y="283649"/>
                      <a:pt x="2505710" y="212799"/>
                    </a:cubicBezTo>
                    <a:cubicBezTo>
                      <a:pt x="2810265" y="147771"/>
                      <a:pt x="3113401" y="75926"/>
                      <a:pt x="3417673" y="9621"/>
                    </a:cubicBezTo>
                    <a:cubicBezTo>
                      <a:pt x="3438829" y="5006"/>
                      <a:pt x="3461404" y="1421"/>
                      <a:pt x="3483766" y="338"/>
                    </a:cubicBezTo>
                    <a:close/>
                  </a:path>
                </a:pathLst>
              </a:custGeom>
              <a:solidFill>
                <a:srgbClr val="FCC69A"/>
              </a:solidFill>
              <a:ln w="696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FAA5ACA-85C9-4A68-9A07-C5EF22CD1AC3}"/>
                  </a:ext>
                </a:extLst>
              </p:cNvPr>
              <p:cNvSpPr/>
              <p:nvPr/>
            </p:nvSpPr>
            <p:spPr>
              <a:xfrm rot="20634459">
                <a:off x="8022023" y="634324"/>
                <a:ext cx="199952" cy="7050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5BFBFD3-78D5-45D5-894D-D5927B2BB024}"/>
                  </a:ext>
                </a:extLst>
              </p:cNvPr>
              <p:cNvSpPr/>
              <p:nvPr/>
            </p:nvSpPr>
            <p:spPr>
              <a:xfrm rot="20634459">
                <a:off x="8183444" y="499619"/>
                <a:ext cx="446544" cy="8008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404C63-E57A-431F-9139-A62D24385947}"/>
              </a:ext>
            </a:extLst>
          </p:cNvPr>
          <p:cNvGrpSpPr/>
          <p:nvPr/>
        </p:nvGrpSpPr>
        <p:grpSpPr>
          <a:xfrm>
            <a:off x="8307129" y="3694755"/>
            <a:ext cx="3190644" cy="2830763"/>
            <a:chOff x="2231048" y="21"/>
            <a:chExt cx="7729036" cy="685725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E5F5DF0-24EB-4434-B64C-BDEA460C5910}"/>
                </a:ext>
              </a:extLst>
            </p:cNvPr>
            <p:cNvGrpSpPr/>
            <p:nvPr/>
          </p:nvGrpSpPr>
          <p:grpSpPr>
            <a:xfrm>
              <a:off x="2231048" y="21"/>
              <a:ext cx="7729036" cy="6857259"/>
              <a:chOff x="2231048" y="21"/>
              <a:chExt cx="7729036" cy="685725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D3A606D6-A4E4-4DFE-B9EC-DEAE759E308E}"/>
                  </a:ext>
                </a:extLst>
              </p:cNvPr>
              <p:cNvSpPr/>
              <p:nvPr/>
            </p:nvSpPr>
            <p:spPr>
              <a:xfrm>
                <a:off x="5431681" y="6641564"/>
                <a:ext cx="4143562" cy="215716"/>
              </a:xfrm>
              <a:custGeom>
                <a:avLst/>
                <a:gdLst>
                  <a:gd name="connsiteX0" fmla="*/ 4143563 w 4143562"/>
                  <a:gd name="connsiteY0" fmla="*/ 107858 h 215716"/>
                  <a:gd name="connsiteX1" fmla="*/ 2071781 w 4143562"/>
                  <a:gd name="connsiteY1" fmla="*/ 215717 h 215716"/>
                  <a:gd name="connsiteX2" fmla="*/ 0 w 4143562"/>
                  <a:gd name="connsiteY2" fmla="*/ 107858 h 215716"/>
                  <a:gd name="connsiteX3" fmla="*/ 2071781 w 4143562"/>
                  <a:gd name="connsiteY3" fmla="*/ 0 h 215716"/>
                  <a:gd name="connsiteX4" fmla="*/ 4143563 w 4143562"/>
                  <a:gd name="connsiteY4" fmla="*/ 107858 h 21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3562" h="215716">
                    <a:moveTo>
                      <a:pt x="4143563" y="107858"/>
                    </a:moveTo>
                    <a:cubicBezTo>
                      <a:pt x="4143563" y="167427"/>
                      <a:pt x="3215995" y="215717"/>
                      <a:pt x="2071781" y="215717"/>
                    </a:cubicBezTo>
                    <a:cubicBezTo>
                      <a:pt x="927568" y="215717"/>
                      <a:pt x="0" y="167427"/>
                      <a:pt x="0" y="107858"/>
                    </a:cubicBezTo>
                    <a:cubicBezTo>
                      <a:pt x="0" y="48290"/>
                      <a:pt x="927568" y="0"/>
                      <a:pt x="2071781" y="0"/>
                    </a:cubicBezTo>
                    <a:cubicBezTo>
                      <a:pt x="3215995" y="0"/>
                      <a:pt x="4143563" y="48290"/>
                      <a:pt x="4143563" y="1078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2D0CA200-21F6-41E6-8F3C-D18DFF730AD3}"/>
                  </a:ext>
                </a:extLst>
              </p:cNvPr>
              <p:cNvSpPr/>
              <p:nvPr/>
            </p:nvSpPr>
            <p:spPr>
              <a:xfrm>
                <a:off x="2231048" y="21"/>
                <a:ext cx="6265465" cy="6260381"/>
              </a:xfrm>
              <a:custGeom>
                <a:avLst/>
                <a:gdLst>
                  <a:gd name="connsiteX0" fmla="*/ 5393666 w 6265465"/>
                  <a:gd name="connsiteY0" fmla="*/ 5290525 h 6260381"/>
                  <a:gd name="connsiteX1" fmla="*/ 3591081 w 6265465"/>
                  <a:gd name="connsiteY1" fmla="*/ 6226108 h 6260381"/>
                  <a:gd name="connsiteX2" fmla="*/ 819388 w 6265465"/>
                  <a:gd name="connsiteY2" fmla="*/ 5237945 h 6260381"/>
                  <a:gd name="connsiteX3" fmla="*/ 17461 w 6265465"/>
                  <a:gd name="connsiteY3" fmla="*/ 3455943 h 6260381"/>
                  <a:gd name="connsiteX4" fmla="*/ 287646 w 6265465"/>
                  <a:gd name="connsiteY4" fmla="*/ 1828449 h 6260381"/>
                  <a:gd name="connsiteX5" fmla="*/ 353979 w 6265465"/>
                  <a:gd name="connsiteY5" fmla="*/ 1800765 h 6260381"/>
                  <a:gd name="connsiteX6" fmla="*/ 608345 w 6265465"/>
                  <a:gd name="connsiteY6" fmla="*/ 1888670 h 6260381"/>
                  <a:gd name="connsiteX7" fmla="*/ 632344 w 6265465"/>
                  <a:gd name="connsiteY7" fmla="*/ 1951317 h 6260381"/>
                  <a:gd name="connsiteX8" fmla="*/ 386336 w 6265465"/>
                  <a:gd name="connsiteY8" fmla="*/ 2782367 h 6260381"/>
                  <a:gd name="connsiteX9" fmla="*/ 595222 w 6265465"/>
                  <a:gd name="connsiteY9" fmla="*/ 4234681 h 6260381"/>
                  <a:gd name="connsiteX10" fmla="*/ 2581975 w 6265465"/>
                  <a:gd name="connsiteY10" fmla="*/ 5842311 h 6260381"/>
                  <a:gd name="connsiteX11" fmla="*/ 5390070 w 6265465"/>
                  <a:gd name="connsiteY11" fmla="*/ 4728673 h 6260381"/>
                  <a:gd name="connsiteX12" fmla="*/ 5885949 w 6265465"/>
                  <a:gd name="connsiteY12" fmla="*/ 3402553 h 6260381"/>
                  <a:gd name="connsiteX13" fmla="*/ 3998246 w 6265465"/>
                  <a:gd name="connsiteY13" fmla="*/ 503138 h 6260381"/>
                  <a:gd name="connsiteX14" fmla="*/ 2846228 w 6265465"/>
                  <a:gd name="connsiteY14" fmla="*/ 379191 h 6260381"/>
                  <a:gd name="connsiteX15" fmla="*/ 1792901 w 6265465"/>
                  <a:gd name="connsiteY15" fmla="*/ 713911 h 6260381"/>
                  <a:gd name="connsiteX16" fmla="*/ 1714254 w 6265465"/>
                  <a:gd name="connsiteY16" fmla="*/ 686228 h 6260381"/>
                  <a:gd name="connsiteX17" fmla="*/ 1608553 w 6265465"/>
                  <a:gd name="connsiteY17" fmla="*/ 443456 h 6260381"/>
                  <a:gd name="connsiteX18" fmla="*/ 1628327 w 6265465"/>
                  <a:gd name="connsiteY18" fmla="*/ 388269 h 6260381"/>
                  <a:gd name="connsiteX19" fmla="*/ 2681744 w 6265465"/>
                  <a:gd name="connsiteY19" fmla="*/ 34313 h 6260381"/>
                  <a:gd name="connsiteX20" fmla="*/ 4514799 w 6265465"/>
                  <a:gd name="connsiteY20" fmla="*/ 325801 h 6260381"/>
                  <a:gd name="connsiteX21" fmla="*/ 6196672 w 6265465"/>
                  <a:gd name="connsiteY21" fmla="*/ 2509126 h 6260381"/>
                  <a:gd name="connsiteX22" fmla="*/ 5714275 w 6265465"/>
                  <a:gd name="connsiteY22" fmla="*/ 4897921 h 6260381"/>
                  <a:gd name="connsiteX23" fmla="*/ 5393666 w 6265465"/>
                  <a:gd name="connsiteY23" fmla="*/ 5290525 h 626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265465" h="6260381">
                    <a:moveTo>
                      <a:pt x="5393666" y="5290525"/>
                    </a:moveTo>
                    <a:cubicBezTo>
                      <a:pt x="4897247" y="5803752"/>
                      <a:pt x="4299441" y="6129664"/>
                      <a:pt x="3591081" y="6226108"/>
                    </a:cubicBezTo>
                    <a:cubicBezTo>
                      <a:pt x="2500542" y="6374593"/>
                      <a:pt x="1570712" y="6039782"/>
                      <a:pt x="819388" y="5237945"/>
                    </a:cubicBezTo>
                    <a:cubicBezTo>
                      <a:pt x="351552" y="4738829"/>
                      <a:pt x="89276" y="4137698"/>
                      <a:pt x="17461" y="3455943"/>
                    </a:cubicBezTo>
                    <a:cubicBezTo>
                      <a:pt x="-42221" y="2888877"/>
                      <a:pt x="51885" y="2346978"/>
                      <a:pt x="287646" y="1828449"/>
                    </a:cubicBezTo>
                    <a:cubicBezTo>
                      <a:pt x="303915" y="1792766"/>
                      <a:pt x="318386" y="1787103"/>
                      <a:pt x="353979" y="1800765"/>
                    </a:cubicBezTo>
                    <a:cubicBezTo>
                      <a:pt x="437659" y="1832943"/>
                      <a:pt x="522598" y="1862604"/>
                      <a:pt x="608345" y="1888670"/>
                    </a:cubicBezTo>
                    <a:cubicBezTo>
                      <a:pt x="649691" y="1901253"/>
                      <a:pt x="649062" y="1916443"/>
                      <a:pt x="632344" y="1951317"/>
                    </a:cubicBezTo>
                    <a:cubicBezTo>
                      <a:pt x="505790" y="2214941"/>
                      <a:pt x="423098" y="2491868"/>
                      <a:pt x="386336" y="2782367"/>
                    </a:cubicBezTo>
                    <a:cubicBezTo>
                      <a:pt x="322790" y="3285706"/>
                      <a:pt x="384898" y="3773316"/>
                      <a:pt x="595222" y="4234681"/>
                    </a:cubicBezTo>
                    <a:cubicBezTo>
                      <a:pt x="989085" y="5098807"/>
                      <a:pt x="1652505" y="5642234"/>
                      <a:pt x="2581975" y="5842311"/>
                    </a:cubicBezTo>
                    <a:cubicBezTo>
                      <a:pt x="3645280" y="6071241"/>
                      <a:pt x="4764221" y="5620842"/>
                      <a:pt x="5390070" y="4728673"/>
                    </a:cubicBezTo>
                    <a:cubicBezTo>
                      <a:pt x="5670232" y="4329327"/>
                      <a:pt x="5835346" y="3887556"/>
                      <a:pt x="5885949" y="3402553"/>
                    </a:cubicBezTo>
                    <a:cubicBezTo>
                      <a:pt x="6018795" y="2129464"/>
                      <a:pt x="5217317" y="899428"/>
                      <a:pt x="3998246" y="503138"/>
                    </a:cubicBezTo>
                    <a:cubicBezTo>
                      <a:pt x="3622540" y="381078"/>
                      <a:pt x="3238474" y="338923"/>
                      <a:pt x="2846228" y="379191"/>
                    </a:cubicBezTo>
                    <a:cubicBezTo>
                      <a:pt x="2472499" y="417570"/>
                      <a:pt x="2121150" y="530552"/>
                      <a:pt x="1792901" y="713911"/>
                    </a:cubicBezTo>
                    <a:cubicBezTo>
                      <a:pt x="1739061" y="744022"/>
                      <a:pt x="1739241" y="744202"/>
                      <a:pt x="1714254" y="686228"/>
                    </a:cubicBezTo>
                    <a:cubicBezTo>
                      <a:pt x="1679380" y="605154"/>
                      <a:pt x="1645854" y="523451"/>
                      <a:pt x="1608553" y="443456"/>
                    </a:cubicBezTo>
                    <a:cubicBezTo>
                      <a:pt x="1594980" y="414334"/>
                      <a:pt x="1602620" y="402200"/>
                      <a:pt x="1628327" y="388269"/>
                    </a:cubicBezTo>
                    <a:cubicBezTo>
                      <a:pt x="1958823" y="208594"/>
                      <a:pt x="2308824" y="87523"/>
                      <a:pt x="2681744" y="34313"/>
                    </a:cubicBezTo>
                    <a:cubicBezTo>
                      <a:pt x="3322873" y="-57097"/>
                      <a:pt x="3938205" y="32156"/>
                      <a:pt x="4514799" y="325801"/>
                    </a:cubicBezTo>
                    <a:cubicBezTo>
                      <a:pt x="5418203" y="785907"/>
                      <a:pt x="5990033" y="1515839"/>
                      <a:pt x="6196672" y="2509126"/>
                    </a:cubicBezTo>
                    <a:cubicBezTo>
                      <a:pt x="6375267" y="3367948"/>
                      <a:pt x="6203233" y="4167899"/>
                      <a:pt x="5714275" y="4897921"/>
                    </a:cubicBezTo>
                    <a:cubicBezTo>
                      <a:pt x="5627449" y="5014677"/>
                      <a:pt x="5417035" y="5285133"/>
                      <a:pt x="5393666" y="529052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E95AD5B-810C-45AB-B40C-E5C7A27AD4CE}"/>
                  </a:ext>
                </a:extLst>
              </p:cNvPr>
              <p:cNvSpPr/>
              <p:nvPr/>
            </p:nvSpPr>
            <p:spPr>
              <a:xfrm>
                <a:off x="7918224" y="5044779"/>
                <a:ext cx="2041860" cy="1729270"/>
              </a:xfrm>
              <a:custGeom>
                <a:avLst/>
                <a:gdLst>
                  <a:gd name="connsiteX0" fmla="*/ 1525702 w 2041860"/>
                  <a:gd name="connsiteY0" fmla="*/ 1659792 h 1729270"/>
                  <a:gd name="connsiteX1" fmla="*/ 987129 w 2041860"/>
                  <a:gd name="connsiteY1" fmla="*/ 1279501 h 1729270"/>
                  <a:gd name="connsiteX2" fmla="*/ 28087 w 2041860"/>
                  <a:gd name="connsiteY2" fmla="*/ 607633 h 1729270"/>
                  <a:gd name="connsiteX3" fmla="*/ 16762 w 2041860"/>
                  <a:gd name="connsiteY3" fmla="*/ 537435 h 1729270"/>
                  <a:gd name="connsiteX4" fmla="*/ 349056 w 2041860"/>
                  <a:gd name="connsiteY4" fmla="*/ 65914 h 1729270"/>
                  <a:gd name="connsiteX5" fmla="*/ 499428 w 2041860"/>
                  <a:gd name="connsiteY5" fmla="*/ 43533 h 1729270"/>
                  <a:gd name="connsiteX6" fmla="*/ 2014211 w 2041860"/>
                  <a:gd name="connsiteY6" fmla="*/ 1105759 h 1729270"/>
                  <a:gd name="connsiteX7" fmla="*/ 2033985 w 2041860"/>
                  <a:gd name="connsiteY7" fmla="*/ 1174160 h 1729270"/>
                  <a:gd name="connsiteX8" fmla="*/ 1666277 w 2041860"/>
                  <a:gd name="connsiteY8" fmla="*/ 1701498 h 1729270"/>
                  <a:gd name="connsiteX9" fmla="*/ 1621876 w 2041860"/>
                  <a:gd name="connsiteY9" fmla="*/ 1729271 h 1729270"/>
                  <a:gd name="connsiteX10" fmla="*/ 1525702 w 2041860"/>
                  <a:gd name="connsiteY10" fmla="*/ 1659792 h 172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1860" h="1729270">
                    <a:moveTo>
                      <a:pt x="1525702" y="1659792"/>
                    </a:moveTo>
                    <a:cubicBezTo>
                      <a:pt x="1346207" y="1532969"/>
                      <a:pt x="1166893" y="1405875"/>
                      <a:pt x="987129" y="1279501"/>
                    </a:cubicBezTo>
                    <a:cubicBezTo>
                      <a:pt x="667778" y="1055066"/>
                      <a:pt x="348427" y="830630"/>
                      <a:pt x="28087" y="607633"/>
                    </a:cubicBezTo>
                    <a:cubicBezTo>
                      <a:pt x="-4900" y="584623"/>
                      <a:pt x="-9034" y="566737"/>
                      <a:pt x="16762" y="537435"/>
                    </a:cubicBezTo>
                    <a:cubicBezTo>
                      <a:pt x="31503" y="520717"/>
                      <a:pt x="345550" y="70588"/>
                      <a:pt x="349056" y="65914"/>
                    </a:cubicBezTo>
                    <a:cubicBezTo>
                      <a:pt x="412063" y="-17856"/>
                      <a:pt x="411973" y="-17767"/>
                      <a:pt x="499428" y="43533"/>
                    </a:cubicBezTo>
                    <a:cubicBezTo>
                      <a:pt x="1004206" y="397849"/>
                      <a:pt x="1508804" y="752343"/>
                      <a:pt x="2014211" y="1105759"/>
                    </a:cubicBezTo>
                    <a:cubicBezTo>
                      <a:pt x="2042793" y="1125713"/>
                      <a:pt x="2048905" y="1140723"/>
                      <a:pt x="2033985" y="1174160"/>
                    </a:cubicBezTo>
                    <a:cubicBezTo>
                      <a:pt x="1945092" y="1373697"/>
                      <a:pt x="1820515" y="1547799"/>
                      <a:pt x="1666277" y="1701498"/>
                    </a:cubicBezTo>
                    <a:cubicBezTo>
                      <a:pt x="1653694" y="1714081"/>
                      <a:pt x="1641919" y="1728552"/>
                      <a:pt x="1621876" y="1729271"/>
                    </a:cubicBezTo>
                    <a:cubicBezTo>
                      <a:pt x="1602821" y="1720373"/>
                      <a:pt x="1603091" y="1713631"/>
                      <a:pt x="1525702" y="165979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8F9E4875-E109-429C-886C-4F0E729860BC}"/>
                  </a:ext>
                </a:extLst>
              </p:cNvPr>
              <p:cNvSpPr/>
              <p:nvPr/>
            </p:nvSpPr>
            <p:spPr>
              <a:xfrm>
                <a:off x="7624624" y="4897852"/>
                <a:ext cx="630342" cy="629174"/>
              </a:xfrm>
              <a:custGeom>
                <a:avLst/>
                <a:gdLst>
                  <a:gd name="connsiteX0" fmla="*/ 630343 w 630342"/>
                  <a:gd name="connsiteY0" fmla="*/ 225784 h 629174"/>
                  <a:gd name="connsiteX1" fmla="*/ 348652 w 630342"/>
                  <a:gd name="connsiteY1" fmla="*/ 629174 h 629174"/>
                  <a:gd name="connsiteX2" fmla="*/ 46020 w 630342"/>
                  <a:gd name="connsiteY2" fmla="*/ 418221 h 629174"/>
                  <a:gd name="connsiteX3" fmla="*/ 0 w 630342"/>
                  <a:gd name="connsiteY3" fmla="*/ 392605 h 629174"/>
                  <a:gd name="connsiteX4" fmla="*/ 320699 w 630342"/>
                  <a:gd name="connsiteY4" fmla="*/ 0 h 629174"/>
                  <a:gd name="connsiteX5" fmla="*/ 378134 w 630342"/>
                  <a:gd name="connsiteY5" fmla="*/ 47997 h 629174"/>
                  <a:gd name="connsiteX6" fmla="*/ 630343 w 630342"/>
                  <a:gd name="connsiteY6" fmla="*/ 225784 h 62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0342" h="629174">
                    <a:moveTo>
                      <a:pt x="630343" y="225784"/>
                    </a:moveTo>
                    <a:cubicBezTo>
                      <a:pt x="536416" y="360247"/>
                      <a:pt x="442579" y="494711"/>
                      <a:pt x="348652" y="629174"/>
                    </a:cubicBezTo>
                    <a:cubicBezTo>
                      <a:pt x="247805" y="558797"/>
                      <a:pt x="147047" y="488419"/>
                      <a:pt x="46020" y="418221"/>
                    </a:cubicBezTo>
                    <a:cubicBezTo>
                      <a:pt x="31639" y="408245"/>
                      <a:pt x="18785" y="394942"/>
                      <a:pt x="0" y="392605"/>
                    </a:cubicBezTo>
                    <a:cubicBezTo>
                      <a:pt x="113790" y="267399"/>
                      <a:pt x="223357" y="138599"/>
                      <a:pt x="320699" y="0"/>
                    </a:cubicBezTo>
                    <a:cubicBezTo>
                      <a:pt x="332744" y="24448"/>
                      <a:pt x="357820" y="33616"/>
                      <a:pt x="378134" y="47997"/>
                    </a:cubicBezTo>
                    <a:cubicBezTo>
                      <a:pt x="461904" y="107858"/>
                      <a:pt x="546213" y="166642"/>
                      <a:pt x="630343" y="225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67ED54B-3123-4D5A-8D76-CC6788645C67}"/>
                </a:ext>
              </a:extLst>
            </p:cNvPr>
            <p:cNvGrpSpPr/>
            <p:nvPr/>
          </p:nvGrpSpPr>
          <p:grpSpPr>
            <a:xfrm>
              <a:off x="2881654" y="711618"/>
              <a:ext cx="4904922" cy="4841432"/>
              <a:chOff x="2881654" y="711618"/>
              <a:chExt cx="4904922" cy="4841432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D0A3C3F-2EE0-40E2-8673-8F1F2C9F91AC}"/>
                  </a:ext>
                </a:extLst>
              </p:cNvPr>
              <p:cNvSpPr/>
              <p:nvPr/>
            </p:nvSpPr>
            <p:spPr>
              <a:xfrm>
                <a:off x="2881654" y="712158"/>
                <a:ext cx="2454123" cy="4840892"/>
              </a:xfrm>
              <a:custGeom>
                <a:avLst/>
                <a:gdLst>
                  <a:gd name="connsiteX0" fmla="*/ 2453494 w 2454123"/>
                  <a:gd name="connsiteY0" fmla="*/ 607 h 4840892"/>
                  <a:gd name="connsiteX1" fmla="*/ 1600064 w 2454123"/>
                  <a:gd name="connsiteY1" fmla="*/ 144957 h 4840892"/>
                  <a:gd name="connsiteX2" fmla="*/ 61643 w 2454123"/>
                  <a:gd name="connsiteY2" fmla="*/ 1911050 h 4840892"/>
                  <a:gd name="connsiteX3" fmla="*/ 529389 w 2454123"/>
                  <a:gd name="connsiteY3" fmla="*/ 3923239 h 4840892"/>
                  <a:gd name="connsiteX4" fmla="*/ 1998691 w 2454123"/>
                  <a:gd name="connsiteY4" fmla="*/ 4802825 h 4840892"/>
                  <a:gd name="connsiteX5" fmla="*/ 2454124 w 2454123"/>
                  <a:gd name="connsiteY5" fmla="*/ 4839317 h 4840892"/>
                  <a:gd name="connsiteX6" fmla="*/ 2453494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2453494" y="607"/>
                    </a:moveTo>
                    <a:cubicBezTo>
                      <a:pt x="2159760" y="-5865"/>
                      <a:pt x="1873216" y="39256"/>
                      <a:pt x="1600064" y="144957"/>
                    </a:cubicBezTo>
                    <a:cubicBezTo>
                      <a:pt x="778273" y="462870"/>
                      <a:pt x="252732" y="1051238"/>
                      <a:pt x="61643" y="1911050"/>
                    </a:cubicBezTo>
                    <a:cubicBezTo>
                      <a:pt x="-102392" y="2648891"/>
                      <a:pt x="63441" y="3327501"/>
                      <a:pt x="529389" y="3923239"/>
                    </a:cubicBezTo>
                    <a:cubicBezTo>
                      <a:pt x="904287" y="4402490"/>
                      <a:pt x="1401425" y="4690112"/>
                      <a:pt x="1998691" y="4802825"/>
                    </a:cubicBezTo>
                    <a:cubicBezTo>
                      <a:pt x="2148704" y="4831137"/>
                      <a:pt x="2300785" y="4845968"/>
                      <a:pt x="2454124" y="4839317"/>
                    </a:cubicBezTo>
                    <a:cubicBezTo>
                      <a:pt x="2453674" y="4500911"/>
                      <a:pt x="2453674" y="348360"/>
                      <a:pt x="2453494" y="60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20EA1049-777D-4724-99FE-0857E1EE99D0}"/>
                  </a:ext>
                </a:extLst>
              </p:cNvPr>
              <p:cNvSpPr/>
              <p:nvPr/>
            </p:nvSpPr>
            <p:spPr>
              <a:xfrm>
                <a:off x="5332451" y="711618"/>
                <a:ext cx="2454125" cy="4840892"/>
              </a:xfrm>
              <a:custGeom>
                <a:avLst/>
                <a:gdLst>
                  <a:gd name="connsiteX0" fmla="*/ 629 w 2454123"/>
                  <a:gd name="connsiteY0" fmla="*/ 607 h 4840892"/>
                  <a:gd name="connsiteX1" fmla="*/ 854059 w 2454123"/>
                  <a:gd name="connsiteY1" fmla="*/ 144957 h 4840892"/>
                  <a:gd name="connsiteX2" fmla="*/ 2392480 w 2454123"/>
                  <a:gd name="connsiteY2" fmla="*/ 1911050 h 4840892"/>
                  <a:gd name="connsiteX3" fmla="*/ 1924734 w 2454123"/>
                  <a:gd name="connsiteY3" fmla="*/ 3923239 h 4840892"/>
                  <a:gd name="connsiteX4" fmla="*/ 455432 w 2454123"/>
                  <a:gd name="connsiteY4" fmla="*/ 4802825 h 4840892"/>
                  <a:gd name="connsiteX5" fmla="*/ 0 w 2454123"/>
                  <a:gd name="connsiteY5" fmla="*/ 4839317 h 4840892"/>
                  <a:gd name="connsiteX6" fmla="*/ 629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629" y="607"/>
                    </a:moveTo>
                    <a:cubicBezTo>
                      <a:pt x="294364" y="-5865"/>
                      <a:pt x="580908" y="39256"/>
                      <a:pt x="854059" y="144957"/>
                    </a:cubicBezTo>
                    <a:cubicBezTo>
                      <a:pt x="1675761" y="462870"/>
                      <a:pt x="2201302" y="1051148"/>
                      <a:pt x="2392480" y="1911050"/>
                    </a:cubicBezTo>
                    <a:cubicBezTo>
                      <a:pt x="2556515" y="2648891"/>
                      <a:pt x="2390683" y="3327501"/>
                      <a:pt x="1924734" y="3923239"/>
                    </a:cubicBezTo>
                    <a:cubicBezTo>
                      <a:pt x="1549836" y="4402490"/>
                      <a:pt x="1052699" y="4690113"/>
                      <a:pt x="455432" y="4802825"/>
                    </a:cubicBezTo>
                    <a:cubicBezTo>
                      <a:pt x="305509" y="4831137"/>
                      <a:pt x="153339" y="4845968"/>
                      <a:pt x="0" y="4839317"/>
                    </a:cubicBezTo>
                    <a:cubicBezTo>
                      <a:pt x="360" y="4500821"/>
                      <a:pt x="360" y="348270"/>
                      <a:pt x="629" y="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AE52C13C-53B9-4174-ABE9-69C696DF6F59}"/>
                  </a:ext>
                </a:extLst>
              </p:cNvPr>
              <p:cNvSpPr/>
              <p:nvPr/>
            </p:nvSpPr>
            <p:spPr>
              <a:xfrm>
                <a:off x="3227584" y="1317399"/>
                <a:ext cx="2130154" cy="3914920"/>
              </a:xfrm>
              <a:custGeom>
                <a:avLst/>
                <a:gdLst>
                  <a:gd name="connsiteX0" fmla="*/ 959231 w 2130154"/>
                  <a:gd name="connsiteY0" fmla="*/ 78289 h 3914920"/>
                  <a:gd name="connsiteX1" fmla="*/ 1195352 w 2130154"/>
                  <a:gd name="connsiteY1" fmla="*/ 3417 h 3914920"/>
                  <a:gd name="connsiteX2" fmla="*/ 1276156 w 2130154"/>
                  <a:gd name="connsiteY2" fmla="*/ 1979 h 3914920"/>
                  <a:gd name="connsiteX3" fmla="*/ 1474076 w 2130154"/>
                  <a:gd name="connsiteY3" fmla="*/ 87367 h 3914920"/>
                  <a:gd name="connsiteX4" fmla="*/ 1531960 w 2130154"/>
                  <a:gd name="connsiteY4" fmla="*/ 135903 h 3914920"/>
                  <a:gd name="connsiteX5" fmla="*/ 1546880 w 2130154"/>
                  <a:gd name="connsiteY5" fmla="*/ 208707 h 3914920"/>
                  <a:gd name="connsiteX6" fmla="*/ 1553981 w 2130154"/>
                  <a:gd name="connsiteY6" fmla="*/ 340924 h 3914920"/>
                  <a:gd name="connsiteX7" fmla="*/ 1646380 w 2130154"/>
                  <a:gd name="connsiteY7" fmla="*/ 360069 h 3914920"/>
                  <a:gd name="connsiteX8" fmla="*/ 1856524 w 2130154"/>
                  <a:gd name="connsiteY8" fmla="*/ 349283 h 3914920"/>
                  <a:gd name="connsiteX9" fmla="*/ 2104958 w 2130154"/>
                  <a:gd name="connsiteY9" fmla="*/ 434581 h 3914920"/>
                  <a:gd name="connsiteX10" fmla="*/ 2107115 w 2130154"/>
                  <a:gd name="connsiteY10" fmla="*/ 441682 h 3914920"/>
                  <a:gd name="connsiteX11" fmla="*/ 2107025 w 2130154"/>
                  <a:gd name="connsiteY11" fmla="*/ 759954 h 3914920"/>
                  <a:gd name="connsiteX12" fmla="*/ 2104509 w 2130154"/>
                  <a:gd name="connsiteY12" fmla="*/ 774695 h 3914920"/>
                  <a:gd name="connsiteX13" fmla="*/ 1842952 w 2130154"/>
                  <a:gd name="connsiteY13" fmla="*/ 976660 h 3914920"/>
                  <a:gd name="connsiteX14" fmla="*/ 1328737 w 2130154"/>
                  <a:gd name="connsiteY14" fmla="*/ 1276326 h 3914920"/>
                  <a:gd name="connsiteX15" fmla="*/ 1169376 w 2130154"/>
                  <a:gd name="connsiteY15" fmla="*/ 1440361 h 3914920"/>
                  <a:gd name="connsiteX16" fmla="*/ 1016217 w 2130154"/>
                  <a:gd name="connsiteY16" fmla="*/ 1471191 h 3914920"/>
                  <a:gd name="connsiteX17" fmla="*/ 783872 w 2130154"/>
                  <a:gd name="connsiteY17" fmla="*/ 1490156 h 3914920"/>
                  <a:gd name="connsiteX18" fmla="*/ 742076 w 2130154"/>
                  <a:gd name="connsiteY18" fmla="*/ 1508851 h 3914920"/>
                  <a:gd name="connsiteX19" fmla="*/ 766974 w 2130154"/>
                  <a:gd name="connsiteY19" fmla="*/ 1552174 h 3914920"/>
                  <a:gd name="connsiteX20" fmla="*/ 947547 w 2130154"/>
                  <a:gd name="connsiteY20" fmla="*/ 1631181 h 3914920"/>
                  <a:gd name="connsiteX21" fmla="*/ 1398755 w 2130154"/>
                  <a:gd name="connsiteY21" fmla="*/ 1750274 h 3914920"/>
                  <a:gd name="connsiteX22" fmla="*/ 1824616 w 2130154"/>
                  <a:gd name="connsiteY22" fmla="*/ 1920152 h 3914920"/>
                  <a:gd name="connsiteX23" fmla="*/ 2039254 w 2130154"/>
                  <a:gd name="connsiteY23" fmla="*/ 2020909 h 3914920"/>
                  <a:gd name="connsiteX24" fmla="*/ 2104149 w 2130154"/>
                  <a:gd name="connsiteY24" fmla="*/ 2064592 h 3914920"/>
                  <a:gd name="connsiteX25" fmla="*/ 2106126 w 2130154"/>
                  <a:gd name="connsiteY25" fmla="*/ 2070165 h 3914920"/>
                  <a:gd name="connsiteX26" fmla="*/ 2127338 w 2130154"/>
                  <a:gd name="connsiteY26" fmla="*/ 2158429 h 3914920"/>
                  <a:gd name="connsiteX27" fmla="*/ 2127788 w 2130154"/>
                  <a:gd name="connsiteY27" fmla="*/ 3199982 h 3914920"/>
                  <a:gd name="connsiteX28" fmla="*/ 2107025 w 2130154"/>
                  <a:gd name="connsiteY28" fmla="*/ 3312245 h 3914920"/>
                  <a:gd name="connsiteX29" fmla="*/ 2103969 w 2130154"/>
                  <a:gd name="connsiteY29" fmla="*/ 3326086 h 3914920"/>
                  <a:gd name="connsiteX30" fmla="*/ 2041321 w 2130154"/>
                  <a:gd name="connsiteY30" fmla="*/ 3473673 h 3914920"/>
                  <a:gd name="connsiteX31" fmla="*/ 1953507 w 2130154"/>
                  <a:gd name="connsiteY31" fmla="*/ 3775047 h 3914920"/>
                  <a:gd name="connsiteX32" fmla="*/ 1689973 w 2130154"/>
                  <a:gd name="connsiteY32" fmla="*/ 3895759 h 3914920"/>
                  <a:gd name="connsiteX33" fmla="*/ 1322894 w 2130154"/>
                  <a:gd name="connsiteY33" fmla="*/ 3520411 h 3914920"/>
                  <a:gd name="connsiteX34" fmla="*/ 1310670 w 2130154"/>
                  <a:gd name="connsiteY34" fmla="*/ 3310716 h 3914920"/>
                  <a:gd name="connsiteX35" fmla="*/ 1318490 w 2130154"/>
                  <a:gd name="connsiteY35" fmla="*/ 2817983 h 3914920"/>
                  <a:gd name="connsiteX36" fmla="*/ 1108436 w 2130154"/>
                  <a:gd name="connsiteY36" fmla="*/ 2485150 h 3914920"/>
                  <a:gd name="connsiteX37" fmla="*/ 885798 w 2130154"/>
                  <a:gd name="connsiteY37" fmla="*/ 2341608 h 3914920"/>
                  <a:gd name="connsiteX38" fmla="*/ 863777 w 2130154"/>
                  <a:gd name="connsiteY38" fmla="*/ 2240581 h 3914920"/>
                  <a:gd name="connsiteX39" fmla="*/ 912942 w 2130154"/>
                  <a:gd name="connsiteY39" fmla="*/ 2182877 h 3914920"/>
                  <a:gd name="connsiteX40" fmla="*/ 949075 w 2130154"/>
                  <a:gd name="connsiteY40" fmla="*/ 2035470 h 3914920"/>
                  <a:gd name="connsiteX41" fmla="*/ 813622 w 2130154"/>
                  <a:gd name="connsiteY41" fmla="*/ 1793687 h 3914920"/>
                  <a:gd name="connsiteX42" fmla="*/ 446994 w 2130154"/>
                  <a:gd name="connsiteY42" fmla="*/ 1689604 h 3914920"/>
                  <a:gd name="connsiteX43" fmla="*/ 135373 w 2130154"/>
                  <a:gd name="connsiteY43" fmla="*/ 1658954 h 3914920"/>
                  <a:gd name="connsiteX44" fmla="*/ 30840 w 2130154"/>
                  <a:gd name="connsiteY44" fmla="*/ 1537883 h 3914920"/>
                  <a:gd name="connsiteX45" fmla="*/ 61669 w 2130154"/>
                  <a:gd name="connsiteY45" fmla="*/ 898372 h 3914920"/>
                  <a:gd name="connsiteX46" fmla="*/ 107779 w 2130154"/>
                  <a:gd name="connsiteY46" fmla="*/ 805974 h 3914920"/>
                  <a:gd name="connsiteX47" fmla="*/ 316665 w 2130154"/>
                  <a:gd name="connsiteY47" fmla="*/ 371753 h 3914920"/>
                  <a:gd name="connsiteX48" fmla="*/ 613275 w 2130154"/>
                  <a:gd name="connsiteY48" fmla="*/ 183001 h 3914920"/>
                  <a:gd name="connsiteX49" fmla="*/ 959231 w 2130154"/>
                  <a:gd name="connsiteY49" fmla="*/ 78289 h 391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0154" h="3914920">
                    <a:moveTo>
                      <a:pt x="959231" y="78289"/>
                    </a:moveTo>
                    <a:cubicBezTo>
                      <a:pt x="1029429" y="27865"/>
                      <a:pt x="1109694" y="6383"/>
                      <a:pt x="1195352" y="3417"/>
                    </a:cubicBezTo>
                    <a:cubicBezTo>
                      <a:pt x="1222226" y="2518"/>
                      <a:pt x="1249371" y="4495"/>
                      <a:pt x="1276156" y="1979"/>
                    </a:cubicBezTo>
                    <a:cubicBezTo>
                      <a:pt x="1358038" y="-5751"/>
                      <a:pt x="1429494" y="6473"/>
                      <a:pt x="1474076" y="87367"/>
                    </a:cubicBezTo>
                    <a:cubicBezTo>
                      <a:pt x="1486030" y="109028"/>
                      <a:pt x="1508411" y="126016"/>
                      <a:pt x="1531960" y="135903"/>
                    </a:cubicBezTo>
                    <a:cubicBezTo>
                      <a:pt x="1574923" y="153789"/>
                      <a:pt x="1568991" y="177518"/>
                      <a:pt x="1546880" y="208707"/>
                    </a:cubicBezTo>
                    <a:cubicBezTo>
                      <a:pt x="1509849" y="260839"/>
                      <a:pt x="1513444" y="299668"/>
                      <a:pt x="1553981" y="340924"/>
                    </a:cubicBezTo>
                    <a:cubicBezTo>
                      <a:pt x="1581035" y="368518"/>
                      <a:pt x="1613573" y="364653"/>
                      <a:pt x="1646380" y="360069"/>
                    </a:cubicBezTo>
                    <a:cubicBezTo>
                      <a:pt x="1716218" y="350182"/>
                      <a:pt x="1786326" y="351530"/>
                      <a:pt x="1856524" y="349283"/>
                    </a:cubicBezTo>
                    <a:cubicBezTo>
                      <a:pt x="1952518" y="346137"/>
                      <a:pt x="2031524" y="378944"/>
                      <a:pt x="2104958" y="434581"/>
                    </a:cubicBezTo>
                    <a:cubicBezTo>
                      <a:pt x="2105677" y="436918"/>
                      <a:pt x="2106396" y="439345"/>
                      <a:pt x="2107115" y="441682"/>
                    </a:cubicBezTo>
                    <a:cubicBezTo>
                      <a:pt x="2143697" y="547832"/>
                      <a:pt x="2131383" y="653893"/>
                      <a:pt x="2107025" y="759954"/>
                    </a:cubicBezTo>
                    <a:cubicBezTo>
                      <a:pt x="2106216" y="764897"/>
                      <a:pt x="2105318" y="769841"/>
                      <a:pt x="2104509" y="774695"/>
                    </a:cubicBezTo>
                    <a:cubicBezTo>
                      <a:pt x="2063882" y="912843"/>
                      <a:pt x="1981010" y="983940"/>
                      <a:pt x="1842952" y="976660"/>
                    </a:cubicBezTo>
                    <a:cubicBezTo>
                      <a:pt x="1603236" y="964076"/>
                      <a:pt x="1448100" y="1089192"/>
                      <a:pt x="1328737" y="1276326"/>
                    </a:cubicBezTo>
                    <a:cubicBezTo>
                      <a:pt x="1286312" y="1342839"/>
                      <a:pt x="1246135" y="1407734"/>
                      <a:pt x="1169376" y="1440361"/>
                    </a:cubicBezTo>
                    <a:cubicBezTo>
                      <a:pt x="1120030" y="1461394"/>
                      <a:pt x="1068169" y="1468225"/>
                      <a:pt x="1016217" y="1471191"/>
                    </a:cubicBezTo>
                    <a:cubicBezTo>
                      <a:pt x="938558" y="1475595"/>
                      <a:pt x="861170" y="1482066"/>
                      <a:pt x="783872" y="1490156"/>
                    </a:cubicBezTo>
                    <a:cubicBezTo>
                      <a:pt x="767873" y="1491863"/>
                      <a:pt x="748009" y="1489077"/>
                      <a:pt x="742076" y="1508851"/>
                    </a:cubicBezTo>
                    <a:cubicBezTo>
                      <a:pt x="735785" y="1529884"/>
                      <a:pt x="752143" y="1542467"/>
                      <a:pt x="766974" y="1552174"/>
                    </a:cubicBezTo>
                    <a:cubicBezTo>
                      <a:pt x="822611" y="1588577"/>
                      <a:pt x="885528" y="1609249"/>
                      <a:pt x="947547" y="1631181"/>
                    </a:cubicBezTo>
                    <a:cubicBezTo>
                      <a:pt x="1094594" y="1683132"/>
                      <a:pt x="1246764" y="1716389"/>
                      <a:pt x="1398755" y="1750274"/>
                    </a:cubicBezTo>
                    <a:cubicBezTo>
                      <a:pt x="1549846" y="1783890"/>
                      <a:pt x="1697612" y="1824247"/>
                      <a:pt x="1824616" y="1920152"/>
                    </a:cubicBezTo>
                    <a:cubicBezTo>
                      <a:pt x="1888252" y="1968238"/>
                      <a:pt x="1963933" y="1995472"/>
                      <a:pt x="2039254" y="2020909"/>
                    </a:cubicBezTo>
                    <a:cubicBezTo>
                      <a:pt x="2065050" y="2029628"/>
                      <a:pt x="2090037" y="2038886"/>
                      <a:pt x="2104149" y="2064592"/>
                    </a:cubicBezTo>
                    <a:cubicBezTo>
                      <a:pt x="2104509" y="2066569"/>
                      <a:pt x="2105228" y="2068367"/>
                      <a:pt x="2106126" y="2070165"/>
                    </a:cubicBezTo>
                    <a:cubicBezTo>
                      <a:pt x="2133091" y="2094792"/>
                      <a:pt x="2127338" y="2127779"/>
                      <a:pt x="2127338" y="2158429"/>
                    </a:cubicBezTo>
                    <a:cubicBezTo>
                      <a:pt x="2127968" y="2505643"/>
                      <a:pt x="2127608" y="2852768"/>
                      <a:pt x="2127788" y="3199982"/>
                    </a:cubicBezTo>
                    <a:cubicBezTo>
                      <a:pt x="2127788" y="3238901"/>
                      <a:pt x="2122305" y="3276382"/>
                      <a:pt x="2107025" y="3312245"/>
                    </a:cubicBezTo>
                    <a:cubicBezTo>
                      <a:pt x="2106036" y="3316829"/>
                      <a:pt x="2104958" y="3321412"/>
                      <a:pt x="2103969" y="3326086"/>
                    </a:cubicBezTo>
                    <a:cubicBezTo>
                      <a:pt x="2070353" y="3369859"/>
                      <a:pt x="2056242" y="3422080"/>
                      <a:pt x="2041321" y="3473673"/>
                    </a:cubicBezTo>
                    <a:cubicBezTo>
                      <a:pt x="2012200" y="3574161"/>
                      <a:pt x="1989639" y="3676626"/>
                      <a:pt x="1953507" y="3775047"/>
                    </a:cubicBezTo>
                    <a:cubicBezTo>
                      <a:pt x="1907307" y="3900882"/>
                      <a:pt x="1815178" y="3943756"/>
                      <a:pt x="1689973" y="3895759"/>
                    </a:cubicBezTo>
                    <a:cubicBezTo>
                      <a:pt x="1510568" y="3826909"/>
                      <a:pt x="1372779" y="3716175"/>
                      <a:pt x="1322894" y="3520411"/>
                    </a:cubicBezTo>
                    <a:cubicBezTo>
                      <a:pt x="1305367" y="3451472"/>
                      <a:pt x="1304738" y="3381364"/>
                      <a:pt x="1310670" y="3310716"/>
                    </a:cubicBezTo>
                    <a:cubicBezTo>
                      <a:pt x="1324512" y="3146682"/>
                      <a:pt x="1339433" y="2983186"/>
                      <a:pt x="1318490" y="2817983"/>
                    </a:cubicBezTo>
                    <a:cubicBezTo>
                      <a:pt x="1299974" y="2671925"/>
                      <a:pt x="1231304" y="2562988"/>
                      <a:pt x="1108436" y="2485150"/>
                    </a:cubicBezTo>
                    <a:cubicBezTo>
                      <a:pt x="1033833" y="2437872"/>
                      <a:pt x="959681" y="2389965"/>
                      <a:pt x="885798" y="2341608"/>
                    </a:cubicBezTo>
                    <a:cubicBezTo>
                      <a:pt x="833756" y="2307543"/>
                      <a:pt x="831958" y="2292713"/>
                      <a:pt x="863777" y="2240581"/>
                    </a:cubicBezTo>
                    <a:cubicBezTo>
                      <a:pt x="877349" y="2218380"/>
                      <a:pt x="894067" y="2199864"/>
                      <a:pt x="912942" y="2182877"/>
                    </a:cubicBezTo>
                    <a:cubicBezTo>
                      <a:pt x="958512" y="2141800"/>
                      <a:pt x="969838" y="2089489"/>
                      <a:pt x="949075" y="2035470"/>
                    </a:cubicBezTo>
                    <a:cubicBezTo>
                      <a:pt x="915728" y="1948824"/>
                      <a:pt x="874922" y="1864694"/>
                      <a:pt x="813622" y="1793687"/>
                    </a:cubicBezTo>
                    <a:cubicBezTo>
                      <a:pt x="714932" y="1679357"/>
                      <a:pt x="583794" y="1668661"/>
                      <a:pt x="446994" y="1689604"/>
                    </a:cubicBezTo>
                    <a:cubicBezTo>
                      <a:pt x="339674" y="1705962"/>
                      <a:pt x="235951" y="1707041"/>
                      <a:pt x="135373" y="1658954"/>
                    </a:cubicBezTo>
                    <a:cubicBezTo>
                      <a:pt x="81983" y="1633428"/>
                      <a:pt x="38030" y="1595048"/>
                      <a:pt x="30840" y="1537883"/>
                    </a:cubicBezTo>
                    <a:cubicBezTo>
                      <a:pt x="3875" y="1323425"/>
                      <a:pt x="-34594" y="1107168"/>
                      <a:pt x="61669" y="898372"/>
                    </a:cubicBezTo>
                    <a:cubicBezTo>
                      <a:pt x="76050" y="867093"/>
                      <a:pt x="91780" y="836444"/>
                      <a:pt x="107779" y="805974"/>
                    </a:cubicBezTo>
                    <a:cubicBezTo>
                      <a:pt x="161888" y="702699"/>
                      <a:pt x="244759" y="443659"/>
                      <a:pt x="316665" y="371753"/>
                    </a:cubicBezTo>
                    <a:cubicBezTo>
                      <a:pt x="433511" y="263895"/>
                      <a:pt x="496429" y="245918"/>
                      <a:pt x="613275" y="183001"/>
                    </a:cubicBezTo>
                    <a:cubicBezTo>
                      <a:pt x="703068" y="102017"/>
                      <a:pt x="863417" y="147048"/>
                      <a:pt x="959231" y="7828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189198CF-73ED-4E92-AD79-8D9B5FFAAD93}"/>
                  </a:ext>
                </a:extLst>
              </p:cNvPr>
              <p:cNvSpPr/>
              <p:nvPr/>
            </p:nvSpPr>
            <p:spPr>
              <a:xfrm>
                <a:off x="5333620" y="922639"/>
                <a:ext cx="2330241" cy="3707006"/>
              </a:xfrm>
              <a:custGeom>
                <a:avLst/>
                <a:gdLst>
                  <a:gd name="connsiteX0" fmla="*/ 0 w 2330241"/>
                  <a:gd name="connsiteY0" fmla="*/ 2464925 h 3707005"/>
                  <a:gd name="connsiteX1" fmla="*/ 272432 w 2330241"/>
                  <a:gd name="connsiteY1" fmla="*/ 2537909 h 3707005"/>
                  <a:gd name="connsiteX2" fmla="*/ 393054 w 2330241"/>
                  <a:gd name="connsiteY2" fmla="*/ 2712640 h 3707005"/>
                  <a:gd name="connsiteX3" fmla="*/ 278545 w 2330241"/>
                  <a:gd name="connsiteY3" fmla="*/ 3314310 h 3707005"/>
                  <a:gd name="connsiteX4" fmla="*/ 55997 w 2330241"/>
                  <a:gd name="connsiteY4" fmla="*/ 3648312 h 3707005"/>
                  <a:gd name="connsiteX5" fmla="*/ 989 w 2330241"/>
                  <a:gd name="connsiteY5" fmla="*/ 3707005 h 3707005"/>
                  <a:gd name="connsiteX6" fmla="*/ 0 w 2330241"/>
                  <a:gd name="connsiteY6" fmla="*/ 2464925 h 3707005"/>
                  <a:gd name="connsiteX7" fmla="*/ 1309132 w 2330241"/>
                  <a:gd name="connsiteY7" fmla="*/ 1566014 h 3707005"/>
                  <a:gd name="connsiteX8" fmla="*/ 1724117 w 2330241"/>
                  <a:gd name="connsiteY8" fmla="*/ 1627853 h 3707005"/>
                  <a:gd name="connsiteX9" fmla="*/ 1990797 w 2330241"/>
                  <a:gd name="connsiteY9" fmla="*/ 1688883 h 3707005"/>
                  <a:gd name="connsiteX10" fmla="*/ 2213884 w 2330241"/>
                  <a:gd name="connsiteY10" fmla="*/ 1639718 h 3707005"/>
                  <a:gd name="connsiteX11" fmla="*/ 2268892 w 2330241"/>
                  <a:gd name="connsiteY11" fmla="*/ 1663806 h 3707005"/>
                  <a:gd name="connsiteX12" fmla="*/ 2330102 w 2330241"/>
                  <a:gd name="connsiteY12" fmla="*/ 2197705 h 3707005"/>
                  <a:gd name="connsiteX13" fmla="*/ 1914936 w 2330241"/>
                  <a:gd name="connsiteY13" fmla="*/ 3525803 h 3707005"/>
                  <a:gd name="connsiteX14" fmla="*/ 1854087 w 2330241"/>
                  <a:gd name="connsiteY14" fmla="*/ 3528948 h 3707005"/>
                  <a:gd name="connsiteX15" fmla="*/ 1789911 w 2330241"/>
                  <a:gd name="connsiteY15" fmla="*/ 3459919 h 3707005"/>
                  <a:gd name="connsiteX16" fmla="*/ 1670008 w 2330241"/>
                  <a:gd name="connsiteY16" fmla="*/ 3168971 h 3707005"/>
                  <a:gd name="connsiteX17" fmla="*/ 1659492 w 2330241"/>
                  <a:gd name="connsiteY17" fmla="*/ 2980848 h 3707005"/>
                  <a:gd name="connsiteX18" fmla="*/ 1676929 w 2330241"/>
                  <a:gd name="connsiteY18" fmla="*/ 2650351 h 3707005"/>
                  <a:gd name="connsiteX19" fmla="*/ 1614102 w 2330241"/>
                  <a:gd name="connsiteY19" fmla="*/ 2571974 h 3707005"/>
                  <a:gd name="connsiteX20" fmla="*/ 1246124 w 2330241"/>
                  <a:gd name="connsiteY20" fmla="*/ 2521191 h 3707005"/>
                  <a:gd name="connsiteX21" fmla="*/ 812174 w 2330241"/>
                  <a:gd name="connsiteY21" fmla="*/ 2199144 h 3707005"/>
                  <a:gd name="connsiteX22" fmla="*/ 807769 w 2330241"/>
                  <a:gd name="connsiteY22" fmla="*/ 2013088 h 3707005"/>
                  <a:gd name="connsiteX23" fmla="*/ 1102762 w 2330241"/>
                  <a:gd name="connsiteY23" fmla="*/ 1652032 h 3707005"/>
                  <a:gd name="connsiteX24" fmla="*/ 1309132 w 2330241"/>
                  <a:gd name="connsiteY24" fmla="*/ 1566014 h 3707005"/>
                  <a:gd name="connsiteX25" fmla="*/ 1449674 w 2330241"/>
                  <a:gd name="connsiteY25" fmla="*/ 1005044 h 3707005"/>
                  <a:gd name="connsiteX26" fmla="*/ 1548308 w 2330241"/>
                  <a:gd name="connsiteY26" fmla="*/ 1007218 h 3707005"/>
                  <a:gd name="connsiteX27" fmla="*/ 1682861 w 2330241"/>
                  <a:gd name="connsiteY27" fmla="*/ 1007937 h 3707005"/>
                  <a:gd name="connsiteX28" fmla="*/ 1682861 w 2330241"/>
                  <a:gd name="connsiteY28" fmla="*/ 1008836 h 3707005"/>
                  <a:gd name="connsiteX29" fmla="*/ 1965540 w 2330241"/>
                  <a:gd name="connsiteY29" fmla="*/ 1008567 h 3707005"/>
                  <a:gd name="connsiteX30" fmla="*/ 2017312 w 2330241"/>
                  <a:gd name="connsiteY30" fmla="*/ 1035082 h 3707005"/>
                  <a:gd name="connsiteX31" fmla="*/ 2154742 w 2330241"/>
                  <a:gd name="connsiteY31" fmla="*/ 1312188 h 3707005"/>
                  <a:gd name="connsiteX32" fmla="*/ 2127598 w 2330241"/>
                  <a:gd name="connsiteY32" fmla="*/ 1351107 h 3707005"/>
                  <a:gd name="connsiteX33" fmla="*/ 1882759 w 2330241"/>
                  <a:gd name="connsiteY33" fmla="*/ 1301852 h 3707005"/>
                  <a:gd name="connsiteX34" fmla="*/ 1744521 w 2330241"/>
                  <a:gd name="connsiteY34" fmla="*/ 1305447 h 3707005"/>
                  <a:gd name="connsiteX35" fmla="*/ 1488716 w 2330241"/>
                  <a:gd name="connsiteY35" fmla="*/ 1425439 h 3707005"/>
                  <a:gd name="connsiteX36" fmla="*/ 1403059 w 2330241"/>
                  <a:gd name="connsiteY36" fmla="*/ 1464448 h 3707005"/>
                  <a:gd name="connsiteX37" fmla="*/ 1142041 w 2330241"/>
                  <a:gd name="connsiteY37" fmla="*/ 1333580 h 3707005"/>
                  <a:gd name="connsiteX38" fmla="*/ 1115256 w 2330241"/>
                  <a:gd name="connsiteY38" fmla="*/ 1183657 h 3707005"/>
                  <a:gd name="connsiteX39" fmla="*/ 1174129 w 2330241"/>
                  <a:gd name="connsiteY39" fmla="*/ 1088921 h 3707005"/>
                  <a:gd name="connsiteX40" fmla="*/ 1449674 w 2330241"/>
                  <a:gd name="connsiteY40" fmla="*/ 1005044 h 3707005"/>
                  <a:gd name="connsiteX41" fmla="*/ 989 w 2330241"/>
                  <a:gd name="connsiteY41" fmla="*/ 836352 h 3707005"/>
                  <a:gd name="connsiteX42" fmla="*/ 57884 w 2330241"/>
                  <a:gd name="connsiteY42" fmla="*/ 1020251 h 3707005"/>
                  <a:gd name="connsiteX43" fmla="*/ 899 w 2330241"/>
                  <a:gd name="connsiteY43" fmla="*/ 1154624 h 3707005"/>
                  <a:gd name="connsiteX44" fmla="*/ 989 w 2330241"/>
                  <a:gd name="connsiteY44" fmla="*/ 836352 h 3707005"/>
                  <a:gd name="connsiteX45" fmla="*/ 1637403 w 2330241"/>
                  <a:gd name="connsiteY45" fmla="*/ 575267 h 3707005"/>
                  <a:gd name="connsiteX46" fmla="*/ 1684659 w 2330241"/>
                  <a:gd name="connsiteY46" fmla="*/ 595918 h 3707005"/>
                  <a:gd name="connsiteX47" fmla="*/ 1873142 w 2330241"/>
                  <a:gd name="connsiteY47" fmla="*/ 817387 h 3707005"/>
                  <a:gd name="connsiteX48" fmla="*/ 1860378 w 2330241"/>
                  <a:gd name="connsiteY48" fmla="*/ 861160 h 3707005"/>
                  <a:gd name="connsiteX49" fmla="*/ 1767710 w 2330241"/>
                  <a:gd name="connsiteY49" fmla="*/ 892438 h 3707005"/>
                  <a:gd name="connsiteX50" fmla="*/ 1712972 w 2330241"/>
                  <a:gd name="connsiteY50" fmla="*/ 859272 h 3707005"/>
                  <a:gd name="connsiteX51" fmla="*/ 1610327 w 2330241"/>
                  <a:gd name="connsiteY51" fmla="*/ 675643 h 3707005"/>
                  <a:gd name="connsiteX52" fmla="*/ 1603225 w 2330241"/>
                  <a:gd name="connsiteY52" fmla="*/ 615152 h 3707005"/>
                  <a:gd name="connsiteX53" fmla="*/ 1637403 w 2330241"/>
                  <a:gd name="connsiteY53" fmla="*/ 575267 h 3707005"/>
                  <a:gd name="connsiteX54" fmla="*/ 561223 w 2330241"/>
                  <a:gd name="connsiteY54" fmla="*/ 0 h 3707005"/>
                  <a:gd name="connsiteX55" fmla="*/ 1099527 w 2330241"/>
                  <a:gd name="connsiteY55" fmla="*/ 220481 h 3707005"/>
                  <a:gd name="connsiteX56" fmla="*/ 1113638 w 2330241"/>
                  <a:gd name="connsiteY56" fmla="*/ 297150 h 3707005"/>
                  <a:gd name="connsiteX57" fmla="*/ 984927 w 2330241"/>
                  <a:gd name="connsiteY57" fmla="*/ 437096 h 3707005"/>
                  <a:gd name="connsiteX58" fmla="*/ 552685 w 2330241"/>
                  <a:gd name="connsiteY58" fmla="*/ 654251 h 3707005"/>
                  <a:gd name="connsiteX59" fmla="*/ 283937 w 2330241"/>
                  <a:gd name="connsiteY59" fmla="*/ 668543 h 3707005"/>
                  <a:gd name="connsiteX60" fmla="*/ 215357 w 2330241"/>
                  <a:gd name="connsiteY60" fmla="*/ 605266 h 3707005"/>
                  <a:gd name="connsiteX61" fmla="*/ 93927 w 2330241"/>
                  <a:gd name="connsiteY61" fmla="*/ 341192 h 3707005"/>
                  <a:gd name="connsiteX62" fmla="*/ 88803 w 2330241"/>
                  <a:gd name="connsiteY62" fmla="*/ 291937 h 3707005"/>
                  <a:gd name="connsiteX63" fmla="*/ 470353 w 2330241"/>
                  <a:gd name="connsiteY63" fmla="*/ 6741 h 3707005"/>
                  <a:gd name="connsiteX64" fmla="*/ 496958 w 2330241"/>
                  <a:gd name="connsiteY64" fmla="*/ 2966 h 3707005"/>
                  <a:gd name="connsiteX65" fmla="*/ 561223 w 2330241"/>
                  <a:gd name="connsiteY65" fmla="*/ 0 h 370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330241" h="3707005">
                    <a:moveTo>
                      <a:pt x="0" y="2464925"/>
                    </a:moveTo>
                    <a:cubicBezTo>
                      <a:pt x="90871" y="2489193"/>
                      <a:pt x="182011" y="2512293"/>
                      <a:pt x="272432" y="2537909"/>
                    </a:cubicBezTo>
                    <a:cubicBezTo>
                      <a:pt x="355394" y="2561458"/>
                      <a:pt x="404469" y="2625724"/>
                      <a:pt x="393054" y="2712640"/>
                    </a:cubicBezTo>
                    <a:cubicBezTo>
                      <a:pt x="366449" y="2915234"/>
                      <a:pt x="348473" y="3119626"/>
                      <a:pt x="278545" y="3314310"/>
                    </a:cubicBezTo>
                    <a:cubicBezTo>
                      <a:pt x="231806" y="3444549"/>
                      <a:pt x="171495" y="3564003"/>
                      <a:pt x="55997" y="3648312"/>
                    </a:cubicBezTo>
                    <a:cubicBezTo>
                      <a:pt x="34695" y="3663951"/>
                      <a:pt x="19145" y="3687321"/>
                      <a:pt x="989" y="3707005"/>
                    </a:cubicBezTo>
                    <a:cubicBezTo>
                      <a:pt x="629" y="3293008"/>
                      <a:pt x="360" y="2878922"/>
                      <a:pt x="0" y="2464925"/>
                    </a:cubicBezTo>
                    <a:close/>
                    <a:moveTo>
                      <a:pt x="1309132" y="1566014"/>
                    </a:moveTo>
                    <a:cubicBezTo>
                      <a:pt x="1451864" y="1558644"/>
                      <a:pt x="1589204" y="1584620"/>
                      <a:pt x="1724117" y="1627853"/>
                    </a:cubicBezTo>
                    <a:cubicBezTo>
                      <a:pt x="1811303" y="1655806"/>
                      <a:pt x="1900466" y="1675041"/>
                      <a:pt x="1990797" y="1688883"/>
                    </a:cubicBezTo>
                    <a:cubicBezTo>
                      <a:pt x="2071152" y="1701197"/>
                      <a:pt x="2146383" y="1683221"/>
                      <a:pt x="2213884" y="1639718"/>
                    </a:cubicBezTo>
                    <a:cubicBezTo>
                      <a:pt x="2249927" y="1616438"/>
                      <a:pt x="2260264" y="1626415"/>
                      <a:pt x="2268892" y="1663806"/>
                    </a:cubicBezTo>
                    <a:cubicBezTo>
                      <a:pt x="2309249" y="1839525"/>
                      <a:pt x="2332259" y="2017042"/>
                      <a:pt x="2330102" y="2197705"/>
                    </a:cubicBezTo>
                    <a:cubicBezTo>
                      <a:pt x="2329383" y="2683338"/>
                      <a:pt x="2189796" y="3125468"/>
                      <a:pt x="1914936" y="3525803"/>
                    </a:cubicBezTo>
                    <a:cubicBezTo>
                      <a:pt x="1892287" y="3558789"/>
                      <a:pt x="1878265" y="3561486"/>
                      <a:pt x="1854087" y="3528948"/>
                    </a:cubicBezTo>
                    <a:cubicBezTo>
                      <a:pt x="1835481" y="3503871"/>
                      <a:pt x="1811752" y="3482569"/>
                      <a:pt x="1789911" y="3459919"/>
                    </a:cubicBezTo>
                    <a:cubicBezTo>
                      <a:pt x="1711623" y="3378666"/>
                      <a:pt x="1670098" y="3283121"/>
                      <a:pt x="1670008" y="3168971"/>
                    </a:cubicBezTo>
                    <a:cubicBezTo>
                      <a:pt x="1669918" y="3106233"/>
                      <a:pt x="1665784" y="3043316"/>
                      <a:pt x="1659492" y="2980848"/>
                    </a:cubicBezTo>
                    <a:cubicBezTo>
                      <a:pt x="1648437" y="2869574"/>
                      <a:pt x="1656975" y="2759918"/>
                      <a:pt x="1676929" y="2650351"/>
                    </a:cubicBezTo>
                    <a:cubicBezTo>
                      <a:pt x="1688164" y="2588962"/>
                      <a:pt x="1676659" y="2577547"/>
                      <a:pt x="1614102" y="2571974"/>
                    </a:cubicBezTo>
                    <a:cubicBezTo>
                      <a:pt x="1490693" y="2560919"/>
                      <a:pt x="1365488" y="2560649"/>
                      <a:pt x="1246124" y="2521191"/>
                    </a:cubicBezTo>
                    <a:cubicBezTo>
                      <a:pt x="1066180" y="2461779"/>
                      <a:pt x="930908" y="2340887"/>
                      <a:pt x="812174" y="2199144"/>
                    </a:cubicBezTo>
                    <a:cubicBezTo>
                      <a:pt x="762739" y="2140091"/>
                      <a:pt x="761660" y="2073758"/>
                      <a:pt x="807769" y="2013088"/>
                    </a:cubicBezTo>
                    <a:cubicBezTo>
                      <a:pt x="901966" y="1889410"/>
                      <a:pt x="994185" y="1763755"/>
                      <a:pt x="1102762" y="1652032"/>
                    </a:cubicBezTo>
                    <a:cubicBezTo>
                      <a:pt x="1158220" y="1595046"/>
                      <a:pt x="1229496" y="1570149"/>
                      <a:pt x="1309132" y="1566014"/>
                    </a:cubicBezTo>
                    <a:close/>
                    <a:moveTo>
                      <a:pt x="1449674" y="1005044"/>
                    </a:moveTo>
                    <a:cubicBezTo>
                      <a:pt x="1481925" y="1003174"/>
                      <a:pt x="1514782" y="1003870"/>
                      <a:pt x="1548308" y="1007218"/>
                    </a:cubicBezTo>
                    <a:cubicBezTo>
                      <a:pt x="1592710" y="1011622"/>
                      <a:pt x="1638010" y="1007937"/>
                      <a:pt x="1682861" y="1007937"/>
                    </a:cubicBezTo>
                    <a:cubicBezTo>
                      <a:pt x="1682861" y="1008117"/>
                      <a:pt x="1682861" y="1008477"/>
                      <a:pt x="1682861" y="1008836"/>
                    </a:cubicBezTo>
                    <a:cubicBezTo>
                      <a:pt x="1777058" y="1008836"/>
                      <a:pt x="1871344" y="1009286"/>
                      <a:pt x="1965540" y="1008567"/>
                    </a:cubicBezTo>
                    <a:cubicBezTo>
                      <a:pt x="1988371" y="1008387"/>
                      <a:pt x="2005089" y="1013690"/>
                      <a:pt x="2017312" y="1035082"/>
                    </a:cubicBezTo>
                    <a:cubicBezTo>
                      <a:pt x="2068365" y="1124874"/>
                      <a:pt x="2114116" y="1217183"/>
                      <a:pt x="2154742" y="1312188"/>
                    </a:cubicBezTo>
                    <a:cubicBezTo>
                      <a:pt x="2168045" y="1343287"/>
                      <a:pt x="2158697" y="1351826"/>
                      <a:pt x="2127598" y="1351107"/>
                    </a:cubicBezTo>
                    <a:cubicBezTo>
                      <a:pt x="2042929" y="1349219"/>
                      <a:pt x="1960777" y="1333310"/>
                      <a:pt x="1882759" y="1301852"/>
                    </a:cubicBezTo>
                    <a:cubicBezTo>
                      <a:pt x="1834493" y="1282347"/>
                      <a:pt x="1790270" y="1283875"/>
                      <a:pt x="1744521" y="1305447"/>
                    </a:cubicBezTo>
                    <a:cubicBezTo>
                      <a:pt x="1659402" y="1345714"/>
                      <a:pt x="1574014" y="1385532"/>
                      <a:pt x="1488716" y="1425439"/>
                    </a:cubicBezTo>
                    <a:cubicBezTo>
                      <a:pt x="1460313" y="1438742"/>
                      <a:pt x="1432001" y="1452404"/>
                      <a:pt x="1403059" y="1464448"/>
                    </a:cubicBezTo>
                    <a:cubicBezTo>
                      <a:pt x="1270752" y="1519726"/>
                      <a:pt x="1175837" y="1472807"/>
                      <a:pt x="1142041" y="1333580"/>
                    </a:cubicBezTo>
                    <a:cubicBezTo>
                      <a:pt x="1130087" y="1284325"/>
                      <a:pt x="1122896" y="1233901"/>
                      <a:pt x="1115256" y="1183657"/>
                    </a:cubicBezTo>
                    <a:cubicBezTo>
                      <a:pt x="1108066" y="1136199"/>
                      <a:pt x="1135480" y="1110852"/>
                      <a:pt x="1174129" y="1088921"/>
                    </a:cubicBezTo>
                    <a:cubicBezTo>
                      <a:pt x="1261629" y="1039374"/>
                      <a:pt x="1352922" y="1010657"/>
                      <a:pt x="1449674" y="1005044"/>
                    </a:cubicBezTo>
                    <a:close/>
                    <a:moveTo>
                      <a:pt x="989" y="836352"/>
                    </a:moveTo>
                    <a:cubicBezTo>
                      <a:pt x="64985" y="883720"/>
                      <a:pt x="72625" y="949334"/>
                      <a:pt x="57884" y="1020251"/>
                    </a:cubicBezTo>
                    <a:cubicBezTo>
                      <a:pt x="47817" y="1068338"/>
                      <a:pt x="29212" y="1113818"/>
                      <a:pt x="899" y="1154624"/>
                    </a:cubicBezTo>
                    <a:cubicBezTo>
                      <a:pt x="899" y="1048564"/>
                      <a:pt x="989" y="942413"/>
                      <a:pt x="989" y="836352"/>
                    </a:cubicBezTo>
                    <a:close/>
                    <a:moveTo>
                      <a:pt x="1637403" y="575267"/>
                    </a:moveTo>
                    <a:cubicBezTo>
                      <a:pt x="1651470" y="571897"/>
                      <a:pt x="1667716" y="578616"/>
                      <a:pt x="1684659" y="595918"/>
                    </a:cubicBezTo>
                    <a:cubicBezTo>
                      <a:pt x="1752699" y="665307"/>
                      <a:pt x="1814358" y="740088"/>
                      <a:pt x="1873142" y="817387"/>
                    </a:cubicBezTo>
                    <a:cubicBezTo>
                      <a:pt x="1890938" y="840846"/>
                      <a:pt x="1888781" y="852171"/>
                      <a:pt x="1860378" y="861160"/>
                    </a:cubicBezTo>
                    <a:cubicBezTo>
                      <a:pt x="1829369" y="870957"/>
                      <a:pt x="1800876" y="888843"/>
                      <a:pt x="1767710" y="892438"/>
                    </a:cubicBezTo>
                    <a:cubicBezTo>
                      <a:pt x="1741734" y="893787"/>
                      <a:pt x="1724566" y="879316"/>
                      <a:pt x="1712972" y="859272"/>
                    </a:cubicBezTo>
                    <a:cubicBezTo>
                      <a:pt x="1677917" y="798602"/>
                      <a:pt x="1643493" y="737392"/>
                      <a:pt x="1610327" y="675643"/>
                    </a:cubicBezTo>
                    <a:cubicBezTo>
                      <a:pt x="1600529" y="657397"/>
                      <a:pt x="1595406" y="636814"/>
                      <a:pt x="1603225" y="615152"/>
                    </a:cubicBezTo>
                    <a:cubicBezTo>
                      <a:pt x="1611450" y="592097"/>
                      <a:pt x="1623337" y="578638"/>
                      <a:pt x="1637403" y="575267"/>
                    </a:cubicBezTo>
                    <a:close/>
                    <a:moveTo>
                      <a:pt x="561223" y="0"/>
                    </a:moveTo>
                    <a:cubicBezTo>
                      <a:pt x="779367" y="90"/>
                      <a:pt x="946547" y="93657"/>
                      <a:pt x="1099527" y="220481"/>
                    </a:cubicBezTo>
                    <a:cubicBezTo>
                      <a:pt x="1124963" y="241513"/>
                      <a:pt x="1127210" y="267399"/>
                      <a:pt x="1113638" y="297150"/>
                    </a:cubicBezTo>
                    <a:cubicBezTo>
                      <a:pt x="1085865" y="358000"/>
                      <a:pt x="1040744" y="403570"/>
                      <a:pt x="984927" y="437096"/>
                    </a:cubicBezTo>
                    <a:cubicBezTo>
                      <a:pt x="846419" y="520327"/>
                      <a:pt x="704405" y="597176"/>
                      <a:pt x="552685" y="654251"/>
                    </a:cubicBezTo>
                    <a:cubicBezTo>
                      <a:pt x="465050" y="687238"/>
                      <a:pt x="375347" y="692002"/>
                      <a:pt x="283937" y="668543"/>
                    </a:cubicBezTo>
                    <a:cubicBezTo>
                      <a:pt x="248523" y="659465"/>
                      <a:pt x="225424" y="639960"/>
                      <a:pt x="215357" y="605266"/>
                    </a:cubicBezTo>
                    <a:cubicBezTo>
                      <a:pt x="188033" y="511159"/>
                      <a:pt x="141564" y="425861"/>
                      <a:pt x="93927" y="341192"/>
                    </a:cubicBezTo>
                    <a:cubicBezTo>
                      <a:pt x="85028" y="325463"/>
                      <a:pt x="77119" y="312070"/>
                      <a:pt x="88803" y="291937"/>
                    </a:cubicBezTo>
                    <a:cubicBezTo>
                      <a:pt x="175719" y="142553"/>
                      <a:pt x="294723" y="36942"/>
                      <a:pt x="470353" y="6741"/>
                    </a:cubicBezTo>
                    <a:cubicBezTo>
                      <a:pt x="479161" y="5213"/>
                      <a:pt x="488059" y="3505"/>
                      <a:pt x="496958" y="2966"/>
                    </a:cubicBezTo>
                    <a:cubicBezTo>
                      <a:pt x="522394" y="1528"/>
                      <a:pt x="547831" y="629"/>
                      <a:pt x="5612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20EF1E7-FE6E-4F13-B23C-6CE194E30745}"/>
                </a:ext>
              </a:extLst>
            </p:cNvPr>
            <p:cNvGrpSpPr/>
            <p:nvPr/>
          </p:nvGrpSpPr>
          <p:grpSpPr>
            <a:xfrm>
              <a:off x="2607867" y="147896"/>
              <a:ext cx="1635745" cy="2046446"/>
              <a:chOff x="2607867" y="147896"/>
              <a:chExt cx="1635745" cy="2046446"/>
            </a:xfrm>
          </p:grpSpPr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3A0F92E5-4D35-4DA7-98D9-11BA82F44642}"/>
                  </a:ext>
                </a:extLst>
              </p:cNvPr>
              <p:cNvSpPr/>
              <p:nvPr/>
            </p:nvSpPr>
            <p:spPr>
              <a:xfrm rot="19108697">
                <a:off x="3671067" y="1788229"/>
                <a:ext cx="572545" cy="269644"/>
              </a:xfrm>
              <a:custGeom>
                <a:avLst/>
                <a:gdLst>
                  <a:gd name="connsiteX0" fmla="*/ 572545 w 572545"/>
                  <a:gd name="connsiteY0" fmla="*/ 134822 h 269644"/>
                  <a:gd name="connsiteX1" fmla="*/ 286273 w 572545"/>
                  <a:gd name="connsiteY1" fmla="*/ 269645 h 269644"/>
                  <a:gd name="connsiteX2" fmla="*/ 0 w 572545"/>
                  <a:gd name="connsiteY2" fmla="*/ 134822 h 269644"/>
                  <a:gd name="connsiteX3" fmla="*/ 286273 w 572545"/>
                  <a:gd name="connsiteY3" fmla="*/ 0 h 269644"/>
                  <a:gd name="connsiteX4" fmla="*/ 572545 w 572545"/>
                  <a:gd name="connsiteY4" fmla="*/ 134822 h 26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2545" h="269644">
                    <a:moveTo>
                      <a:pt x="572545" y="134822"/>
                    </a:moveTo>
                    <a:cubicBezTo>
                      <a:pt x="572545" y="209283"/>
                      <a:pt x="444377" y="269645"/>
                      <a:pt x="286273" y="269645"/>
                    </a:cubicBezTo>
                    <a:cubicBezTo>
                      <a:pt x="128169" y="269645"/>
                      <a:pt x="0" y="209283"/>
                      <a:pt x="0" y="134822"/>
                    </a:cubicBezTo>
                    <a:cubicBezTo>
                      <a:pt x="0" y="60362"/>
                      <a:pt x="128169" y="0"/>
                      <a:pt x="286273" y="0"/>
                    </a:cubicBezTo>
                    <a:cubicBezTo>
                      <a:pt x="444377" y="0"/>
                      <a:pt x="572545" y="60362"/>
                      <a:pt x="572545" y="134822"/>
                    </a:cubicBezTo>
                    <a:close/>
                  </a:path>
                </a:pathLst>
              </a:custGeom>
              <a:solidFill>
                <a:srgbClr val="97B6A0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05DCC66D-EF8C-4293-8564-E15B62041BE3}"/>
                  </a:ext>
                </a:extLst>
              </p:cNvPr>
              <p:cNvSpPr/>
              <p:nvPr/>
            </p:nvSpPr>
            <p:spPr>
              <a:xfrm rot="18997027">
                <a:off x="2607867" y="147896"/>
                <a:ext cx="1323095" cy="2046446"/>
              </a:xfrm>
              <a:custGeom>
                <a:avLst/>
                <a:gdLst>
                  <a:gd name="connsiteX0" fmla="*/ 282814 w 565997"/>
                  <a:gd name="connsiteY0" fmla="*/ 875435 h 875434"/>
                  <a:gd name="connsiteX1" fmla="*/ 242756 w 565997"/>
                  <a:gd name="connsiteY1" fmla="*/ 831880 h 875434"/>
                  <a:gd name="connsiteX2" fmla="*/ 8182 w 565997"/>
                  <a:gd name="connsiteY2" fmla="*/ 364674 h 875434"/>
                  <a:gd name="connsiteX3" fmla="*/ 132534 w 565997"/>
                  <a:gd name="connsiteY3" fmla="*/ 45710 h 875434"/>
                  <a:gd name="connsiteX4" fmla="*/ 430959 w 565997"/>
                  <a:gd name="connsiteY4" fmla="*/ 44399 h 875434"/>
                  <a:gd name="connsiteX5" fmla="*/ 564682 w 565997"/>
                  <a:gd name="connsiteY5" fmla="*/ 311117 h 875434"/>
                  <a:gd name="connsiteX6" fmla="*/ 415858 w 565997"/>
                  <a:gd name="connsiteY6" fmla="*/ 706557 h 875434"/>
                  <a:gd name="connsiteX7" fmla="*/ 282814 w 565997"/>
                  <a:gd name="connsiteY7" fmla="*/ 875435 h 875434"/>
                  <a:gd name="connsiteX8" fmla="*/ 283980 w 565997"/>
                  <a:gd name="connsiteY8" fmla="*/ 191329 h 875434"/>
                  <a:gd name="connsiteX9" fmla="*/ 189101 w 565997"/>
                  <a:gd name="connsiteY9" fmla="*/ 283683 h 875434"/>
                  <a:gd name="connsiteX10" fmla="*/ 281115 w 565997"/>
                  <a:gd name="connsiteY10" fmla="*/ 379241 h 875434"/>
                  <a:gd name="connsiteX11" fmla="*/ 377693 w 565997"/>
                  <a:gd name="connsiteY11" fmla="*/ 285382 h 875434"/>
                  <a:gd name="connsiteX12" fmla="*/ 283980 w 565997"/>
                  <a:gd name="connsiteY12" fmla="*/ 191329 h 8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97" h="875434">
                    <a:moveTo>
                      <a:pt x="282814" y="875435"/>
                    </a:moveTo>
                    <a:cubicBezTo>
                      <a:pt x="268733" y="860188"/>
                      <a:pt x="255089" y="846593"/>
                      <a:pt x="242756" y="831880"/>
                    </a:cubicBezTo>
                    <a:cubicBezTo>
                      <a:pt x="127678" y="694709"/>
                      <a:pt x="44987" y="540884"/>
                      <a:pt x="8182" y="364674"/>
                    </a:cubicBezTo>
                    <a:cubicBezTo>
                      <a:pt x="-20078" y="229348"/>
                      <a:pt x="25710" y="110920"/>
                      <a:pt x="132534" y="45710"/>
                    </a:cubicBezTo>
                    <a:cubicBezTo>
                      <a:pt x="230762" y="-14257"/>
                      <a:pt x="333070" y="-15762"/>
                      <a:pt x="430959" y="44399"/>
                    </a:cubicBezTo>
                    <a:cubicBezTo>
                      <a:pt x="528896" y="104462"/>
                      <a:pt x="574539" y="196282"/>
                      <a:pt x="564682" y="311117"/>
                    </a:cubicBezTo>
                    <a:cubicBezTo>
                      <a:pt x="552203" y="456348"/>
                      <a:pt x="490926" y="584390"/>
                      <a:pt x="415858" y="706557"/>
                    </a:cubicBezTo>
                    <a:cubicBezTo>
                      <a:pt x="378567" y="767203"/>
                      <a:pt x="335304" y="823383"/>
                      <a:pt x="282814" y="875435"/>
                    </a:cubicBezTo>
                    <a:close/>
                    <a:moveTo>
                      <a:pt x="283980" y="191329"/>
                    </a:moveTo>
                    <a:cubicBezTo>
                      <a:pt x="231491" y="190941"/>
                      <a:pt x="189733" y="231533"/>
                      <a:pt x="189101" y="283683"/>
                    </a:cubicBezTo>
                    <a:cubicBezTo>
                      <a:pt x="188470" y="335832"/>
                      <a:pt x="229160" y="378124"/>
                      <a:pt x="281115" y="379241"/>
                    </a:cubicBezTo>
                    <a:cubicBezTo>
                      <a:pt x="333750" y="380358"/>
                      <a:pt x="377499" y="337871"/>
                      <a:pt x="377693" y="285382"/>
                    </a:cubicBezTo>
                    <a:cubicBezTo>
                      <a:pt x="377839" y="233718"/>
                      <a:pt x="335983" y="191717"/>
                      <a:pt x="283980" y="191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98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2" name="Group 66">
            <a:extLst>
              <a:ext uri="{FF2B5EF4-FFF2-40B4-BE49-F238E27FC236}">
                <a16:creationId xmlns:a16="http://schemas.microsoft.com/office/drawing/2014/main" id="{41DC730A-D24D-4EC9-A16C-F5ED482DD58A}"/>
              </a:ext>
            </a:extLst>
          </p:cNvPr>
          <p:cNvGrpSpPr/>
          <p:nvPr/>
        </p:nvGrpSpPr>
        <p:grpSpPr>
          <a:xfrm>
            <a:off x="4581841" y="2379479"/>
            <a:ext cx="3336427" cy="2261435"/>
            <a:chOff x="8575466" y="4002385"/>
            <a:chExt cx="4090559" cy="2772587"/>
          </a:xfrm>
        </p:grpSpPr>
        <p:sp>
          <p:nvSpPr>
            <p:cNvPr id="63" name="Freeform: Shape 67">
              <a:extLst>
                <a:ext uri="{FF2B5EF4-FFF2-40B4-BE49-F238E27FC236}">
                  <a16:creationId xmlns:a16="http://schemas.microsoft.com/office/drawing/2014/main" id="{EAB137C6-F73D-47FD-BD36-153F8427F569}"/>
                </a:ext>
              </a:extLst>
            </p:cNvPr>
            <p:cNvSpPr/>
            <p:nvPr/>
          </p:nvSpPr>
          <p:spPr>
            <a:xfrm>
              <a:off x="8575466" y="4961086"/>
              <a:ext cx="1743368" cy="181388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3367" h="1813886">
                  <a:moveTo>
                    <a:pt x="1569189" y="1800667"/>
                  </a:moveTo>
                  <a:cubicBezTo>
                    <a:pt x="1568797" y="1801058"/>
                    <a:pt x="1568405" y="1801450"/>
                    <a:pt x="1568014" y="1801842"/>
                  </a:cubicBezTo>
                  <a:cubicBezTo>
                    <a:pt x="1533146" y="1827307"/>
                    <a:pt x="1454009" y="1810461"/>
                    <a:pt x="1413265" y="1809677"/>
                  </a:cubicBezTo>
                  <a:cubicBezTo>
                    <a:pt x="1282023" y="1806935"/>
                    <a:pt x="1150389" y="1800275"/>
                    <a:pt x="1019146" y="1807718"/>
                  </a:cubicBezTo>
                  <a:cubicBezTo>
                    <a:pt x="1007002" y="1808502"/>
                    <a:pt x="969784" y="1817121"/>
                    <a:pt x="959989" y="1806935"/>
                  </a:cubicBezTo>
                  <a:cubicBezTo>
                    <a:pt x="934133" y="1778336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cubicBezTo>
                    <a:pt x="1701606" y="1075896"/>
                    <a:pt x="1681234" y="1193426"/>
                    <a:pt x="1660862" y="1311348"/>
                  </a:cubicBez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1500" y="1610267"/>
                    <a:pt x="1604448" y="1652970"/>
                    <a:pt x="1597396" y="1695673"/>
                  </a:cubicBezTo>
                  <a:cubicBezTo>
                    <a:pt x="1593478" y="1723097"/>
                    <a:pt x="1593478" y="1779903"/>
                    <a:pt x="1569189" y="180066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8">
              <a:extLst>
                <a:ext uri="{FF2B5EF4-FFF2-40B4-BE49-F238E27FC236}">
                  <a16:creationId xmlns:a16="http://schemas.microsoft.com/office/drawing/2014/main" id="{D7CD17F7-213E-42C2-B62C-009791F93B3A}"/>
                </a:ext>
              </a:extLst>
            </p:cNvPr>
            <p:cNvSpPr/>
            <p:nvPr/>
          </p:nvSpPr>
          <p:spPr>
            <a:xfrm>
              <a:off x="10946163" y="4998447"/>
              <a:ext cx="1719862" cy="1770792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19861" h="1770791">
                  <a:moveTo>
                    <a:pt x="782411" y="1769183"/>
                  </a:moveTo>
                  <a:cubicBezTo>
                    <a:pt x="771441" y="1777801"/>
                    <a:pt x="721686" y="1769574"/>
                    <a:pt x="707191" y="1769574"/>
                  </a:cubicBezTo>
                  <a:cubicBezTo>
                    <a:pt x="678984" y="1769574"/>
                    <a:pt x="651168" y="1769574"/>
                    <a:pt x="622961" y="1769574"/>
                  </a:cubicBezTo>
                  <a:cubicBezTo>
                    <a:pt x="512874" y="1769574"/>
                    <a:pt x="402787" y="1769574"/>
                    <a:pt x="292309" y="1769574"/>
                  </a:cubicBezTo>
                  <a:cubicBezTo>
                    <a:pt x="286432" y="1764873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cubicBezTo>
                    <a:pt x="50" y="644808"/>
                    <a:pt x="50" y="563320"/>
                    <a:pt x="50" y="482224"/>
                  </a:cubicBez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cubicBezTo>
                    <a:pt x="375755" y="595054"/>
                    <a:pt x="435304" y="587218"/>
                    <a:pt x="494461" y="579383"/>
                  </a:cubicBez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802782" y="1752728"/>
                    <a:pt x="782411" y="1769183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9">
              <a:extLst>
                <a:ext uri="{FF2B5EF4-FFF2-40B4-BE49-F238E27FC236}">
                  <a16:creationId xmlns:a16="http://schemas.microsoft.com/office/drawing/2014/main" id="{C6F30263-947A-46EB-BC92-6C2192DC7308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70">
              <a:extLst>
                <a:ext uri="{FF2B5EF4-FFF2-40B4-BE49-F238E27FC236}">
                  <a16:creationId xmlns:a16="http://schemas.microsoft.com/office/drawing/2014/main" id="{FC162859-619C-4F6E-BBF6-E48B6D918081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71">
              <a:extLst>
                <a:ext uri="{FF2B5EF4-FFF2-40B4-BE49-F238E27FC236}">
                  <a16:creationId xmlns:a16="http://schemas.microsoft.com/office/drawing/2014/main" id="{1AEA7D22-E216-44F8-ABDD-EA983B00F7AD}"/>
                </a:ext>
              </a:extLst>
            </p:cNvPr>
            <p:cNvSpPr/>
            <p:nvPr/>
          </p:nvSpPr>
          <p:spPr>
            <a:xfrm>
              <a:off x="9562096" y="4002922"/>
              <a:ext cx="2162560" cy="1570990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72">
              <a:extLst>
                <a:ext uri="{FF2B5EF4-FFF2-40B4-BE49-F238E27FC236}">
                  <a16:creationId xmlns:a16="http://schemas.microsoft.com/office/drawing/2014/main" id="{C9C6AE0C-46B9-4761-B04D-E92A1977BBE2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73">
              <a:extLst>
                <a:ext uri="{FF2B5EF4-FFF2-40B4-BE49-F238E27FC236}">
                  <a16:creationId xmlns:a16="http://schemas.microsoft.com/office/drawing/2014/main" id="{D857F7CE-B978-423D-8997-00054AAFC5E6}"/>
                </a:ext>
              </a:extLst>
            </p:cNvPr>
            <p:cNvSpPr/>
            <p:nvPr/>
          </p:nvSpPr>
          <p:spPr>
            <a:xfrm>
              <a:off x="10288390" y="5133457"/>
              <a:ext cx="669923" cy="438780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4">
              <a:extLst>
                <a:ext uri="{FF2B5EF4-FFF2-40B4-BE49-F238E27FC236}">
                  <a16:creationId xmlns:a16="http://schemas.microsoft.com/office/drawing/2014/main" id="{CC6F2BCA-F7A9-4002-A717-4FB13786DE4F}"/>
                </a:ext>
              </a:extLst>
            </p:cNvPr>
            <p:cNvSpPr/>
            <p:nvPr/>
          </p:nvSpPr>
          <p:spPr>
            <a:xfrm>
              <a:off x="10983822" y="4477353"/>
              <a:ext cx="227225" cy="266402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5">
              <a:extLst>
                <a:ext uri="{FF2B5EF4-FFF2-40B4-BE49-F238E27FC236}">
                  <a16:creationId xmlns:a16="http://schemas.microsoft.com/office/drawing/2014/main" id="{BD8F7C9E-911B-427D-AE7F-81353BB0E672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6">
              <a:extLst>
                <a:ext uri="{FF2B5EF4-FFF2-40B4-BE49-F238E27FC236}">
                  <a16:creationId xmlns:a16="http://schemas.microsoft.com/office/drawing/2014/main" id="{BBA9E637-C103-4D00-A848-5C882BDF6BC4}"/>
                </a:ext>
              </a:extLst>
            </p:cNvPr>
            <p:cNvSpPr/>
            <p:nvPr/>
          </p:nvSpPr>
          <p:spPr>
            <a:xfrm>
              <a:off x="10038775" y="4150583"/>
              <a:ext cx="1132210" cy="477957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7">
              <a:extLst>
                <a:ext uri="{FF2B5EF4-FFF2-40B4-BE49-F238E27FC236}">
                  <a16:creationId xmlns:a16="http://schemas.microsoft.com/office/drawing/2014/main" id="{69C4E228-DA16-4EC1-B36E-EB8AAF075EC1}"/>
                </a:ext>
              </a:extLst>
            </p:cNvPr>
            <p:cNvSpPr/>
            <p:nvPr/>
          </p:nvSpPr>
          <p:spPr>
            <a:xfrm>
              <a:off x="10082756" y="4240333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8">
              <a:extLst>
                <a:ext uri="{FF2B5EF4-FFF2-40B4-BE49-F238E27FC236}">
                  <a16:creationId xmlns:a16="http://schemas.microsoft.com/office/drawing/2014/main" id="{695D3432-3C8D-40A0-A460-B6FC6FA96B9F}"/>
                </a:ext>
              </a:extLst>
            </p:cNvPr>
            <p:cNvSpPr/>
            <p:nvPr/>
          </p:nvSpPr>
          <p:spPr>
            <a:xfrm>
              <a:off x="10851013" y="4205466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9">
              <a:extLst>
                <a:ext uri="{FF2B5EF4-FFF2-40B4-BE49-F238E27FC236}">
                  <a16:creationId xmlns:a16="http://schemas.microsoft.com/office/drawing/2014/main" id="{A520BAAD-4034-494B-926E-38C7EEF9A858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80">
              <a:extLst>
                <a:ext uri="{FF2B5EF4-FFF2-40B4-BE49-F238E27FC236}">
                  <a16:creationId xmlns:a16="http://schemas.microsoft.com/office/drawing/2014/main" id="{2F4D186C-34AF-437C-825A-8786AC008402}"/>
                </a:ext>
              </a:extLst>
            </p:cNvPr>
            <p:cNvSpPr/>
            <p:nvPr/>
          </p:nvSpPr>
          <p:spPr>
            <a:xfrm>
              <a:off x="10522459" y="5576554"/>
              <a:ext cx="368262" cy="1190975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261" h="1190974">
                  <a:moveTo>
                    <a:pt x="63719" y="1189117"/>
                  </a:moveTo>
                  <a:cubicBezTo>
                    <a:pt x="57059" y="1132310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67731" y="1139362"/>
                    <a:pt x="372040" y="1190684"/>
                  </a:cubicBezTo>
                  <a:cubicBezTo>
                    <a:pt x="311708" y="1196560"/>
                    <a:pt x="141289" y="1193818"/>
                    <a:pt x="63719" y="11891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4">
              <a:extLst>
                <a:ext uri="{FF2B5EF4-FFF2-40B4-BE49-F238E27FC236}">
                  <a16:creationId xmlns:a16="http://schemas.microsoft.com/office/drawing/2014/main" id="{29A170AC-183D-4051-9479-1CD85E219871}"/>
                </a:ext>
              </a:extLst>
            </p:cNvPr>
            <p:cNvSpPr/>
            <p:nvPr/>
          </p:nvSpPr>
          <p:spPr>
            <a:xfrm>
              <a:off x="9969682" y="4494830"/>
              <a:ext cx="251589" cy="243340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82">
              <a:extLst>
                <a:ext uri="{FF2B5EF4-FFF2-40B4-BE49-F238E27FC236}">
                  <a16:creationId xmlns:a16="http://schemas.microsoft.com/office/drawing/2014/main" id="{B0827AFD-86AD-4642-A9BD-9A56706E0DC8}"/>
                </a:ext>
              </a:extLst>
            </p:cNvPr>
            <p:cNvSpPr/>
            <p:nvPr/>
          </p:nvSpPr>
          <p:spPr>
            <a:xfrm>
              <a:off x="10362506" y="4002385"/>
              <a:ext cx="556127" cy="178755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2469E86-06A3-466D-9D86-5C0BE48B0A5E}"/>
              </a:ext>
            </a:extLst>
          </p:cNvPr>
          <p:cNvGrpSpPr/>
          <p:nvPr/>
        </p:nvGrpSpPr>
        <p:grpSpPr>
          <a:xfrm>
            <a:off x="570858" y="4440788"/>
            <a:ext cx="4701071" cy="2242381"/>
            <a:chOff x="862021" y="933367"/>
            <a:chExt cx="10471821" cy="4994993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C08BF7E6-979B-4959-8B61-40AD152A7BE2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960231B7-AF0C-4AD6-8E8B-094544B520C2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278EFB2-C379-46E1-B7D8-A5E35CC74FB3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BF2C8AC-3CFC-47AB-A560-F4AB9870882A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BEBE527-9560-49F1-BBC1-F03EDDE86D2A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67318B3-0785-4E73-992A-DD69A520F313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FC579746-FBC0-481F-B46D-89E2C7226436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0EA7D0C-C84D-4AE1-BC81-D39011840C2F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47F59256-DB16-44E8-BAC7-2EA647697CB4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8373745-9F4C-468C-995F-C14668C76969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191DFD3-8190-4820-A74E-FCAFC24F73FB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F41C386-2630-49D9-B0B1-20AF705D45A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2A8D06C-1DB5-49EA-8B3D-4CB7670EF639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6D7C4832-1427-46DB-9762-C5F2D0F0AFFE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FE33E1C-A846-4864-B0FF-87D92953AF65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61EC146-67F3-41B7-80F3-B2581877977C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5C9CAD5-6911-4DFA-8581-9BA4E178C5CA}"/>
              </a:ext>
            </a:extLst>
          </p:cNvPr>
          <p:cNvGrpSpPr/>
          <p:nvPr/>
        </p:nvGrpSpPr>
        <p:grpSpPr>
          <a:xfrm>
            <a:off x="5221084" y="4786465"/>
            <a:ext cx="3185316" cy="1970637"/>
            <a:chOff x="1231461" y="2681882"/>
            <a:chExt cx="3185316" cy="197063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9CC0975-A9B1-4C80-AB98-EEEA0AB99BA7}"/>
                </a:ext>
              </a:extLst>
            </p:cNvPr>
            <p:cNvGrpSpPr/>
            <p:nvPr/>
          </p:nvGrpSpPr>
          <p:grpSpPr>
            <a:xfrm>
              <a:off x="1520961" y="3100112"/>
              <a:ext cx="1721806" cy="669712"/>
              <a:chOff x="4725119" y="2788475"/>
              <a:chExt cx="2140342" cy="832506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40E77EB-1D0B-4933-95A6-3CE1C2277D5F}"/>
                  </a:ext>
                </a:extLst>
              </p:cNvPr>
              <p:cNvGrpSpPr/>
              <p:nvPr/>
            </p:nvGrpSpPr>
            <p:grpSpPr>
              <a:xfrm>
                <a:off x="4725119" y="2858847"/>
                <a:ext cx="2140342" cy="762134"/>
                <a:chOff x="4725119" y="2858847"/>
                <a:chExt cx="2140342" cy="762134"/>
              </a:xfrm>
            </p:grpSpPr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1A47BD41-1B65-4B50-BD71-23EFF3C6827D}"/>
                    </a:ext>
                  </a:extLst>
                </p:cNvPr>
                <p:cNvSpPr/>
                <p:nvPr/>
              </p:nvSpPr>
              <p:spPr>
                <a:xfrm>
                  <a:off x="4725119" y="2858847"/>
                  <a:ext cx="2140342" cy="762134"/>
                </a:xfrm>
                <a:custGeom>
                  <a:avLst/>
                  <a:gdLst>
                    <a:gd name="connsiteX0" fmla="*/ 14972 w 2140342"/>
                    <a:gd name="connsiteY0" fmla="*/ 762123 h 762134"/>
                    <a:gd name="connsiteX1" fmla="*/ 1081 w 2140342"/>
                    <a:gd name="connsiteY1" fmla="*/ 744204 h 762134"/>
                    <a:gd name="connsiteX2" fmla="*/ 183740 w 2140342"/>
                    <a:gd name="connsiteY2" fmla="*/ 14635 h 762134"/>
                    <a:gd name="connsiteX3" fmla="*/ 202107 w 2140342"/>
                    <a:gd name="connsiteY3" fmla="*/ 0 h 762134"/>
                    <a:gd name="connsiteX4" fmla="*/ 1938351 w 2140342"/>
                    <a:gd name="connsiteY4" fmla="*/ 0 h 762134"/>
                    <a:gd name="connsiteX5" fmla="*/ 1956612 w 2140342"/>
                    <a:gd name="connsiteY5" fmla="*/ 14186 h 762134"/>
                    <a:gd name="connsiteX6" fmla="*/ 2139684 w 2140342"/>
                    <a:gd name="connsiteY6" fmla="*/ 746283 h 762134"/>
                    <a:gd name="connsiteX7" fmla="*/ 2127175 w 2140342"/>
                    <a:gd name="connsiteY7" fmla="*/ 762135 h 762134"/>
                    <a:gd name="connsiteX8" fmla="*/ 14972 w 2140342"/>
                    <a:gd name="connsiteY8" fmla="*/ 762123 h 762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0342" h="762134">
                      <a:moveTo>
                        <a:pt x="14972" y="762123"/>
                      </a:moveTo>
                      <a:cubicBezTo>
                        <a:pt x="1743" y="762123"/>
                        <a:pt x="-2167" y="757162"/>
                        <a:pt x="1081" y="744204"/>
                      </a:cubicBezTo>
                      <a:cubicBezTo>
                        <a:pt x="16083" y="684212"/>
                        <a:pt x="179334" y="32447"/>
                        <a:pt x="183740" y="14635"/>
                      </a:cubicBezTo>
                      <a:cubicBezTo>
                        <a:pt x="186917" y="1807"/>
                        <a:pt x="189126" y="0"/>
                        <a:pt x="202107" y="0"/>
                      </a:cubicBezTo>
                      <a:cubicBezTo>
                        <a:pt x="416728" y="0"/>
                        <a:pt x="1661175" y="0"/>
                        <a:pt x="1938351" y="0"/>
                      </a:cubicBezTo>
                      <a:cubicBezTo>
                        <a:pt x="1951025" y="0"/>
                        <a:pt x="1953529" y="1866"/>
                        <a:pt x="1956612" y="14186"/>
                      </a:cubicBezTo>
                      <a:cubicBezTo>
                        <a:pt x="1983496" y="121886"/>
                        <a:pt x="2129313" y="704800"/>
                        <a:pt x="2139684" y="746283"/>
                      </a:cubicBezTo>
                      <a:cubicBezTo>
                        <a:pt x="2142188" y="756300"/>
                        <a:pt x="2137451" y="762135"/>
                        <a:pt x="2127175" y="762135"/>
                      </a:cubicBezTo>
                      <a:cubicBezTo>
                        <a:pt x="1774840" y="762123"/>
                        <a:pt x="366705" y="762123"/>
                        <a:pt x="14972" y="762123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5E86B894-3E4D-4FBE-B5BD-186A8C14C5A6}"/>
                    </a:ext>
                  </a:extLst>
                </p:cNvPr>
                <p:cNvSpPr/>
                <p:nvPr/>
              </p:nvSpPr>
              <p:spPr>
                <a:xfrm>
                  <a:off x="4750926" y="2880463"/>
                  <a:ext cx="2087860" cy="718513"/>
                </a:xfrm>
                <a:custGeom>
                  <a:avLst/>
                  <a:gdLst>
                    <a:gd name="connsiteX0" fmla="*/ 14607 w 2087860"/>
                    <a:gd name="connsiteY0" fmla="*/ 718502 h 718513"/>
                    <a:gd name="connsiteX1" fmla="*/ 1047 w 2087860"/>
                    <a:gd name="connsiteY1" fmla="*/ 701599 h 718513"/>
                    <a:gd name="connsiteX2" fmla="*/ 179229 w 2087860"/>
                    <a:gd name="connsiteY2" fmla="*/ 13796 h 718513"/>
                    <a:gd name="connsiteX3" fmla="*/ 197147 w 2087860"/>
                    <a:gd name="connsiteY3" fmla="*/ 0 h 718513"/>
                    <a:gd name="connsiteX4" fmla="*/ 1890821 w 2087860"/>
                    <a:gd name="connsiteY4" fmla="*/ 0 h 718513"/>
                    <a:gd name="connsiteX5" fmla="*/ 1908634 w 2087860"/>
                    <a:gd name="connsiteY5" fmla="*/ 13383 h 718513"/>
                    <a:gd name="connsiteX6" fmla="*/ 2087217 w 2087860"/>
                    <a:gd name="connsiteY6" fmla="*/ 703572 h 718513"/>
                    <a:gd name="connsiteX7" fmla="*/ 2075015 w 2087860"/>
                    <a:gd name="connsiteY7" fmla="*/ 718514 h 718513"/>
                    <a:gd name="connsiteX8" fmla="*/ 14607 w 2087860"/>
                    <a:gd name="connsiteY8" fmla="*/ 718502 h 718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860" h="718513">
                      <a:moveTo>
                        <a:pt x="14607" y="718502"/>
                      </a:moveTo>
                      <a:cubicBezTo>
                        <a:pt x="1709" y="718502"/>
                        <a:pt x="-2107" y="713824"/>
                        <a:pt x="1047" y="701599"/>
                      </a:cubicBezTo>
                      <a:cubicBezTo>
                        <a:pt x="15682" y="645044"/>
                        <a:pt x="174929" y="30581"/>
                        <a:pt x="179229" y="13796"/>
                      </a:cubicBezTo>
                      <a:cubicBezTo>
                        <a:pt x="182323" y="1701"/>
                        <a:pt x="184485" y="0"/>
                        <a:pt x="197147" y="0"/>
                      </a:cubicBezTo>
                      <a:cubicBezTo>
                        <a:pt x="406512" y="0"/>
                        <a:pt x="1620437" y="0"/>
                        <a:pt x="1890821" y="0"/>
                      </a:cubicBezTo>
                      <a:cubicBezTo>
                        <a:pt x="1903188" y="0"/>
                        <a:pt x="1905633" y="1760"/>
                        <a:pt x="1908634" y="13383"/>
                      </a:cubicBezTo>
                      <a:cubicBezTo>
                        <a:pt x="1934856" y="114917"/>
                        <a:pt x="2077094" y="664463"/>
                        <a:pt x="2087217" y="703572"/>
                      </a:cubicBezTo>
                      <a:cubicBezTo>
                        <a:pt x="2089662" y="713009"/>
                        <a:pt x="2085043" y="718514"/>
                        <a:pt x="2075015" y="718514"/>
                      </a:cubicBezTo>
                      <a:cubicBezTo>
                        <a:pt x="1731338" y="718502"/>
                        <a:pt x="357717" y="718502"/>
                        <a:pt x="14607" y="718502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70B4D9EE-050E-48D8-8FB6-BFB9CBD37296}"/>
                    </a:ext>
                  </a:extLst>
                </p:cNvPr>
                <p:cNvSpPr/>
                <p:nvPr/>
              </p:nvSpPr>
              <p:spPr>
                <a:xfrm>
                  <a:off x="5839394" y="2880465"/>
                  <a:ext cx="377494" cy="1371"/>
                </a:xfrm>
                <a:custGeom>
                  <a:avLst/>
                  <a:gdLst>
                    <a:gd name="connsiteX0" fmla="*/ 377494 w 377494"/>
                    <a:gd name="connsiteY0" fmla="*/ 258 h 1371"/>
                    <a:gd name="connsiteX1" fmla="*/ 372486 w 377494"/>
                    <a:gd name="connsiteY1" fmla="*/ 1309 h 1371"/>
                    <a:gd name="connsiteX2" fmla="*/ 0 w 377494"/>
                    <a:gd name="connsiteY2" fmla="*/ 1274 h 1371"/>
                    <a:gd name="connsiteX3" fmla="*/ 5835 w 377494"/>
                    <a:gd name="connsiteY3" fmla="*/ 411 h 1371"/>
                    <a:gd name="connsiteX4" fmla="*/ 369828 w 377494"/>
                    <a:gd name="connsiteY4" fmla="*/ 329 h 1371"/>
                    <a:gd name="connsiteX5" fmla="*/ 377494 w 377494"/>
                    <a:gd name="connsiteY5" fmla="*/ 258 h 1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494" h="1371">
                      <a:moveTo>
                        <a:pt x="377494" y="258"/>
                      </a:moveTo>
                      <a:cubicBezTo>
                        <a:pt x="376065" y="1758"/>
                        <a:pt x="374211" y="1309"/>
                        <a:pt x="372486" y="1309"/>
                      </a:cubicBezTo>
                      <a:cubicBezTo>
                        <a:pt x="248320" y="1309"/>
                        <a:pt x="124154" y="1285"/>
                        <a:pt x="0" y="1274"/>
                      </a:cubicBezTo>
                      <a:cubicBezTo>
                        <a:pt x="1642" y="-947"/>
                        <a:pt x="3945" y="411"/>
                        <a:pt x="5835" y="411"/>
                      </a:cubicBezTo>
                      <a:cubicBezTo>
                        <a:pt x="127166" y="317"/>
                        <a:pt x="248497" y="329"/>
                        <a:pt x="369828" y="329"/>
                      </a:cubicBezTo>
                      <a:cubicBezTo>
                        <a:pt x="372391" y="317"/>
                        <a:pt x="374943" y="270"/>
                        <a:pt x="377494" y="258"/>
                      </a:cubicBezTo>
                      <a:close/>
                    </a:path>
                  </a:pathLst>
                </a:custGeom>
                <a:solidFill>
                  <a:srgbClr val="DDD9C3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880B3B96-AE1F-457F-AA8B-5D188C43A41C}"/>
                    </a:ext>
                  </a:extLst>
                </p:cNvPr>
                <p:cNvSpPr/>
                <p:nvPr/>
              </p:nvSpPr>
              <p:spPr>
                <a:xfrm>
                  <a:off x="5058414" y="2989155"/>
                  <a:ext cx="1231648" cy="320771"/>
                </a:xfrm>
                <a:custGeom>
                  <a:avLst/>
                  <a:gdLst>
                    <a:gd name="connsiteX0" fmla="*/ 895223 w 1231648"/>
                    <a:gd name="connsiteY0" fmla="*/ 128549 h 320771"/>
                    <a:gd name="connsiteX1" fmla="*/ 1198586 w 1231648"/>
                    <a:gd name="connsiteY1" fmla="*/ 128679 h 320771"/>
                    <a:gd name="connsiteX2" fmla="*/ 1217272 w 1231648"/>
                    <a:gd name="connsiteY2" fmla="*/ 235328 h 320771"/>
                    <a:gd name="connsiteX3" fmla="*/ 1230667 w 1231648"/>
                    <a:gd name="connsiteY3" fmla="*/ 316133 h 320771"/>
                    <a:gd name="connsiteX4" fmla="*/ 1231648 w 1231648"/>
                    <a:gd name="connsiteY4" fmla="*/ 318897 h 320771"/>
                    <a:gd name="connsiteX5" fmla="*/ 897078 w 1231648"/>
                    <a:gd name="connsiteY5" fmla="*/ 318885 h 320771"/>
                    <a:gd name="connsiteX6" fmla="*/ 889412 w 1231648"/>
                    <a:gd name="connsiteY6" fmla="*/ 318743 h 320771"/>
                    <a:gd name="connsiteX7" fmla="*/ 889258 w 1231648"/>
                    <a:gd name="connsiteY7" fmla="*/ 134526 h 320771"/>
                    <a:gd name="connsiteX8" fmla="*/ 895223 w 1231648"/>
                    <a:gd name="connsiteY8" fmla="*/ 128549 h 320771"/>
                    <a:gd name="connsiteX9" fmla="*/ 340445 w 1231648"/>
                    <a:gd name="connsiteY9" fmla="*/ 0 h 320771"/>
                    <a:gd name="connsiteX10" fmla="*/ 274830 w 1231648"/>
                    <a:gd name="connsiteY10" fmla="*/ 316427 h 320771"/>
                    <a:gd name="connsiteX11" fmla="*/ 273826 w 1231648"/>
                    <a:gd name="connsiteY11" fmla="*/ 320396 h 320771"/>
                    <a:gd name="connsiteX12" fmla="*/ 5178 w 1231648"/>
                    <a:gd name="connsiteY12" fmla="*/ 320443 h 320771"/>
                    <a:gd name="connsiteX13" fmla="*/ 312 w 1231648"/>
                    <a:gd name="connsiteY13" fmla="*/ 313982 h 320771"/>
                    <a:gd name="connsiteX14" fmla="*/ 77809 w 1231648"/>
                    <a:gd name="connsiteY14" fmla="*/ 7394 h 320771"/>
                    <a:gd name="connsiteX15" fmla="*/ 81943 w 1231648"/>
                    <a:gd name="connsiteY15" fmla="*/ 12 h 320771"/>
                    <a:gd name="connsiteX16" fmla="*/ 340445 w 1231648"/>
                    <a:gd name="connsiteY16" fmla="*/ 0 h 32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31648" h="320771">
                      <a:moveTo>
                        <a:pt x="895223" y="128549"/>
                      </a:moveTo>
                      <a:cubicBezTo>
                        <a:pt x="996344" y="128679"/>
                        <a:pt x="1097465" y="128667"/>
                        <a:pt x="1198586" y="128679"/>
                      </a:cubicBezTo>
                      <a:cubicBezTo>
                        <a:pt x="1204823" y="164221"/>
                        <a:pt x="1211178" y="199762"/>
                        <a:pt x="1217272" y="235328"/>
                      </a:cubicBezTo>
                      <a:cubicBezTo>
                        <a:pt x="1221891" y="262235"/>
                        <a:pt x="1226190" y="289202"/>
                        <a:pt x="1230667" y="316133"/>
                      </a:cubicBezTo>
                      <a:cubicBezTo>
                        <a:pt x="1230821" y="317078"/>
                        <a:pt x="1231317" y="317975"/>
                        <a:pt x="1231648" y="318897"/>
                      </a:cubicBezTo>
                      <a:cubicBezTo>
                        <a:pt x="1120120" y="318897"/>
                        <a:pt x="1008605" y="318885"/>
                        <a:pt x="897078" y="318885"/>
                      </a:cubicBezTo>
                      <a:cubicBezTo>
                        <a:pt x="894526" y="318885"/>
                        <a:pt x="891963" y="318790"/>
                        <a:pt x="889412" y="318743"/>
                      </a:cubicBezTo>
                      <a:cubicBezTo>
                        <a:pt x="889388" y="257333"/>
                        <a:pt x="889423" y="195935"/>
                        <a:pt x="889258" y="134526"/>
                      </a:cubicBezTo>
                      <a:cubicBezTo>
                        <a:pt x="889246" y="129860"/>
                        <a:pt x="890557" y="128549"/>
                        <a:pt x="895223" y="128549"/>
                      </a:cubicBezTo>
                      <a:close/>
                      <a:moveTo>
                        <a:pt x="340445" y="0"/>
                      </a:moveTo>
                      <a:cubicBezTo>
                        <a:pt x="339004" y="12650"/>
                        <a:pt x="284599" y="270774"/>
                        <a:pt x="274830" y="316427"/>
                      </a:cubicBezTo>
                      <a:cubicBezTo>
                        <a:pt x="274547" y="317762"/>
                        <a:pt x="274157" y="319073"/>
                        <a:pt x="273826" y="320396"/>
                      </a:cubicBezTo>
                      <a:cubicBezTo>
                        <a:pt x="271062" y="321187"/>
                        <a:pt x="23652" y="320490"/>
                        <a:pt x="5178" y="320443"/>
                      </a:cubicBezTo>
                      <a:cubicBezTo>
                        <a:pt x="713" y="320431"/>
                        <a:pt x="-704" y="318234"/>
                        <a:pt x="312" y="313982"/>
                      </a:cubicBezTo>
                      <a:cubicBezTo>
                        <a:pt x="2733" y="303848"/>
                        <a:pt x="68950" y="42676"/>
                        <a:pt x="77809" y="7394"/>
                      </a:cubicBezTo>
                      <a:cubicBezTo>
                        <a:pt x="78506" y="4618"/>
                        <a:pt x="78719" y="1429"/>
                        <a:pt x="81943" y="12"/>
                      </a:cubicBezTo>
                      <a:cubicBezTo>
                        <a:pt x="168111" y="0"/>
                        <a:pt x="254278" y="0"/>
                        <a:pt x="3404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id="{1A48E226-B22E-44F6-BCB0-AD2D8BDC56A1}"/>
                    </a:ext>
                  </a:extLst>
                </p:cNvPr>
                <p:cNvSpPr/>
                <p:nvPr/>
              </p:nvSpPr>
              <p:spPr>
                <a:xfrm>
                  <a:off x="4981371" y="2883944"/>
                  <a:ext cx="1799427" cy="709859"/>
                </a:xfrm>
                <a:custGeom>
                  <a:avLst/>
                  <a:gdLst>
                    <a:gd name="connsiteX0" fmla="*/ 1798965 w 1799427"/>
                    <a:gd name="connsiteY0" fmla="*/ 490490 h 709859"/>
                    <a:gd name="connsiteX1" fmla="*/ 1783810 w 1799427"/>
                    <a:gd name="connsiteY1" fmla="*/ 429541 h 709859"/>
                    <a:gd name="connsiteX2" fmla="*/ 1776700 w 1799427"/>
                    <a:gd name="connsiteY2" fmla="*/ 423965 h 709859"/>
                    <a:gd name="connsiteX3" fmla="*/ 425037 w 1799427"/>
                    <a:gd name="connsiteY3" fmla="*/ 423552 h 709859"/>
                    <a:gd name="connsiteX4" fmla="*/ 462339 w 1799427"/>
                    <a:gd name="connsiteY4" fmla="*/ 240079 h 709859"/>
                    <a:gd name="connsiteX5" fmla="*/ 471670 w 1799427"/>
                    <a:gd name="connsiteY5" fmla="*/ 232649 h 709859"/>
                    <a:gd name="connsiteX6" fmla="*/ 1727243 w 1799427"/>
                    <a:gd name="connsiteY6" fmla="*/ 232803 h 709859"/>
                    <a:gd name="connsiteX7" fmla="*/ 1731968 w 1799427"/>
                    <a:gd name="connsiteY7" fmla="*/ 228161 h 709859"/>
                    <a:gd name="connsiteX8" fmla="*/ 1716601 w 1799427"/>
                    <a:gd name="connsiteY8" fmla="*/ 167389 h 709859"/>
                    <a:gd name="connsiteX9" fmla="*/ 1708923 w 1799427"/>
                    <a:gd name="connsiteY9" fmla="*/ 161743 h 709859"/>
                    <a:gd name="connsiteX10" fmla="*/ 484793 w 1799427"/>
                    <a:gd name="connsiteY10" fmla="*/ 161873 h 709859"/>
                    <a:gd name="connsiteX11" fmla="*/ 480293 w 1799427"/>
                    <a:gd name="connsiteY11" fmla="*/ 156687 h 709859"/>
                    <a:gd name="connsiteX12" fmla="*/ 513247 w 1799427"/>
                    <a:gd name="connsiteY12" fmla="*/ 4256 h 709859"/>
                    <a:gd name="connsiteX13" fmla="*/ 510224 w 1799427"/>
                    <a:gd name="connsiteY13" fmla="*/ 74 h 709859"/>
                    <a:gd name="connsiteX14" fmla="*/ 444125 w 1799427"/>
                    <a:gd name="connsiteY14" fmla="*/ 110 h 709859"/>
                    <a:gd name="connsiteX15" fmla="*/ 439778 w 1799427"/>
                    <a:gd name="connsiteY15" fmla="*/ 3464 h 709859"/>
                    <a:gd name="connsiteX16" fmla="*/ 350847 w 1799427"/>
                    <a:gd name="connsiteY16" fmla="*/ 425584 h 709859"/>
                    <a:gd name="connsiteX17" fmla="*/ 84525 w 1799427"/>
                    <a:gd name="connsiteY17" fmla="*/ 424072 h 709859"/>
                    <a:gd name="connsiteX18" fmla="*/ 79423 w 1799427"/>
                    <a:gd name="connsiteY18" fmla="*/ 417599 h 709859"/>
                    <a:gd name="connsiteX19" fmla="*/ 183969 w 1799427"/>
                    <a:gd name="connsiteY19" fmla="*/ 5047 h 709859"/>
                    <a:gd name="connsiteX20" fmla="*/ 180024 w 1799427"/>
                    <a:gd name="connsiteY20" fmla="*/ 74 h 709859"/>
                    <a:gd name="connsiteX21" fmla="*/ 130462 w 1799427"/>
                    <a:gd name="connsiteY21" fmla="*/ 3 h 709859"/>
                    <a:gd name="connsiteX22" fmla="*/ 123481 w 1799427"/>
                    <a:gd name="connsiteY22" fmla="*/ 5768 h 709859"/>
                    <a:gd name="connsiteX23" fmla="*/ 0 w 1799427"/>
                    <a:gd name="connsiteY23" fmla="*/ 493974 h 709859"/>
                    <a:gd name="connsiteX24" fmla="*/ 335196 w 1799427"/>
                    <a:gd name="connsiteY24" fmla="*/ 496041 h 709859"/>
                    <a:gd name="connsiteX25" fmla="*/ 288669 w 1799427"/>
                    <a:gd name="connsiteY25" fmla="*/ 705548 h 709859"/>
                    <a:gd name="connsiteX26" fmla="*/ 292177 w 1799427"/>
                    <a:gd name="connsiteY26" fmla="*/ 709859 h 709859"/>
                    <a:gd name="connsiteX27" fmla="*/ 357615 w 1799427"/>
                    <a:gd name="connsiteY27" fmla="*/ 709835 h 709859"/>
                    <a:gd name="connsiteX28" fmla="*/ 362162 w 1799427"/>
                    <a:gd name="connsiteY28" fmla="*/ 706067 h 709859"/>
                    <a:gd name="connsiteX29" fmla="*/ 407957 w 1799427"/>
                    <a:gd name="connsiteY29" fmla="*/ 495947 h 709859"/>
                    <a:gd name="connsiteX30" fmla="*/ 1794394 w 1799427"/>
                    <a:gd name="connsiteY30" fmla="*/ 496171 h 709859"/>
                    <a:gd name="connsiteX31" fmla="*/ 1798965 w 1799427"/>
                    <a:gd name="connsiteY31" fmla="*/ 490490 h 709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99427" h="709859">
                      <a:moveTo>
                        <a:pt x="1798965" y="490490"/>
                      </a:moveTo>
                      <a:cubicBezTo>
                        <a:pt x="1793602" y="470256"/>
                        <a:pt x="1788606" y="449928"/>
                        <a:pt x="1783810" y="429541"/>
                      </a:cubicBezTo>
                      <a:cubicBezTo>
                        <a:pt x="1782795" y="425229"/>
                        <a:pt x="1780999" y="423954"/>
                        <a:pt x="1776700" y="423965"/>
                      </a:cubicBezTo>
                      <a:cubicBezTo>
                        <a:pt x="1674811" y="424072"/>
                        <a:pt x="598304" y="423540"/>
                        <a:pt x="425037" y="423552"/>
                      </a:cubicBezTo>
                      <a:cubicBezTo>
                        <a:pt x="422993" y="425029"/>
                        <a:pt x="453834" y="280570"/>
                        <a:pt x="462339" y="240079"/>
                      </a:cubicBezTo>
                      <a:cubicBezTo>
                        <a:pt x="463520" y="234456"/>
                        <a:pt x="465776" y="232626"/>
                        <a:pt x="471670" y="232649"/>
                      </a:cubicBezTo>
                      <a:cubicBezTo>
                        <a:pt x="537025" y="232862"/>
                        <a:pt x="1701694" y="232791"/>
                        <a:pt x="1727243" y="232803"/>
                      </a:cubicBezTo>
                      <a:cubicBezTo>
                        <a:pt x="1730362" y="232803"/>
                        <a:pt x="1733279" y="233157"/>
                        <a:pt x="1731968" y="228161"/>
                      </a:cubicBezTo>
                      <a:cubicBezTo>
                        <a:pt x="1726653" y="207951"/>
                        <a:pt x="1721385" y="187729"/>
                        <a:pt x="1716601" y="167389"/>
                      </a:cubicBezTo>
                      <a:cubicBezTo>
                        <a:pt x="1715455" y="162522"/>
                        <a:pt x="1713235" y="161731"/>
                        <a:pt x="1708923" y="161743"/>
                      </a:cubicBezTo>
                      <a:cubicBezTo>
                        <a:pt x="1683115" y="161861"/>
                        <a:pt x="523536" y="161778"/>
                        <a:pt x="484793" y="161873"/>
                      </a:cubicBezTo>
                      <a:cubicBezTo>
                        <a:pt x="480836" y="161885"/>
                        <a:pt x="479430" y="160692"/>
                        <a:pt x="480293" y="156687"/>
                      </a:cubicBezTo>
                      <a:cubicBezTo>
                        <a:pt x="487592" y="123272"/>
                        <a:pt x="509385" y="21607"/>
                        <a:pt x="513247" y="4256"/>
                      </a:cubicBezTo>
                      <a:cubicBezTo>
                        <a:pt x="513933" y="1196"/>
                        <a:pt x="513708" y="51"/>
                        <a:pt x="510224" y="74"/>
                      </a:cubicBezTo>
                      <a:cubicBezTo>
                        <a:pt x="488195" y="181"/>
                        <a:pt x="466166" y="145"/>
                        <a:pt x="444125" y="110"/>
                      </a:cubicBezTo>
                      <a:cubicBezTo>
                        <a:pt x="441691" y="110"/>
                        <a:pt x="440392" y="535"/>
                        <a:pt x="439778" y="3464"/>
                      </a:cubicBezTo>
                      <a:cubicBezTo>
                        <a:pt x="434841" y="27182"/>
                        <a:pt x="350847" y="425584"/>
                        <a:pt x="350847" y="425584"/>
                      </a:cubicBezTo>
                      <a:cubicBezTo>
                        <a:pt x="350847" y="425584"/>
                        <a:pt x="100058" y="424072"/>
                        <a:pt x="84525" y="424072"/>
                      </a:cubicBezTo>
                      <a:cubicBezTo>
                        <a:pt x="77734" y="424072"/>
                        <a:pt x="77781" y="424084"/>
                        <a:pt x="79423" y="417599"/>
                      </a:cubicBezTo>
                      <a:cubicBezTo>
                        <a:pt x="101227" y="331432"/>
                        <a:pt x="175725" y="36656"/>
                        <a:pt x="183969" y="5047"/>
                      </a:cubicBezTo>
                      <a:cubicBezTo>
                        <a:pt x="185115" y="677"/>
                        <a:pt x="183887" y="51"/>
                        <a:pt x="180024" y="74"/>
                      </a:cubicBezTo>
                      <a:cubicBezTo>
                        <a:pt x="163499" y="204"/>
                        <a:pt x="146975" y="322"/>
                        <a:pt x="130462" y="3"/>
                      </a:cubicBezTo>
                      <a:cubicBezTo>
                        <a:pt x="125843" y="-91"/>
                        <a:pt x="124485" y="1763"/>
                        <a:pt x="123481" y="5768"/>
                      </a:cubicBezTo>
                      <a:cubicBezTo>
                        <a:pt x="115402" y="37825"/>
                        <a:pt x="2504" y="483662"/>
                        <a:pt x="0" y="493974"/>
                      </a:cubicBezTo>
                      <a:cubicBezTo>
                        <a:pt x="77025" y="493832"/>
                        <a:pt x="335196" y="496041"/>
                        <a:pt x="335196" y="496041"/>
                      </a:cubicBezTo>
                      <a:cubicBezTo>
                        <a:pt x="335196" y="496041"/>
                        <a:pt x="293737" y="682680"/>
                        <a:pt x="288669" y="705548"/>
                      </a:cubicBezTo>
                      <a:cubicBezTo>
                        <a:pt x="287866" y="709186"/>
                        <a:pt x="288776" y="709883"/>
                        <a:pt x="292177" y="709859"/>
                      </a:cubicBezTo>
                      <a:cubicBezTo>
                        <a:pt x="313994" y="709753"/>
                        <a:pt x="335798" y="709776"/>
                        <a:pt x="357615" y="709835"/>
                      </a:cubicBezTo>
                      <a:cubicBezTo>
                        <a:pt x="360391" y="709847"/>
                        <a:pt x="361501" y="709162"/>
                        <a:pt x="362162" y="706067"/>
                      </a:cubicBezTo>
                      <a:cubicBezTo>
                        <a:pt x="366580" y="685054"/>
                        <a:pt x="407449" y="493525"/>
                        <a:pt x="407957" y="495947"/>
                      </a:cubicBezTo>
                      <a:cubicBezTo>
                        <a:pt x="411016" y="496006"/>
                        <a:pt x="1759195" y="496077"/>
                        <a:pt x="1794394" y="496171"/>
                      </a:cubicBezTo>
                      <a:cubicBezTo>
                        <a:pt x="1798741" y="496195"/>
                        <a:pt x="1800300" y="495533"/>
                        <a:pt x="1798965" y="4904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04DBB5D4-D533-488F-8911-A544968F53D3}"/>
                    </a:ext>
                  </a:extLst>
                </p:cNvPr>
                <p:cNvSpPr/>
                <p:nvPr/>
              </p:nvSpPr>
              <p:spPr>
                <a:xfrm>
                  <a:off x="6216854" y="2880463"/>
                  <a:ext cx="249115" cy="714683"/>
                </a:xfrm>
                <a:custGeom>
                  <a:avLst/>
                  <a:gdLst>
                    <a:gd name="connsiteX0" fmla="*/ 34 w 249115"/>
                    <a:gd name="connsiteY0" fmla="*/ 260 h 714683"/>
                    <a:gd name="connsiteX1" fmla="*/ 124554 w 249115"/>
                    <a:gd name="connsiteY1" fmla="*/ 0 h 714683"/>
                    <a:gd name="connsiteX2" fmla="*/ 249004 w 249115"/>
                    <a:gd name="connsiteY2" fmla="*/ 710399 h 714683"/>
                    <a:gd name="connsiteX3" fmla="*/ 245626 w 249115"/>
                    <a:gd name="connsiteY3" fmla="*/ 714498 h 714683"/>
                    <a:gd name="connsiteX4" fmla="*/ 128358 w 249115"/>
                    <a:gd name="connsiteY4" fmla="*/ 714675 h 714683"/>
                    <a:gd name="connsiteX5" fmla="*/ 120515 w 249115"/>
                    <a:gd name="connsiteY5" fmla="*/ 707907 h 714683"/>
                    <a:gd name="connsiteX6" fmla="*/ 34 w 249115"/>
                    <a:gd name="connsiteY6" fmla="*/ 260 h 714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9115" h="714683">
                      <a:moveTo>
                        <a:pt x="34" y="260"/>
                      </a:moveTo>
                      <a:cubicBezTo>
                        <a:pt x="32446" y="283"/>
                        <a:pt x="100446" y="0"/>
                        <a:pt x="124554" y="0"/>
                      </a:cubicBezTo>
                      <a:cubicBezTo>
                        <a:pt x="146005" y="149183"/>
                        <a:pt x="246488" y="695587"/>
                        <a:pt x="249004" y="710399"/>
                      </a:cubicBezTo>
                      <a:cubicBezTo>
                        <a:pt x="249441" y="712950"/>
                        <a:pt x="248649" y="714592"/>
                        <a:pt x="245626" y="714498"/>
                      </a:cubicBezTo>
                      <a:cubicBezTo>
                        <a:pt x="222474" y="713789"/>
                        <a:pt x="144280" y="714179"/>
                        <a:pt x="128358" y="714675"/>
                      </a:cubicBezTo>
                      <a:cubicBezTo>
                        <a:pt x="122771" y="714852"/>
                        <a:pt x="121294" y="712383"/>
                        <a:pt x="120515" y="707907"/>
                      </a:cubicBezTo>
                      <a:cubicBezTo>
                        <a:pt x="114290" y="671951"/>
                        <a:pt x="-2281" y="992"/>
                        <a:pt x="34" y="26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61BA47C-36F8-4F9B-87F3-E297FA6B89D6}"/>
                  </a:ext>
                </a:extLst>
              </p:cNvPr>
              <p:cNvGrpSpPr/>
              <p:nvPr/>
            </p:nvGrpSpPr>
            <p:grpSpPr>
              <a:xfrm>
                <a:off x="5110394" y="3093409"/>
                <a:ext cx="302806" cy="401364"/>
                <a:chOff x="5110394" y="3093409"/>
                <a:chExt cx="302806" cy="401364"/>
              </a:xfrm>
            </p:grpSpPr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DD3E4A51-6C7D-40B6-8D94-34C17FF846C7}"/>
                    </a:ext>
                  </a:extLst>
                </p:cNvPr>
                <p:cNvSpPr/>
                <p:nvPr/>
              </p:nvSpPr>
              <p:spPr>
                <a:xfrm>
                  <a:off x="5110394" y="3093409"/>
                  <a:ext cx="302806" cy="401364"/>
                </a:xfrm>
                <a:custGeom>
                  <a:avLst/>
                  <a:gdLst>
                    <a:gd name="connsiteX0" fmla="*/ 298128 w 302806"/>
                    <a:gd name="connsiteY0" fmla="*/ 114218 h 401364"/>
                    <a:gd name="connsiteX1" fmla="*/ 243605 w 302806"/>
                    <a:gd name="connsiteY1" fmla="*/ 31488 h 401364"/>
                    <a:gd name="connsiteX2" fmla="*/ 126361 w 302806"/>
                    <a:gd name="connsiteY2" fmla="*/ 2100 h 401364"/>
                    <a:gd name="connsiteX3" fmla="*/ 32516 w 302806"/>
                    <a:gd name="connsiteY3" fmla="*/ 57285 h 401364"/>
                    <a:gd name="connsiteX4" fmla="*/ 1368 w 302806"/>
                    <a:gd name="connsiteY4" fmla="*/ 173041 h 401364"/>
                    <a:gd name="connsiteX5" fmla="*/ 9423 w 302806"/>
                    <a:gd name="connsiteY5" fmla="*/ 204082 h 401364"/>
                    <a:gd name="connsiteX6" fmla="*/ 32362 w 302806"/>
                    <a:gd name="connsiteY6" fmla="*/ 245258 h 401364"/>
                    <a:gd name="connsiteX7" fmla="*/ 38670 w 302806"/>
                    <a:gd name="connsiteY7" fmla="*/ 252109 h 401364"/>
                    <a:gd name="connsiteX8" fmla="*/ 87110 w 302806"/>
                    <a:gd name="connsiteY8" fmla="*/ 307235 h 401364"/>
                    <a:gd name="connsiteX9" fmla="*/ 143310 w 302806"/>
                    <a:gd name="connsiteY9" fmla="*/ 395103 h 401364"/>
                    <a:gd name="connsiteX10" fmla="*/ 150232 w 302806"/>
                    <a:gd name="connsiteY10" fmla="*/ 401363 h 401364"/>
                    <a:gd name="connsiteX11" fmla="*/ 157201 w 302806"/>
                    <a:gd name="connsiteY11" fmla="*/ 395008 h 401364"/>
                    <a:gd name="connsiteX12" fmla="*/ 168068 w 302806"/>
                    <a:gd name="connsiteY12" fmla="*/ 376358 h 401364"/>
                    <a:gd name="connsiteX13" fmla="*/ 171860 w 302806"/>
                    <a:gd name="connsiteY13" fmla="*/ 372093 h 401364"/>
                    <a:gd name="connsiteX14" fmla="*/ 181711 w 302806"/>
                    <a:gd name="connsiteY14" fmla="*/ 356053 h 401364"/>
                    <a:gd name="connsiteX15" fmla="*/ 260189 w 302806"/>
                    <a:gd name="connsiteY15" fmla="*/ 259550 h 401364"/>
                    <a:gd name="connsiteX16" fmla="*/ 269815 w 302806"/>
                    <a:gd name="connsiteY16" fmla="*/ 246510 h 401364"/>
                    <a:gd name="connsiteX17" fmla="*/ 271847 w 302806"/>
                    <a:gd name="connsiteY17" fmla="*/ 243982 h 401364"/>
                    <a:gd name="connsiteX18" fmla="*/ 301719 w 302806"/>
                    <a:gd name="connsiteY18" fmla="*/ 172119 h 401364"/>
                    <a:gd name="connsiteX19" fmla="*/ 298128 w 302806"/>
                    <a:gd name="connsiteY19" fmla="*/ 114218 h 401364"/>
                    <a:gd name="connsiteX20" fmla="*/ 150398 w 302806"/>
                    <a:gd name="connsiteY20" fmla="*/ 200420 h 401364"/>
                    <a:gd name="connsiteX21" fmla="*/ 105182 w 302806"/>
                    <a:gd name="connsiteY21" fmla="*/ 154709 h 401364"/>
                    <a:gd name="connsiteX22" fmla="*/ 152536 w 302806"/>
                    <a:gd name="connsiteY22" fmla="*/ 109221 h 401364"/>
                    <a:gd name="connsiteX23" fmla="*/ 196582 w 302806"/>
                    <a:gd name="connsiteY23" fmla="*/ 155027 h 401364"/>
                    <a:gd name="connsiteX24" fmla="*/ 150398 w 302806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06" h="401364">
                      <a:moveTo>
                        <a:pt x="298128" y="114218"/>
                      </a:moveTo>
                      <a:cubicBezTo>
                        <a:pt x="289234" y="80518"/>
                        <a:pt x="270654" y="53209"/>
                        <a:pt x="243605" y="31488"/>
                      </a:cubicBezTo>
                      <a:cubicBezTo>
                        <a:pt x="208500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0" y="219048"/>
                        <a:pt x="23231" y="232360"/>
                        <a:pt x="32362" y="245258"/>
                      </a:cubicBezTo>
                      <a:cubicBezTo>
                        <a:pt x="34464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0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9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69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6" y="198554"/>
                        <a:pt x="301719" y="172119"/>
                      </a:cubicBezTo>
                      <a:cubicBezTo>
                        <a:pt x="303833" y="152618"/>
                        <a:pt x="302983" y="133294"/>
                        <a:pt x="298128" y="114218"/>
                      </a:cubicBezTo>
                      <a:close/>
                      <a:moveTo>
                        <a:pt x="150398" y="200420"/>
                      </a:moveTo>
                      <a:cubicBezTo>
                        <a:pt x="125333" y="200326"/>
                        <a:pt x="105099" y="179998"/>
                        <a:pt x="105182" y="154709"/>
                      </a:cubicBezTo>
                      <a:cubicBezTo>
                        <a:pt x="105265" y="128285"/>
                        <a:pt x="127400" y="108347"/>
                        <a:pt x="152536" y="109221"/>
                      </a:cubicBezTo>
                      <a:cubicBezTo>
                        <a:pt x="176691" y="110072"/>
                        <a:pt x="196653" y="130128"/>
                        <a:pt x="196582" y="155027"/>
                      </a:cubicBezTo>
                      <a:cubicBezTo>
                        <a:pt x="196511" y="180565"/>
                        <a:pt x="176195" y="200527"/>
                        <a:pt x="150398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8744C84A-1830-44C4-B5C1-502BD0F8B0AD}"/>
                    </a:ext>
                  </a:extLst>
                </p:cNvPr>
                <p:cNvSpPr/>
                <p:nvPr/>
              </p:nvSpPr>
              <p:spPr>
                <a:xfrm>
                  <a:off x="5121599" y="3105020"/>
                  <a:ext cx="280457" cy="371373"/>
                </a:xfrm>
                <a:custGeom>
                  <a:avLst/>
                  <a:gdLst>
                    <a:gd name="connsiteX0" fmla="*/ 276435 w 280457"/>
                    <a:gd name="connsiteY0" fmla="*/ 108785 h 371373"/>
                    <a:gd name="connsiteX1" fmla="*/ 115227 w 280457"/>
                    <a:gd name="connsiteY1" fmla="*/ 2053 h 371373"/>
                    <a:gd name="connsiteX2" fmla="*/ 711 w 280457"/>
                    <a:gd name="connsiteY2" fmla="*/ 152111 h 371373"/>
                    <a:gd name="connsiteX3" fmla="*/ 41545 w 280457"/>
                    <a:gd name="connsiteY3" fmla="*/ 239246 h 371373"/>
                    <a:gd name="connsiteX4" fmla="*/ 108033 w 280457"/>
                    <a:gd name="connsiteY4" fmla="*/ 320913 h 371373"/>
                    <a:gd name="connsiteX5" fmla="*/ 138567 w 280457"/>
                    <a:gd name="connsiteY5" fmla="*/ 371374 h 371373"/>
                    <a:gd name="connsiteX6" fmla="*/ 140551 w 280457"/>
                    <a:gd name="connsiteY6" fmla="*/ 369814 h 371373"/>
                    <a:gd name="connsiteX7" fmla="*/ 240101 w 280457"/>
                    <a:gd name="connsiteY7" fmla="*/ 238242 h 371373"/>
                    <a:gd name="connsiteX8" fmla="*/ 276435 w 280457"/>
                    <a:gd name="connsiteY8" fmla="*/ 108785 h 371373"/>
                    <a:gd name="connsiteX9" fmla="*/ 139571 w 280457"/>
                    <a:gd name="connsiteY9" fmla="*/ 200303 h 371373"/>
                    <a:gd name="connsiteX10" fmla="*/ 82626 w 280457"/>
                    <a:gd name="connsiteY10" fmla="*/ 143417 h 371373"/>
                    <a:gd name="connsiteX11" fmla="*/ 139819 w 280457"/>
                    <a:gd name="connsiteY11" fmla="*/ 86153 h 371373"/>
                    <a:gd name="connsiteX12" fmla="*/ 196858 w 280457"/>
                    <a:gd name="connsiteY12" fmla="*/ 143063 h 371373"/>
                    <a:gd name="connsiteX13" fmla="*/ 139571 w 280457"/>
                    <a:gd name="connsiteY13" fmla="*/ 200303 h 37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57" h="371373">
                      <a:moveTo>
                        <a:pt x="276435" y="108785"/>
                      </a:moveTo>
                      <a:cubicBezTo>
                        <a:pt x="259650" y="35032"/>
                        <a:pt x="189984" y="-10420"/>
                        <a:pt x="115227" y="2053"/>
                      </a:cubicBezTo>
                      <a:cubicBezTo>
                        <a:pt x="44072" y="13924"/>
                        <a:pt x="-6659" y="80779"/>
                        <a:pt x="711" y="152111"/>
                      </a:cubicBezTo>
                      <a:cubicBezTo>
                        <a:pt x="4219" y="186105"/>
                        <a:pt x="17838" y="215008"/>
                        <a:pt x="41545" y="239246"/>
                      </a:cubicBezTo>
                      <a:cubicBezTo>
                        <a:pt x="66196" y="264465"/>
                        <a:pt x="88343" y="291679"/>
                        <a:pt x="108033" y="320913"/>
                      </a:cubicBezTo>
                      <a:cubicBezTo>
                        <a:pt x="119066" y="337296"/>
                        <a:pt x="129153" y="354258"/>
                        <a:pt x="138567" y="371374"/>
                      </a:cubicBezTo>
                      <a:cubicBezTo>
                        <a:pt x="140008" y="371338"/>
                        <a:pt x="140185" y="370488"/>
                        <a:pt x="140551" y="369814"/>
                      </a:cubicBezTo>
                      <a:cubicBezTo>
                        <a:pt x="167494" y="321232"/>
                        <a:pt x="201276" y="277954"/>
                        <a:pt x="240101" y="238242"/>
                      </a:cubicBezTo>
                      <a:cubicBezTo>
                        <a:pt x="275466" y="202063"/>
                        <a:pt x="287620" y="157957"/>
                        <a:pt x="276435" y="108785"/>
                      </a:cubicBezTo>
                      <a:close/>
                      <a:moveTo>
                        <a:pt x="139571" y="200303"/>
                      </a:moveTo>
                      <a:cubicBezTo>
                        <a:pt x="106592" y="200267"/>
                        <a:pt x="82780" y="173880"/>
                        <a:pt x="82626" y="143417"/>
                      </a:cubicBezTo>
                      <a:cubicBezTo>
                        <a:pt x="82461" y="111797"/>
                        <a:pt x="108246" y="86141"/>
                        <a:pt x="139819" y="86153"/>
                      </a:cubicBezTo>
                      <a:cubicBezTo>
                        <a:pt x="170943" y="86165"/>
                        <a:pt x="197189" y="112116"/>
                        <a:pt x="196858" y="143063"/>
                      </a:cubicBezTo>
                      <a:cubicBezTo>
                        <a:pt x="196516" y="175238"/>
                        <a:pt x="171676" y="200338"/>
                        <a:pt x="139571" y="2003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BFAA3C5D-2E62-41BC-8AA7-1D5B8F3CCB89}"/>
                  </a:ext>
                </a:extLst>
              </p:cNvPr>
              <p:cNvGrpSpPr/>
              <p:nvPr/>
            </p:nvGrpSpPr>
            <p:grpSpPr>
              <a:xfrm>
                <a:off x="5605440" y="2788475"/>
                <a:ext cx="302812" cy="401364"/>
                <a:chOff x="5605440" y="2788475"/>
                <a:chExt cx="302812" cy="401364"/>
              </a:xfrm>
            </p:grpSpPr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752A5A67-5556-45AB-98C9-91C29BE0D64E}"/>
                    </a:ext>
                  </a:extLst>
                </p:cNvPr>
                <p:cNvSpPr/>
                <p:nvPr/>
              </p:nvSpPr>
              <p:spPr>
                <a:xfrm>
                  <a:off x="5605440" y="2788475"/>
                  <a:ext cx="302812" cy="401364"/>
                </a:xfrm>
                <a:custGeom>
                  <a:avLst/>
                  <a:gdLst>
                    <a:gd name="connsiteX0" fmla="*/ 298140 w 302812"/>
                    <a:gd name="connsiteY0" fmla="*/ 114218 h 401364"/>
                    <a:gd name="connsiteX1" fmla="*/ 243616 w 302812"/>
                    <a:gd name="connsiteY1" fmla="*/ 31488 h 401364"/>
                    <a:gd name="connsiteX2" fmla="*/ 126361 w 302812"/>
                    <a:gd name="connsiteY2" fmla="*/ 2100 h 401364"/>
                    <a:gd name="connsiteX3" fmla="*/ 32516 w 302812"/>
                    <a:gd name="connsiteY3" fmla="*/ 57285 h 401364"/>
                    <a:gd name="connsiteX4" fmla="*/ 1368 w 302812"/>
                    <a:gd name="connsiteY4" fmla="*/ 173041 h 401364"/>
                    <a:gd name="connsiteX5" fmla="*/ 9423 w 302812"/>
                    <a:gd name="connsiteY5" fmla="*/ 204082 h 401364"/>
                    <a:gd name="connsiteX6" fmla="*/ 32362 w 302812"/>
                    <a:gd name="connsiteY6" fmla="*/ 245258 h 401364"/>
                    <a:gd name="connsiteX7" fmla="*/ 38670 w 302812"/>
                    <a:gd name="connsiteY7" fmla="*/ 252109 h 401364"/>
                    <a:gd name="connsiteX8" fmla="*/ 87110 w 302812"/>
                    <a:gd name="connsiteY8" fmla="*/ 307235 h 401364"/>
                    <a:gd name="connsiteX9" fmla="*/ 143310 w 302812"/>
                    <a:gd name="connsiteY9" fmla="*/ 395103 h 401364"/>
                    <a:gd name="connsiteX10" fmla="*/ 150232 w 302812"/>
                    <a:gd name="connsiteY10" fmla="*/ 401363 h 401364"/>
                    <a:gd name="connsiteX11" fmla="*/ 157201 w 302812"/>
                    <a:gd name="connsiteY11" fmla="*/ 395008 h 401364"/>
                    <a:gd name="connsiteX12" fmla="*/ 168068 w 302812"/>
                    <a:gd name="connsiteY12" fmla="*/ 376358 h 401364"/>
                    <a:gd name="connsiteX13" fmla="*/ 171860 w 302812"/>
                    <a:gd name="connsiteY13" fmla="*/ 372093 h 401364"/>
                    <a:gd name="connsiteX14" fmla="*/ 181711 w 302812"/>
                    <a:gd name="connsiteY14" fmla="*/ 356053 h 401364"/>
                    <a:gd name="connsiteX15" fmla="*/ 260188 w 302812"/>
                    <a:gd name="connsiteY15" fmla="*/ 259550 h 401364"/>
                    <a:gd name="connsiteX16" fmla="*/ 269815 w 302812"/>
                    <a:gd name="connsiteY16" fmla="*/ 246510 h 401364"/>
                    <a:gd name="connsiteX17" fmla="*/ 271847 w 302812"/>
                    <a:gd name="connsiteY17" fmla="*/ 243982 h 401364"/>
                    <a:gd name="connsiteX18" fmla="*/ 301719 w 302812"/>
                    <a:gd name="connsiteY18" fmla="*/ 172119 h 401364"/>
                    <a:gd name="connsiteX19" fmla="*/ 298140 w 302812"/>
                    <a:gd name="connsiteY19" fmla="*/ 114218 h 401364"/>
                    <a:gd name="connsiteX20" fmla="*/ 150398 w 302812"/>
                    <a:gd name="connsiteY20" fmla="*/ 200420 h 401364"/>
                    <a:gd name="connsiteX21" fmla="*/ 105182 w 302812"/>
                    <a:gd name="connsiteY21" fmla="*/ 154709 h 401364"/>
                    <a:gd name="connsiteX22" fmla="*/ 152535 w 302812"/>
                    <a:gd name="connsiteY22" fmla="*/ 109221 h 401364"/>
                    <a:gd name="connsiteX23" fmla="*/ 196582 w 302812"/>
                    <a:gd name="connsiteY23" fmla="*/ 155027 h 401364"/>
                    <a:gd name="connsiteX24" fmla="*/ 150398 w 302812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12" h="401364">
                      <a:moveTo>
                        <a:pt x="298140" y="114218"/>
                      </a:moveTo>
                      <a:cubicBezTo>
                        <a:pt x="289246" y="80518"/>
                        <a:pt x="270666" y="53210"/>
                        <a:pt x="243616" y="31488"/>
                      </a:cubicBezTo>
                      <a:cubicBezTo>
                        <a:pt x="208512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0" y="219048"/>
                        <a:pt x="23231" y="232360"/>
                        <a:pt x="32362" y="245258"/>
                      </a:cubicBezTo>
                      <a:cubicBezTo>
                        <a:pt x="34464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0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8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70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6" y="198554"/>
                        <a:pt x="301719" y="172119"/>
                      </a:cubicBezTo>
                      <a:cubicBezTo>
                        <a:pt x="303845" y="152618"/>
                        <a:pt x="302983" y="133294"/>
                        <a:pt x="298140" y="114218"/>
                      </a:cubicBezTo>
                      <a:close/>
                      <a:moveTo>
                        <a:pt x="150398" y="200420"/>
                      </a:moveTo>
                      <a:cubicBezTo>
                        <a:pt x="125333" y="200326"/>
                        <a:pt x="105099" y="179998"/>
                        <a:pt x="105182" y="154709"/>
                      </a:cubicBezTo>
                      <a:cubicBezTo>
                        <a:pt x="105265" y="128285"/>
                        <a:pt x="127400" y="108347"/>
                        <a:pt x="152535" y="109221"/>
                      </a:cubicBezTo>
                      <a:cubicBezTo>
                        <a:pt x="176691" y="110072"/>
                        <a:pt x="196653" y="130128"/>
                        <a:pt x="196582" y="155027"/>
                      </a:cubicBezTo>
                      <a:cubicBezTo>
                        <a:pt x="196511" y="180565"/>
                        <a:pt x="176206" y="200527"/>
                        <a:pt x="150398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B16E4754-D3C5-4CD2-8F4F-1016B81F5935}"/>
                    </a:ext>
                  </a:extLst>
                </p:cNvPr>
                <p:cNvSpPr/>
                <p:nvPr/>
              </p:nvSpPr>
              <p:spPr>
                <a:xfrm>
                  <a:off x="5616644" y="2800094"/>
                  <a:ext cx="280468" cy="371377"/>
                </a:xfrm>
                <a:custGeom>
                  <a:avLst/>
                  <a:gdLst>
                    <a:gd name="connsiteX0" fmla="*/ 276446 w 280468"/>
                    <a:gd name="connsiteY0" fmla="*/ 108776 h 371377"/>
                    <a:gd name="connsiteX1" fmla="*/ 115227 w 280468"/>
                    <a:gd name="connsiteY1" fmla="*/ 2057 h 371377"/>
                    <a:gd name="connsiteX2" fmla="*/ 711 w 280468"/>
                    <a:gd name="connsiteY2" fmla="*/ 152114 h 371377"/>
                    <a:gd name="connsiteX3" fmla="*/ 41545 w 280468"/>
                    <a:gd name="connsiteY3" fmla="*/ 239250 h 371377"/>
                    <a:gd name="connsiteX4" fmla="*/ 108033 w 280468"/>
                    <a:gd name="connsiteY4" fmla="*/ 320917 h 371377"/>
                    <a:gd name="connsiteX5" fmla="*/ 138567 w 280468"/>
                    <a:gd name="connsiteY5" fmla="*/ 371377 h 371377"/>
                    <a:gd name="connsiteX6" fmla="*/ 140551 w 280468"/>
                    <a:gd name="connsiteY6" fmla="*/ 369818 h 371377"/>
                    <a:gd name="connsiteX7" fmla="*/ 240101 w 280468"/>
                    <a:gd name="connsiteY7" fmla="*/ 238246 h 371377"/>
                    <a:gd name="connsiteX8" fmla="*/ 276446 w 280468"/>
                    <a:gd name="connsiteY8" fmla="*/ 108776 h 371377"/>
                    <a:gd name="connsiteX9" fmla="*/ 139583 w 280468"/>
                    <a:gd name="connsiteY9" fmla="*/ 200294 h 371377"/>
                    <a:gd name="connsiteX10" fmla="*/ 82638 w 280468"/>
                    <a:gd name="connsiteY10" fmla="*/ 143409 h 371377"/>
                    <a:gd name="connsiteX11" fmla="*/ 139831 w 280468"/>
                    <a:gd name="connsiteY11" fmla="*/ 86145 h 371377"/>
                    <a:gd name="connsiteX12" fmla="*/ 196870 w 280468"/>
                    <a:gd name="connsiteY12" fmla="*/ 143054 h 371377"/>
                    <a:gd name="connsiteX13" fmla="*/ 139583 w 280468"/>
                    <a:gd name="connsiteY13" fmla="*/ 200294 h 371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68" h="371377">
                      <a:moveTo>
                        <a:pt x="276446" y="108776"/>
                      </a:moveTo>
                      <a:cubicBezTo>
                        <a:pt x="259650" y="35023"/>
                        <a:pt x="189984" y="-10429"/>
                        <a:pt x="115227" y="2057"/>
                      </a:cubicBezTo>
                      <a:cubicBezTo>
                        <a:pt x="44072" y="13927"/>
                        <a:pt x="-6659" y="80782"/>
                        <a:pt x="711" y="152114"/>
                      </a:cubicBezTo>
                      <a:cubicBezTo>
                        <a:pt x="4219" y="186108"/>
                        <a:pt x="17838" y="215012"/>
                        <a:pt x="41545" y="239250"/>
                      </a:cubicBezTo>
                      <a:cubicBezTo>
                        <a:pt x="66196" y="264468"/>
                        <a:pt x="88343" y="291683"/>
                        <a:pt x="108033" y="320917"/>
                      </a:cubicBezTo>
                      <a:cubicBezTo>
                        <a:pt x="119066" y="337300"/>
                        <a:pt x="129153" y="354262"/>
                        <a:pt x="138567" y="371377"/>
                      </a:cubicBezTo>
                      <a:cubicBezTo>
                        <a:pt x="140008" y="371342"/>
                        <a:pt x="140185" y="370491"/>
                        <a:pt x="140551" y="369818"/>
                      </a:cubicBezTo>
                      <a:cubicBezTo>
                        <a:pt x="167494" y="321236"/>
                        <a:pt x="201276" y="277957"/>
                        <a:pt x="240101" y="238246"/>
                      </a:cubicBezTo>
                      <a:cubicBezTo>
                        <a:pt x="275478" y="202066"/>
                        <a:pt x="287632" y="157949"/>
                        <a:pt x="276446" y="108776"/>
                      </a:cubicBezTo>
                      <a:close/>
                      <a:moveTo>
                        <a:pt x="139583" y="200294"/>
                      </a:moveTo>
                      <a:cubicBezTo>
                        <a:pt x="106604" y="200259"/>
                        <a:pt x="82792" y="173871"/>
                        <a:pt x="82638" y="143409"/>
                      </a:cubicBezTo>
                      <a:cubicBezTo>
                        <a:pt x="82473" y="111788"/>
                        <a:pt x="108258" y="86133"/>
                        <a:pt x="139831" y="86145"/>
                      </a:cubicBezTo>
                      <a:cubicBezTo>
                        <a:pt x="170955" y="86157"/>
                        <a:pt x="197201" y="112107"/>
                        <a:pt x="196870" y="143054"/>
                      </a:cubicBezTo>
                      <a:cubicBezTo>
                        <a:pt x="196528" y="175230"/>
                        <a:pt x="171687" y="200330"/>
                        <a:pt x="139583" y="2002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6333B7C6-B73A-45AE-A90D-8D5F391D4584}"/>
                  </a:ext>
                </a:extLst>
              </p:cNvPr>
              <p:cNvGrpSpPr/>
              <p:nvPr/>
            </p:nvGrpSpPr>
            <p:grpSpPr>
              <a:xfrm>
                <a:off x="6277840" y="2880466"/>
                <a:ext cx="302803" cy="401364"/>
                <a:chOff x="6277840" y="2880466"/>
                <a:chExt cx="302803" cy="401364"/>
              </a:xfrm>
            </p:grpSpPr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617A8808-93A4-4BD4-8D01-A448E2133FEB}"/>
                    </a:ext>
                  </a:extLst>
                </p:cNvPr>
                <p:cNvSpPr/>
                <p:nvPr/>
              </p:nvSpPr>
              <p:spPr>
                <a:xfrm>
                  <a:off x="6277840" y="2880466"/>
                  <a:ext cx="302803" cy="401364"/>
                </a:xfrm>
                <a:custGeom>
                  <a:avLst/>
                  <a:gdLst>
                    <a:gd name="connsiteX0" fmla="*/ 298128 w 302803"/>
                    <a:gd name="connsiteY0" fmla="*/ 114218 h 401364"/>
                    <a:gd name="connsiteX1" fmla="*/ 243605 w 302803"/>
                    <a:gd name="connsiteY1" fmla="*/ 31488 h 401364"/>
                    <a:gd name="connsiteX2" fmla="*/ 126361 w 302803"/>
                    <a:gd name="connsiteY2" fmla="*/ 2100 h 401364"/>
                    <a:gd name="connsiteX3" fmla="*/ 32516 w 302803"/>
                    <a:gd name="connsiteY3" fmla="*/ 57285 h 401364"/>
                    <a:gd name="connsiteX4" fmla="*/ 1368 w 302803"/>
                    <a:gd name="connsiteY4" fmla="*/ 173041 h 401364"/>
                    <a:gd name="connsiteX5" fmla="*/ 9423 w 302803"/>
                    <a:gd name="connsiteY5" fmla="*/ 204082 h 401364"/>
                    <a:gd name="connsiteX6" fmla="*/ 32362 w 302803"/>
                    <a:gd name="connsiteY6" fmla="*/ 245258 h 401364"/>
                    <a:gd name="connsiteX7" fmla="*/ 38670 w 302803"/>
                    <a:gd name="connsiteY7" fmla="*/ 252109 h 401364"/>
                    <a:gd name="connsiteX8" fmla="*/ 87110 w 302803"/>
                    <a:gd name="connsiteY8" fmla="*/ 307235 h 401364"/>
                    <a:gd name="connsiteX9" fmla="*/ 143311 w 302803"/>
                    <a:gd name="connsiteY9" fmla="*/ 395103 h 401364"/>
                    <a:gd name="connsiteX10" fmla="*/ 150232 w 302803"/>
                    <a:gd name="connsiteY10" fmla="*/ 401363 h 401364"/>
                    <a:gd name="connsiteX11" fmla="*/ 157201 w 302803"/>
                    <a:gd name="connsiteY11" fmla="*/ 395008 h 401364"/>
                    <a:gd name="connsiteX12" fmla="*/ 168068 w 302803"/>
                    <a:gd name="connsiteY12" fmla="*/ 376358 h 401364"/>
                    <a:gd name="connsiteX13" fmla="*/ 171860 w 302803"/>
                    <a:gd name="connsiteY13" fmla="*/ 372093 h 401364"/>
                    <a:gd name="connsiteX14" fmla="*/ 181711 w 302803"/>
                    <a:gd name="connsiteY14" fmla="*/ 356053 h 401364"/>
                    <a:gd name="connsiteX15" fmla="*/ 260188 w 302803"/>
                    <a:gd name="connsiteY15" fmla="*/ 259550 h 401364"/>
                    <a:gd name="connsiteX16" fmla="*/ 269815 w 302803"/>
                    <a:gd name="connsiteY16" fmla="*/ 246510 h 401364"/>
                    <a:gd name="connsiteX17" fmla="*/ 271847 w 302803"/>
                    <a:gd name="connsiteY17" fmla="*/ 243982 h 401364"/>
                    <a:gd name="connsiteX18" fmla="*/ 301719 w 302803"/>
                    <a:gd name="connsiteY18" fmla="*/ 172119 h 401364"/>
                    <a:gd name="connsiteX19" fmla="*/ 298128 w 302803"/>
                    <a:gd name="connsiteY19" fmla="*/ 114218 h 401364"/>
                    <a:gd name="connsiteX20" fmla="*/ 150386 w 302803"/>
                    <a:gd name="connsiteY20" fmla="*/ 200420 h 401364"/>
                    <a:gd name="connsiteX21" fmla="*/ 105170 w 302803"/>
                    <a:gd name="connsiteY21" fmla="*/ 154709 h 401364"/>
                    <a:gd name="connsiteX22" fmla="*/ 152524 w 302803"/>
                    <a:gd name="connsiteY22" fmla="*/ 109221 h 401364"/>
                    <a:gd name="connsiteX23" fmla="*/ 196570 w 302803"/>
                    <a:gd name="connsiteY23" fmla="*/ 155027 h 401364"/>
                    <a:gd name="connsiteX24" fmla="*/ 150386 w 302803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03" h="401364">
                      <a:moveTo>
                        <a:pt x="298128" y="114218"/>
                      </a:moveTo>
                      <a:cubicBezTo>
                        <a:pt x="289234" y="80518"/>
                        <a:pt x="270654" y="53209"/>
                        <a:pt x="243605" y="31488"/>
                      </a:cubicBezTo>
                      <a:cubicBezTo>
                        <a:pt x="208500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1" y="219048"/>
                        <a:pt x="23231" y="232360"/>
                        <a:pt x="32362" y="245258"/>
                      </a:cubicBezTo>
                      <a:cubicBezTo>
                        <a:pt x="34465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1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8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70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7" y="198554"/>
                        <a:pt x="301719" y="172119"/>
                      </a:cubicBezTo>
                      <a:cubicBezTo>
                        <a:pt x="303833" y="152618"/>
                        <a:pt x="302971" y="133294"/>
                        <a:pt x="298128" y="114218"/>
                      </a:cubicBezTo>
                      <a:close/>
                      <a:moveTo>
                        <a:pt x="150386" y="200420"/>
                      </a:moveTo>
                      <a:cubicBezTo>
                        <a:pt x="125321" y="200326"/>
                        <a:pt x="105087" y="179998"/>
                        <a:pt x="105170" y="154709"/>
                      </a:cubicBezTo>
                      <a:cubicBezTo>
                        <a:pt x="105253" y="128285"/>
                        <a:pt x="127388" y="108347"/>
                        <a:pt x="152524" y="109221"/>
                      </a:cubicBezTo>
                      <a:cubicBezTo>
                        <a:pt x="176679" y="110072"/>
                        <a:pt x="196641" y="130128"/>
                        <a:pt x="196570" y="155027"/>
                      </a:cubicBezTo>
                      <a:cubicBezTo>
                        <a:pt x="196499" y="180565"/>
                        <a:pt x="176195" y="200527"/>
                        <a:pt x="150386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6FBCF88D-6080-43CF-B07F-E85B490E96AC}"/>
                    </a:ext>
                  </a:extLst>
                </p:cNvPr>
                <p:cNvSpPr/>
                <p:nvPr/>
              </p:nvSpPr>
              <p:spPr>
                <a:xfrm>
                  <a:off x="6289044" y="2892076"/>
                  <a:ext cx="280457" cy="371373"/>
                </a:xfrm>
                <a:custGeom>
                  <a:avLst/>
                  <a:gdLst>
                    <a:gd name="connsiteX0" fmla="*/ 276435 w 280457"/>
                    <a:gd name="connsiteY0" fmla="*/ 108785 h 371373"/>
                    <a:gd name="connsiteX1" fmla="*/ 115227 w 280457"/>
                    <a:gd name="connsiteY1" fmla="*/ 2053 h 371373"/>
                    <a:gd name="connsiteX2" fmla="*/ 711 w 280457"/>
                    <a:gd name="connsiteY2" fmla="*/ 152111 h 371373"/>
                    <a:gd name="connsiteX3" fmla="*/ 41545 w 280457"/>
                    <a:gd name="connsiteY3" fmla="*/ 239246 h 371373"/>
                    <a:gd name="connsiteX4" fmla="*/ 108033 w 280457"/>
                    <a:gd name="connsiteY4" fmla="*/ 320913 h 371373"/>
                    <a:gd name="connsiteX5" fmla="*/ 138567 w 280457"/>
                    <a:gd name="connsiteY5" fmla="*/ 371374 h 371373"/>
                    <a:gd name="connsiteX6" fmla="*/ 140551 w 280457"/>
                    <a:gd name="connsiteY6" fmla="*/ 369814 h 371373"/>
                    <a:gd name="connsiteX7" fmla="*/ 240102 w 280457"/>
                    <a:gd name="connsiteY7" fmla="*/ 238242 h 371373"/>
                    <a:gd name="connsiteX8" fmla="*/ 276435 w 280457"/>
                    <a:gd name="connsiteY8" fmla="*/ 108785 h 371373"/>
                    <a:gd name="connsiteX9" fmla="*/ 139571 w 280457"/>
                    <a:gd name="connsiteY9" fmla="*/ 200303 h 371373"/>
                    <a:gd name="connsiteX10" fmla="*/ 82626 w 280457"/>
                    <a:gd name="connsiteY10" fmla="*/ 143417 h 371373"/>
                    <a:gd name="connsiteX11" fmla="*/ 139819 w 280457"/>
                    <a:gd name="connsiteY11" fmla="*/ 86153 h 371373"/>
                    <a:gd name="connsiteX12" fmla="*/ 196858 w 280457"/>
                    <a:gd name="connsiteY12" fmla="*/ 143063 h 371373"/>
                    <a:gd name="connsiteX13" fmla="*/ 139571 w 280457"/>
                    <a:gd name="connsiteY13" fmla="*/ 200303 h 37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57" h="371373">
                      <a:moveTo>
                        <a:pt x="276435" y="108785"/>
                      </a:moveTo>
                      <a:cubicBezTo>
                        <a:pt x="259650" y="35032"/>
                        <a:pt x="189984" y="-10420"/>
                        <a:pt x="115227" y="2053"/>
                      </a:cubicBezTo>
                      <a:cubicBezTo>
                        <a:pt x="44072" y="13924"/>
                        <a:pt x="-6659" y="80779"/>
                        <a:pt x="711" y="152111"/>
                      </a:cubicBezTo>
                      <a:cubicBezTo>
                        <a:pt x="4219" y="186105"/>
                        <a:pt x="17838" y="215009"/>
                        <a:pt x="41545" y="239246"/>
                      </a:cubicBezTo>
                      <a:cubicBezTo>
                        <a:pt x="66196" y="264465"/>
                        <a:pt x="88343" y="291679"/>
                        <a:pt x="108033" y="320913"/>
                      </a:cubicBezTo>
                      <a:cubicBezTo>
                        <a:pt x="119066" y="337296"/>
                        <a:pt x="129153" y="354258"/>
                        <a:pt x="138567" y="371374"/>
                      </a:cubicBezTo>
                      <a:cubicBezTo>
                        <a:pt x="140008" y="371338"/>
                        <a:pt x="140185" y="370488"/>
                        <a:pt x="140551" y="369814"/>
                      </a:cubicBezTo>
                      <a:cubicBezTo>
                        <a:pt x="167494" y="321232"/>
                        <a:pt x="201276" y="277954"/>
                        <a:pt x="240102" y="238242"/>
                      </a:cubicBezTo>
                      <a:cubicBezTo>
                        <a:pt x="275466" y="202063"/>
                        <a:pt x="287620" y="157946"/>
                        <a:pt x="276435" y="108785"/>
                      </a:cubicBezTo>
                      <a:close/>
                      <a:moveTo>
                        <a:pt x="139571" y="200303"/>
                      </a:moveTo>
                      <a:cubicBezTo>
                        <a:pt x="106592" y="200267"/>
                        <a:pt x="82780" y="173880"/>
                        <a:pt x="82626" y="143417"/>
                      </a:cubicBezTo>
                      <a:cubicBezTo>
                        <a:pt x="82461" y="111797"/>
                        <a:pt x="108246" y="86141"/>
                        <a:pt x="139819" y="86153"/>
                      </a:cubicBezTo>
                      <a:cubicBezTo>
                        <a:pt x="170943" y="86165"/>
                        <a:pt x="197189" y="112116"/>
                        <a:pt x="196858" y="143063"/>
                      </a:cubicBezTo>
                      <a:cubicBezTo>
                        <a:pt x="196516" y="175238"/>
                        <a:pt x="171676" y="200338"/>
                        <a:pt x="139571" y="2003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5DB62FC-1E90-47EC-AD70-6F8BB3F45A27}"/>
                </a:ext>
              </a:extLst>
            </p:cNvPr>
            <p:cNvSpPr/>
            <p:nvPr/>
          </p:nvSpPr>
          <p:spPr>
            <a:xfrm flipH="1">
              <a:off x="1231461" y="2681882"/>
              <a:ext cx="2248316" cy="1594732"/>
            </a:xfrm>
            <a:custGeom>
              <a:avLst/>
              <a:gdLst>
                <a:gd name="connsiteX0" fmla="*/ 1179815 w 2794836"/>
                <a:gd name="connsiteY0" fmla="*/ 84825 h 1982380"/>
                <a:gd name="connsiteX1" fmla="*/ 1506387 w 2794836"/>
                <a:gd name="connsiteY1" fmla="*/ 204445 h 1982380"/>
                <a:gd name="connsiteX2" fmla="*/ 1561967 w 2794836"/>
                <a:gd name="connsiteY2" fmla="*/ 263042 h 1982380"/>
                <a:gd name="connsiteX3" fmla="*/ 1634307 w 2794836"/>
                <a:gd name="connsiteY3" fmla="*/ 279464 h 1982380"/>
                <a:gd name="connsiteX4" fmla="*/ 2097490 w 2794836"/>
                <a:gd name="connsiteY4" fmla="*/ 274827 h 1982380"/>
                <a:gd name="connsiteX5" fmla="*/ 2322156 w 2794836"/>
                <a:gd name="connsiteY5" fmla="*/ 538426 h 1982380"/>
                <a:gd name="connsiteX6" fmla="*/ 2324390 w 2794836"/>
                <a:gd name="connsiteY6" fmla="*/ 627020 h 1982380"/>
                <a:gd name="connsiteX7" fmla="*/ 2374888 w 2794836"/>
                <a:gd name="connsiteY7" fmla="*/ 698017 h 1982380"/>
                <a:gd name="connsiteX8" fmla="*/ 2640441 w 2794836"/>
                <a:gd name="connsiteY8" fmla="*/ 845708 h 1982380"/>
                <a:gd name="connsiteX9" fmla="*/ 2582291 w 2794836"/>
                <a:gd name="connsiteY9" fmla="*/ 1318891 h 1982380"/>
                <a:gd name="connsiteX10" fmla="*/ 2352432 w 2794836"/>
                <a:gd name="connsiteY10" fmla="*/ 1412792 h 1982380"/>
                <a:gd name="connsiteX11" fmla="*/ 2310202 w 2794836"/>
                <a:gd name="connsiteY11" fmla="*/ 1468930 h 1982380"/>
                <a:gd name="connsiteX12" fmla="*/ 2180385 w 2794836"/>
                <a:gd name="connsiteY12" fmla="*/ 1776156 h 1982380"/>
                <a:gd name="connsiteX13" fmla="*/ 1866512 w 2794836"/>
                <a:gd name="connsiteY13" fmla="*/ 1881842 h 1982380"/>
                <a:gd name="connsiteX14" fmla="*/ 1549456 w 2794836"/>
                <a:gd name="connsiteY14" fmla="*/ 1776212 h 1982380"/>
                <a:gd name="connsiteX15" fmla="*/ 1479799 w 2794836"/>
                <a:gd name="connsiteY15" fmla="*/ 1778781 h 1982380"/>
                <a:gd name="connsiteX16" fmla="*/ 786417 w 2794836"/>
                <a:gd name="connsiteY16" fmla="*/ 1743143 h 1982380"/>
                <a:gd name="connsiteX17" fmla="*/ 724972 w 2794836"/>
                <a:gd name="connsiteY17" fmla="*/ 1650808 h 1982380"/>
                <a:gd name="connsiteX18" fmla="*/ 649450 w 2794836"/>
                <a:gd name="connsiteY18" fmla="*/ 1615897 h 1982380"/>
                <a:gd name="connsiteX19" fmla="*/ 205035 w 2794836"/>
                <a:gd name="connsiteY19" fmla="*/ 1520322 h 1982380"/>
                <a:gd name="connsiteX20" fmla="*/ 191463 w 2794836"/>
                <a:gd name="connsiteY20" fmla="*/ 1014125 h 1982380"/>
                <a:gd name="connsiteX21" fmla="*/ 208386 w 2794836"/>
                <a:gd name="connsiteY21" fmla="*/ 930225 h 1982380"/>
                <a:gd name="connsiteX22" fmla="*/ 307146 w 2794836"/>
                <a:gd name="connsiteY22" fmla="*/ 488768 h 1982380"/>
                <a:gd name="connsiteX23" fmla="*/ 684085 w 2794836"/>
                <a:gd name="connsiteY23" fmla="*/ 403862 h 1982380"/>
                <a:gd name="connsiteX24" fmla="*/ 734022 w 2794836"/>
                <a:gd name="connsiteY24" fmla="*/ 375766 h 1982380"/>
                <a:gd name="connsiteX25" fmla="*/ 1059011 w 2794836"/>
                <a:gd name="connsiteY25" fmla="*/ 98815 h 1982380"/>
                <a:gd name="connsiteX26" fmla="*/ 1179815 w 2794836"/>
                <a:gd name="connsiteY26" fmla="*/ 84825 h 1982380"/>
                <a:gd name="connsiteX27" fmla="*/ 1236365 w 2794836"/>
                <a:gd name="connsiteY27" fmla="*/ 0 h 1982380"/>
                <a:gd name="connsiteX28" fmla="*/ 1113475 w 2794836"/>
                <a:gd name="connsiteY28" fmla="*/ 0 h 1982380"/>
                <a:gd name="connsiteX29" fmla="*/ 1092583 w 2794836"/>
                <a:gd name="connsiteY29" fmla="*/ 5586 h 1982380"/>
                <a:gd name="connsiteX30" fmla="*/ 684085 w 2794836"/>
                <a:gd name="connsiteY30" fmla="*/ 300633 h 1982380"/>
                <a:gd name="connsiteX31" fmla="*/ 655541 w 2794836"/>
                <a:gd name="connsiteY31" fmla="*/ 314097 h 1982380"/>
                <a:gd name="connsiteX32" fmla="*/ 321726 w 2794836"/>
                <a:gd name="connsiteY32" fmla="*/ 383865 h 1982380"/>
                <a:gd name="connsiteX33" fmla="*/ 84325 w 2794836"/>
                <a:gd name="connsiteY33" fmla="*/ 755998 h 1982380"/>
                <a:gd name="connsiteX34" fmla="*/ 135659 w 2794836"/>
                <a:gd name="connsiteY34" fmla="*/ 956645 h 1982380"/>
                <a:gd name="connsiteX35" fmla="*/ 124040 w 2794836"/>
                <a:gd name="connsiteY35" fmla="*/ 969827 h 1982380"/>
                <a:gd name="connsiteX36" fmla="*/ 155936 w 2794836"/>
                <a:gd name="connsiteY36" fmla="*/ 1583833 h 1982380"/>
                <a:gd name="connsiteX37" fmla="*/ 637163 w 2794836"/>
                <a:gd name="connsiteY37" fmla="*/ 1705046 h 1982380"/>
                <a:gd name="connsiteX38" fmla="*/ 678555 w 2794836"/>
                <a:gd name="connsiteY38" fmla="*/ 1723704 h 1982380"/>
                <a:gd name="connsiteX39" fmla="*/ 746423 w 2794836"/>
                <a:gd name="connsiteY39" fmla="*/ 1815314 h 1982380"/>
                <a:gd name="connsiteX40" fmla="*/ 1438351 w 2794836"/>
                <a:gd name="connsiteY40" fmla="*/ 1905750 h 1982380"/>
                <a:gd name="connsiteX41" fmla="*/ 1516834 w 2794836"/>
                <a:gd name="connsiteY41" fmla="*/ 1854974 h 1982380"/>
                <a:gd name="connsiteX42" fmla="*/ 2065147 w 2794836"/>
                <a:gd name="connsiteY42" fmla="*/ 1931557 h 1982380"/>
                <a:gd name="connsiteX43" fmla="*/ 2378628 w 2794836"/>
                <a:gd name="connsiteY43" fmla="*/ 1593609 h 1982380"/>
                <a:gd name="connsiteX44" fmla="*/ 2389521 w 2794836"/>
                <a:gd name="connsiteY44" fmla="*/ 1494681 h 1982380"/>
                <a:gd name="connsiteX45" fmla="*/ 2484650 w 2794836"/>
                <a:gd name="connsiteY45" fmla="*/ 1464463 h 1982380"/>
                <a:gd name="connsiteX46" fmla="*/ 2780258 w 2794836"/>
                <a:gd name="connsiteY46" fmla="*/ 1159637 h 1982380"/>
                <a:gd name="connsiteX47" fmla="*/ 2794836 w 2794836"/>
                <a:gd name="connsiteY47" fmla="*/ 1100427 h 1982380"/>
                <a:gd name="connsiteX48" fmla="*/ 2794725 w 2794836"/>
                <a:gd name="connsiteY48" fmla="*/ 1005521 h 1982380"/>
                <a:gd name="connsiteX49" fmla="*/ 2780927 w 2794836"/>
                <a:gd name="connsiteY49" fmla="*/ 952344 h 1982380"/>
                <a:gd name="connsiteX50" fmla="*/ 2486103 w 2794836"/>
                <a:gd name="connsiteY50" fmla="*/ 642661 h 1982380"/>
                <a:gd name="connsiteX51" fmla="*/ 2417565 w 2794836"/>
                <a:gd name="connsiteY51" fmla="*/ 619368 h 1982380"/>
                <a:gd name="connsiteX52" fmla="*/ 2399689 w 2794836"/>
                <a:gd name="connsiteY52" fmla="*/ 598084 h 1982380"/>
                <a:gd name="connsiteX53" fmla="*/ 2040514 w 2794836"/>
                <a:gd name="connsiteY53" fmla="*/ 163053 h 1982380"/>
                <a:gd name="connsiteX54" fmla="*/ 1631177 w 2794836"/>
                <a:gd name="connsiteY54" fmla="*/ 188804 h 1982380"/>
                <a:gd name="connsiteX55" fmla="*/ 1595705 w 2794836"/>
                <a:gd name="connsiteY55" fmla="*/ 182771 h 1982380"/>
                <a:gd name="connsiteX56" fmla="*/ 1257312 w 2794836"/>
                <a:gd name="connsiteY56" fmla="*/ 5417 h 1982380"/>
                <a:gd name="connsiteX57" fmla="*/ 1236365 w 2794836"/>
                <a:gd name="connsiteY57" fmla="*/ 0 h 19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94836" h="1982380">
                  <a:moveTo>
                    <a:pt x="1179815" y="84825"/>
                  </a:moveTo>
                  <a:cubicBezTo>
                    <a:pt x="1297942" y="84009"/>
                    <a:pt x="1407728" y="123003"/>
                    <a:pt x="1506387" y="204445"/>
                  </a:cubicBezTo>
                  <a:cubicBezTo>
                    <a:pt x="1527000" y="221481"/>
                    <a:pt x="1544876" y="242318"/>
                    <a:pt x="1561967" y="263042"/>
                  </a:cubicBezTo>
                  <a:cubicBezTo>
                    <a:pt x="1589953" y="297003"/>
                    <a:pt x="1594589" y="298511"/>
                    <a:pt x="1634307" y="279464"/>
                  </a:cubicBezTo>
                  <a:cubicBezTo>
                    <a:pt x="1787918" y="205840"/>
                    <a:pt x="1943431" y="203719"/>
                    <a:pt x="2097490" y="274827"/>
                  </a:cubicBezTo>
                  <a:cubicBezTo>
                    <a:pt x="2211609" y="327446"/>
                    <a:pt x="2294841" y="410846"/>
                    <a:pt x="2322156" y="538426"/>
                  </a:cubicBezTo>
                  <a:cubicBezTo>
                    <a:pt x="2328244" y="566860"/>
                    <a:pt x="2327128" y="597749"/>
                    <a:pt x="2324390" y="627020"/>
                  </a:cubicBezTo>
                  <a:cubicBezTo>
                    <a:pt x="2319753" y="676456"/>
                    <a:pt x="2327070" y="688299"/>
                    <a:pt x="2374888" y="698017"/>
                  </a:cubicBezTo>
                  <a:cubicBezTo>
                    <a:pt x="2478896" y="719188"/>
                    <a:pt x="2570449" y="764377"/>
                    <a:pt x="2640441" y="845708"/>
                  </a:cubicBezTo>
                  <a:cubicBezTo>
                    <a:pt x="2770595" y="996976"/>
                    <a:pt x="2745233" y="1197399"/>
                    <a:pt x="2582291" y="1318891"/>
                  </a:cubicBezTo>
                  <a:cubicBezTo>
                    <a:pt x="2513698" y="1370059"/>
                    <a:pt x="2436277" y="1399162"/>
                    <a:pt x="2352432" y="1412792"/>
                  </a:cubicBezTo>
                  <a:cubicBezTo>
                    <a:pt x="2319697" y="1418098"/>
                    <a:pt x="2304951" y="1436477"/>
                    <a:pt x="2310202" y="1468930"/>
                  </a:cubicBezTo>
                  <a:cubicBezTo>
                    <a:pt x="2331092" y="1598579"/>
                    <a:pt x="2278084" y="1697450"/>
                    <a:pt x="2180385" y="1776156"/>
                  </a:cubicBezTo>
                  <a:cubicBezTo>
                    <a:pt x="2089167" y="1849612"/>
                    <a:pt x="1982141" y="1879162"/>
                    <a:pt x="1866512" y="1881842"/>
                  </a:cubicBezTo>
                  <a:cubicBezTo>
                    <a:pt x="1749934" y="1879273"/>
                    <a:pt x="1643020" y="1848104"/>
                    <a:pt x="1549456" y="1776212"/>
                  </a:cubicBezTo>
                  <a:cubicBezTo>
                    <a:pt x="1517559" y="1751690"/>
                    <a:pt x="1511246" y="1752192"/>
                    <a:pt x="1479799" y="1778781"/>
                  </a:cubicBezTo>
                  <a:cubicBezTo>
                    <a:pt x="1278705" y="1948762"/>
                    <a:pt x="958185" y="1933010"/>
                    <a:pt x="786417" y="1743143"/>
                  </a:cubicBezTo>
                  <a:cubicBezTo>
                    <a:pt x="761840" y="1715996"/>
                    <a:pt x="742290" y="1683375"/>
                    <a:pt x="724972" y="1650808"/>
                  </a:cubicBezTo>
                  <a:cubicBezTo>
                    <a:pt x="701456" y="1606623"/>
                    <a:pt x="699110" y="1604557"/>
                    <a:pt x="649450" y="1615897"/>
                  </a:cubicBezTo>
                  <a:cubicBezTo>
                    <a:pt x="486566" y="1653154"/>
                    <a:pt x="336472" y="1624610"/>
                    <a:pt x="205035" y="1520322"/>
                  </a:cubicBezTo>
                  <a:cubicBezTo>
                    <a:pt x="30419" y="1381789"/>
                    <a:pt x="25784" y="1162709"/>
                    <a:pt x="191463" y="1014125"/>
                  </a:cubicBezTo>
                  <a:cubicBezTo>
                    <a:pt x="225983" y="983178"/>
                    <a:pt x="231010" y="964913"/>
                    <a:pt x="208386" y="930225"/>
                  </a:cubicBezTo>
                  <a:cubicBezTo>
                    <a:pt x="100411" y="764658"/>
                    <a:pt x="164928" y="588197"/>
                    <a:pt x="307146" y="488768"/>
                  </a:cubicBezTo>
                  <a:cubicBezTo>
                    <a:pt x="420707" y="409393"/>
                    <a:pt x="547845" y="384534"/>
                    <a:pt x="684085" y="403862"/>
                  </a:cubicBezTo>
                  <a:cubicBezTo>
                    <a:pt x="709220" y="407437"/>
                    <a:pt x="726091" y="400232"/>
                    <a:pt x="734022" y="375766"/>
                  </a:cubicBezTo>
                  <a:cubicBezTo>
                    <a:pt x="785580" y="216846"/>
                    <a:pt x="903219" y="132945"/>
                    <a:pt x="1059011" y="98815"/>
                  </a:cubicBezTo>
                  <a:cubicBezTo>
                    <a:pt x="1100137" y="89793"/>
                    <a:pt x="1140441" y="85098"/>
                    <a:pt x="1179815" y="84825"/>
                  </a:cubicBezTo>
                  <a:close/>
                  <a:moveTo>
                    <a:pt x="1236365" y="0"/>
                  </a:moveTo>
                  <a:cubicBezTo>
                    <a:pt x="1195420" y="0"/>
                    <a:pt x="1154420" y="0"/>
                    <a:pt x="1113475" y="0"/>
                  </a:cubicBezTo>
                  <a:cubicBezTo>
                    <a:pt x="1106547" y="1900"/>
                    <a:pt x="1099677" y="4412"/>
                    <a:pt x="1092583" y="5586"/>
                  </a:cubicBezTo>
                  <a:cubicBezTo>
                    <a:pt x="907298" y="35973"/>
                    <a:pt x="763237" y="123672"/>
                    <a:pt x="684085" y="300633"/>
                  </a:cubicBezTo>
                  <a:cubicBezTo>
                    <a:pt x="677213" y="315995"/>
                    <a:pt x="668165" y="315045"/>
                    <a:pt x="655541" y="314097"/>
                  </a:cubicBezTo>
                  <a:cubicBezTo>
                    <a:pt x="537621" y="305382"/>
                    <a:pt x="424842" y="324710"/>
                    <a:pt x="321726" y="383865"/>
                  </a:cubicBezTo>
                  <a:cubicBezTo>
                    <a:pt x="178391" y="466144"/>
                    <a:pt x="89519" y="584901"/>
                    <a:pt x="84325" y="755998"/>
                  </a:cubicBezTo>
                  <a:cubicBezTo>
                    <a:pt x="82145" y="827554"/>
                    <a:pt x="102869" y="893636"/>
                    <a:pt x="135659" y="956645"/>
                  </a:cubicBezTo>
                  <a:cubicBezTo>
                    <a:pt x="131358" y="961560"/>
                    <a:pt x="127839" y="965805"/>
                    <a:pt x="124040" y="969827"/>
                  </a:cubicBezTo>
                  <a:cubicBezTo>
                    <a:pt x="-52308" y="1154888"/>
                    <a:pt x="-39683" y="1419215"/>
                    <a:pt x="155936" y="1583833"/>
                  </a:cubicBezTo>
                  <a:cubicBezTo>
                    <a:pt x="295864" y="1701585"/>
                    <a:pt x="458916" y="1736662"/>
                    <a:pt x="637163" y="1705046"/>
                  </a:cubicBezTo>
                  <a:cubicBezTo>
                    <a:pt x="658221" y="1701305"/>
                    <a:pt x="667383" y="1705662"/>
                    <a:pt x="678555" y="1723704"/>
                  </a:cubicBezTo>
                  <a:cubicBezTo>
                    <a:pt x="698552" y="1755935"/>
                    <a:pt x="720392" y="1787941"/>
                    <a:pt x="746423" y="1815314"/>
                  </a:cubicBezTo>
                  <a:cubicBezTo>
                    <a:pt x="919196" y="1997192"/>
                    <a:pt x="1216536" y="2035566"/>
                    <a:pt x="1438351" y="1905750"/>
                  </a:cubicBezTo>
                  <a:cubicBezTo>
                    <a:pt x="1465443" y="1889886"/>
                    <a:pt x="1491194" y="1871676"/>
                    <a:pt x="1516834" y="1854974"/>
                  </a:cubicBezTo>
                  <a:cubicBezTo>
                    <a:pt x="1687652" y="1971049"/>
                    <a:pt x="1871429" y="1999761"/>
                    <a:pt x="2065147" y="1931557"/>
                  </a:cubicBezTo>
                  <a:cubicBezTo>
                    <a:pt x="2226692" y="1874692"/>
                    <a:pt x="2340200" y="1766941"/>
                    <a:pt x="2378628" y="1593609"/>
                  </a:cubicBezTo>
                  <a:cubicBezTo>
                    <a:pt x="2385780" y="1561322"/>
                    <a:pt x="2386114" y="1527471"/>
                    <a:pt x="2389521" y="1494681"/>
                  </a:cubicBezTo>
                  <a:cubicBezTo>
                    <a:pt x="2421139" y="1484739"/>
                    <a:pt x="2453650" y="1476527"/>
                    <a:pt x="2484650" y="1464463"/>
                  </a:cubicBezTo>
                  <a:cubicBezTo>
                    <a:pt x="2629606" y="1408156"/>
                    <a:pt x="2734341" y="1312189"/>
                    <a:pt x="2780258" y="1159637"/>
                  </a:cubicBezTo>
                  <a:cubicBezTo>
                    <a:pt x="2786123" y="1140200"/>
                    <a:pt x="2790032" y="1120200"/>
                    <a:pt x="2794836" y="1100427"/>
                  </a:cubicBezTo>
                  <a:cubicBezTo>
                    <a:pt x="2794836" y="1068755"/>
                    <a:pt x="2794836" y="1037139"/>
                    <a:pt x="2794725" y="1005521"/>
                  </a:cubicBezTo>
                  <a:cubicBezTo>
                    <a:pt x="2790145" y="987814"/>
                    <a:pt x="2786012" y="969940"/>
                    <a:pt x="2780927" y="952344"/>
                  </a:cubicBezTo>
                  <a:cubicBezTo>
                    <a:pt x="2736128" y="798228"/>
                    <a:pt x="2630106" y="702208"/>
                    <a:pt x="2486103" y="642661"/>
                  </a:cubicBezTo>
                  <a:cubicBezTo>
                    <a:pt x="2463871" y="633443"/>
                    <a:pt x="2439794" y="628697"/>
                    <a:pt x="2417565" y="619368"/>
                  </a:cubicBezTo>
                  <a:cubicBezTo>
                    <a:pt x="2409742" y="616070"/>
                    <a:pt x="2399576" y="605291"/>
                    <a:pt x="2399689" y="598084"/>
                  </a:cubicBezTo>
                  <a:cubicBezTo>
                    <a:pt x="2403040" y="406097"/>
                    <a:pt x="2258923" y="226006"/>
                    <a:pt x="2040514" y="163053"/>
                  </a:cubicBezTo>
                  <a:cubicBezTo>
                    <a:pt x="1901368" y="122947"/>
                    <a:pt x="1764514" y="132050"/>
                    <a:pt x="1631177" y="188804"/>
                  </a:cubicBezTo>
                  <a:cubicBezTo>
                    <a:pt x="1617100" y="194782"/>
                    <a:pt x="1608108" y="197017"/>
                    <a:pt x="1595705" y="182771"/>
                  </a:cubicBezTo>
                  <a:cubicBezTo>
                    <a:pt x="1506108" y="79992"/>
                    <a:pt x="1390815" y="25136"/>
                    <a:pt x="1257312" y="5417"/>
                  </a:cubicBezTo>
                  <a:cubicBezTo>
                    <a:pt x="1250216" y="4357"/>
                    <a:pt x="1243348" y="1843"/>
                    <a:pt x="1236365" y="0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0298D011-F87A-444C-ABE2-9C020F620E6B}"/>
                </a:ext>
              </a:extLst>
            </p:cNvPr>
            <p:cNvSpPr/>
            <p:nvPr/>
          </p:nvSpPr>
          <p:spPr>
            <a:xfrm flipH="1">
              <a:off x="3511434" y="3747570"/>
              <a:ext cx="677156" cy="463342"/>
            </a:xfrm>
            <a:custGeom>
              <a:avLst/>
              <a:gdLst>
                <a:gd name="connsiteX0" fmla="*/ 276848 w 841759"/>
                <a:gd name="connsiteY0" fmla="*/ 45566 h 575971"/>
                <a:gd name="connsiteX1" fmla="*/ 388699 w 841759"/>
                <a:gd name="connsiteY1" fmla="*/ 75133 h 575971"/>
                <a:gd name="connsiteX2" fmla="*/ 428193 w 841759"/>
                <a:gd name="connsiteY2" fmla="*/ 76452 h 575971"/>
                <a:gd name="connsiteX3" fmla="*/ 604758 w 841759"/>
                <a:gd name="connsiteY3" fmla="*/ 83744 h 575971"/>
                <a:gd name="connsiteX4" fmla="*/ 644341 w 841759"/>
                <a:gd name="connsiteY4" fmla="*/ 139362 h 575971"/>
                <a:gd name="connsiteX5" fmla="*/ 675005 w 841759"/>
                <a:gd name="connsiteY5" fmla="*/ 163436 h 575971"/>
                <a:gd name="connsiteX6" fmla="*/ 767922 w 841759"/>
                <a:gd name="connsiteY6" fmla="*/ 198232 h 575971"/>
                <a:gd name="connsiteX7" fmla="*/ 753732 w 841759"/>
                <a:gd name="connsiteY7" fmla="*/ 332004 h 575971"/>
                <a:gd name="connsiteX8" fmla="*/ 725175 w 841759"/>
                <a:gd name="connsiteY8" fmla="*/ 394082 h 575971"/>
                <a:gd name="connsiteX9" fmla="*/ 693939 w 841759"/>
                <a:gd name="connsiteY9" fmla="*/ 468415 h 575971"/>
                <a:gd name="connsiteX10" fmla="*/ 606646 w 841759"/>
                <a:gd name="connsiteY10" fmla="*/ 497498 h 575971"/>
                <a:gd name="connsiteX11" fmla="*/ 543823 w 841759"/>
                <a:gd name="connsiteY11" fmla="*/ 480892 h 575971"/>
                <a:gd name="connsiteX12" fmla="*/ 501781 w 841759"/>
                <a:gd name="connsiteY12" fmla="*/ 490204 h 575971"/>
                <a:gd name="connsiteX13" fmla="*/ 294422 w 841759"/>
                <a:gd name="connsiteY13" fmla="*/ 487656 h 575971"/>
                <a:gd name="connsiteX14" fmla="*/ 244426 w 841759"/>
                <a:gd name="connsiteY14" fmla="*/ 476805 h 575971"/>
                <a:gd name="connsiteX15" fmla="*/ 86139 w 841759"/>
                <a:gd name="connsiteY15" fmla="*/ 441088 h 575971"/>
                <a:gd name="connsiteX16" fmla="*/ 72388 w 841759"/>
                <a:gd name="connsiteY16" fmla="*/ 346545 h 575971"/>
                <a:gd name="connsiteX17" fmla="*/ 71685 w 841759"/>
                <a:gd name="connsiteY17" fmla="*/ 304899 h 575971"/>
                <a:gd name="connsiteX18" fmla="*/ 42909 w 841759"/>
                <a:gd name="connsiteY18" fmla="*/ 219450 h 575971"/>
                <a:gd name="connsiteX19" fmla="*/ 126423 w 841759"/>
                <a:gd name="connsiteY19" fmla="*/ 160449 h 575971"/>
                <a:gd name="connsiteX20" fmla="*/ 179889 w 841759"/>
                <a:gd name="connsiteY20" fmla="*/ 114365 h 575971"/>
                <a:gd name="connsiteX21" fmla="*/ 276848 w 841759"/>
                <a:gd name="connsiteY21" fmla="*/ 45566 h 575971"/>
                <a:gd name="connsiteX22" fmla="*/ 266919 w 841759"/>
                <a:gd name="connsiteY22" fmla="*/ 1943 h 575971"/>
                <a:gd name="connsiteX23" fmla="*/ 145623 w 841759"/>
                <a:gd name="connsiteY23" fmla="*/ 89325 h 575971"/>
                <a:gd name="connsiteX24" fmla="*/ 114563 w 841759"/>
                <a:gd name="connsiteY24" fmla="*/ 116210 h 575971"/>
                <a:gd name="connsiteX25" fmla="*/ 28061 w 841759"/>
                <a:gd name="connsiteY25" fmla="*/ 318299 h 575971"/>
                <a:gd name="connsiteX26" fmla="*/ 29071 w 841759"/>
                <a:gd name="connsiteY26" fmla="*/ 339650 h 575971"/>
                <a:gd name="connsiteX27" fmla="*/ 51784 w 841759"/>
                <a:gd name="connsiteY27" fmla="*/ 463099 h 575971"/>
                <a:gd name="connsiteX28" fmla="*/ 244294 w 841759"/>
                <a:gd name="connsiteY28" fmla="*/ 524034 h 575971"/>
                <a:gd name="connsiteX29" fmla="*/ 281241 w 841759"/>
                <a:gd name="connsiteY29" fmla="*/ 532159 h 575971"/>
                <a:gd name="connsiteX30" fmla="*/ 521770 w 841759"/>
                <a:gd name="connsiteY30" fmla="*/ 532995 h 575971"/>
                <a:gd name="connsiteX31" fmla="*/ 544395 w 841759"/>
                <a:gd name="connsiteY31" fmla="*/ 528866 h 575971"/>
                <a:gd name="connsiteX32" fmla="*/ 635158 w 841759"/>
                <a:gd name="connsiteY32" fmla="*/ 537213 h 575971"/>
                <a:gd name="connsiteX33" fmla="*/ 762650 w 841759"/>
                <a:gd name="connsiteY33" fmla="*/ 379803 h 575971"/>
                <a:gd name="connsiteX34" fmla="*/ 796653 w 841759"/>
                <a:gd name="connsiteY34" fmla="*/ 356826 h 575971"/>
                <a:gd name="connsiteX35" fmla="*/ 836544 w 841759"/>
                <a:gd name="connsiteY35" fmla="*/ 231181 h 575971"/>
                <a:gd name="connsiteX36" fmla="*/ 739893 w 841759"/>
                <a:gd name="connsiteY36" fmla="*/ 133476 h 575971"/>
                <a:gd name="connsiteX37" fmla="*/ 653522 w 841759"/>
                <a:gd name="connsiteY37" fmla="*/ 72278 h 575971"/>
                <a:gd name="connsiteX38" fmla="*/ 641397 w 841759"/>
                <a:gd name="connsiteY38" fmla="*/ 59626 h 575971"/>
                <a:gd name="connsiteX39" fmla="*/ 423186 w 841759"/>
                <a:gd name="connsiteY39" fmla="*/ 27423 h 575971"/>
                <a:gd name="connsiteX40" fmla="*/ 393532 w 841759"/>
                <a:gd name="connsiteY40" fmla="*/ 27599 h 575971"/>
                <a:gd name="connsiteX41" fmla="*/ 266919 w 841759"/>
                <a:gd name="connsiteY41" fmla="*/ 1943 h 57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41759" h="575971">
                  <a:moveTo>
                    <a:pt x="276848" y="45566"/>
                  </a:moveTo>
                  <a:cubicBezTo>
                    <a:pt x="317573" y="42009"/>
                    <a:pt x="355661" y="50443"/>
                    <a:pt x="388699" y="75133"/>
                  </a:cubicBezTo>
                  <a:cubicBezTo>
                    <a:pt x="402582" y="85546"/>
                    <a:pt x="413698" y="85634"/>
                    <a:pt x="428193" y="76452"/>
                  </a:cubicBezTo>
                  <a:cubicBezTo>
                    <a:pt x="482538" y="42009"/>
                    <a:pt x="554630" y="43678"/>
                    <a:pt x="604758" y="83744"/>
                  </a:cubicBezTo>
                  <a:cubicBezTo>
                    <a:pt x="621978" y="97539"/>
                    <a:pt x="634894" y="118935"/>
                    <a:pt x="644341" y="139362"/>
                  </a:cubicBezTo>
                  <a:cubicBezTo>
                    <a:pt x="651413" y="154650"/>
                    <a:pt x="658002" y="162339"/>
                    <a:pt x="675005" y="163436"/>
                  </a:cubicBezTo>
                  <a:cubicBezTo>
                    <a:pt x="709228" y="165678"/>
                    <a:pt x="740903" y="176397"/>
                    <a:pt x="767922" y="198232"/>
                  </a:cubicBezTo>
                  <a:cubicBezTo>
                    <a:pt x="820817" y="240978"/>
                    <a:pt x="814357" y="301253"/>
                    <a:pt x="753732" y="332004"/>
                  </a:cubicBezTo>
                  <a:cubicBezTo>
                    <a:pt x="714983" y="351643"/>
                    <a:pt x="715511" y="351511"/>
                    <a:pt x="725175" y="394082"/>
                  </a:cubicBezTo>
                  <a:cubicBezTo>
                    <a:pt x="732335" y="425712"/>
                    <a:pt x="718147" y="449874"/>
                    <a:pt x="693939" y="468415"/>
                  </a:cubicBezTo>
                  <a:cubicBezTo>
                    <a:pt x="668635" y="487788"/>
                    <a:pt x="639113" y="494949"/>
                    <a:pt x="606646" y="497498"/>
                  </a:cubicBezTo>
                  <a:cubicBezTo>
                    <a:pt x="585603" y="492138"/>
                    <a:pt x="563770" y="488842"/>
                    <a:pt x="543823" y="480892"/>
                  </a:cubicBezTo>
                  <a:cubicBezTo>
                    <a:pt x="525988" y="473729"/>
                    <a:pt x="513642" y="475400"/>
                    <a:pt x="501781" y="490204"/>
                  </a:cubicBezTo>
                  <a:cubicBezTo>
                    <a:pt x="457760" y="545075"/>
                    <a:pt x="346130" y="544065"/>
                    <a:pt x="294422" y="487656"/>
                  </a:cubicBezTo>
                  <a:cubicBezTo>
                    <a:pt x="278342" y="470127"/>
                    <a:pt x="264590" y="470392"/>
                    <a:pt x="244426" y="476805"/>
                  </a:cubicBezTo>
                  <a:cubicBezTo>
                    <a:pt x="185249" y="495609"/>
                    <a:pt x="131608" y="483395"/>
                    <a:pt x="86139" y="441088"/>
                  </a:cubicBezTo>
                  <a:cubicBezTo>
                    <a:pt x="55782" y="412796"/>
                    <a:pt x="52179" y="382571"/>
                    <a:pt x="72388" y="346545"/>
                  </a:cubicBezTo>
                  <a:cubicBezTo>
                    <a:pt x="80384" y="332312"/>
                    <a:pt x="85831" y="318738"/>
                    <a:pt x="71685" y="304899"/>
                  </a:cubicBezTo>
                  <a:cubicBezTo>
                    <a:pt x="47610" y="281350"/>
                    <a:pt x="28895" y="255211"/>
                    <a:pt x="42909" y="219450"/>
                  </a:cubicBezTo>
                  <a:cubicBezTo>
                    <a:pt x="57539" y="182064"/>
                    <a:pt x="89609" y="164844"/>
                    <a:pt x="126423" y="160449"/>
                  </a:cubicBezTo>
                  <a:cubicBezTo>
                    <a:pt x="156957" y="156803"/>
                    <a:pt x="176244" y="152147"/>
                    <a:pt x="179889" y="114365"/>
                  </a:cubicBezTo>
                  <a:cubicBezTo>
                    <a:pt x="183448" y="77549"/>
                    <a:pt x="228785" y="49742"/>
                    <a:pt x="276848" y="45566"/>
                  </a:cubicBezTo>
                  <a:close/>
                  <a:moveTo>
                    <a:pt x="266919" y="1943"/>
                  </a:moveTo>
                  <a:cubicBezTo>
                    <a:pt x="211609" y="9542"/>
                    <a:pt x="165743" y="33443"/>
                    <a:pt x="145623" y="89325"/>
                  </a:cubicBezTo>
                  <a:cubicBezTo>
                    <a:pt x="139516" y="106238"/>
                    <a:pt x="131785" y="112828"/>
                    <a:pt x="114563" y="116210"/>
                  </a:cubicBezTo>
                  <a:cubicBezTo>
                    <a:pt x="5918" y="137428"/>
                    <a:pt x="-31116" y="242999"/>
                    <a:pt x="28061" y="318299"/>
                  </a:cubicBezTo>
                  <a:cubicBezTo>
                    <a:pt x="31707" y="322955"/>
                    <a:pt x="31179" y="333147"/>
                    <a:pt x="29071" y="339650"/>
                  </a:cubicBezTo>
                  <a:cubicBezTo>
                    <a:pt x="14311" y="385120"/>
                    <a:pt x="20548" y="427251"/>
                    <a:pt x="51784" y="463099"/>
                  </a:cubicBezTo>
                  <a:cubicBezTo>
                    <a:pt x="103096" y="521967"/>
                    <a:pt x="169126" y="539761"/>
                    <a:pt x="244294" y="524034"/>
                  </a:cubicBezTo>
                  <a:cubicBezTo>
                    <a:pt x="259232" y="520914"/>
                    <a:pt x="269029" y="522011"/>
                    <a:pt x="281241" y="532159"/>
                  </a:cubicBezTo>
                  <a:cubicBezTo>
                    <a:pt x="351709" y="590722"/>
                    <a:pt x="452620" y="590150"/>
                    <a:pt x="521770" y="532995"/>
                  </a:cubicBezTo>
                  <a:cubicBezTo>
                    <a:pt x="526953" y="528689"/>
                    <a:pt x="536882" y="528251"/>
                    <a:pt x="544395" y="528866"/>
                  </a:cubicBezTo>
                  <a:cubicBezTo>
                    <a:pt x="574709" y="531325"/>
                    <a:pt x="605373" y="539672"/>
                    <a:pt x="635158" y="537213"/>
                  </a:cubicBezTo>
                  <a:cubicBezTo>
                    <a:pt x="724297" y="529832"/>
                    <a:pt x="772446" y="468591"/>
                    <a:pt x="762650" y="379803"/>
                  </a:cubicBezTo>
                  <a:cubicBezTo>
                    <a:pt x="773808" y="372291"/>
                    <a:pt x="785801" y="365262"/>
                    <a:pt x="796653" y="356826"/>
                  </a:cubicBezTo>
                  <a:cubicBezTo>
                    <a:pt x="835754" y="326118"/>
                    <a:pt x="850646" y="279023"/>
                    <a:pt x="836544" y="231181"/>
                  </a:cubicBezTo>
                  <a:cubicBezTo>
                    <a:pt x="821871" y="181449"/>
                    <a:pt x="785933" y="152102"/>
                    <a:pt x="739893" y="133476"/>
                  </a:cubicBezTo>
                  <a:cubicBezTo>
                    <a:pt x="688403" y="112652"/>
                    <a:pt x="688273" y="112958"/>
                    <a:pt x="653522" y="72278"/>
                  </a:cubicBezTo>
                  <a:cubicBezTo>
                    <a:pt x="649744" y="67840"/>
                    <a:pt x="645657" y="63622"/>
                    <a:pt x="641397" y="59626"/>
                  </a:cubicBezTo>
                  <a:cubicBezTo>
                    <a:pt x="583230" y="5019"/>
                    <a:pt x="494927" y="-8338"/>
                    <a:pt x="423186" y="27423"/>
                  </a:cubicBezTo>
                  <a:cubicBezTo>
                    <a:pt x="412511" y="32739"/>
                    <a:pt x="404690" y="34277"/>
                    <a:pt x="393532" y="27599"/>
                  </a:cubicBezTo>
                  <a:cubicBezTo>
                    <a:pt x="354607" y="4228"/>
                    <a:pt x="311642" y="-4209"/>
                    <a:pt x="266919" y="1943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02572524-36A7-4DCD-A3A0-A471EF6C4DDC}"/>
                </a:ext>
              </a:extLst>
            </p:cNvPr>
            <p:cNvSpPr/>
            <p:nvPr/>
          </p:nvSpPr>
          <p:spPr>
            <a:xfrm flipH="1">
              <a:off x="4028450" y="4314719"/>
              <a:ext cx="388327" cy="337800"/>
            </a:xfrm>
            <a:custGeom>
              <a:avLst/>
              <a:gdLst>
                <a:gd name="connsiteX0" fmla="*/ 209764 w 482721"/>
                <a:gd name="connsiteY0" fmla="*/ 41779 h 419913"/>
                <a:gd name="connsiteX1" fmla="*/ 265344 w 482721"/>
                <a:gd name="connsiteY1" fmla="*/ 70625 h 419913"/>
                <a:gd name="connsiteX2" fmla="*/ 306421 w 482721"/>
                <a:gd name="connsiteY2" fmla="*/ 82970 h 419913"/>
                <a:gd name="connsiteX3" fmla="*/ 387829 w 482721"/>
                <a:gd name="connsiteY3" fmla="*/ 148211 h 419913"/>
                <a:gd name="connsiteX4" fmla="*/ 408255 w 482721"/>
                <a:gd name="connsiteY4" fmla="*/ 180413 h 419913"/>
                <a:gd name="connsiteX5" fmla="*/ 420426 w 482721"/>
                <a:gd name="connsiteY5" fmla="*/ 282204 h 419913"/>
                <a:gd name="connsiteX6" fmla="*/ 396351 w 482721"/>
                <a:gd name="connsiteY6" fmla="*/ 292043 h 419913"/>
                <a:gd name="connsiteX7" fmla="*/ 371397 w 482721"/>
                <a:gd name="connsiteY7" fmla="*/ 322006 h 419913"/>
                <a:gd name="connsiteX8" fmla="*/ 309232 w 482721"/>
                <a:gd name="connsiteY8" fmla="*/ 382017 h 419913"/>
                <a:gd name="connsiteX9" fmla="*/ 270308 w 482721"/>
                <a:gd name="connsiteY9" fmla="*/ 360315 h 419913"/>
                <a:gd name="connsiteX10" fmla="*/ 233494 w 482721"/>
                <a:gd name="connsiteY10" fmla="*/ 358249 h 419913"/>
                <a:gd name="connsiteX11" fmla="*/ 139479 w 482721"/>
                <a:gd name="connsiteY11" fmla="*/ 329957 h 419913"/>
                <a:gd name="connsiteX12" fmla="*/ 107759 w 482721"/>
                <a:gd name="connsiteY12" fmla="*/ 310540 h 419913"/>
                <a:gd name="connsiteX13" fmla="*/ 44454 w 482721"/>
                <a:gd name="connsiteY13" fmla="*/ 276931 h 419913"/>
                <a:gd name="connsiteX14" fmla="*/ 54645 w 482721"/>
                <a:gd name="connsiteY14" fmla="*/ 208002 h 419913"/>
                <a:gd name="connsiteX15" fmla="*/ 61893 w 482721"/>
                <a:gd name="connsiteY15" fmla="*/ 172549 h 419913"/>
                <a:gd name="connsiteX16" fmla="*/ 128892 w 482721"/>
                <a:gd name="connsiteY16" fmla="*/ 96942 h 419913"/>
                <a:gd name="connsiteX17" fmla="*/ 159688 w 482721"/>
                <a:gd name="connsiteY17" fmla="*/ 79852 h 419913"/>
                <a:gd name="connsiteX18" fmla="*/ 209764 w 482721"/>
                <a:gd name="connsiteY18" fmla="*/ 41779 h 419913"/>
                <a:gd name="connsiteX19" fmla="*/ 210012 w 482721"/>
                <a:gd name="connsiteY19" fmla="*/ 207 h 419913"/>
                <a:gd name="connsiteX20" fmla="*/ 141675 w 482721"/>
                <a:gd name="connsiteY20" fmla="*/ 38555 h 419913"/>
                <a:gd name="connsiteX21" fmla="*/ 110878 w 482721"/>
                <a:gd name="connsiteY21" fmla="*/ 54811 h 419913"/>
                <a:gd name="connsiteX22" fmla="*/ 21389 w 482721"/>
                <a:gd name="connsiteY22" fmla="*/ 165388 h 419913"/>
                <a:gd name="connsiteX23" fmla="*/ 14009 w 482721"/>
                <a:gd name="connsiteY23" fmla="*/ 199523 h 419913"/>
                <a:gd name="connsiteX24" fmla="*/ 90891 w 482721"/>
                <a:gd name="connsiteY24" fmla="*/ 353506 h 419913"/>
                <a:gd name="connsiteX25" fmla="*/ 112593 w 482721"/>
                <a:gd name="connsiteY25" fmla="*/ 367168 h 419913"/>
                <a:gd name="connsiteX26" fmla="*/ 235733 w 482721"/>
                <a:gd name="connsiteY26" fmla="*/ 404379 h 419913"/>
                <a:gd name="connsiteX27" fmla="*/ 258974 w 482721"/>
                <a:gd name="connsiteY27" fmla="*/ 405697 h 419913"/>
                <a:gd name="connsiteX28" fmla="*/ 404610 w 482721"/>
                <a:gd name="connsiteY28" fmla="*/ 349772 h 419913"/>
                <a:gd name="connsiteX29" fmla="*/ 426092 w 482721"/>
                <a:gd name="connsiteY29" fmla="*/ 326048 h 419913"/>
                <a:gd name="connsiteX30" fmla="*/ 482721 w 482721"/>
                <a:gd name="connsiteY30" fmla="*/ 239369 h 419913"/>
                <a:gd name="connsiteX31" fmla="*/ 441205 w 482721"/>
                <a:gd name="connsiteY31" fmla="*/ 152384 h 419913"/>
                <a:gd name="connsiteX32" fmla="*/ 424380 w 482721"/>
                <a:gd name="connsiteY32" fmla="*/ 124443 h 419913"/>
                <a:gd name="connsiteX33" fmla="*/ 314330 w 482721"/>
                <a:gd name="connsiteY33" fmla="*/ 38863 h 419913"/>
                <a:gd name="connsiteX34" fmla="*/ 283884 w 482721"/>
                <a:gd name="connsiteY34" fmla="*/ 28715 h 419913"/>
                <a:gd name="connsiteX35" fmla="*/ 210012 w 482721"/>
                <a:gd name="connsiteY35" fmla="*/ 207 h 4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82721" h="419913">
                  <a:moveTo>
                    <a:pt x="209764" y="41779"/>
                  </a:moveTo>
                  <a:cubicBezTo>
                    <a:pt x="229265" y="40071"/>
                    <a:pt x="249683" y="49516"/>
                    <a:pt x="265344" y="70625"/>
                  </a:cubicBezTo>
                  <a:cubicBezTo>
                    <a:pt x="277030" y="86398"/>
                    <a:pt x="288321" y="88990"/>
                    <a:pt x="306421" y="82970"/>
                  </a:cubicBezTo>
                  <a:cubicBezTo>
                    <a:pt x="349826" y="68561"/>
                    <a:pt x="394022" y="103356"/>
                    <a:pt x="387829" y="148211"/>
                  </a:cubicBezTo>
                  <a:cubicBezTo>
                    <a:pt x="385060" y="168199"/>
                    <a:pt x="394153" y="173296"/>
                    <a:pt x="408255" y="180413"/>
                  </a:cubicBezTo>
                  <a:cubicBezTo>
                    <a:pt x="451837" y="202378"/>
                    <a:pt x="458163" y="256723"/>
                    <a:pt x="420426" y="282204"/>
                  </a:cubicBezTo>
                  <a:cubicBezTo>
                    <a:pt x="413352" y="286992"/>
                    <a:pt x="404697" y="290946"/>
                    <a:pt x="396351" y="292043"/>
                  </a:cubicBezTo>
                  <a:cubicBezTo>
                    <a:pt x="377943" y="294505"/>
                    <a:pt x="372803" y="305225"/>
                    <a:pt x="371397" y="322006"/>
                  </a:cubicBezTo>
                  <a:cubicBezTo>
                    <a:pt x="368410" y="357986"/>
                    <a:pt x="345521" y="378635"/>
                    <a:pt x="309232" y="382017"/>
                  </a:cubicBezTo>
                  <a:cubicBezTo>
                    <a:pt x="296184" y="374900"/>
                    <a:pt x="281864" y="369364"/>
                    <a:pt x="270308" y="360315"/>
                  </a:cubicBezTo>
                  <a:cubicBezTo>
                    <a:pt x="257481" y="350167"/>
                    <a:pt x="247815" y="348496"/>
                    <a:pt x="233494" y="358249"/>
                  </a:cubicBezTo>
                  <a:cubicBezTo>
                    <a:pt x="194702" y="384609"/>
                    <a:pt x="158281" y="373450"/>
                    <a:pt x="139479" y="329957"/>
                  </a:cubicBezTo>
                  <a:cubicBezTo>
                    <a:pt x="132978" y="314977"/>
                    <a:pt x="124498" y="308255"/>
                    <a:pt x="107759" y="310540"/>
                  </a:cubicBezTo>
                  <a:cubicBezTo>
                    <a:pt x="79071" y="314449"/>
                    <a:pt x="57589" y="301841"/>
                    <a:pt x="44454" y="276931"/>
                  </a:cubicBezTo>
                  <a:cubicBezTo>
                    <a:pt x="31405" y="252153"/>
                    <a:pt x="37293" y="229968"/>
                    <a:pt x="54645" y="208002"/>
                  </a:cubicBezTo>
                  <a:cubicBezTo>
                    <a:pt x="61456" y="199391"/>
                    <a:pt x="64267" y="183576"/>
                    <a:pt x="61893" y="172549"/>
                  </a:cubicBezTo>
                  <a:cubicBezTo>
                    <a:pt x="51571" y="124179"/>
                    <a:pt x="79115" y="91493"/>
                    <a:pt x="128892" y="96942"/>
                  </a:cubicBezTo>
                  <a:cubicBezTo>
                    <a:pt x="144356" y="98611"/>
                    <a:pt x="152484" y="93998"/>
                    <a:pt x="159688" y="79852"/>
                  </a:cubicBezTo>
                  <a:cubicBezTo>
                    <a:pt x="171681" y="56347"/>
                    <a:pt x="190265" y="43486"/>
                    <a:pt x="209764" y="41779"/>
                  </a:cubicBezTo>
                  <a:close/>
                  <a:moveTo>
                    <a:pt x="210012" y="207"/>
                  </a:moveTo>
                  <a:cubicBezTo>
                    <a:pt x="184443" y="1960"/>
                    <a:pt x="159796" y="14855"/>
                    <a:pt x="141675" y="38555"/>
                  </a:cubicBezTo>
                  <a:cubicBezTo>
                    <a:pt x="133020" y="49803"/>
                    <a:pt x="123883" y="53273"/>
                    <a:pt x="110878" y="54811"/>
                  </a:cubicBezTo>
                  <a:cubicBezTo>
                    <a:pt x="54602" y="61531"/>
                    <a:pt x="17392" y="108891"/>
                    <a:pt x="21389" y="165388"/>
                  </a:cubicBezTo>
                  <a:cubicBezTo>
                    <a:pt x="22180" y="176634"/>
                    <a:pt x="19369" y="189638"/>
                    <a:pt x="14009" y="199523"/>
                  </a:cubicBezTo>
                  <a:cubicBezTo>
                    <a:pt x="-22413" y="266826"/>
                    <a:pt x="15326" y="342478"/>
                    <a:pt x="90891" y="353506"/>
                  </a:cubicBezTo>
                  <a:cubicBezTo>
                    <a:pt x="98753" y="354692"/>
                    <a:pt x="107980" y="360622"/>
                    <a:pt x="112593" y="367168"/>
                  </a:cubicBezTo>
                  <a:cubicBezTo>
                    <a:pt x="143300" y="410530"/>
                    <a:pt x="186442" y="423622"/>
                    <a:pt x="235733" y="404379"/>
                  </a:cubicBezTo>
                  <a:cubicBezTo>
                    <a:pt x="242412" y="401742"/>
                    <a:pt x="252648" y="402357"/>
                    <a:pt x="258974" y="405697"/>
                  </a:cubicBezTo>
                  <a:cubicBezTo>
                    <a:pt x="319557" y="437855"/>
                    <a:pt x="381545" y="413869"/>
                    <a:pt x="404610" y="349772"/>
                  </a:cubicBezTo>
                  <a:cubicBezTo>
                    <a:pt x="407992" y="340414"/>
                    <a:pt x="417219" y="331233"/>
                    <a:pt x="426092" y="326048"/>
                  </a:cubicBezTo>
                  <a:cubicBezTo>
                    <a:pt x="461195" y="305531"/>
                    <a:pt x="480525" y="276184"/>
                    <a:pt x="482721" y="239369"/>
                  </a:cubicBezTo>
                  <a:cubicBezTo>
                    <a:pt x="482502" y="200973"/>
                    <a:pt x="468751" y="172855"/>
                    <a:pt x="441205" y="152384"/>
                  </a:cubicBezTo>
                  <a:cubicBezTo>
                    <a:pt x="431144" y="144915"/>
                    <a:pt x="426048" y="137446"/>
                    <a:pt x="424380" y="124443"/>
                  </a:cubicBezTo>
                  <a:cubicBezTo>
                    <a:pt x="417263" y="68605"/>
                    <a:pt x="369948" y="31922"/>
                    <a:pt x="314330" y="38863"/>
                  </a:cubicBezTo>
                  <a:cubicBezTo>
                    <a:pt x="301413" y="40489"/>
                    <a:pt x="293286" y="37721"/>
                    <a:pt x="283884" y="28715"/>
                  </a:cubicBezTo>
                  <a:cubicBezTo>
                    <a:pt x="262072" y="7846"/>
                    <a:pt x="235581" y="-1544"/>
                    <a:pt x="210012" y="207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E29409AB-0746-412C-81EB-91BBF61646C5}"/>
              </a:ext>
            </a:extLst>
          </p:cNvPr>
          <p:cNvSpPr/>
          <p:nvPr/>
        </p:nvSpPr>
        <p:spPr>
          <a:xfrm>
            <a:off x="4327546" y="2288418"/>
            <a:ext cx="961502" cy="744221"/>
          </a:xfrm>
          <a:custGeom>
            <a:avLst/>
            <a:gdLst>
              <a:gd name="connsiteX0" fmla="*/ 2135553 w 3912005"/>
              <a:gd name="connsiteY0" fmla="*/ 1574064 h 3027964"/>
              <a:gd name="connsiteX1" fmla="*/ 2060730 w 3912005"/>
              <a:gd name="connsiteY1" fmla="*/ 1648887 h 3027964"/>
              <a:gd name="connsiteX2" fmla="*/ 2060730 w 3912005"/>
              <a:gd name="connsiteY2" fmla="*/ 1948169 h 3027964"/>
              <a:gd name="connsiteX3" fmla="*/ 2135553 w 3912005"/>
              <a:gd name="connsiteY3" fmla="*/ 2022992 h 3027964"/>
              <a:gd name="connsiteX4" fmla="*/ 2434835 w 3912005"/>
              <a:gd name="connsiteY4" fmla="*/ 2022992 h 3027964"/>
              <a:gd name="connsiteX5" fmla="*/ 2509658 w 3912005"/>
              <a:gd name="connsiteY5" fmla="*/ 1948169 h 3027964"/>
              <a:gd name="connsiteX6" fmla="*/ 2509658 w 3912005"/>
              <a:gd name="connsiteY6" fmla="*/ 1648887 h 3027964"/>
              <a:gd name="connsiteX7" fmla="*/ 2434835 w 3912005"/>
              <a:gd name="connsiteY7" fmla="*/ 1574064 h 3027964"/>
              <a:gd name="connsiteX8" fmla="*/ 1471463 w 3912005"/>
              <a:gd name="connsiteY8" fmla="*/ 1574064 h 3027964"/>
              <a:gd name="connsiteX9" fmla="*/ 1396640 w 3912005"/>
              <a:gd name="connsiteY9" fmla="*/ 1648887 h 3027964"/>
              <a:gd name="connsiteX10" fmla="*/ 1396640 w 3912005"/>
              <a:gd name="connsiteY10" fmla="*/ 1948169 h 3027964"/>
              <a:gd name="connsiteX11" fmla="*/ 1471463 w 3912005"/>
              <a:gd name="connsiteY11" fmla="*/ 2022992 h 3027964"/>
              <a:gd name="connsiteX12" fmla="*/ 1770745 w 3912005"/>
              <a:gd name="connsiteY12" fmla="*/ 2022992 h 3027964"/>
              <a:gd name="connsiteX13" fmla="*/ 1845568 w 3912005"/>
              <a:gd name="connsiteY13" fmla="*/ 1948169 h 3027964"/>
              <a:gd name="connsiteX14" fmla="*/ 1845568 w 3912005"/>
              <a:gd name="connsiteY14" fmla="*/ 1648887 h 3027964"/>
              <a:gd name="connsiteX15" fmla="*/ 1770745 w 3912005"/>
              <a:gd name="connsiteY15" fmla="*/ 1574064 h 3027964"/>
              <a:gd name="connsiteX16" fmla="*/ 2135553 w 3912005"/>
              <a:gd name="connsiteY16" fmla="*/ 909725 h 3027964"/>
              <a:gd name="connsiteX17" fmla="*/ 2060730 w 3912005"/>
              <a:gd name="connsiteY17" fmla="*/ 984548 h 3027964"/>
              <a:gd name="connsiteX18" fmla="*/ 2060730 w 3912005"/>
              <a:gd name="connsiteY18" fmla="*/ 1283830 h 3027964"/>
              <a:gd name="connsiteX19" fmla="*/ 2135553 w 3912005"/>
              <a:gd name="connsiteY19" fmla="*/ 1358653 h 3027964"/>
              <a:gd name="connsiteX20" fmla="*/ 2434835 w 3912005"/>
              <a:gd name="connsiteY20" fmla="*/ 1358653 h 3027964"/>
              <a:gd name="connsiteX21" fmla="*/ 2509658 w 3912005"/>
              <a:gd name="connsiteY21" fmla="*/ 1283830 h 3027964"/>
              <a:gd name="connsiteX22" fmla="*/ 2509658 w 3912005"/>
              <a:gd name="connsiteY22" fmla="*/ 984548 h 3027964"/>
              <a:gd name="connsiteX23" fmla="*/ 2434835 w 3912005"/>
              <a:gd name="connsiteY23" fmla="*/ 909725 h 3027964"/>
              <a:gd name="connsiteX24" fmla="*/ 1471463 w 3912005"/>
              <a:gd name="connsiteY24" fmla="*/ 909725 h 3027964"/>
              <a:gd name="connsiteX25" fmla="*/ 1396640 w 3912005"/>
              <a:gd name="connsiteY25" fmla="*/ 984548 h 3027964"/>
              <a:gd name="connsiteX26" fmla="*/ 1396640 w 3912005"/>
              <a:gd name="connsiteY26" fmla="*/ 1283830 h 3027964"/>
              <a:gd name="connsiteX27" fmla="*/ 1471463 w 3912005"/>
              <a:gd name="connsiteY27" fmla="*/ 1358653 h 3027964"/>
              <a:gd name="connsiteX28" fmla="*/ 1770745 w 3912005"/>
              <a:gd name="connsiteY28" fmla="*/ 1358653 h 3027964"/>
              <a:gd name="connsiteX29" fmla="*/ 1845568 w 3912005"/>
              <a:gd name="connsiteY29" fmla="*/ 1283830 h 3027964"/>
              <a:gd name="connsiteX30" fmla="*/ 1845568 w 3912005"/>
              <a:gd name="connsiteY30" fmla="*/ 984548 h 3027964"/>
              <a:gd name="connsiteX31" fmla="*/ 1770745 w 3912005"/>
              <a:gd name="connsiteY31" fmla="*/ 909725 h 3027964"/>
              <a:gd name="connsiteX32" fmla="*/ 1957257 w 3912005"/>
              <a:gd name="connsiteY32" fmla="*/ 0 h 3027964"/>
              <a:gd name="connsiteX33" fmla="*/ 2151350 w 3912005"/>
              <a:gd name="connsiteY33" fmla="*/ 86426 h 3027964"/>
              <a:gd name="connsiteX34" fmla="*/ 2555654 w 3912005"/>
              <a:gd name="connsiteY34" fmla="*/ 377445 h 3027964"/>
              <a:gd name="connsiteX35" fmla="*/ 2645499 w 3912005"/>
              <a:gd name="connsiteY35" fmla="*/ 338383 h 3027964"/>
              <a:gd name="connsiteX36" fmla="*/ 2821283 w 3912005"/>
              <a:gd name="connsiteY36" fmla="*/ 168457 h 3027964"/>
              <a:gd name="connsiteX37" fmla="*/ 2997064 w 3912005"/>
              <a:gd name="connsiteY37" fmla="*/ 168457 h 3027964"/>
              <a:gd name="connsiteX38" fmla="*/ 3129879 w 3912005"/>
              <a:gd name="connsiteY38" fmla="*/ 301271 h 3027964"/>
              <a:gd name="connsiteX39" fmla="*/ 3127926 w 3912005"/>
              <a:gd name="connsiteY39" fmla="*/ 662606 h 3027964"/>
              <a:gd name="connsiteX40" fmla="*/ 3237303 w 3912005"/>
              <a:gd name="connsiteY40" fmla="*/ 869638 h 3027964"/>
              <a:gd name="connsiteX41" fmla="*/ 3793951 w 3912005"/>
              <a:gd name="connsiteY41" fmla="*/ 1266128 h 3027964"/>
              <a:gd name="connsiteX42" fmla="*/ 3911138 w 3912005"/>
              <a:gd name="connsiteY42" fmla="*/ 1424332 h 3027964"/>
              <a:gd name="connsiteX43" fmla="*/ 3829107 w 3912005"/>
              <a:gd name="connsiteY43" fmla="*/ 1600117 h 3027964"/>
              <a:gd name="connsiteX44" fmla="*/ 3579105 w 3912005"/>
              <a:gd name="connsiteY44" fmla="*/ 1600117 h 3027964"/>
              <a:gd name="connsiteX45" fmla="*/ 3245117 w 3912005"/>
              <a:gd name="connsiteY45" fmla="*/ 1363786 h 3027964"/>
              <a:gd name="connsiteX46" fmla="*/ 3147458 w 3912005"/>
              <a:gd name="connsiteY46" fmla="*/ 1311050 h 3027964"/>
              <a:gd name="connsiteX47" fmla="*/ 3129879 w 3912005"/>
              <a:gd name="connsiteY47" fmla="*/ 1418471 h 3027964"/>
              <a:gd name="connsiteX48" fmla="*/ 3129879 w 3912005"/>
              <a:gd name="connsiteY48" fmla="*/ 2125513 h 3027964"/>
              <a:gd name="connsiteX49" fmla="*/ 3129879 w 3912005"/>
              <a:gd name="connsiteY49" fmla="*/ 2838412 h 3027964"/>
              <a:gd name="connsiteX50" fmla="*/ 2950189 w 3912005"/>
              <a:gd name="connsiteY50" fmla="*/ 3025915 h 3027964"/>
              <a:gd name="connsiteX51" fmla="*/ 2403307 w 3912005"/>
              <a:gd name="connsiteY51" fmla="*/ 3027868 h 3027964"/>
              <a:gd name="connsiteX52" fmla="*/ 2307602 w 3912005"/>
              <a:gd name="connsiteY52" fmla="*/ 2930210 h 3027964"/>
              <a:gd name="connsiteX53" fmla="*/ 2309558 w 3912005"/>
              <a:gd name="connsiteY53" fmla="*/ 2441922 h 3027964"/>
              <a:gd name="connsiteX54" fmla="*/ 2192367 w 3912005"/>
              <a:gd name="connsiteY54" fmla="*/ 2318874 h 3027964"/>
              <a:gd name="connsiteX55" fmla="*/ 1723611 w 3912005"/>
              <a:gd name="connsiteY55" fmla="*/ 2318874 h 3027964"/>
              <a:gd name="connsiteX56" fmla="*/ 1606424 w 3912005"/>
              <a:gd name="connsiteY56" fmla="*/ 2441922 h 3027964"/>
              <a:gd name="connsiteX57" fmla="*/ 1608376 w 3912005"/>
              <a:gd name="connsiteY57" fmla="*/ 2930210 h 3027964"/>
              <a:gd name="connsiteX58" fmla="*/ 1510718 w 3912005"/>
              <a:gd name="connsiteY58" fmla="*/ 3025915 h 3027964"/>
              <a:gd name="connsiteX59" fmla="*/ 973603 w 3912005"/>
              <a:gd name="connsiteY59" fmla="*/ 3023963 h 3027964"/>
              <a:gd name="connsiteX60" fmla="*/ 786100 w 3912005"/>
              <a:gd name="connsiteY60" fmla="*/ 2834504 h 3027964"/>
              <a:gd name="connsiteX61" fmla="*/ 784147 w 3912005"/>
              <a:gd name="connsiteY61" fmla="*/ 1398942 h 3027964"/>
              <a:gd name="connsiteX62" fmla="*/ 764615 w 3912005"/>
              <a:gd name="connsiteY62" fmla="*/ 1311050 h 3027964"/>
              <a:gd name="connsiteX63" fmla="*/ 690394 w 3912005"/>
              <a:gd name="connsiteY63" fmla="*/ 1350112 h 3027964"/>
              <a:gd name="connsiteX64" fmla="*/ 366171 w 3912005"/>
              <a:gd name="connsiteY64" fmla="*/ 1584489 h 3027964"/>
              <a:gd name="connsiteX65" fmla="*/ 192343 w 3912005"/>
              <a:gd name="connsiteY65" fmla="*/ 1637225 h 3027964"/>
              <a:gd name="connsiteX66" fmla="*/ 8745 w 3912005"/>
              <a:gd name="connsiteY66" fmla="*/ 1500506 h 3027964"/>
              <a:gd name="connsiteX67" fmla="*/ 84919 w 3912005"/>
              <a:gd name="connsiteY67" fmla="*/ 1295423 h 3027964"/>
              <a:gd name="connsiteX68" fmla="*/ 702113 w 3912005"/>
              <a:gd name="connsiteY68" fmla="*/ 850109 h 3027964"/>
              <a:gd name="connsiteX69" fmla="*/ 1764628 w 3912005"/>
              <a:gd name="connsiteY69" fmla="*/ 86426 h 3027964"/>
              <a:gd name="connsiteX70" fmla="*/ 1957257 w 3912005"/>
              <a:gd name="connsiteY70" fmla="*/ 0 h 302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12005" h="3027964">
                <a:moveTo>
                  <a:pt x="2135553" y="1574064"/>
                </a:moveTo>
                <a:cubicBezTo>
                  <a:pt x="2094229" y="1574064"/>
                  <a:pt x="2060730" y="1607563"/>
                  <a:pt x="2060730" y="1648887"/>
                </a:cubicBezTo>
                <a:lnTo>
                  <a:pt x="2060730" y="1948169"/>
                </a:lnTo>
                <a:cubicBezTo>
                  <a:pt x="2060730" y="1989493"/>
                  <a:pt x="2094229" y="2022992"/>
                  <a:pt x="2135553" y="2022992"/>
                </a:cubicBezTo>
                <a:lnTo>
                  <a:pt x="2434835" y="2022992"/>
                </a:lnTo>
                <a:cubicBezTo>
                  <a:pt x="2476159" y="2022992"/>
                  <a:pt x="2509658" y="1989493"/>
                  <a:pt x="2509658" y="1948169"/>
                </a:cubicBezTo>
                <a:lnTo>
                  <a:pt x="2509658" y="1648887"/>
                </a:lnTo>
                <a:cubicBezTo>
                  <a:pt x="2509658" y="1607563"/>
                  <a:pt x="2476159" y="1574064"/>
                  <a:pt x="2434835" y="1574064"/>
                </a:cubicBezTo>
                <a:close/>
                <a:moveTo>
                  <a:pt x="1471463" y="1574064"/>
                </a:moveTo>
                <a:cubicBezTo>
                  <a:pt x="1430139" y="1574064"/>
                  <a:pt x="1396640" y="1607563"/>
                  <a:pt x="1396640" y="1648887"/>
                </a:cubicBezTo>
                <a:lnTo>
                  <a:pt x="1396640" y="1948169"/>
                </a:lnTo>
                <a:cubicBezTo>
                  <a:pt x="1396640" y="1989493"/>
                  <a:pt x="1430139" y="2022992"/>
                  <a:pt x="1471463" y="2022992"/>
                </a:cubicBezTo>
                <a:lnTo>
                  <a:pt x="1770745" y="2022992"/>
                </a:lnTo>
                <a:cubicBezTo>
                  <a:pt x="1812069" y="2022992"/>
                  <a:pt x="1845568" y="1989493"/>
                  <a:pt x="1845568" y="1948169"/>
                </a:cubicBezTo>
                <a:lnTo>
                  <a:pt x="1845568" y="1648887"/>
                </a:lnTo>
                <a:cubicBezTo>
                  <a:pt x="1845568" y="1607563"/>
                  <a:pt x="1812069" y="1574064"/>
                  <a:pt x="1770745" y="1574064"/>
                </a:cubicBezTo>
                <a:close/>
                <a:moveTo>
                  <a:pt x="2135553" y="909725"/>
                </a:moveTo>
                <a:cubicBezTo>
                  <a:pt x="2094229" y="909725"/>
                  <a:pt x="2060730" y="943224"/>
                  <a:pt x="2060730" y="984548"/>
                </a:cubicBezTo>
                <a:lnTo>
                  <a:pt x="2060730" y="1283830"/>
                </a:lnTo>
                <a:cubicBezTo>
                  <a:pt x="2060730" y="1325154"/>
                  <a:pt x="2094229" y="1358653"/>
                  <a:pt x="2135553" y="1358653"/>
                </a:cubicBezTo>
                <a:lnTo>
                  <a:pt x="2434835" y="1358653"/>
                </a:lnTo>
                <a:cubicBezTo>
                  <a:pt x="2476159" y="1358653"/>
                  <a:pt x="2509658" y="1325154"/>
                  <a:pt x="2509658" y="1283830"/>
                </a:cubicBezTo>
                <a:lnTo>
                  <a:pt x="2509658" y="984548"/>
                </a:lnTo>
                <a:cubicBezTo>
                  <a:pt x="2509658" y="943224"/>
                  <a:pt x="2476159" y="909725"/>
                  <a:pt x="2434835" y="909725"/>
                </a:cubicBezTo>
                <a:close/>
                <a:moveTo>
                  <a:pt x="1471463" y="909725"/>
                </a:moveTo>
                <a:cubicBezTo>
                  <a:pt x="1430139" y="909725"/>
                  <a:pt x="1396640" y="943224"/>
                  <a:pt x="1396640" y="984548"/>
                </a:cubicBezTo>
                <a:lnTo>
                  <a:pt x="1396640" y="1283830"/>
                </a:lnTo>
                <a:cubicBezTo>
                  <a:pt x="1396640" y="1325154"/>
                  <a:pt x="1430139" y="1358653"/>
                  <a:pt x="1471463" y="1358653"/>
                </a:cubicBezTo>
                <a:lnTo>
                  <a:pt x="1770745" y="1358653"/>
                </a:lnTo>
                <a:cubicBezTo>
                  <a:pt x="1812069" y="1358653"/>
                  <a:pt x="1845568" y="1325154"/>
                  <a:pt x="1845568" y="1283830"/>
                </a:cubicBezTo>
                <a:lnTo>
                  <a:pt x="1845568" y="984548"/>
                </a:lnTo>
                <a:cubicBezTo>
                  <a:pt x="1845568" y="943224"/>
                  <a:pt x="1812069" y="909725"/>
                  <a:pt x="1770745" y="909725"/>
                </a:cubicBezTo>
                <a:close/>
                <a:moveTo>
                  <a:pt x="1957257" y="0"/>
                </a:moveTo>
                <a:cubicBezTo>
                  <a:pt x="2013166" y="0"/>
                  <a:pt x="2069319" y="28809"/>
                  <a:pt x="2151350" y="86426"/>
                </a:cubicBezTo>
                <a:cubicBezTo>
                  <a:pt x="2286117" y="182132"/>
                  <a:pt x="2420887" y="279786"/>
                  <a:pt x="2555654" y="377445"/>
                </a:cubicBezTo>
                <a:cubicBezTo>
                  <a:pt x="2612295" y="418462"/>
                  <a:pt x="2641590" y="430180"/>
                  <a:pt x="2645499" y="338383"/>
                </a:cubicBezTo>
                <a:cubicBezTo>
                  <a:pt x="2651357" y="191894"/>
                  <a:pt x="2680655" y="168457"/>
                  <a:pt x="2821283" y="168457"/>
                </a:cubicBezTo>
                <a:cubicBezTo>
                  <a:pt x="2879877" y="168457"/>
                  <a:pt x="2938470" y="168457"/>
                  <a:pt x="2997064" y="168457"/>
                </a:cubicBezTo>
                <a:cubicBezTo>
                  <a:pt x="3084956" y="168457"/>
                  <a:pt x="3129879" y="213379"/>
                  <a:pt x="3129879" y="301271"/>
                </a:cubicBezTo>
                <a:cubicBezTo>
                  <a:pt x="3129879" y="422367"/>
                  <a:pt x="3137692" y="543463"/>
                  <a:pt x="3127926" y="662606"/>
                </a:cubicBezTo>
                <a:cubicBezTo>
                  <a:pt x="3120112" y="760261"/>
                  <a:pt x="3159177" y="816902"/>
                  <a:pt x="3237303" y="869638"/>
                </a:cubicBezTo>
                <a:cubicBezTo>
                  <a:pt x="3424806" y="998547"/>
                  <a:pt x="3608400" y="1133314"/>
                  <a:pt x="3793951" y="1266128"/>
                </a:cubicBezTo>
                <a:cubicBezTo>
                  <a:pt x="3850592" y="1307145"/>
                  <a:pt x="3905280" y="1346207"/>
                  <a:pt x="3911138" y="1424332"/>
                </a:cubicBezTo>
                <a:cubicBezTo>
                  <a:pt x="3916999" y="1498553"/>
                  <a:pt x="3893562" y="1561052"/>
                  <a:pt x="3829107" y="1600117"/>
                </a:cubicBezTo>
                <a:cubicBezTo>
                  <a:pt x="3747076" y="1650897"/>
                  <a:pt x="3659184" y="1652849"/>
                  <a:pt x="3579105" y="1600117"/>
                </a:cubicBezTo>
                <a:cubicBezTo>
                  <a:pt x="3465823" y="1525896"/>
                  <a:pt x="3356446" y="1441912"/>
                  <a:pt x="3245117" y="1363786"/>
                </a:cubicBezTo>
                <a:cubicBezTo>
                  <a:pt x="3213865" y="1342301"/>
                  <a:pt x="3182614" y="1295423"/>
                  <a:pt x="3147458" y="1311050"/>
                </a:cubicBezTo>
                <a:cubicBezTo>
                  <a:pt x="3108394" y="1328627"/>
                  <a:pt x="3129879" y="1381363"/>
                  <a:pt x="3129879" y="1418471"/>
                </a:cubicBezTo>
                <a:cubicBezTo>
                  <a:pt x="3127926" y="1656758"/>
                  <a:pt x="3129879" y="1891135"/>
                  <a:pt x="3129879" y="2125513"/>
                </a:cubicBezTo>
                <a:cubicBezTo>
                  <a:pt x="3129879" y="2363796"/>
                  <a:pt x="3129879" y="2600126"/>
                  <a:pt x="3129879" y="2838412"/>
                </a:cubicBezTo>
                <a:cubicBezTo>
                  <a:pt x="3129879" y="2973179"/>
                  <a:pt x="3083004" y="3023963"/>
                  <a:pt x="2950189" y="3025915"/>
                </a:cubicBezTo>
                <a:cubicBezTo>
                  <a:pt x="2768547" y="3027868"/>
                  <a:pt x="2584949" y="3023963"/>
                  <a:pt x="2403307" y="3027868"/>
                </a:cubicBezTo>
                <a:cubicBezTo>
                  <a:pt x="2331042" y="3029820"/>
                  <a:pt x="2305649" y="3002478"/>
                  <a:pt x="2307602" y="2930210"/>
                </a:cubicBezTo>
                <a:cubicBezTo>
                  <a:pt x="2311510" y="2768100"/>
                  <a:pt x="2305649" y="2604035"/>
                  <a:pt x="2309558" y="2441922"/>
                </a:cubicBezTo>
                <a:cubicBezTo>
                  <a:pt x="2311510" y="2355986"/>
                  <a:pt x="2282212" y="2316921"/>
                  <a:pt x="2192367" y="2318874"/>
                </a:cubicBezTo>
                <a:cubicBezTo>
                  <a:pt x="2036115" y="2322782"/>
                  <a:pt x="1879863" y="2322782"/>
                  <a:pt x="1723611" y="2318874"/>
                </a:cubicBezTo>
                <a:cubicBezTo>
                  <a:pt x="1631814" y="2316921"/>
                  <a:pt x="1604468" y="2357938"/>
                  <a:pt x="1606424" y="2441922"/>
                </a:cubicBezTo>
                <a:cubicBezTo>
                  <a:pt x="1610329" y="2604035"/>
                  <a:pt x="1604468" y="2768100"/>
                  <a:pt x="1608376" y="2930210"/>
                </a:cubicBezTo>
                <a:cubicBezTo>
                  <a:pt x="1610329" y="3002478"/>
                  <a:pt x="1582983" y="3027868"/>
                  <a:pt x="1510718" y="3025915"/>
                </a:cubicBezTo>
                <a:cubicBezTo>
                  <a:pt x="1331029" y="3022007"/>
                  <a:pt x="1153292" y="3025915"/>
                  <a:pt x="973603" y="3023963"/>
                </a:cubicBezTo>
                <a:cubicBezTo>
                  <a:pt x="832975" y="3022007"/>
                  <a:pt x="786100" y="2975132"/>
                  <a:pt x="786100" y="2834504"/>
                </a:cubicBezTo>
                <a:cubicBezTo>
                  <a:pt x="786100" y="2355986"/>
                  <a:pt x="786100" y="1877464"/>
                  <a:pt x="784147" y="1398942"/>
                </a:cubicBezTo>
                <a:cubicBezTo>
                  <a:pt x="784147" y="1369644"/>
                  <a:pt x="801724" y="1326674"/>
                  <a:pt x="764615" y="1311050"/>
                </a:cubicBezTo>
                <a:cubicBezTo>
                  <a:pt x="737272" y="1299332"/>
                  <a:pt x="713831" y="1332535"/>
                  <a:pt x="690394" y="1350112"/>
                </a:cubicBezTo>
                <a:cubicBezTo>
                  <a:pt x="581020" y="1428238"/>
                  <a:pt x="473596" y="1504411"/>
                  <a:pt x="366171" y="1584489"/>
                </a:cubicBezTo>
                <a:cubicBezTo>
                  <a:pt x="313435" y="1623554"/>
                  <a:pt x="256794" y="1645039"/>
                  <a:pt x="192343" y="1637225"/>
                </a:cubicBezTo>
                <a:cubicBezTo>
                  <a:pt x="104451" y="1627459"/>
                  <a:pt x="34135" y="1590350"/>
                  <a:pt x="8745" y="1500506"/>
                </a:cubicBezTo>
                <a:cubicBezTo>
                  <a:pt x="-16645" y="1416519"/>
                  <a:pt x="14606" y="1346207"/>
                  <a:pt x="84919" y="1295423"/>
                </a:cubicBezTo>
                <a:cubicBezTo>
                  <a:pt x="289998" y="1146985"/>
                  <a:pt x="495081" y="998547"/>
                  <a:pt x="702113" y="850109"/>
                </a:cubicBezTo>
                <a:cubicBezTo>
                  <a:pt x="1055634" y="594246"/>
                  <a:pt x="1409155" y="340336"/>
                  <a:pt x="1764628" y="86426"/>
                </a:cubicBezTo>
                <a:cubicBezTo>
                  <a:pt x="1845683" y="28809"/>
                  <a:pt x="1901348" y="0"/>
                  <a:pt x="1957257" y="0"/>
                </a:cubicBezTo>
                <a:close/>
              </a:path>
            </a:pathLst>
          </a:custGeom>
          <a:solidFill>
            <a:schemeClr val="accent1"/>
          </a:solidFill>
          <a:ln w="32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490BD90A-BDCE-4156-B2C8-F9AB2BE7D8DF}"/>
              </a:ext>
            </a:extLst>
          </p:cNvPr>
          <p:cNvSpPr/>
          <p:nvPr/>
        </p:nvSpPr>
        <p:spPr>
          <a:xfrm>
            <a:off x="7377947" y="1129969"/>
            <a:ext cx="973985" cy="1124011"/>
          </a:xfrm>
          <a:custGeom>
            <a:avLst/>
            <a:gdLst>
              <a:gd name="connsiteX0" fmla="*/ 317896 w 973985"/>
              <a:gd name="connsiteY0" fmla="*/ 930515 h 1124011"/>
              <a:gd name="connsiteX1" fmla="*/ 227242 w 973985"/>
              <a:gd name="connsiteY1" fmla="*/ 1072882 h 1124011"/>
              <a:gd name="connsiteX2" fmla="*/ 903628 w 973985"/>
              <a:gd name="connsiteY2" fmla="*/ 1072882 h 1124011"/>
              <a:gd name="connsiteX3" fmla="*/ 908872 w 973985"/>
              <a:gd name="connsiteY3" fmla="*/ 1065695 h 1124011"/>
              <a:gd name="connsiteX4" fmla="*/ 887507 w 973985"/>
              <a:gd name="connsiteY4" fmla="*/ 1051566 h 1124011"/>
              <a:gd name="connsiteX5" fmla="*/ 786608 w 973985"/>
              <a:gd name="connsiteY5" fmla="*/ 1038164 h 1124011"/>
              <a:gd name="connsiteX6" fmla="*/ 404909 w 973985"/>
              <a:gd name="connsiteY6" fmla="*/ 960620 h 1124011"/>
              <a:gd name="connsiteX7" fmla="*/ 317896 w 973985"/>
              <a:gd name="connsiteY7" fmla="*/ 930515 h 1124011"/>
              <a:gd name="connsiteX8" fmla="*/ 130082 w 973985"/>
              <a:gd name="connsiteY8" fmla="*/ 834083 h 1124011"/>
              <a:gd name="connsiteX9" fmla="*/ 65891 w 973985"/>
              <a:gd name="connsiteY9" fmla="*/ 1073610 h 1124011"/>
              <a:gd name="connsiteX10" fmla="*/ 162274 w 973985"/>
              <a:gd name="connsiteY10" fmla="*/ 1073319 h 1124011"/>
              <a:gd name="connsiteX11" fmla="*/ 174656 w 973985"/>
              <a:gd name="connsiteY11" fmla="*/ 1067201 h 1124011"/>
              <a:gd name="connsiteX12" fmla="*/ 278760 w 973985"/>
              <a:gd name="connsiteY12" fmla="*/ 914152 h 1124011"/>
              <a:gd name="connsiteX13" fmla="*/ 130082 w 973985"/>
              <a:gd name="connsiteY13" fmla="*/ 834083 h 1124011"/>
              <a:gd name="connsiteX14" fmla="*/ 202721 w 973985"/>
              <a:gd name="connsiteY14" fmla="*/ 739933 h 1124011"/>
              <a:gd name="connsiteX15" fmla="*/ 142463 w 973985"/>
              <a:gd name="connsiteY15" fmla="*/ 790091 h 1124011"/>
              <a:gd name="connsiteX16" fmla="*/ 144308 w 973985"/>
              <a:gd name="connsiteY16" fmla="*/ 798006 h 1124011"/>
              <a:gd name="connsiteX17" fmla="*/ 296726 w 973985"/>
              <a:gd name="connsiteY17" fmla="*/ 881182 h 1124011"/>
              <a:gd name="connsiteX18" fmla="*/ 309982 w 973985"/>
              <a:gd name="connsiteY18" fmla="*/ 745614 h 1124011"/>
              <a:gd name="connsiteX19" fmla="*/ 299688 w 973985"/>
              <a:gd name="connsiteY19" fmla="*/ 740661 h 1124011"/>
              <a:gd name="connsiteX20" fmla="*/ 202721 w 973985"/>
              <a:gd name="connsiteY20" fmla="*/ 739933 h 1124011"/>
              <a:gd name="connsiteX21" fmla="*/ 116486 w 973985"/>
              <a:gd name="connsiteY21" fmla="*/ 688755 h 1124011"/>
              <a:gd name="connsiteX22" fmla="*/ 143192 w 973985"/>
              <a:gd name="connsiteY22" fmla="*/ 688755 h 1124011"/>
              <a:gd name="connsiteX23" fmla="*/ 495029 w 973985"/>
              <a:gd name="connsiteY23" fmla="*/ 688755 h 1124011"/>
              <a:gd name="connsiteX24" fmla="*/ 552616 w 973985"/>
              <a:gd name="connsiteY24" fmla="*/ 738962 h 1124011"/>
              <a:gd name="connsiteX25" fmla="*/ 348924 w 973985"/>
              <a:gd name="connsiteY25" fmla="*/ 738962 h 1124011"/>
              <a:gd name="connsiteX26" fmla="*/ 331832 w 973985"/>
              <a:gd name="connsiteY26" fmla="*/ 893370 h 1124011"/>
              <a:gd name="connsiteX27" fmla="*/ 891391 w 973985"/>
              <a:gd name="connsiteY27" fmla="*/ 1012575 h 1124011"/>
              <a:gd name="connsiteX28" fmla="*/ 841865 w 973985"/>
              <a:gd name="connsiteY28" fmla="*/ 826120 h 1124011"/>
              <a:gd name="connsiteX29" fmla="*/ 825210 w 973985"/>
              <a:gd name="connsiteY29" fmla="*/ 762900 h 1124011"/>
              <a:gd name="connsiteX30" fmla="*/ 793843 w 973985"/>
              <a:gd name="connsiteY30" fmla="*/ 739545 h 1124011"/>
              <a:gd name="connsiteX31" fmla="*/ 713579 w 973985"/>
              <a:gd name="connsiteY31" fmla="*/ 739884 h 1124011"/>
              <a:gd name="connsiteX32" fmla="*/ 713676 w 973985"/>
              <a:gd name="connsiteY32" fmla="*/ 731047 h 1124011"/>
              <a:gd name="connsiteX33" fmla="*/ 774080 w 973985"/>
              <a:gd name="connsiteY33" fmla="*/ 688755 h 1124011"/>
              <a:gd name="connsiteX34" fmla="*/ 857305 w 973985"/>
              <a:gd name="connsiteY34" fmla="*/ 688755 h 1124011"/>
              <a:gd name="connsiteX35" fmla="*/ 973985 w 973985"/>
              <a:gd name="connsiteY35" fmla="*/ 1124011 h 1124011"/>
              <a:gd name="connsiteX36" fmla="*/ 0 w 973985"/>
              <a:gd name="connsiteY36" fmla="*/ 1124011 h 1124011"/>
              <a:gd name="connsiteX37" fmla="*/ 116486 w 973985"/>
              <a:gd name="connsiteY37" fmla="*/ 688755 h 1124011"/>
              <a:gd name="connsiteX38" fmla="*/ 632587 w 973985"/>
              <a:gd name="connsiteY38" fmla="*/ 163572 h 1124011"/>
              <a:gd name="connsiteX39" fmla="*/ 543098 w 973985"/>
              <a:gd name="connsiteY39" fmla="*/ 252867 h 1124011"/>
              <a:gd name="connsiteX40" fmla="*/ 632345 w 973985"/>
              <a:gd name="connsiteY40" fmla="*/ 343133 h 1124011"/>
              <a:gd name="connsiteX41" fmla="*/ 722562 w 973985"/>
              <a:gd name="connsiteY41" fmla="*/ 251896 h 1124011"/>
              <a:gd name="connsiteX42" fmla="*/ 632587 w 973985"/>
              <a:gd name="connsiteY42" fmla="*/ 163572 h 1124011"/>
              <a:gd name="connsiteX43" fmla="*/ 631033 w 973985"/>
              <a:gd name="connsiteY43" fmla="*/ 36 h 1124011"/>
              <a:gd name="connsiteX44" fmla="*/ 885953 w 973985"/>
              <a:gd name="connsiteY44" fmla="*/ 256703 h 1124011"/>
              <a:gd name="connsiteX45" fmla="*/ 846040 w 973985"/>
              <a:gd name="connsiteY45" fmla="*/ 397855 h 1124011"/>
              <a:gd name="connsiteX46" fmla="*/ 782286 w 973985"/>
              <a:gd name="connsiteY46" fmla="*/ 514875 h 1124011"/>
              <a:gd name="connsiteX47" fmla="*/ 640016 w 973985"/>
              <a:gd name="connsiteY47" fmla="*/ 853505 h 1124011"/>
              <a:gd name="connsiteX48" fmla="*/ 634141 w 973985"/>
              <a:gd name="connsiteY48" fmla="*/ 870500 h 1124011"/>
              <a:gd name="connsiteX49" fmla="*/ 564609 w 973985"/>
              <a:gd name="connsiteY49" fmla="*/ 679626 h 1124011"/>
              <a:gd name="connsiteX50" fmla="*/ 444287 w 973985"/>
              <a:gd name="connsiteY50" fmla="*/ 444760 h 1124011"/>
              <a:gd name="connsiteX51" fmla="*/ 381407 w 973985"/>
              <a:gd name="connsiteY51" fmla="*/ 265783 h 1124011"/>
              <a:gd name="connsiteX52" fmla="*/ 631033 w 973985"/>
              <a:gd name="connsiteY52" fmla="*/ 36 h 112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73985" h="1124011">
                <a:moveTo>
                  <a:pt x="317896" y="930515"/>
                </a:moveTo>
                <a:cubicBezTo>
                  <a:pt x="286821" y="979314"/>
                  <a:pt x="257201" y="1025831"/>
                  <a:pt x="227242" y="1072882"/>
                </a:cubicBezTo>
                <a:cubicBezTo>
                  <a:pt x="452639" y="1072882"/>
                  <a:pt x="678133" y="1072882"/>
                  <a:pt x="903628" y="1072882"/>
                </a:cubicBezTo>
                <a:cubicBezTo>
                  <a:pt x="905376" y="1070502"/>
                  <a:pt x="907124" y="1068075"/>
                  <a:pt x="908872" y="1065695"/>
                </a:cubicBezTo>
                <a:cubicBezTo>
                  <a:pt x="901782" y="1060791"/>
                  <a:pt x="895179" y="1052828"/>
                  <a:pt x="887507" y="1051566"/>
                </a:cubicBezTo>
                <a:cubicBezTo>
                  <a:pt x="854052" y="1046030"/>
                  <a:pt x="820257" y="1042388"/>
                  <a:pt x="786608" y="1038164"/>
                </a:cubicBezTo>
                <a:cubicBezTo>
                  <a:pt x="657400" y="1022044"/>
                  <a:pt x="528969" y="1002087"/>
                  <a:pt x="404909" y="960620"/>
                </a:cubicBezTo>
                <a:cubicBezTo>
                  <a:pt x="374610" y="950472"/>
                  <a:pt x="344505" y="939741"/>
                  <a:pt x="317896" y="930515"/>
                </a:cubicBezTo>
                <a:close/>
                <a:moveTo>
                  <a:pt x="130082" y="834083"/>
                </a:moveTo>
                <a:cubicBezTo>
                  <a:pt x="108814" y="913472"/>
                  <a:pt x="87741" y="992084"/>
                  <a:pt x="65891" y="1073610"/>
                </a:cubicBezTo>
                <a:cubicBezTo>
                  <a:pt x="99540" y="1073610"/>
                  <a:pt x="130907" y="1073853"/>
                  <a:pt x="162274" y="1073319"/>
                </a:cubicBezTo>
                <a:cubicBezTo>
                  <a:pt x="166499" y="1073270"/>
                  <a:pt x="171645" y="1070405"/>
                  <a:pt x="174656" y="1067201"/>
                </a:cubicBezTo>
                <a:cubicBezTo>
                  <a:pt x="217822" y="1021995"/>
                  <a:pt x="254579" y="972468"/>
                  <a:pt x="278760" y="914152"/>
                </a:cubicBezTo>
                <a:cubicBezTo>
                  <a:pt x="229087" y="887398"/>
                  <a:pt x="180337" y="861177"/>
                  <a:pt x="130082" y="834083"/>
                </a:cubicBezTo>
                <a:close/>
                <a:moveTo>
                  <a:pt x="202721" y="739933"/>
                </a:moveTo>
                <a:cubicBezTo>
                  <a:pt x="151980" y="739836"/>
                  <a:pt x="151980" y="739884"/>
                  <a:pt x="142463" y="790091"/>
                </a:cubicBezTo>
                <a:cubicBezTo>
                  <a:pt x="142221" y="791499"/>
                  <a:pt x="143094" y="793102"/>
                  <a:pt x="144308" y="798006"/>
                </a:cubicBezTo>
                <a:cubicBezTo>
                  <a:pt x="191019" y="823449"/>
                  <a:pt x="239721" y="850058"/>
                  <a:pt x="296726" y="881182"/>
                </a:cubicBezTo>
                <a:cubicBezTo>
                  <a:pt x="301727" y="830296"/>
                  <a:pt x="305952" y="786790"/>
                  <a:pt x="309982" y="745614"/>
                </a:cubicBezTo>
                <a:cubicBezTo>
                  <a:pt x="302553" y="741972"/>
                  <a:pt x="301144" y="740661"/>
                  <a:pt x="299688" y="740661"/>
                </a:cubicBezTo>
                <a:cubicBezTo>
                  <a:pt x="267350" y="740321"/>
                  <a:pt x="235060" y="740030"/>
                  <a:pt x="202721" y="739933"/>
                </a:cubicBezTo>
                <a:close/>
                <a:moveTo>
                  <a:pt x="116486" y="688755"/>
                </a:moveTo>
                <a:cubicBezTo>
                  <a:pt x="125663" y="688755"/>
                  <a:pt x="134452" y="688755"/>
                  <a:pt x="143192" y="688755"/>
                </a:cubicBezTo>
                <a:cubicBezTo>
                  <a:pt x="260454" y="688755"/>
                  <a:pt x="377766" y="688755"/>
                  <a:pt x="495029" y="688755"/>
                </a:cubicBezTo>
                <a:cubicBezTo>
                  <a:pt x="541303" y="688755"/>
                  <a:pt x="541303" y="688755"/>
                  <a:pt x="552616" y="738962"/>
                </a:cubicBezTo>
                <a:cubicBezTo>
                  <a:pt x="483861" y="738962"/>
                  <a:pt x="415591" y="738962"/>
                  <a:pt x="348924" y="738962"/>
                </a:cubicBezTo>
                <a:cubicBezTo>
                  <a:pt x="343145" y="791257"/>
                  <a:pt x="337707" y="840590"/>
                  <a:pt x="331832" y="893370"/>
                </a:cubicBezTo>
                <a:cubicBezTo>
                  <a:pt x="507459" y="967952"/>
                  <a:pt x="697799" y="990579"/>
                  <a:pt x="891391" y="1012575"/>
                </a:cubicBezTo>
                <a:cubicBezTo>
                  <a:pt x="874445" y="948772"/>
                  <a:pt x="858228" y="887446"/>
                  <a:pt x="841865" y="826120"/>
                </a:cubicBezTo>
                <a:cubicBezTo>
                  <a:pt x="836232" y="805047"/>
                  <a:pt x="828609" y="784313"/>
                  <a:pt x="825210" y="762900"/>
                </a:cubicBezTo>
                <a:cubicBezTo>
                  <a:pt x="822005" y="742846"/>
                  <a:pt x="811857" y="738719"/>
                  <a:pt x="793843" y="739545"/>
                </a:cubicBezTo>
                <a:cubicBezTo>
                  <a:pt x="767428" y="740807"/>
                  <a:pt x="740868" y="739884"/>
                  <a:pt x="713579" y="739884"/>
                </a:cubicBezTo>
                <a:cubicBezTo>
                  <a:pt x="713579" y="735514"/>
                  <a:pt x="712948" y="733038"/>
                  <a:pt x="713676" y="731047"/>
                </a:cubicBezTo>
                <a:cubicBezTo>
                  <a:pt x="728583" y="688755"/>
                  <a:pt x="728632" y="688755"/>
                  <a:pt x="774080" y="688755"/>
                </a:cubicBezTo>
                <a:cubicBezTo>
                  <a:pt x="801563" y="688755"/>
                  <a:pt x="828997" y="688755"/>
                  <a:pt x="857305" y="688755"/>
                </a:cubicBezTo>
                <a:cubicBezTo>
                  <a:pt x="896296" y="834180"/>
                  <a:pt x="934946" y="978392"/>
                  <a:pt x="973985" y="1124011"/>
                </a:cubicBezTo>
                <a:cubicBezTo>
                  <a:pt x="648951" y="1124011"/>
                  <a:pt x="325762" y="1124011"/>
                  <a:pt x="0" y="1124011"/>
                </a:cubicBezTo>
                <a:cubicBezTo>
                  <a:pt x="38845" y="978829"/>
                  <a:pt x="77398" y="834763"/>
                  <a:pt x="116486" y="688755"/>
                </a:cubicBezTo>
                <a:close/>
                <a:moveTo>
                  <a:pt x="632587" y="163572"/>
                </a:moveTo>
                <a:cubicBezTo>
                  <a:pt x="583206" y="163767"/>
                  <a:pt x="543147" y="203728"/>
                  <a:pt x="543098" y="252867"/>
                </a:cubicBezTo>
                <a:cubicBezTo>
                  <a:pt x="543050" y="301520"/>
                  <a:pt x="583643" y="342550"/>
                  <a:pt x="632345" y="343133"/>
                </a:cubicBezTo>
                <a:cubicBezTo>
                  <a:pt x="682017" y="343715"/>
                  <a:pt x="722999" y="302248"/>
                  <a:pt x="722562" y="251896"/>
                </a:cubicBezTo>
                <a:cubicBezTo>
                  <a:pt x="722173" y="202223"/>
                  <a:pt x="682552" y="163378"/>
                  <a:pt x="632587" y="163572"/>
                </a:cubicBezTo>
                <a:close/>
                <a:moveTo>
                  <a:pt x="631033" y="36"/>
                </a:moveTo>
                <a:cubicBezTo>
                  <a:pt x="770486" y="-2392"/>
                  <a:pt x="888138" y="115939"/>
                  <a:pt x="885953" y="256703"/>
                </a:cubicBezTo>
                <a:cubicBezTo>
                  <a:pt x="885176" y="307201"/>
                  <a:pt x="868084" y="353524"/>
                  <a:pt x="846040" y="397855"/>
                </a:cubicBezTo>
                <a:cubicBezTo>
                  <a:pt x="826277" y="437574"/>
                  <a:pt x="804378" y="476322"/>
                  <a:pt x="782286" y="514875"/>
                </a:cubicBezTo>
                <a:cubicBezTo>
                  <a:pt x="720911" y="621941"/>
                  <a:pt x="673569" y="734785"/>
                  <a:pt x="640016" y="853505"/>
                </a:cubicBezTo>
                <a:cubicBezTo>
                  <a:pt x="638317" y="859526"/>
                  <a:pt x="635938" y="865353"/>
                  <a:pt x="634141" y="870500"/>
                </a:cubicBezTo>
                <a:cubicBezTo>
                  <a:pt x="611223" y="806503"/>
                  <a:pt x="592480" y="741001"/>
                  <a:pt x="564609" y="679626"/>
                </a:cubicBezTo>
                <a:cubicBezTo>
                  <a:pt x="528289" y="599605"/>
                  <a:pt x="485171" y="522644"/>
                  <a:pt x="444287" y="444760"/>
                </a:cubicBezTo>
                <a:cubicBezTo>
                  <a:pt x="414522" y="388095"/>
                  <a:pt x="384951" y="331576"/>
                  <a:pt x="381407" y="265783"/>
                </a:cubicBezTo>
                <a:cubicBezTo>
                  <a:pt x="373784" y="122591"/>
                  <a:pt x="486531" y="2561"/>
                  <a:pt x="631033" y="36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0ECFA382-C539-4A83-A85C-AB622C78430B}"/>
              </a:ext>
            </a:extLst>
          </p:cNvPr>
          <p:cNvSpPr/>
          <p:nvPr/>
        </p:nvSpPr>
        <p:spPr>
          <a:xfrm>
            <a:off x="6314278" y="1153501"/>
            <a:ext cx="840723" cy="1006066"/>
          </a:xfrm>
          <a:custGeom>
            <a:avLst/>
            <a:gdLst>
              <a:gd name="connsiteX0" fmla="*/ 624421 w 840723"/>
              <a:gd name="connsiteY0" fmla="*/ 706281 h 1006066"/>
              <a:gd name="connsiteX1" fmla="*/ 657818 w 840723"/>
              <a:gd name="connsiteY1" fmla="*/ 714708 h 1006066"/>
              <a:gd name="connsiteX2" fmla="*/ 773236 w 840723"/>
              <a:gd name="connsiteY2" fmla="*/ 757485 h 1006066"/>
              <a:gd name="connsiteX3" fmla="*/ 816888 w 840723"/>
              <a:gd name="connsiteY3" fmla="*/ 791426 h 1006066"/>
              <a:gd name="connsiteX4" fmla="*/ 817179 w 840723"/>
              <a:gd name="connsiteY4" fmla="*/ 902765 h 1006066"/>
              <a:gd name="connsiteX5" fmla="*/ 700013 w 840723"/>
              <a:gd name="connsiteY5" fmla="*/ 967976 h 1006066"/>
              <a:gd name="connsiteX6" fmla="*/ 371435 w 840723"/>
              <a:gd name="connsiteY6" fmla="*/ 1004878 h 1006066"/>
              <a:gd name="connsiteX7" fmla="*/ 112728 w 840723"/>
              <a:gd name="connsiteY7" fmla="*/ 957487 h 1006066"/>
              <a:gd name="connsiteX8" fmla="*/ 31980 w 840723"/>
              <a:gd name="connsiteY8" fmla="*/ 910048 h 1006066"/>
              <a:gd name="connsiteX9" fmla="*/ 33193 w 840723"/>
              <a:gd name="connsiteY9" fmla="*/ 781666 h 1006066"/>
              <a:gd name="connsiteX10" fmla="*/ 172403 w 840723"/>
              <a:gd name="connsiteY10" fmla="*/ 716455 h 1006066"/>
              <a:gd name="connsiteX11" fmla="*/ 181920 w 840723"/>
              <a:gd name="connsiteY11" fmla="*/ 714513 h 1006066"/>
              <a:gd name="connsiteX12" fmla="*/ 271361 w 840723"/>
              <a:gd name="connsiteY12" fmla="*/ 754912 h 1006066"/>
              <a:gd name="connsiteX13" fmla="*/ 184834 w 840723"/>
              <a:gd name="connsiteY13" fmla="*/ 774189 h 1006066"/>
              <a:gd name="connsiteX14" fmla="*/ 96996 w 840723"/>
              <a:gd name="connsiteY14" fmla="*/ 808032 h 1006066"/>
              <a:gd name="connsiteX15" fmla="*/ 95976 w 840723"/>
              <a:gd name="connsiteY15" fmla="*/ 884702 h 1006066"/>
              <a:gd name="connsiteX16" fmla="*/ 233147 w 840723"/>
              <a:gd name="connsiteY16" fmla="*/ 930150 h 1006066"/>
              <a:gd name="connsiteX17" fmla="*/ 675056 w 840723"/>
              <a:gd name="connsiteY17" fmla="*/ 914370 h 1006066"/>
              <a:gd name="connsiteX18" fmla="*/ 756484 w 840723"/>
              <a:gd name="connsiteY18" fmla="*/ 878001 h 1006066"/>
              <a:gd name="connsiteX19" fmla="*/ 755222 w 840723"/>
              <a:gd name="connsiteY19" fmla="*/ 815413 h 1006066"/>
              <a:gd name="connsiteX20" fmla="*/ 636211 w 840723"/>
              <a:gd name="connsiteY20" fmla="*/ 769284 h 1006066"/>
              <a:gd name="connsiteX21" fmla="*/ 571000 w 840723"/>
              <a:gd name="connsiteY21" fmla="*/ 755883 h 1006066"/>
              <a:gd name="connsiteX22" fmla="*/ 571243 w 840723"/>
              <a:gd name="connsiteY22" fmla="*/ 751756 h 1006066"/>
              <a:gd name="connsiteX23" fmla="*/ 624421 w 840723"/>
              <a:gd name="connsiteY23" fmla="*/ 706281 h 1006066"/>
              <a:gd name="connsiteX24" fmla="*/ 420428 w 840723"/>
              <a:gd name="connsiteY24" fmla="*/ 188798 h 1006066"/>
              <a:gd name="connsiteX25" fmla="*/ 326132 w 840723"/>
              <a:gd name="connsiteY25" fmla="*/ 282656 h 1006066"/>
              <a:gd name="connsiteX26" fmla="*/ 419554 w 840723"/>
              <a:gd name="connsiteY26" fmla="*/ 376904 h 1006066"/>
              <a:gd name="connsiteX27" fmla="*/ 515063 w 840723"/>
              <a:gd name="connsiteY27" fmla="*/ 284744 h 1006066"/>
              <a:gd name="connsiteX28" fmla="*/ 420428 w 840723"/>
              <a:gd name="connsiteY28" fmla="*/ 188798 h 1006066"/>
              <a:gd name="connsiteX29" fmla="*/ 437781 w 840723"/>
              <a:gd name="connsiteY29" fmla="*/ 605 h 1006066"/>
              <a:gd name="connsiteX30" fmla="*/ 700790 w 840723"/>
              <a:gd name="connsiteY30" fmla="*/ 243132 h 1006066"/>
              <a:gd name="connsiteX31" fmla="*/ 675784 w 840723"/>
              <a:gd name="connsiteY31" fmla="*/ 441046 h 1006066"/>
              <a:gd name="connsiteX32" fmla="*/ 437616 w 840723"/>
              <a:gd name="connsiteY32" fmla="*/ 856055 h 1006066"/>
              <a:gd name="connsiteX33" fmla="*/ 422176 w 840723"/>
              <a:gd name="connsiteY33" fmla="*/ 875040 h 1006066"/>
              <a:gd name="connsiteX34" fmla="*/ 241353 w 840723"/>
              <a:gd name="connsiteY34" fmla="*/ 624102 h 1006066"/>
              <a:gd name="connsiteX35" fmla="*/ 138754 w 840723"/>
              <a:gd name="connsiteY35" fmla="*/ 317957 h 1006066"/>
              <a:gd name="connsiteX36" fmla="*/ 379446 w 840723"/>
              <a:gd name="connsiteY36" fmla="*/ 2585 h 1006066"/>
              <a:gd name="connsiteX37" fmla="*/ 437781 w 840723"/>
              <a:gd name="connsiteY37" fmla="*/ 605 h 100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0723" h="1006066">
                <a:moveTo>
                  <a:pt x="624421" y="706281"/>
                </a:moveTo>
                <a:cubicBezTo>
                  <a:pt x="632915" y="707628"/>
                  <a:pt x="643603" y="710605"/>
                  <a:pt x="657818" y="714708"/>
                </a:cubicBezTo>
                <a:cubicBezTo>
                  <a:pt x="697197" y="726021"/>
                  <a:pt x="735702" y="741025"/>
                  <a:pt x="773236" y="757485"/>
                </a:cubicBezTo>
                <a:cubicBezTo>
                  <a:pt x="789648" y="764672"/>
                  <a:pt x="804409" y="778025"/>
                  <a:pt x="816888" y="791426"/>
                </a:cubicBezTo>
                <a:cubicBezTo>
                  <a:pt x="848838" y="825658"/>
                  <a:pt x="848401" y="867707"/>
                  <a:pt x="817179" y="902765"/>
                </a:cubicBezTo>
                <a:cubicBezTo>
                  <a:pt x="785763" y="938017"/>
                  <a:pt x="743422" y="954574"/>
                  <a:pt x="700013" y="967976"/>
                </a:cubicBezTo>
                <a:cubicBezTo>
                  <a:pt x="592947" y="1001140"/>
                  <a:pt x="482774" y="1009540"/>
                  <a:pt x="371435" y="1004878"/>
                </a:cubicBezTo>
                <a:cubicBezTo>
                  <a:pt x="283111" y="1001188"/>
                  <a:pt x="195419" y="990797"/>
                  <a:pt x="112728" y="957487"/>
                </a:cubicBezTo>
                <a:cubicBezTo>
                  <a:pt x="83983" y="945883"/>
                  <a:pt x="55335" y="930150"/>
                  <a:pt x="31980" y="910048"/>
                </a:cubicBezTo>
                <a:cubicBezTo>
                  <a:pt x="-11867" y="872272"/>
                  <a:pt x="-9827" y="820802"/>
                  <a:pt x="33193" y="781666"/>
                </a:cubicBezTo>
                <a:cubicBezTo>
                  <a:pt x="72767" y="745686"/>
                  <a:pt x="122634" y="730974"/>
                  <a:pt x="172403" y="716455"/>
                </a:cubicBezTo>
                <a:cubicBezTo>
                  <a:pt x="175511" y="715533"/>
                  <a:pt x="178764" y="715290"/>
                  <a:pt x="181920" y="714513"/>
                </a:cubicBezTo>
                <a:cubicBezTo>
                  <a:pt x="239702" y="700286"/>
                  <a:pt x="239702" y="700286"/>
                  <a:pt x="271361" y="754912"/>
                </a:cubicBezTo>
                <a:cubicBezTo>
                  <a:pt x="242033" y="761273"/>
                  <a:pt x="212802" y="765691"/>
                  <a:pt x="184834" y="774189"/>
                </a:cubicBezTo>
                <a:cubicBezTo>
                  <a:pt x="154875" y="783269"/>
                  <a:pt x="124721" y="793708"/>
                  <a:pt x="96996" y="808032"/>
                </a:cubicBezTo>
                <a:cubicBezTo>
                  <a:pt x="47226" y="833767"/>
                  <a:pt x="45915" y="861201"/>
                  <a:pt x="95976" y="884702"/>
                </a:cubicBezTo>
                <a:cubicBezTo>
                  <a:pt x="139337" y="905047"/>
                  <a:pt x="186145" y="921265"/>
                  <a:pt x="233147" y="930150"/>
                </a:cubicBezTo>
                <a:cubicBezTo>
                  <a:pt x="381194" y="958119"/>
                  <a:pt x="529242" y="955691"/>
                  <a:pt x="675056" y="914370"/>
                </a:cubicBezTo>
                <a:cubicBezTo>
                  <a:pt x="703412" y="906358"/>
                  <a:pt x="731235" y="893345"/>
                  <a:pt x="756484" y="878001"/>
                </a:cubicBezTo>
                <a:cubicBezTo>
                  <a:pt x="791444" y="856782"/>
                  <a:pt x="791784" y="834398"/>
                  <a:pt x="755222" y="815413"/>
                </a:cubicBezTo>
                <a:cubicBezTo>
                  <a:pt x="717688" y="795893"/>
                  <a:pt x="676561" y="782880"/>
                  <a:pt x="636211" y="769284"/>
                </a:cubicBezTo>
                <a:cubicBezTo>
                  <a:pt x="615817" y="762390"/>
                  <a:pt x="593724" y="760399"/>
                  <a:pt x="571000" y="755883"/>
                </a:cubicBezTo>
                <a:cubicBezTo>
                  <a:pt x="571146" y="753212"/>
                  <a:pt x="570951" y="752338"/>
                  <a:pt x="571243" y="751756"/>
                </a:cubicBezTo>
                <a:cubicBezTo>
                  <a:pt x="593202" y="712863"/>
                  <a:pt x="598938" y="702238"/>
                  <a:pt x="624421" y="706281"/>
                </a:cubicBezTo>
                <a:close/>
                <a:moveTo>
                  <a:pt x="420428" y="188798"/>
                </a:moveTo>
                <a:cubicBezTo>
                  <a:pt x="368958" y="188895"/>
                  <a:pt x="326423" y="231236"/>
                  <a:pt x="326132" y="282656"/>
                </a:cubicBezTo>
                <a:cubicBezTo>
                  <a:pt x="325792" y="334320"/>
                  <a:pt x="367550" y="376418"/>
                  <a:pt x="419554" y="376904"/>
                </a:cubicBezTo>
                <a:cubicBezTo>
                  <a:pt x="471654" y="377389"/>
                  <a:pt x="514189" y="336311"/>
                  <a:pt x="515063" y="284744"/>
                </a:cubicBezTo>
                <a:cubicBezTo>
                  <a:pt x="515889" y="232401"/>
                  <a:pt x="472820" y="188700"/>
                  <a:pt x="420428" y="188798"/>
                </a:cubicBezTo>
                <a:close/>
                <a:moveTo>
                  <a:pt x="437781" y="605"/>
                </a:moveTo>
                <a:cubicBezTo>
                  <a:pt x="571121" y="9153"/>
                  <a:pt x="681756" y="107387"/>
                  <a:pt x="700790" y="243132"/>
                </a:cubicBezTo>
                <a:cubicBezTo>
                  <a:pt x="710356" y="311499"/>
                  <a:pt x="695886" y="376758"/>
                  <a:pt x="675784" y="441046"/>
                </a:cubicBezTo>
                <a:cubicBezTo>
                  <a:pt x="627082" y="596862"/>
                  <a:pt x="547742" y="735344"/>
                  <a:pt x="437616" y="856055"/>
                </a:cubicBezTo>
                <a:cubicBezTo>
                  <a:pt x="432712" y="861493"/>
                  <a:pt x="428391" y="867368"/>
                  <a:pt x="422176" y="875040"/>
                </a:cubicBezTo>
                <a:cubicBezTo>
                  <a:pt x="346186" y="798467"/>
                  <a:pt x="288744" y="714805"/>
                  <a:pt x="241353" y="624102"/>
                </a:cubicBezTo>
                <a:cubicBezTo>
                  <a:pt x="190903" y="527622"/>
                  <a:pt x="152107" y="427159"/>
                  <a:pt x="138754" y="317957"/>
                </a:cubicBezTo>
                <a:cubicBezTo>
                  <a:pt x="120206" y="166365"/>
                  <a:pt x="229748" y="22202"/>
                  <a:pt x="379446" y="2585"/>
                </a:cubicBezTo>
                <a:cubicBezTo>
                  <a:pt x="399221" y="-7"/>
                  <a:pt x="418732" y="-616"/>
                  <a:pt x="437781" y="605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977D2D-F217-4D0E-9D57-CE62E3D45579}"/>
              </a:ext>
            </a:extLst>
          </p:cNvPr>
          <p:cNvGrpSpPr/>
          <p:nvPr/>
        </p:nvGrpSpPr>
        <p:grpSpPr>
          <a:xfrm>
            <a:off x="517879" y="2809107"/>
            <a:ext cx="3499646" cy="2243730"/>
            <a:chOff x="4256414" y="3317194"/>
            <a:chExt cx="3674701" cy="235596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04029A8F-D7F1-47EA-98C8-DAA8A101A89D}"/>
                </a:ext>
              </a:extLst>
            </p:cNvPr>
            <p:cNvSpPr/>
            <p:nvPr/>
          </p:nvSpPr>
          <p:spPr>
            <a:xfrm>
              <a:off x="4430739" y="3317194"/>
              <a:ext cx="3326051" cy="2110091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3CEA267-2B71-4E49-845B-92DFF86A334D}"/>
                </a:ext>
              </a:extLst>
            </p:cNvPr>
            <p:cNvSpPr/>
            <p:nvPr/>
          </p:nvSpPr>
          <p:spPr>
            <a:xfrm>
              <a:off x="4540287" y="3429000"/>
              <a:ext cx="3106955" cy="1886525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E788A7B-2E27-4E97-88A7-0AC04D21D1AD}"/>
                </a:ext>
              </a:extLst>
            </p:cNvPr>
            <p:cNvSpPr/>
            <p:nvPr/>
          </p:nvSpPr>
          <p:spPr>
            <a:xfrm>
              <a:off x="4256414" y="5458578"/>
              <a:ext cx="3674701" cy="214581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FA514BF-872F-40F0-B1D7-695EAD45A166}"/>
                </a:ext>
              </a:extLst>
            </p:cNvPr>
            <p:cNvGrpSpPr/>
            <p:nvPr/>
          </p:nvGrpSpPr>
          <p:grpSpPr>
            <a:xfrm>
              <a:off x="4635784" y="3425565"/>
              <a:ext cx="2902367" cy="1890332"/>
              <a:chOff x="4635784" y="3425565"/>
              <a:chExt cx="2902367" cy="1890332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A6AB0DEB-F83D-4D6E-8306-6BC3D437C293}"/>
                  </a:ext>
                </a:extLst>
              </p:cNvPr>
              <p:cNvSpPr/>
              <p:nvPr/>
            </p:nvSpPr>
            <p:spPr>
              <a:xfrm>
                <a:off x="4635784" y="3425565"/>
                <a:ext cx="2902367" cy="1890331"/>
              </a:xfrm>
              <a:custGeom>
                <a:avLst/>
                <a:gdLst>
                  <a:gd name="connsiteX0" fmla="*/ 1751112 w 2902367"/>
                  <a:gd name="connsiteY0" fmla="*/ 259809 h 1890331"/>
                  <a:gd name="connsiteX1" fmla="*/ 1691697 w 2902367"/>
                  <a:gd name="connsiteY1" fmla="*/ 285052 h 1890331"/>
                  <a:gd name="connsiteX2" fmla="*/ 1578983 w 2902367"/>
                  <a:gd name="connsiteY2" fmla="*/ 331309 h 1890331"/>
                  <a:gd name="connsiteX3" fmla="*/ 1589069 w 2902367"/>
                  <a:gd name="connsiteY3" fmla="*/ 335540 h 1890331"/>
                  <a:gd name="connsiteX4" fmla="*/ 1626022 w 2902367"/>
                  <a:gd name="connsiteY4" fmla="*/ 349278 h 1890331"/>
                  <a:gd name="connsiteX5" fmla="*/ 1691146 w 2902367"/>
                  <a:gd name="connsiteY5" fmla="*/ 480773 h 1890331"/>
                  <a:gd name="connsiteX6" fmla="*/ 1657932 w 2902367"/>
                  <a:gd name="connsiteY6" fmla="*/ 551172 h 1890331"/>
                  <a:gd name="connsiteX7" fmla="*/ 1647499 w 2902367"/>
                  <a:gd name="connsiteY7" fmla="*/ 567316 h 1890331"/>
                  <a:gd name="connsiteX8" fmla="*/ 1607966 w 2902367"/>
                  <a:gd name="connsiteY8" fmla="*/ 646874 h 1890331"/>
                  <a:gd name="connsiteX9" fmla="*/ 1577650 w 2902367"/>
                  <a:gd name="connsiteY9" fmla="*/ 684464 h 1890331"/>
                  <a:gd name="connsiteX10" fmla="*/ 1549797 w 2902367"/>
                  <a:gd name="connsiteY10" fmla="*/ 683711 h 1890331"/>
                  <a:gd name="connsiteX11" fmla="*/ 1535016 w 2902367"/>
                  <a:gd name="connsiteY11" fmla="*/ 667683 h 1890331"/>
                  <a:gd name="connsiteX12" fmla="*/ 1485426 w 2902367"/>
                  <a:gd name="connsiteY12" fmla="*/ 577141 h 1890331"/>
                  <a:gd name="connsiteX13" fmla="*/ 1470153 w 2902367"/>
                  <a:gd name="connsiteY13" fmla="*/ 553723 h 1890331"/>
                  <a:gd name="connsiteX14" fmla="*/ 1433866 w 2902367"/>
                  <a:gd name="connsiteY14" fmla="*/ 465383 h 1890331"/>
                  <a:gd name="connsiteX15" fmla="*/ 1459835 w 2902367"/>
                  <a:gd name="connsiteY15" fmla="*/ 384521 h 1890331"/>
                  <a:gd name="connsiteX16" fmla="*/ 1463892 w 2902367"/>
                  <a:gd name="connsiteY16" fmla="*/ 375392 h 1890331"/>
                  <a:gd name="connsiteX17" fmla="*/ 1455603 w 2902367"/>
                  <a:gd name="connsiteY17" fmla="*/ 378406 h 1890331"/>
                  <a:gd name="connsiteX18" fmla="*/ 1197019 w 2902367"/>
                  <a:gd name="connsiteY18" fmla="*/ 467354 h 1890331"/>
                  <a:gd name="connsiteX19" fmla="*/ 1081175 w 2902367"/>
                  <a:gd name="connsiteY19" fmla="*/ 501728 h 1890331"/>
                  <a:gd name="connsiteX20" fmla="*/ 1077465 w 2902367"/>
                  <a:gd name="connsiteY20" fmla="*/ 510713 h 1890331"/>
                  <a:gd name="connsiteX21" fmla="*/ 1131460 w 2902367"/>
                  <a:gd name="connsiteY21" fmla="*/ 619137 h 1890331"/>
                  <a:gd name="connsiteX22" fmla="*/ 1265389 w 2902367"/>
                  <a:gd name="connsiteY22" fmla="*/ 887431 h 1890331"/>
                  <a:gd name="connsiteX23" fmla="*/ 1395174 w 2902367"/>
                  <a:gd name="connsiteY23" fmla="*/ 1147841 h 1890331"/>
                  <a:gd name="connsiteX24" fmla="*/ 1406448 w 2902367"/>
                  <a:gd name="connsiteY24" fmla="*/ 1152304 h 1890331"/>
                  <a:gd name="connsiteX25" fmla="*/ 1449575 w 2902367"/>
                  <a:gd name="connsiteY25" fmla="*/ 1134190 h 1890331"/>
                  <a:gd name="connsiteX26" fmla="*/ 1736012 w 2902367"/>
                  <a:gd name="connsiteY26" fmla="*/ 1024867 h 1890331"/>
                  <a:gd name="connsiteX27" fmla="*/ 2078472 w 2902367"/>
                  <a:gd name="connsiteY27" fmla="*/ 917979 h 1890331"/>
                  <a:gd name="connsiteX28" fmla="*/ 2083486 w 2902367"/>
                  <a:gd name="connsiteY28" fmla="*/ 906530 h 1890331"/>
                  <a:gd name="connsiteX29" fmla="*/ 2018826 w 2902367"/>
                  <a:gd name="connsiteY29" fmla="*/ 777093 h 1890331"/>
                  <a:gd name="connsiteX30" fmla="*/ 1763081 w 2902367"/>
                  <a:gd name="connsiteY30" fmla="*/ 264330 h 1890331"/>
                  <a:gd name="connsiteX31" fmla="*/ 1751112 w 2902367"/>
                  <a:gd name="connsiteY31" fmla="*/ 259809 h 1890331"/>
                  <a:gd name="connsiteX32" fmla="*/ 304748 w 2902367"/>
                  <a:gd name="connsiteY32" fmla="*/ 0 h 1890331"/>
                  <a:gd name="connsiteX33" fmla="*/ 442579 w 2902367"/>
                  <a:gd name="connsiteY33" fmla="*/ 0 h 1890331"/>
                  <a:gd name="connsiteX34" fmla="*/ 443959 w 2902367"/>
                  <a:gd name="connsiteY34" fmla="*/ 4296 h 1890331"/>
                  <a:gd name="connsiteX35" fmla="*/ 444771 w 2902367"/>
                  <a:gd name="connsiteY35" fmla="*/ 14469 h 1890331"/>
                  <a:gd name="connsiteX36" fmla="*/ 506823 w 2902367"/>
                  <a:gd name="connsiteY36" fmla="*/ 139675 h 1890331"/>
                  <a:gd name="connsiteX37" fmla="*/ 689154 w 2902367"/>
                  <a:gd name="connsiteY37" fmla="*/ 504800 h 1890331"/>
                  <a:gd name="connsiteX38" fmla="*/ 706283 w 2902367"/>
                  <a:gd name="connsiteY38" fmla="*/ 512886 h 1890331"/>
                  <a:gd name="connsiteX39" fmla="*/ 857196 w 2902367"/>
                  <a:gd name="connsiteY39" fmla="*/ 469557 h 1890331"/>
                  <a:gd name="connsiteX40" fmla="*/ 945101 w 2902367"/>
                  <a:gd name="connsiteY40" fmla="*/ 443589 h 1890331"/>
                  <a:gd name="connsiteX41" fmla="*/ 1138126 w 2902367"/>
                  <a:gd name="connsiteY41" fmla="*/ 389188 h 1890331"/>
                  <a:gd name="connsiteX42" fmla="*/ 1312458 w 2902367"/>
                  <a:gd name="connsiteY42" fmla="*/ 331048 h 1890331"/>
                  <a:gd name="connsiteX43" fmla="*/ 1499194 w 2902367"/>
                  <a:gd name="connsiteY43" fmla="*/ 262098 h 1890331"/>
                  <a:gd name="connsiteX44" fmla="*/ 1502208 w 2902367"/>
                  <a:gd name="connsiteY44" fmla="*/ 253983 h 1890331"/>
                  <a:gd name="connsiteX45" fmla="*/ 1479949 w 2902367"/>
                  <a:gd name="connsiteY45" fmla="*/ 212741 h 1890331"/>
                  <a:gd name="connsiteX46" fmla="*/ 1365300 w 2902367"/>
                  <a:gd name="connsiteY46" fmla="*/ 0 h 1890331"/>
                  <a:gd name="connsiteX47" fmla="*/ 1494710 w 2902367"/>
                  <a:gd name="connsiteY47" fmla="*/ 0 h 1890331"/>
                  <a:gd name="connsiteX48" fmla="*/ 1594954 w 2902367"/>
                  <a:gd name="connsiteY48" fmla="*/ 187120 h 1890331"/>
                  <a:gd name="connsiteX49" fmla="*/ 1608344 w 2902367"/>
                  <a:gd name="connsiteY49" fmla="*/ 212017 h 1890331"/>
                  <a:gd name="connsiteX50" fmla="*/ 1617357 w 2902367"/>
                  <a:gd name="connsiteY50" fmla="*/ 214393 h 1890331"/>
                  <a:gd name="connsiteX51" fmla="*/ 1711812 w 2902367"/>
                  <a:gd name="connsiteY51" fmla="*/ 174600 h 1890331"/>
                  <a:gd name="connsiteX52" fmla="*/ 1819657 w 2902367"/>
                  <a:gd name="connsiteY52" fmla="*/ 127213 h 1890331"/>
                  <a:gd name="connsiteX53" fmla="*/ 1952688 w 2902367"/>
                  <a:gd name="connsiteY53" fmla="*/ 65016 h 1890331"/>
                  <a:gd name="connsiteX54" fmla="*/ 2079369 w 2902367"/>
                  <a:gd name="connsiteY54" fmla="*/ 0 h 1890331"/>
                  <a:gd name="connsiteX55" fmla="*/ 2283276 w 2902367"/>
                  <a:gd name="connsiteY55" fmla="*/ 0 h 1890331"/>
                  <a:gd name="connsiteX56" fmla="*/ 2226402 w 2902367"/>
                  <a:gd name="connsiteY56" fmla="*/ 32381 h 1890331"/>
                  <a:gd name="connsiteX57" fmla="*/ 1875420 w 2902367"/>
                  <a:gd name="connsiteY57" fmla="*/ 205959 h 1890331"/>
                  <a:gd name="connsiteX58" fmla="*/ 1873420 w 2902367"/>
                  <a:gd name="connsiteY58" fmla="*/ 215756 h 1890331"/>
                  <a:gd name="connsiteX59" fmla="*/ 1987526 w 2902367"/>
                  <a:gd name="connsiteY59" fmla="*/ 444227 h 1890331"/>
                  <a:gd name="connsiteX60" fmla="*/ 2196231 w 2902367"/>
                  <a:gd name="connsiteY60" fmla="*/ 862912 h 1890331"/>
                  <a:gd name="connsiteX61" fmla="*/ 2201360 w 2902367"/>
                  <a:gd name="connsiteY61" fmla="*/ 881229 h 1890331"/>
                  <a:gd name="connsiteX62" fmla="*/ 2208200 w 2902367"/>
                  <a:gd name="connsiteY62" fmla="*/ 886562 h 1890331"/>
                  <a:gd name="connsiteX63" fmla="*/ 2282628 w 2902367"/>
                  <a:gd name="connsiteY63" fmla="*/ 868825 h 1890331"/>
                  <a:gd name="connsiteX64" fmla="*/ 2480494 w 2902367"/>
                  <a:gd name="connsiteY64" fmla="*/ 828249 h 1890331"/>
                  <a:gd name="connsiteX65" fmla="*/ 2654999 w 2902367"/>
                  <a:gd name="connsiteY65" fmla="*/ 798338 h 1890331"/>
                  <a:gd name="connsiteX66" fmla="*/ 2772148 w 2902367"/>
                  <a:gd name="connsiteY66" fmla="*/ 781587 h 1890331"/>
                  <a:gd name="connsiteX67" fmla="*/ 2863849 w 2902367"/>
                  <a:gd name="connsiteY67" fmla="*/ 769095 h 1890331"/>
                  <a:gd name="connsiteX68" fmla="*/ 2895035 w 2902367"/>
                  <a:gd name="connsiteY68" fmla="*/ 765501 h 1890331"/>
                  <a:gd name="connsiteX69" fmla="*/ 2902367 w 2902367"/>
                  <a:gd name="connsiteY69" fmla="*/ 771761 h 1890331"/>
                  <a:gd name="connsiteX70" fmla="*/ 2902309 w 2902367"/>
                  <a:gd name="connsiteY70" fmla="*/ 852681 h 1890331"/>
                  <a:gd name="connsiteX71" fmla="*/ 2895962 w 2902367"/>
                  <a:gd name="connsiteY71" fmla="*/ 859521 h 1890331"/>
                  <a:gd name="connsiteX72" fmla="*/ 2814521 w 2902367"/>
                  <a:gd name="connsiteY72" fmla="*/ 870129 h 1890331"/>
                  <a:gd name="connsiteX73" fmla="*/ 2705371 w 2902367"/>
                  <a:gd name="connsiteY73" fmla="*/ 885461 h 1890331"/>
                  <a:gd name="connsiteX74" fmla="*/ 2602106 w 2902367"/>
                  <a:gd name="connsiteY74" fmla="*/ 901981 h 1890331"/>
                  <a:gd name="connsiteX75" fmla="*/ 2469944 w 2902367"/>
                  <a:gd name="connsiteY75" fmla="*/ 925689 h 1890331"/>
                  <a:gd name="connsiteX76" fmla="*/ 2297496 w 2902367"/>
                  <a:gd name="connsiteY76" fmla="*/ 961801 h 1890331"/>
                  <a:gd name="connsiteX77" fmla="*/ 2240313 w 2902367"/>
                  <a:gd name="connsiteY77" fmla="*/ 975104 h 1890331"/>
                  <a:gd name="connsiteX78" fmla="*/ 2224344 w 2902367"/>
                  <a:gd name="connsiteY78" fmla="*/ 976728 h 1890331"/>
                  <a:gd name="connsiteX79" fmla="*/ 2030942 w 2902367"/>
                  <a:gd name="connsiteY79" fmla="*/ 1026520 h 1890331"/>
                  <a:gd name="connsiteX80" fmla="*/ 1851249 w 2902367"/>
                  <a:gd name="connsiteY80" fmla="*/ 1083471 h 1890331"/>
                  <a:gd name="connsiteX81" fmla="*/ 1624603 w 2902367"/>
                  <a:gd name="connsiteY81" fmla="*/ 1165377 h 1890331"/>
                  <a:gd name="connsiteX82" fmla="*/ 1431462 w 2902367"/>
                  <a:gd name="connsiteY82" fmla="*/ 1243051 h 1890331"/>
                  <a:gd name="connsiteX83" fmla="*/ 1338166 w 2902367"/>
                  <a:gd name="connsiteY83" fmla="*/ 1283366 h 1890331"/>
                  <a:gd name="connsiteX84" fmla="*/ 1332166 w 2902367"/>
                  <a:gd name="connsiteY84" fmla="*/ 1286495 h 1890331"/>
                  <a:gd name="connsiteX85" fmla="*/ 1365584 w 2902367"/>
                  <a:gd name="connsiteY85" fmla="*/ 1304378 h 1890331"/>
                  <a:gd name="connsiteX86" fmla="*/ 1560000 w 2902367"/>
                  <a:gd name="connsiteY86" fmla="*/ 1406803 h 1890331"/>
                  <a:gd name="connsiteX87" fmla="*/ 1849104 w 2902367"/>
                  <a:gd name="connsiteY87" fmla="*/ 1559977 h 1890331"/>
                  <a:gd name="connsiteX88" fmla="*/ 2021725 w 2902367"/>
                  <a:gd name="connsiteY88" fmla="*/ 1651418 h 1890331"/>
                  <a:gd name="connsiteX89" fmla="*/ 2182783 w 2902367"/>
                  <a:gd name="connsiteY89" fmla="*/ 1734773 h 1890331"/>
                  <a:gd name="connsiteX90" fmla="*/ 2477890 w 2902367"/>
                  <a:gd name="connsiteY90" fmla="*/ 1890331 h 1890331"/>
                  <a:gd name="connsiteX91" fmla="*/ 2233709 w 2902367"/>
                  <a:gd name="connsiteY91" fmla="*/ 1890331 h 1890331"/>
                  <a:gd name="connsiteX92" fmla="*/ 2119368 w 2902367"/>
                  <a:gd name="connsiteY92" fmla="*/ 1829575 h 1890331"/>
                  <a:gd name="connsiteX93" fmla="*/ 2080792 w 2902367"/>
                  <a:gd name="connsiteY93" fmla="*/ 1809230 h 1890331"/>
                  <a:gd name="connsiteX94" fmla="*/ 1908721 w 2902367"/>
                  <a:gd name="connsiteY94" fmla="*/ 1720745 h 1890331"/>
                  <a:gd name="connsiteX95" fmla="*/ 1598055 w 2902367"/>
                  <a:gd name="connsiteY95" fmla="*/ 1556499 h 1890331"/>
                  <a:gd name="connsiteX96" fmla="*/ 1291388 w 2902367"/>
                  <a:gd name="connsiteY96" fmla="*/ 1393558 h 1890331"/>
                  <a:gd name="connsiteX97" fmla="*/ 1207164 w 2902367"/>
                  <a:gd name="connsiteY97" fmla="*/ 1348924 h 1890331"/>
                  <a:gd name="connsiteX98" fmla="*/ 1194383 w 2902367"/>
                  <a:gd name="connsiteY98" fmla="*/ 1348693 h 1890331"/>
                  <a:gd name="connsiteX99" fmla="*/ 1027616 w 2902367"/>
                  <a:gd name="connsiteY99" fmla="*/ 1431989 h 1890331"/>
                  <a:gd name="connsiteX100" fmla="*/ 892556 w 2902367"/>
                  <a:gd name="connsiteY100" fmla="*/ 1498302 h 1890331"/>
                  <a:gd name="connsiteX101" fmla="*/ 753380 w 2902367"/>
                  <a:gd name="connsiteY101" fmla="*/ 1569774 h 1890331"/>
                  <a:gd name="connsiteX102" fmla="*/ 596236 w 2902367"/>
                  <a:gd name="connsiteY102" fmla="*/ 1655939 h 1890331"/>
                  <a:gd name="connsiteX103" fmla="*/ 461495 w 2902367"/>
                  <a:gd name="connsiteY103" fmla="*/ 1734193 h 1890331"/>
                  <a:gd name="connsiteX104" fmla="*/ 283251 w 2902367"/>
                  <a:gd name="connsiteY104" fmla="*/ 1844849 h 1890331"/>
                  <a:gd name="connsiteX105" fmla="*/ 215887 w 2902367"/>
                  <a:gd name="connsiteY105" fmla="*/ 1890331 h 1890331"/>
                  <a:gd name="connsiteX106" fmla="*/ 50227 w 2902367"/>
                  <a:gd name="connsiteY106" fmla="*/ 1890331 h 1890331"/>
                  <a:gd name="connsiteX107" fmla="*/ 288177 w 2902367"/>
                  <a:gd name="connsiteY107" fmla="*/ 1729903 h 1890331"/>
                  <a:gd name="connsiteX108" fmla="*/ 509780 w 2902367"/>
                  <a:gd name="connsiteY108" fmla="*/ 1596901 h 1890331"/>
                  <a:gd name="connsiteX109" fmla="*/ 693647 w 2902367"/>
                  <a:gd name="connsiteY109" fmla="*/ 1495461 h 1890331"/>
                  <a:gd name="connsiteX110" fmla="*/ 880383 w 2902367"/>
                  <a:gd name="connsiteY110" fmla="*/ 1401064 h 1890331"/>
                  <a:gd name="connsiteX111" fmla="*/ 1055816 w 2902367"/>
                  <a:gd name="connsiteY111" fmla="*/ 1311392 h 1890331"/>
                  <a:gd name="connsiteX112" fmla="*/ 1241972 w 2902367"/>
                  <a:gd name="connsiteY112" fmla="*/ 1223371 h 1890331"/>
                  <a:gd name="connsiteX113" fmla="*/ 1283968 w 2902367"/>
                  <a:gd name="connsiteY113" fmla="*/ 1204562 h 1890331"/>
                  <a:gd name="connsiteX114" fmla="*/ 1286721 w 2902367"/>
                  <a:gd name="connsiteY114" fmla="*/ 1196359 h 1890331"/>
                  <a:gd name="connsiteX115" fmla="*/ 1164849 w 2902367"/>
                  <a:gd name="connsiteY115" fmla="*/ 951918 h 1890331"/>
                  <a:gd name="connsiteX116" fmla="*/ 969592 w 2902367"/>
                  <a:gd name="connsiteY116" fmla="*/ 560709 h 1890331"/>
                  <a:gd name="connsiteX117" fmla="*/ 960955 w 2902367"/>
                  <a:gd name="connsiteY117" fmla="*/ 542449 h 1890331"/>
                  <a:gd name="connsiteX118" fmla="*/ 952115 w 2902367"/>
                  <a:gd name="connsiteY118" fmla="*/ 538797 h 1890331"/>
                  <a:gd name="connsiteX119" fmla="*/ 822388 w 2902367"/>
                  <a:gd name="connsiteY119" fmla="*/ 577750 h 1890331"/>
                  <a:gd name="connsiteX120" fmla="*/ 629566 w 2902367"/>
                  <a:gd name="connsiteY120" fmla="*/ 630151 h 1890331"/>
                  <a:gd name="connsiteX121" fmla="*/ 490332 w 2902367"/>
                  <a:gd name="connsiteY121" fmla="*/ 664496 h 1890331"/>
                  <a:gd name="connsiteX122" fmla="*/ 330608 w 2902367"/>
                  <a:gd name="connsiteY122" fmla="*/ 698985 h 1890331"/>
                  <a:gd name="connsiteX123" fmla="*/ 157987 w 2902367"/>
                  <a:gd name="connsiteY123" fmla="*/ 730258 h 1890331"/>
                  <a:gd name="connsiteX124" fmla="*/ 36056 w 2902367"/>
                  <a:gd name="connsiteY124" fmla="*/ 747416 h 1890331"/>
                  <a:gd name="connsiteX125" fmla="*/ 6436 w 2902367"/>
                  <a:gd name="connsiteY125" fmla="*/ 750720 h 1890331"/>
                  <a:gd name="connsiteX126" fmla="*/ 2 w 2902367"/>
                  <a:gd name="connsiteY126" fmla="*/ 744517 h 1890331"/>
                  <a:gd name="connsiteX127" fmla="*/ 2 w 2902367"/>
                  <a:gd name="connsiteY127" fmla="*/ 666844 h 1890331"/>
                  <a:gd name="connsiteX128" fmla="*/ 7885 w 2902367"/>
                  <a:gd name="connsiteY128" fmla="*/ 658525 h 1890331"/>
                  <a:gd name="connsiteX129" fmla="*/ 98050 w 2902367"/>
                  <a:gd name="connsiteY129" fmla="*/ 646642 h 1890331"/>
                  <a:gd name="connsiteX130" fmla="*/ 217025 w 2902367"/>
                  <a:gd name="connsiteY130" fmla="*/ 626557 h 1890331"/>
                  <a:gd name="connsiteX131" fmla="*/ 344085 w 2902367"/>
                  <a:gd name="connsiteY131" fmla="*/ 601516 h 1890331"/>
                  <a:gd name="connsiteX132" fmla="*/ 540183 w 2902367"/>
                  <a:gd name="connsiteY132" fmla="*/ 556622 h 1890331"/>
                  <a:gd name="connsiteX133" fmla="*/ 573021 w 2902367"/>
                  <a:gd name="connsiteY133" fmla="*/ 548594 h 1890331"/>
                  <a:gd name="connsiteX134" fmla="*/ 574643 w 2902367"/>
                  <a:gd name="connsiteY134" fmla="*/ 541464 h 1890331"/>
                  <a:gd name="connsiteX135" fmla="*/ 527778 w 2902367"/>
                  <a:gd name="connsiteY135" fmla="*/ 447415 h 1890331"/>
                  <a:gd name="connsiteX136" fmla="*/ 384111 w 2902367"/>
                  <a:gd name="connsiteY136" fmla="*/ 159616 h 18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2902367" h="1890331">
                    <a:moveTo>
                      <a:pt x="1751112" y="259809"/>
                    </a:moveTo>
                    <a:cubicBezTo>
                      <a:pt x="1731577" y="268764"/>
                      <a:pt x="1711579" y="276850"/>
                      <a:pt x="1691697" y="285052"/>
                    </a:cubicBezTo>
                    <a:cubicBezTo>
                      <a:pt x="1654164" y="300558"/>
                      <a:pt x="1616545" y="315890"/>
                      <a:pt x="1578983" y="331309"/>
                    </a:cubicBezTo>
                    <a:cubicBezTo>
                      <a:pt x="1581447" y="334874"/>
                      <a:pt x="1585504" y="334729"/>
                      <a:pt x="1589069" y="335540"/>
                    </a:cubicBezTo>
                    <a:cubicBezTo>
                      <a:pt x="1602054" y="338323"/>
                      <a:pt x="1614719" y="342236"/>
                      <a:pt x="1626022" y="349278"/>
                    </a:cubicBezTo>
                    <a:cubicBezTo>
                      <a:pt x="1674800" y="379623"/>
                      <a:pt x="1697638" y="423213"/>
                      <a:pt x="1691146" y="480773"/>
                    </a:cubicBezTo>
                    <a:cubicBezTo>
                      <a:pt x="1688103" y="507756"/>
                      <a:pt x="1677061" y="531551"/>
                      <a:pt x="1657932" y="551172"/>
                    </a:cubicBezTo>
                    <a:cubicBezTo>
                      <a:pt x="1653324" y="555897"/>
                      <a:pt x="1649933" y="561200"/>
                      <a:pt x="1647499" y="567316"/>
                    </a:cubicBezTo>
                    <a:cubicBezTo>
                      <a:pt x="1636514" y="594936"/>
                      <a:pt x="1623617" y="621601"/>
                      <a:pt x="1607966" y="646874"/>
                    </a:cubicBezTo>
                    <a:cubicBezTo>
                      <a:pt x="1599445" y="660641"/>
                      <a:pt x="1590286" y="674002"/>
                      <a:pt x="1577650" y="684464"/>
                    </a:cubicBezTo>
                    <a:cubicBezTo>
                      <a:pt x="1567187" y="693101"/>
                      <a:pt x="1559709" y="692840"/>
                      <a:pt x="1549797" y="683711"/>
                    </a:cubicBezTo>
                    <a:cubicBezTo>
                      <a:pt x="1544464" y="678783"/>
                      <a:pt x="1539422" y="673538"/>
                      <a:pt x="1535016" y="667683"/>
                    </a:cubicBezTo>
                    <a:cubicBezTo>
                      <a:pt x="1514120" y="639889"/>
                      <a:pt x="1498729" y="609051"/>
                      <a:pt x="1485426" y="577141"/>
                    </a:cubicBezTo>
                    <a:cubicBezTo>
                      <a:pt x="1481717" y="568243"/>
                      <a:pt x="1476819" y="560708"/>
                      <a:pt x="1470153" y="553723"/>
                    </a:cubicBezTo>
                    <a:cubicBezTo>
                      <a:pt x="1446676" y="529087"/>
                      <a:pt x="1434649" y="499467"/>
                      <a:pt x="1433866" y="465383"/>
                    </a:cubicBezTo>
                    <a:cubicBezTo>
                      <a:pt x="1433171" y="435444"/>
                      <a:pt x="1442445" y="408693"/>
                      <a:pt x="1459835" y="384521"/>
                    </a:cubicBezTo>
                    <a:cubicBezTo>
                      <a:pt x="1461748" y="381826"/>
                      <a:pt x="1464994" y="379536"/>
                      <a:pt x="1463892" y="375392"/>
                    </a:cubicBezTo>
                    <a:cubicBezTo>
                      <a:pt x="1461139" y="376406"/>
                      <a:pt x="1458357" y="377392"/>
                      <a:pt x="1455603" y="378406"/>
                    </a:cubicBezTo>
                    <a:cubicBezTo>
                      <a:pt x="1370075" y="409968"/>
                      <a:pt x="1283996" y="440023"/>
                      <a:pt x="1197019" y="467354"/>
                    </a:cubicBezTo>
                    <a:cubicBezTo>
                      <a:pt x="1158588" y="479440"/>
                      <a:pt x="1120157" y="491526"/>
                      <a:pt x="1081175" y="501728"/>
                    </a:cubicBezTo>
                    <a:cubicBezTo>
                      <a:pt x="1075117" y="503322"/>
                      <a:pt x="1074538" y="504974"/>
                      <a:pt x="1077465" y="510713"/>
                    </a:cubicBezTo>
                    <a:cubicBezTo>
                      <a:pt x="1095753" y="546709"/>
                      <a:pt x="1113433" y="582995"/>
                      <a:pt x="1131460" y="619137"/>
                    </a:cubicBezTo>
                    <a:cubicBezTo>
                      <a:pt x="1176064" y="708578"/>
                      <a:pt x="1220756" y="797990"/>
                      <a:pt x="1265389" y="887431"/>
                    </a:cubicBezTo>
                    <a:cubicBezTo>
                      <a:pt x="1308690" y="974205"/>
                      <a:pt x="1352048" y="1060980"/>
                      <a:pt x="1395174" y="1147841"/>
                    </a:cubicBezTo>
                    <a:cubicBezTo>
                      <a:pt x="1397985" y="1153493"/>
                      <a:pt x="1400073" y="1155290"/>
                      <a:pt x="1406448" y="1152304"/>
                    </a:cubicBezTo>
                    <a:cubicBezTo>
                      <a:pt x="1420563" y="1145726"/>
                      <a:pt x="1435142" y="1140103"/>
                      <a:pt x="1449575" y="1134190"/>
                    </a:cubicBezTo>
                    <a:cubicBezTo>
                      <a:pt x="1544204" y="1095556"/>
                      <a:pt x="1639615" y="1058922"/>
                      <a:pt x="1736012" y="1024867"/>
                    </a:cubicBezTo>
                    <a:cubicBezTo>
                      <a:pt x="1848842" y="984987"/>
                      <a:pt x="1962715" y="948468"/>
                      <a:pt x="2078472" y="917979"/>
                    </a:cubicBezTo>
                    <a:cubicBezTo>
                      <a:pt x="2087949" y="915486"/>
                      <a:pt x="2087979" y="915515"/>
                      <a:pt x="2083486" y="906530"/>
                    </a:cubicBezTo>
                    <a:cubicBezTo>
                      <a:pt x="2061923" y="863375"/>
                      <a:pt x="2040360" y="820249"/>
                      <a:pt x="2018826" y="777093"/>
                    </a:cubicBezTo>
                    <a:cubicBezTo>
                      <a:pt x="1933529" y="606211"/>
                      <a:pt x="1848233" y="435299"/>
                      <a:pt x="1763081" y="264330"/>
                    </a:cubicBezTo>
                    <a:cubicBezTo>
                      <a:pt x="1760096" y="258330"/>
                      <a:pt x="1757865" y="256707"/>
                      <a:pt x="1751112" y="259809"/>
                    </a:cubicBezTo>
                    <a:close/>
                    <a:moveTo>
                      <a:pt x="304748" y="0"/>
                    </a:moveTo>
                    <a:lnTo>
                      <a:pt x="442579" y="0"/>
                    </a:lnTo>
                    <a:lnTo>
                      <a:pt x="443959" y="4296"/>
                    </a:lnTo>
                    <a:cubicBezTo>
                      <a:pt x="440597" y="8412"/>
                      <a:pt x="443177" y="11252"/>
                      <a:pt x="444771" y="14469"/>
                    </a:cubicBezTo>
                    <a:cubicBezTo>
                      <a:pt x="465435" y="56205"/>
                      <a:pt x="486013" y="97998"/>
                      <a:pt x="506823" y="139675"/>
                    </a:cubicBezTo>
                    <a:cubicBezTo>
                      <a:pt x="567542" y="261403"/>
                      <a:pt x="628377" y="383102"/>
                      <a:pt x="689154" y="504800"/>
                    </a:cubicBezTo>
                    <a:cubicBezTo>
                      <a:pt x="694690" y="515900"/>
                      <a:pt x="694719" y="516016"/>
                      <a:pt x="706283" y="512886"/>
                    </a:cubicBezTo>
                    <a:cubicBezTo>
                      <a:pt x="756800" y="499206"/>
                      <a:pt x="807143" y="484918"/>
                      <a:pt x="857196" y="469557"/>
                    </a:cubicBezTo>
                    <a:cubicBezTo>
                      <a:pt x="886382" y="460572"/>
                      <a:pt x="915480" y="451037"/>
                      <a:pt x="945101" y="443589"/>
                    </a:cubicBezTo>
                    <a:cubicBezTo>
                      <a:pt x="1009964" y="427271"/>
                      <a:pt x="1074277" y="408983"/>
                      <a:pt x="1138126" y="389188"/>
                    </a:cubicBezTo>
                    <a:cubicBezTo>
                      <a:pt x="1196642" y="371045"/>
                      <a:pt x="1254666" y="351395"/>
                      <a:pt x="1312458" y="331048"/>
                    </a:cubicBezTo>
                    <a:cubicBezTo>
                      <a:pt x="1375061" y="308993"/>
                      <a:pt x="1437084" y="285458"/>
                      <a:pt x="1499194" y="262098"/>
                    </a:cubicBezTo>
                    <a:cubicBezTo>
                      <a:pt x="1504005" y="260273"/>
                      <a:pt x="1504701" y="258417"/>
                      <a:pt x="1502208" y="253983"/>
                    </a:cubicBezTo>
                    <a:cubicBezTo>
                      <a:pt x="1494585" y="240332"/>
                      <a:pt x="1487398" y="226478"/>
                      <a:pt x="1479949" y="212741"/>
                    </a:cubicBezTo>
                    <a:lnTo>
                      <a:pt x="1365300" y="0"/>
                    </a:lnTo>
                    <a:lnTo>
                      <a:pt x="1494710" y="0"/>
                    </a:lnTo>
                    <a:lnTo>
                      <a:pt x="1594954" y="187120"/>
                    </a:lnTo>
                    <a:cubicBezTo>
                      <a:pt x="1599417" y="195439"/>
                      <a:pt x="1604228" y="203554"/>
                      <a:pt x="1608344" y="212017"/>
                    </a:cubicBezTo>
                    <a:cubicBezTo>
                      <a:pt x="1610720" y="216914"/>
                      <a:pt x="1613532" y="215987"/>
                      <a:pt x="1617357" y="214393"/>
                    </a:cubicBezTo>
                    <a:cubicBezTo>
                      <a:pt x="1648833" y="201090"/>
                      <a:pt x="1680453" y="188135"/>
                      <a:pt x="1711812" y="174600"/>
                    </a:cubicBezTo>
                    <a:cubicBezTo>
                      <a:pt x="1747867" y="159065"/>
                      <a:pt x="1783805" y="143212"/>
                      <a:pt x="1819657" y="127213"/>
                    </a:cubicBezTo>
                    <a:cubicBezTo>
                      <a:pt x="1864378" y="107273"/>
                      <a:pt x="1908663" y="86405"/>
                      <a:pt x="1952688" y="65016"/>
                    </a:cubicBezTo>
                    <a:lnTo>
                      <a:pt x="2079369" y="0"/>
                    </a:lnTo>
                    <a:lnTo>
                      <a:pt x="2283276" y="0"/>
                    </a:lnTo>
                    <a:lnTo>
                      <a:pt x="2226402" y="32381"/>
                    </a:lnTo>
                    <a:cubicBezTo>
                      <a:pt x="2111514" y="94520"/>
                      <a:pt x="1995061" y="153500"/>
                      <a:pt x="1875420" y="205959"/>
                    </a:cubicBezTo>
                    <a:cubicBezTo>
                      <a:pt x="1868638" y="208945"/>
                      <a:pt x="1871594" y="212046"/>
                      <a:pt x="1873420" y="215756"/>
                    </a:cubicBezTo>
                    <a:cubicBezTo>
                      <a:pt x="1911446" y="291922"/>
                      <a:pt x="1949529" y="368060"/>
                      <a:pt x="1987526" y="444227"/>
                    </a:cubicBezTo>
                    <a:cubicBezTo>
                      <a:pt x="2057113" y="583779"/>
                      <a:pt x="2126672" y="723331"/>
                      <a:pt x="2196231" y="862912"/>
                    </a:cubicBezTo>
                    <a:cubicBezTo>
                      <a:pt x="2199100" y="868709"/>
                      <a:pt x="2202491" y="874360"/>
                      <a:pt x="2201360" y="881229"/>
                    </a:cubicBezTo>
                    <a:cubicBezTo>
                      <a:pt x="2200375" y="887287"/>
                      <a:pt x="2203360" y="887721"/>
                      <a:pt x="2208200" y="886562"/>
                    </a:cubicBezTo>
                    <a:cubicBezTo>
                      <a:pt x="2232981" y="880563"/>
                      <a:pt x="2257761" y="874534"/>
                      <a:pt x="2282628" y="868825"/>
                    </a:cubicBezTo>
                    <a:cubicBezTo>
                      <a:pt x="2348274" y="853753"/>
                      <a:pt x="2414297" y="840624"/>
                      <a:pt x="2480494" y="828249"/>
                    </a:cubicBezTo>
                    <a:cubicBezTo>
                      <a:pt x="2538517" y="817380"/>
                      <a:pt x="2596744" y="807787"/>
                      <a:pt x="2654999" y="798338"/>
                    </a:cubicBezTo>
                    <a:cubicBezTo>
                      <a:pt x="2693923" y="792020"/>
                      <a:pt x="2733079" y="787035"/>
                      <a:pt x="2772148" y="781587"/>
                    </a:cubicBezTo>
                    <a:cubicBezTo>
                      <a:pt x="2802695" y="777326"/>
                      <a:pt x="2833272" y="773181"/>
                      <a:pt x="2863849" y="769095"/>
                    </a:cubicBezTo>
                    <a:cubicBezTo>
                      <a:pt x="2874225" y="767704"/>
                      <a:pt x="2884659" y="766718"/>
                      <a:pt x="2895035" y="765501"/>
                    </a:cubicBezTo>
                    <a:cubicBezTo>
                      <a:pt x="2899817" y="764951"/>
                      <a:pt x="2902425" y="765878"/>
                      <a:pt x="2902367" y="771761"/>
                    </a:cubicBezTo>
                    <a:cubicBezTo>
                      <a:pt x="2902107" y="798744"/>
                      <a:pt x="2902165" y="825698"/>
                      <a:pt x="2902309" y="852681"/>
                    </a:cubicBezTo>
                    <a:cubicBezTo>
                      <a:pt x="2902338" y="857434"/>
                      <a:pt x="2900889" y="858942"/>
                      <a:pt x="2895962" y="859521"/>
                    </a:cubicBezTo>
                    <a:cubicBezTo>
                      <a:pt x="2868776" y="862825"/>
                      <a:pt x="2841735" y="867404"/>
                      <a:pt x="2814521" y="870129"/>
                    </a:cubicBezTo>
                    <a:cubicBezTo>
                      <a:pt x="2777915" y="873781"/>
                      <a:pt x="2741774" y="880476"/>
                      <a:pt x="2705371" y="885461"/>
                    </a:cubicBezTo>
                    <a:cubicBezTo>
                      <a:pt x="2670853" y="890214"/>
                      <a:pt x="2636450" y="896068"/>
                      <a:pt x="2602106" y="901981"/>
                    </a:cubicBezTo>
                    <a:cubicBezTo>
                      <a:pt x="2557994" y="909574"/>
                      <a:pt x="2513940" y="917487"/>
                      <a:pt x="2469944" y="925689"/>
                    </a:cubicBezTo>
                    <a:cubicBezTo>
                      <a:pt x="2412210" y="936471"/>
                      <a:pt x="2354737" y="948672"/>
                      <a:pt x="2297496" y="961801"/>
                    </a:cubicBezTo>
                    <a:cubicBezTo>
                      <a:pt x="2278426" y="966178"/>
                      <a:pt x="2259413" y="970873"/>
                      <a:pt x="2240313" y="975104"/>
                    </a:cubicBezTo>
                    <a:cubicBezTo>
                      <a:pt x="2235126" y="976264"/>
                      <a:pt x="2229532" y="975626"/>
                      <a:pt x="2224344" y="976728"/>
                    </a:cubicBezTo>
                    <a:cubicBezTo>
                      <a:pt x="2159190" y="990697"/>
                      <a:pt x="2094907" y="1007913"/>
                      <a:pt x="2030942" y="1026520"/>
                    </a:cubicBezTo>
                    <a:cubicBezTo>
                      <a:pt x="1970600" y="1044055"/>
                      <a:pt x="1910808" y="1063386"/>
                      <a:pt x="1851249" y="1083471"/>
                    </a:cubicBezTo>
                    <a:cubicBezTo>
                      <a:pt x="1775082" y="1109121"/>
                      <a:pt x="1699639" y="1136655"/>
                      <a:pt x="1624603" y="1165377"/>
                    </a:cubicBezTo>
                    <a:cubicBezTo>
                      <a:pt x="1559797" y="1190186"/>
                      <a:pt x="1495456" y="1216154"/>
                      <a:pt x="1431462" y="1243051"/>
                    </a:cubicBezTo>
                    <a:cubicBezTo>
                      <a:pt x="1400247" y="1256180"/>
                      <a:pt x="1369265" y="1269889"/>
                      <a:pt x="1338166" y="1283366"/>
                    </a:cubicBezTo>
                    <a:cubicBezTo>
                      <a:pt x="1336514" y="1284090"/>
                      <a:pt x="1334978" y="1285018"/>
                      <a:pt x="1332166" y="1286495"/>
                    </a:cubicBezTo>
                    <a:cubicBezTo>
                      <a:pt x="1343992" y="1292814"/>
                      <a:pt x="1354744" y="1298640"/>
                      <a:pt x="1365584" y="1304378"/>
                    </a:cubicBezTo>
                    <a:cubicBezTo>
                      <a:pt x="1430389" y="1338549"/>
                      <a:pt x="1495224" y="1372633"/>
                      <a:pt x="1560000" y="1406803"/>
                    </a:cubicBezTo>
                    <a:cubicBezTo>
                      <a:pt x="1656455" y="1457726"/>
                      <a:pt x="1753345" y="1507808"/>
                      <a:pt x="1849104" y="1559977"/>
                    </a:cubicBezTo>
                    <a:cubicBezTo>
                      <a:pt x="1906316" y="1591134"/>
                      <a:pt x="1963209" y="1623015"/>
                      <a:pt x="2021725" y="1651418"/>
                    </a:cubicBezTo>
                    <a:cubicBezTo>
                      <a:pt x="2076184" y="1677821"/>
                      <a:pt x="2129193" y="1706833"/>
                      <a:pt x="2182783" y="1734773"/>
                    </a:cubicBezTo>
                    <a:lnTo>
                      <a:pt x="2477890" y="1890331"/>
                    </a:lnTo>
                    <a:lnTo>
                      <a:pt x="2233709" y="1890331"/>
                    </a:lnTo>
                    <a:lnTo>
                      <a:pt x="2119368" y="1829575"/>
                    </a:lnTo>
                    <a:cubicBezTo>
                      <a:pt x="2106529" y="1822735"/>
                      <a:pt x="2094095" y="1814997"/>
                      <a:pt x="2080792" y="1809230"/>
                    </a:cubicBezTo>
                    <a:cubicBezTo>
                      <a:pt x="2021493" y="1783464"/>
                      <a:pt x="1965933" y="1750510"/>
                      <a:pt x="1908721" y="1720745"/>
                    </a:cubicBezTo>
                    <a:cubicBezTo>
                      <a:pt x="1804818" y="1666692"/>
                      <a:pt x="1701002" y="1612378"/>
                      <a:pt x="1598055" y="1556499"/>
                    </a:cubicBezTo>
                    <a:cubicBezTo>
                      <a:pt x="1496325" y="1501258"/>
                      <a:pt x="1393523" y="1448046"/>
                      <a:pt x="1291388" y="1393558"/>
                    </a:cubicBezTo>
                    <a:cubicBezTo>
                      <a:pt x="1263361" y="1378603"/>
                      <a:pt x="1235161" y="1363909"/>
                      <a:pt x="1207164" y="1348924"/>
                    </a:cubicBezTo>
                    <a:cubicBezTo>
                      <a:pt x="1202700" y="1346548"/>
                      <a:pt x="1199077" y="1346432"/>
                      <a:pt x="1194383" y="1348693"/>
                    </a:cubicBezTo>
                    <a:cubicBezTo>
                      <a:pt x="1138388" y="1375618"/>
                      <a:pt x="1082480" y="1402775"/>
                      <a:pt x="1027616" y="1431989"/>
                    </a:cubicBezTo>
                    <a:cubicBezTo>
                      <a:pt x="983330" y="1455581"/>
                      <a:pt x="937479" y="1475985"/>
                      <a:pt x="892556" y="1498302"/>
                    </a:cubicBezTo>
                    <a:cubicBezTo>
                      <a:pt x="845836" y="1521488"/>
                      <a:pt x="799463" y="1545341"/>
                      <a:pt x="753380" y="1569774"/>
                    </a:cubicBezTo>
                    <a:cubicBezTo>
                      <a:pt x="700602" y="1597742"/>
                      <a:pt x="648086" y="1626261"/>
                      <a:pt x="596236" y="1655939"/>
                    </a:cubicBezTo>
                    <a:cubicBezTo>
                      <a:pt x="551138" y="1681734"/>
                      <a:pt x="506070" y="1707587"/>
                      <a:pt x="461495" y="1734193"/>
                    </a:cubicBezTo>
                    <a:cubicBezTo>
                      <a:pt x="401442" y="1770045"/>
                      <a:pt x="342057" y="1806969"/>
                      <a:pt x="283251" y="1844849"/>
                    </a:cubicBezTo>
                    <a:lnTo>
                      <a:pt x="215887" y="1890331"/>
                    </a:lnTo>
                    <a:lnTo>
                      <a:pt x="50227" y="1890331"/>
                    </a:lnTo>
                    <a:lnTo>
                      <a:pt x="288177" y="1729903"/>
                    </a:lnTo>
                    <a:cubicBezTo>
                      <a:pt x="361156" y="1684082"/>
                      <a:pt x="435062" y="1639796"/>
                      <a:pt x="509780" y="1596901"/>
                    </a:cubicBezTo>
                    <a:cubicBezTo>
                      <a:pt x="570499" y="1562064"/>
                      <a:pt x="631798" y="1528270"/>
                      <a:pt x="693647" y="1495461"/>
                    </a:cubicBezTo>
                    <a:cubicBezTo>
                      <a:pt x="755264" y="1462769"/>
                      <a:pt x="817258" y="1430772"/>
                      <a:pt x="880383" y="1401064"/>
                    </a:cubicBezTo>
                    <a:cubicBezTo>
                      <a:pt x="939856" y="1373067"/>
                      <a:pt x="996865" y="1340346"/>
                      <a:pt x="1055816" y="1311392"/>
                    </a:cubicBezTo>
                    <a:cubicBezTo>
                      <a:pt x="1117433" y="1281134"/>
                      <a:pt x="1179282" y="1251368"/>
                      <a:pt x="1241972" y="1223371"/>
                    </a:cubicBezTo>
                    <a:cubicBezTo>
                      <a:pt x="1255971" y="1217111"/>
                      <a:pt x="1269883" y="1210648"/>
                      <a:pt x="1283968" y="1204562"/>
                    </a:cubicBezTo>
                    <a:cubicBezTo>
                      <a:pt x="1288403" y="1202648"/>
                      <a:pt x="1289098" y="1201084"/>
                      <a:pt x="1286721" y="1196359"/>
                    </a:cubicBezTo>
                    <a:cubicBezTo>
                      <a:pt x="1245943" y="1114946"/>
                      <a:pt x="1205483" y="1033389"/>
                      <a:pt x="1164849" y="951918"/>
                    </a:cubicBezTo>
                    <a:cubicBezTo>
                      <a:pt x="1099812" y="821496"/>
                      <a:pt x="1034659" y="691102"/>
                      <a:pt x="969592" y="560709"/>
                    </a:cubicBezTo>
                    <a:cubicBezTo>
                      <a:pt x="966578" y="554680"/>
                      <a:pt x="963680" y="548623"/>
                      <a:pt x="960955" y="542449"/>
                    </a:cubicBezTo>
                    <a:cubicBezTo>
                      <a:pt x="959071" y="538218"/>
                      <a:pt x="956695" y="537407"/>
                      <a:pt x="952115" y="538797"/>
                    </a:cubicBezTo>
                    <a:cubicBezTo>
                      <a:pt x="908931" y="551956"/>
                      <a:pt x="865747" y="565114"/>
                      <a:pt x="822388" y="577750"/>
                    </a:cubicBezTo>
                    <a:cubicBezTo>
                      <a:pt x="758423" y="596386"/>
                      <a:pt x="694110" y="613689"/>
                      <a:pt x="629566" y="630151"/>
                    </a:cubicBezTo>
                    <a:cubicBezTo>
                      <a:pt x="583251" y="641977"/>
                      <a:pt x="536879" y="653656"/>
                      <a:pt x="490332" y="664496"/>
                    </a:cubicBezTo>
                    <a:cubicBezTo>
                      <a:pt x="437294" y="676843"/>
                      <a:pt x="383966" y="687972"/>
                      <a:pt x="330608" y="698985"/>
                    </a:cubicBezTo>
                    <a:cubicBezTo>
                      <a:pt x="273339" y="710839"/>
                      <a:pt x="215749" y="721012"/>
                      <a:pt x="157987" y="730258"/>
                    </a:cubicBezTo>
                    <a:cubicBezTo>
                      <a:pt x="117440" y="736750"/>
                      <a:pt x="76748" y="741996"/>
                      <a:pt x="36056" y="747416"/>
                    </a:cubicBezTo>
                    <a:cubicBezTo>
                      <a:pt x="26202" y="748720"/>
                      <a:pt x="16290" y="749415"/>
                      <a:pt x="6436" y="750720"/>
                    </a:cubicBezTo>
                    <a:cubicBezTo>
                      <a:pt x="1306" y="751386"/>
                      <a:pt x="-27" y="749444"/>
                      <a:pt x="2" y="744517"/>
                    </a:cubicBezTo>
                    <a:cubicBezTo>
                      <a:pt x="205" y="718636"/>
                      <a:pt x="205" y="692725"/>
                      <a:pt x="2" y="666844"/>
                    </a:cubicBezTo>
                    <a:cubicBezTo>
                      <a:pt x="-56" y="660989"/>
                      <a:pt x="2030" y="659221"/>
                      <a:pt x="7885" y="658525"/>
                    </a:cubicBezTo>
                    <a:cubicBezTo>
                      <a:pt x="37998" y="654932"/>
                      <a:pt x="68082" y="651106"/>
                      <a:pt x="98050" y="646642"/>
                    </a:cubicBezTo>
                    <a:cubicBezTo>
                      <a:pt x="137844" y="640730"/>
                      <a:pt x="177463" y="633890"/>
                      <a:pt x="217025" y="626557"/>
                    </a:cubicBezTo>
                    <a:cubicBezTo>
                      <a:pt x="259485" y="618674"/>
                      <a:pt x="301828" y="610385"/>
                      <a:pt x="344085" y="601516"/>
                    </a:cubicBezTo>
                    <a:cubicBezTo>
                      <a:pt x="409732" y="587720"/>
                      <a:pt x="475001" y="572331"/>
                      <a:pt x="540183" y="556622"/>
                    </a:cubicBezTo>
                    <a:cubicBezTo>
                      <a:pt x="551138" y="553985"/>
                      <a:pt x="562065" y="551144"/>
                      <a:pt x="573021" y="548594"/>
                    </a:cubicBezTo>
                    <a:cubicBezTo>
                      <a:pt x="578846" y="547232"/>
                      <a:pt x="575977" y="544160"/>
                      <a:pt x="574643" y="541464"/>
                    </a:cubicBezTo>
                    <a:cubicBezTo>
                      <a:pt x="559051" y="510105"/>
                      <a:pt x="543429" y="478745"/>
                      <a:pt x="527778" y="447415"/>
                    </a:cubicBezTo>
                    <a:cubicBezTo>
                      <a:pt x="479898" y="351482"/>
                      <a:pt x="431961" y="255578"/>
                      <a:pt x="384111" y="159616"/>
                    </a:cubicBezTo>
                    <a:close/>
                  </a:path>
                </a:pathLst>
              </a:custGeom>
              <a:solidFill>
                <a:srgbClr val="FDE992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255">
                <a:extLst>
                  <a:ext uri="{FF2B5EF4-FFF2-40B4-BE49-F238E27FC236}">
                    <a16:creationId xmlns:a16="http://schemas.microsoft.com/office/drawing/2014/main" id="{08654AD5-2297-4CF2-A6E9-2C1BC33C5F8F}"/>
                  </a:ext>
                </a:extLst>
              </p:cNvPr>
              <p:cNvSpPr/>
              <p:nvPr/>
            </p:nvSpPr>
            <p:spPr>
              <a:xfrm>
                <a:off x="6632456" y="4438244"/>
                <a:ext cx="796513" cy="588905"/>
              </a:xfrm>
              <a:custGeom>
                <a:avLst/>
                <a:gdLst>
                  <a:gd name="connsiteX0" fmla="*/ 1410266 w 1758148"/>
                  <a:gd name="connsiteY0" fmla="*/ 98 h 1299893"/>
                  <a:gd name="connsiteX1" fmla="*/ 1574423 w 1758148"/>
                  <a:gd name="connsiteY1" fmla="*/ 101112 h 1299893"/>
                  <a:gd name="connsiteX2" fmla="*/ 1740179 w 1758148"/>
                  <a:gd name="connsiteY2" fmla="*/ 440750 h 1299893"/>
                  <a:gd name="connsiteX3" fmla="*/ 1655734 w 1758148"/>
                  <a:gd name="connsiteY3" fmla="*/ 683915 h 1299893"/>
                  <a:gd name="connsiteX4" fmla="*/ 1183479 w 1758148"/>
                  <a:gd name="connsiteY4" fmla="*/ 914988 h 1299893"/>
                  <a:gd name="connsiteX5" fmla="*/ 917411 w 1758148"/>
                  <a:gd name="connsiteY5" fmla="*/ 1044407 h 1299893"/>
                  <a:gd name="connsiteX6" fmla="*/ 429930 w 1758148"/>
                  <a:gd name="connsiteY6" fmla="*/ 1280727 h 1299893"/>
                  <a:gd name="connsiteX7" fmla="*/ 179345 w 1758148"/>
                  <a:gd name="connsiteY7" fmla="*/ 1193019 h 1299893"/>
                  <a:gd name="connsiteX8" fmla="*/ 22481 w 1758148"/>
                  <a:gd name="connsiteY8" fmla="*/ 870846 h 1299893"/>
                  <a:gd name="connsiteX9" fmla="*/ 109485 w 1758148"/>
                  <a:gd name="connsiteY9" fmla="*/ 612008 h 1299893"/>
                  <a:gd name="connsiteX10" fmla="*/ 846400 w 1758148"/>
                  <a:gd name="connsiteY10" fmla="*/ 252731 h 1299893"/>
                  <a:gd name="connsiteX11" fmla="*/ 1316160 w 1758148"/>
                  <a:gd name="connsiteY11" fmla="*/ 24728 h 1299893"/>
                  <a:gd name="connsiteX12" fmla="*/ 1410266 w 1758148"/>
                  <a:gd name="connsiteY12" fmla="*/ 98 h 129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8148" h="1299893">
                    <a:moveTo>
                      <a:pt x="1410266" y="98"/>
                    </a:moveTo>
                    <a:cubicBezTo>
                      <a:pt x="1483836" y="2849"/>
                      <a:pt x="1541029" y="34964"/>
                      <a:pt x="1574423" y="101112"/>
                    </a:cubicBezTo>
                    <a:cubicBezTo>
                      <a:pt x="1631232" y="213579"/>
                      <a:pt x="1686185" y="326940"/>
                      <a:pt x="1740179" y="440750"/>
                    </a:cubicBezTo>
                    <a:cubicBezTo>
                      <a:pt x="1783362" y="531785"/>
                      <a:pt x="1746193" y="639005"/>
                      <a:pt x="1655734" y="683915"/>
                    </a:cubicBezTo>
                    <a:cubicBezTo>
                      <a:pt x="1498742" y="761835"/>
                      <a:pt x="1340982" y="838092"/>
                      <a:pt x="1183479" y="914988"/>
                    </a:cubicBezTo>
                    <a:cubicBezTo>
                      <a:pt x="1094875" y="958235"/>
                      <a:pt x="1006655" y="1002440"/>
                      <a:pt x="917411" y="1044407"/>
                    </a:cubicBezTo>
                    <a:cubicBezTo>
                      <a:pt x="753958" y="1121240"/>
                      <a:pt x="592744" y="1202679"/>
                      <a:pt x="429930" y="1280727"/>
                    </a:cubicBezTo>
                    <a:cubicBezTo>
                      <a:pt x="334801" y="1326340"/>
                      <a:pt x="225342" y="1287956"/>
                      <a:pt x="179345" y="1193019"/>
                    </a:cubicBezTo>
                    <a:cubicBezTo>
                      <a:pt x="127270" y="1085543"/>
                      <a:pt x="75003" y="978130"/>
                      <a:pt x="22481" y="870846"/>
                    </a:cubicBezTo>
                    <a:cubicBezTo>
                      <a:pt x="-27483" y="768744"/>
                      <a:pt x="7703" y="661844"/>
                      <a:pt x="109485" y="612008"/>
                    </a:cubicBezTo>
                    <a:cubicBezTo>
                      <a:pt x="354889" y="491801"/>
                      <a:pt x="600037" y="370954"/>
                      <a:pt x="846400" y="252731"/>
                    </a:cubicBezTo>
                    <a:cubicBezTo>
                      <a:pt x="1003328" y="177433"/>
                      <a:pt x="1159361" y="100281"/>
                      <a:pt x="1316160" y="24728"/>
                    </a:cubicBezTo>
                    <a:cubicBezTo>
                      <a:pt x="1345972" y="10269"/>
                      <a:pt x="1376232" y="-1182"/>
                      <a:pt x="1410266" y="98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256">
                <a:extLst>
                  <a:ext uri="{FF2B5EF4-FFF2-40B4-BE49-F238E27FC236}">
                    <a16:creationId xmlns:a16="http://schemas.microsoft.com/office/drawing/2014/main" id="{98240C3B-B44D-40A9-9293-1CDCB6805275}"/>
                  </a:ext>
                </a:extLst>
              </p:cNvPr>
              <p:cNvSpPr/>
              <p:nvPr/>
            </p:nvSpPr>
            <p:spPr>
              <a:xfrm>
                <a:off x="5055919" y="4115441"/>
                <a:ext cx="605837" cy="625336"/>
              </a:xfrm>
              <a:custGeom>
                <a:avLst/>
                <a:gdLst>
                  <a:gd name="connsiteX0" fmla="*/ 1335776 w 1337267"/>
                  <a:gd name="connsiteY0" fmla="*/ 912543 h 1380307"/>
                  <a:gd name="connsiteX1" fmla="*/ 1319335 w 1337267"/>
                  <a:gd name="connsiteY1" fmla="*/ 954190 h 1380307"/>
                  <a:gd name="connsiteX2" fmla="*/ 901649 w 1337267"/>
                  <a:gd name="connsiteY2" fmla="*/ 1372260 h 1380307"/>
                  <a:gd name="connsiteX3" fmla="*/ 875548 w 1337267"/>
                  <a:gd name="connsiteY3" fmla="*/ 1372515 h 1380307"/>
                  <a:gd name="connsiteX4" fmla="*/ 452168 w 1337267"/>
                  <a:gd name="connsiteY4" fmla="*/ 947537 h 1380307"/>
                  <a:gd name="connsiteX5" fmla="*/ 13116 w 1337267"/>
                  <a:gd name="connsiteY5" fmla="*/ 505733 h 1380307"/>
                  <a:gd name="connsiteX6" fmla="*/ 12796 w 1337267"/>
                  <a:gd name="connsiteY6" fmla="*/ 432099 h 1380307"/>
                  <a:gd name="connsiteX7" fmla="*/ 436687 w 1337267"/>
                  <a:gd name="connsiteY7" fmla="*/ 7569 h 1380307"/>
                  <a:gd name="connsiteX8" fmla="*/ 461445 w 1337267"/>
                  <a:gd name="connsiteY8" fmla="*/ 7313 h 1380307"/>
                  <a:gd name="connsiteX9" fmla="*/ 886167 w 1337267"/>
                  <a:gd name="connsiteY9" fmla="*/ 433507 h 1380307"/>
                  <a:gd name="connsiteX10" fmla="*/ 1319142 w 1337267"/>
                  <a:gd name="connsiteY10" fmla="*/ 868785 h 1380307"/>
                  <a:gd name="connsiteX11" fmla="*/ 1335776 w 1337267"/>
                  <a:gd name="connsiteY11" fmla="*/ 912543 h 138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7267" h="1380307">
                    <a:moveTo>
                      <a:pt x="1335776" y="912543"/>
                    </a:moveTo>
                    <a:cubicBezTo>
                      <a:pt x="1341086" y="930520"/>
                      <a:pt x="1331426" y="942163"/>
                      <a:pt x="1319335" y="954190"/>
                    </a:cubicBezTo>
                    <a:cubicBezTo>
                      <a:pt x="1179807" y="1093270"/>
                      <a:pt x="1040536" y="1232541"/>
                      <a:pt x="901649" y="1372260"/>
                    </a:cubicBezTo>
                    <a:cubicBezTo>
                      <a:pt x="891349" y="1382623"/>
                      <a:pt x="886295" y="1383263"/>
                      <a:pt x="875548" y="1372515"/>
                    </a:cubicBezTo>
                    <a:cubicBezTo>
                      <a:pt x="734613" y="1230685"/>
                      <a:pt x="591568" y="1090838"/>
                      <a:pt x="452168" y="947537"/>
                    </a:cubicBezTo>
                    <a:cubicBezTo>
                      <a:pt x="307396" y="798670"/>
                      <a:pt x="158848" y="653577"/>
                      <a:pt x="13116" y="505733"/>
                    </a:cubicBezTo>
                    <a:cubicBezTo>
                      <a:pt x="-4157" y="488204"/>
                      <a:pt x="-4477" y="449372"/>
                      <a:pt x="12796" y="432099"/>
                    </a:cubicBezTo>
                    <a:cubicBezTo>
                      <a:pt x="154114" y="290653"/>
                      <a:pt x="295624" y="149335"/>
                      <a:pt x="436687" y="7569"/>
                    </a:cubicBezTo>
                    <a:cubicBezTo>
                      <a:pt x="446347" y="-2155"/>
                      <a:pt x="451401" y="-2795"/>
                      <a:pt x="461445" y="7313"/>
                    </a:cubicBezTo>
                    <a:cubicBezTo>
                      <a:pt x="602891" y="149527"/>
                      <a:pt x="746256" y="289821"/>
                      <a:pt x="886167" y="433507"/>
                    </a:cubicBezTo>
                    <a:cubicBezTo>
                      <a:pt x="1028957" y="580199"/>
                      <a:pt x="1175009" y="723501"/>
                      <a:pt x="1319142" y="868785"/>
                    </a:cubicBezTo>
                    <a:cubicBezTo>
                      <a:pt x="1331809" y="881516"/>
                      <a:pt x="1340574" y="893863"/>
                      <a:pt x="1335776" y="91254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6691DF64-D114-4899-89AD-1C6587B185FA}"/>
                  </a:ext>
                </a:extLst>
              </p:cNvPr>
              <p:cNvSpPr/>
              <p:nvPr/>
            </p:nvSpPr>
            <p:spPr>
              <a:xfrm>
                <a:off x="6211766" y="3425566"/>
                <a:ext cx="323099" cy="99029"/>
              </a:xfrm>
              <a:custGeom>
                <a:avLst/>
                <a:gdLst>
                  <a:gd name="connsiteX0" fmla="*/ 0 w 323099"/>
                  <a:gd name="connsiteY0" fmla="*/ 0 h 99029"/>
                  <a:gd name="connsiteX1" fmla="*/ 323099 w 323099"/>
                  <a:gd name="connsiteY1" fmla="*/ 0 h 99029"/>
                  <a:gd name="connsiteX2" fmla="*/ 257780 w 323099"/>
                  <a:gd name="connsiteY2" fmla="*/ 31859 h 99029"/>
                  <a:gd name="connsiteX3" fmla="*/ 140979 w 323099"/>
                  <a:gd name="connsiteY3" fmla="*/ 88897 h 99029"/>
                  <a:gd name="connsiteX4" fmla="*/ 100577 w 323099"/>
                  <a:gd name="connsiteY4" fmla="*/ 98983 h 99029"/>
                  <a:gd name="connsiteX5" fmla="*/ 26091 w 323099"/>
                  <a:gd name="connsiteY5" fmla="*/ 53451 h 9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099" h="99029">
                    <a:moveTo>
                      <a:pt x="0" y="0"/>
                    </a:moveTo>
                    <a:lnTo>
                      <a:pt x="323099" y="0"/>
                    </a:lnTo>
                    <a:lnTo>
                      <a:pt x="257780" y="31859"/>
                    </a:lnTo>
                    <a:cubicBezTo>
                      <a:pt x="218856" y="50872"/>
                      <a:pt x="179932" y="69885"/>
                      <a:pt x="140979" y="88897"/>
                    </a:cubicBezTo>
                    <a:cubicBezTo>
                      <a:pt x="128256" y="95128"/>
                      <a:pt x="115098" y="99534"/>
                      <a:pt x="100577" y="98983"/>
                    </a:cubicBezTo>
                    <a:cubicBezTo>
                      <a:pt x="67276" y="97795"/>
                      <a:pt x="41249" y="83506"/>
                      <a:pt x="26091" y="53451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260">
                <a:extLst>
                  <a:ext uri="{FF2B5EF4-FFF2-40B4-BE49-F238E27FC236}">
                    <a16:creationId xmlns:a16="http://schemas.microsoft.com/office/drawing/2014/main" id="{EA65A854-284A-4662-8C66-80A146EFFA16}"/>
                  </a:ext>
                </a:extLst>
              </p:cNvPr>
              <p:cNvSpPr/>
              <p:nvPr/>
            </p:nvSpPr>
            <p:spPr>
              <a:xfrm>
                <a:off x="7127274" y="3721555"/>
                <a:ext cx="410703" cy="419709"/>
              </a:xfrm>
              <a:custGeom>
                <a:avLst/>
                <a:gdLst>
                  <a:gd name="connsiteX0" fmla="*/ 906226 w 906547"/>
                  <a:gd name="connsiteY0" fmla="*/ 352536 h 926427"/>
                  <a:gd name="connsiteX1" fmla="*/ 906547 w 906547"/>
                  <a:gd name="connsiteY1" fmla="*/ 686480 h 926427"/>
                  <a:gd name="connsiteX2" fmla="*/ 888249 w 906547"/>
                  <a:gd name="connsiteY2" fmla="*/ 713349 h 926427"/>
                  <a:gd name="connsiteX3" fmla="*/ 501911 w 906547"/>
                  <a:gd name="connsiteY3" fmla="*/ 843152 h 926427"/>
                  <a:gd name="connsiteX4" fmla="*/ 266168 w 906547"/>
                  <a:gd name="connsiteY4" fmla="*/ 923951 h 926427"/>
                  <a:gd name="connsiteX5" fmla="*/ 197908 w 906547"/>
                  <a:gd name="connsiteY5" fmla="*/ 890685 h 926427"/>
                  <a:gd name="connsiteX6" fmla="*/ 46290 w 906547"/>
                  <a:gd name="connsiteY6" fmla="*/ 447601 h 926427"/>
                  <a:gd name="connsiteX7" fmla="*/ 4578 w 906547"/>
                  <a:gd name="connsiteY7" fmla="*/ 328290 h 926427"/>
                  <a:gd name="connsiteX8" fmla="*/ 19292 w 906547"/>
                  <a:gd name="connsiteY8" fmla="*/ 299054 h 926427"/>
                  <a:gd name="connsiteX9" fmla="*/ 411964 w 906547"/>
                  <a:gd name="connsiteY9" fmla="*/ 165477 h 926427"/>
                  <a:gd name="connsiteX10" fmla="*/ 713857 w 906547"/>
                  <a:gd name="connsiteY10" fmla="*/ 63822 h 926427"/>
                  <a:gd name="connsiteX11" fmla="*/ 892024 w 906547"/>
                  <a:gd name="connsiteY11" fmla="*/ 1832 h 926427"/>
                  <a:gd name="connsiteX12" fmla="*/ 906419 w 906547"/>
                  <a:gd name="connsiteY12" fmla="*/ 13219 h 926427"/>
                  <a:gd name="connsiteX13" fmla="*/ 906226 w 906547"/>
                  <a:gd name="connsiteY13" fmla="*/ 352536 h 9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6547" h="926427">
                    <a:moveTo>
                      <a:pt x="906226" y="352536"/>
                    </a:moveTo>
                    <a:cubicBezTo>
                      <a:pt x="906226" y="463851"/>
                      <a:pt x="905970" y="575165"/>
                      <a:pt x="906547" y="686480"/>
                    </a:cubicBezTo>
                    <a:cubicBezTo>
                      <a:pt x="906611" y="701066"/>
                      <a:pt x="903028" y="708487"/>
                      <a:pt x="888249" y="713349"/>
                    </a:cubicBezTo>
                    <a:cubicBezTo>
                      <a:pt x="759279" y="756084"/>
                      <a:pt x="630627" y="799586"/>
                      <a:pt x="501911" y="843152"/>
                    </a:cubicBezTo>
                    <a:cubicBezTo>
                      <a:pt x="423224" y="869829"/>
                      <a:pt x="344792" y="897018"/>
                      <a:pt x="266168" y="923951"/>
                    </a:cubicBezTo>
                    <a:cubicBezTo>
                      <a:pt x="240002" y="932907"/>
                      <a:pt x="206736" y="916594"/>
                      <a:pt x="197908" y="890685"/>
                    </a:cubicBezTo>
                    <a:cubicBezTo>
                      <a:pt x="147368" y="742969"/>
                      <a:pt x="96893" y="595253"/>
                      <a:pt x="46290" y="447601"/>
                    </a:cubicBezTo>
                    <a:cubicBezTo>
                      <a:pt x="32599" y="407746"/>
                      <a:pt x="18525" y="368018"/>
                      <a:pt x="4578" y="328290"/>
                    </a:cubicBezTo>
                    <a:cubicBezTo>
                      <a:pt x="-3034" y="306603"/>
                      <a:pt x="-3034" y="306667"/>
                      <a:pt x="19292" y="299054"/>
                    </a:cubicBezTo>
                    <a:cubicBezTo>
                      <a:pt x="150183" y="254528"/>
                      <a:pt x="281010" y="209811"/>
                      <a:pt x="411964" y="165477"/>
                    </a:cubicBezTo>
                    <a:cubicBezTo>
                      <a:pt x="512531" y="131443"/>
                      <a:pt x="613290" y="97984"/>
                      <a:pt x="713857" y="63822"/>
                    </a:cubicBezTo>
                    <a:cubicBezTo>
                      <a:pt x="773417" y="43606"/>
                      <a:pt x="832849" y="23007"/>
                      <a:pt x="892024" y="1832"/>
                    </a:cubicBezTo>
                    <a:cubicBezTo>
                      <a:pt x="905267" y="-2902"/>
                      <a:pt x="906419" y="1767"/>
                      <a:pt x="906419" y="13219"/>
                    </a:cubicBezTo>
                    <a:cubicBezTo>
                      <a:pt x="906098" y="126389"/>
                      <a:pt x="906226" y="239431"/>
                      <a:pt x="906226" y="3525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31E603D-BAA5-4F45-B4E9-0C36054EEE1B}"/>
                  </a:ext>
                </a:extLst>
              </p:cNvPr>
              <p:cNvSpPr/>
              <p:nvPr/>
            </p:nvSpPr>
            <p:spPr>
              <a:xfrm>
                <a:off x="5213294" y="5145516"/>
                <a:ext cx="281936" cy="170381"/>
              </a:xfrm>
              <a:custGeom>
                <a:avLst/>
                <a:gdLst>
                  <a:gd name="connsiteX0" fmla="*/ 135410 w 281936"/>
                  <a:gd name="connsiteY0" fmla="*/ 3200 h 170381"/>
                  <a:gd name="connsiteX1" fmla="*/ 146279 w 281936"/>
                  <a:gd name="connsiteY1" fmla="*/ 3258 h 170381"/>
                  <a:gd name="connsiteX2" fmla="*/ 277020 w 281936"/>
                  <a:gd name="connsiteY2" fmla="*/ 134289 h 170381"/>
                  <a:gd name="connsiteX3" fmla="*/ 276962 w 281936"/>
                  <a:gd name="connsiteY3" fmla="*/ 157823 h 170381"/>
                  <a:gd name="connsiteX4" fmla="*/ 264432 w 281936"/>
                  <a:gd name="connsiteY4" fmla="*/ 170381 h 170381"/>
                  <a:gd name="connsiteX5" fmla="*/ 17069 w 281936"/>
                  <a:gd name="connsiteY5" fmla="*/ 170381 h 170381"/>
                  <a:gd name="connsiteX6" fmla="*/ 5104 w 281936"/>
                  <a:gd name="connsiteY6" fmla="*/ 158403 h 170381"/>
                  <a:gd name="connsiteX7" fmla="*/ 292 w 281936"/>
                  <a:gd name="connsiteY7" fmla="*/ 146375 h 170381"/>
                  <a:gd name="connsiteX8" fmla="*/ 5161 w 281936"/>
                  <a:gd name="connsiteY8" fmla="*/ 133594 h 170381"/>
                  <a:gd name="connsiteX9" fmla="*/ 135410 w 281936"/>
                  <a:gd name="connsiteY9" fmla="*/ 3200 h 17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36" h="170381">
                    <a:moveTo>
                      <a:pt x="135410" y="3200"/>
                    </a:moveTo>
                    <a:cubicBezTo>
                      <a:pt x="139728" y="-1148"/>
                      <a:pt x="142047" y="-1003"/>
                      <a:pt x="146279" y="3258"/>
                    </a:cubicBezTo>
                    <a:cubicBezTo>
                      <a:pt x="189753" y="47051"/>
                      <a:pt x="233430" y="90612"/>
                      <a:pt x="277020" y="134289"/>
                    </a:cubicBezTo>
                    <a:cubicBezTo>
                      <a:pt x="283599" y="140868"/>
                      <a:pt x="283570" y="151215"/>
                      <a:pt x="276962" y="157823"/>
                    </a:cubicBezTo>
                    <a:lnTo>
                      <a:pt x="264432" y="170381"/>
                    </a:lnTo>
                    <a:lnTo>
                      <a:pt x="17069" y="170381"/>
                    </a:lnTo>
                    <a:lnTo>
                      <a:pt x="5104" y="158403"/>
                    </a:lnTo>
                    <a:cubicBezTo>
                      <a:pt x="1626" y="154954"/>
                      <a:pt x="-867" y="151505"/>
                      <a:pt x="292" y="146375"/>
                    </a:cubicBezTo>
                    <a:cubicBezTo>
                      <a:pt x="-838" y="141100"/>
                      <a:pt x="1423" y="137332"/>
                      <a:pt x="5161" y="133594"/>
                    </a:cubicBezTo>
                    <a:cubicBezTo>
                      <a:pt x="48694" y="90235"/>
                      <a:pt x="92139" y="46819"/>
                      <a:pt x="135410" y="3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262">
                <a:extLst>
                  <a:ext uri="{FF2B5EF4-FFF2-40B4-BE49-F238E27FC236}">
                    <a16:creationId xmlns:a16="http://schemas.microsoft.com/office/drawing/2014/main" id="{8EF6BBC1-DD83-4886-A375-00AF06C59676}"/>
                  </a:ext>
                </a:extLst>
              </p:cNvPr>
              <p:cNvSpPr/>
              <p:nvPr/>
            </p:nvSpPr>
            <p:spPr>
              <a:xfrm>
                <a:off x="7212163" y="4974544"/>
                <a:ext cx="280493" cy="291315"/>
              </a:xfrm>
              <a:custGeom>
                <a:avLst/>
                <a:gdLst>
                  <a:gd name="connsiteX0" fmla="*/ 618476 w 619133"/>
                  <a:gd name="connsiteY0" fmla="*/ 320602 h 643021"/>
                  <a:gd name="connsiteX1" fmla="*/ 607600 w 619133"/>
                  <a:gd name="connsiteY1" fmla="*/ 348750 h 643021"/>
                  <a:gd name="connsiteX2" fmla="*/ 321381 w 619133"/>
                  <a:gd name="connsiteY2" fmla="*/ 635353 h 643021"/>
                  <a:gd name="connsiteX3" fmla="*/ 294768 w 619133"/>
                  <a:gd name="connsiteY3" fmla="*/ 634778 h 643021"/>
                  <a:gd name="connsiteX4" fmla="*/ 12451 w 619133"/>
                  <a:gd name="connsiteY4" fmla="*/ 351821 h 643021"/>
                  <a:gd name="connsiteX5" fmla="*/ 12259 w 619133"/>
                  <a:gd name="connsiteY5" fmla="*/ 293797 h 643021"/>
                  <a:gd name="connsiteX6" fmla="*/ 298351 w 619133"/>
                  <a:gd name="connsiteY6" fmla="*/ 7002 h 643021"/>
                  <a:gd name="connsiteX7" fmla="*/ 321829 w 619133"/>
                  <a:gd name="connsiteY7" fmla="*/ 7258 h 643021"/>
                  <a:gd name="connsiteX8" fmla="*/ 608048 w 619133"/>
                  <a:gd name="connsiteY8" fmla="*/ 293861 h 643021"/>
                  <a:gd name="connsiteX9" fmla="*/ 618476 w 619133"/>
                  <a:gd name="connsiteY9" fmla="*/ 320602 h 64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133" h="643021">
                    <a:moveTo>
                      <a:pt x="618476" y="320602"/>
                    </a:moveTo>
                    <a:cubicBezTo>
                      <a:pt x="621035" y="332309"/>
                      <a:pt x="615853" y="340562"/>
                      <a:pt x="607600" y="348750"/>
                    </a:cubicBezTo>
                    <a:cubicBezTo>
                      <a:pt x="511959" y="444007"/>
                      <a:pt x="416382" y="539456"/>
                      <a:pt x="321381" y="635353"/>
                    </a:cubicBezTo>
                    <a:cubicBezTo>
                      <a:pt x="310570" y="646293"/>
                      <a:pt x="304876" y="645013"/>
                      <a:pt x="294768" y="634778"/>
                    </a:cubicBezTo>
                    <a:cubicBezTo>
                      <a:pt x="200982" y="540160"/>
                      <a:pt x="106621" y="446119"/>
                      <a:pt x="12451" y="351821"/>
                    </a:cubicBezTo>
                    <a:cubicBezTo>
                      <a:pt x="-4054" y="335252"/>
                      <a:pt x="-4182" y="310238"/>
                      <a:pt x="12259" y="293797"/>
                    </a:cubicBezTo>
                    <a:cubicBezTo>
                      <a:pt x="107708" y="198284"/>
                      <a:pt x="203285" y="102963"/>
                      <a:pt x="298351" y="7002"/>
                    </a:cubicBezTo>
                    <a:cubicBezTo>
                      <a:pt x="308011" y="-2722"/>
                      <a:pt x="312617" y="-2019"/>
                      <a:pt x="321829" y="7258"/>
                    </a:cubicBezTo>
                    <a:cubicBezTo>
                      <a:pt x="416894" y="103091"/>
                      <a:pt x="512407" y="198540"/>
                      <a:pt x="608048" y="293861"/>
                    </a:cubicBezTo>
                    <a:cubicBezTo>
                      <a:pt x="615789" y="301666"/>
                      <a:pt x="620971" y="309342"/>
                      <a:pt x="618476" y="32060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263">
                <a:extLst>
                  <a:ext uri="{FF2B5EF4-FFF2-40B4-BE49-F238E27FC236}">
                    <a16:creationId xmlns:a16="http://schemas.microsoft.com/office/drawing/2014/main" id="{61AF5A96-812B-4AD0-9443-F7E52ECAEED9}"/>
                  </a:ext>
                </a:extLst>
              </p:cNvPr>
              <p:cNvSpPr/>
              <p:nvPr/>
            </p:nvSpPr>
            <p:spPr>
              <a:xfrm>
                <a:off x="5017640" y="4606993"/>
                <a:ext cx="174715" cy="150496"/>
              </a:xfrm>
              <a:custGeom>
                <a:avLst/>
                <a:gdLst>
                  <a:gd name="connsiteX0" fmla="*/ 190306 w 385650"/>
                  <a:gd name="connsiteY0" fmla="*/ 332162 h 332190"/>
                  <a:gd name="connsiteX1" fmla="*/ 49308 w 385650"/>
                  <a:gd name="connsiteY1" fmla="*/ 332162 h 332190"/>
                  <a:gd name="connsiteX2" fmla="*/ 48 w 385650"/>
                  <a:gd name="connsiteY2" fmla="*/ 283414 h 332190"/>
                  <a:gd name="connsiteX3" fmla="*/ 48 w 385650"/>
                  <a:gd name="connsiteY3" fmla="*/ 51253 h 332190"/>
                  <a:gd name="connsiteX4" fmla="*/ 50587 w 385650"/>
                  <a:gd name="connsiteY4" fmla="*/ 74 h 332190"/>
                  <a:gd name="connsiteX5" fmla="*/ 334439 w 385650"/>
                  <a:gd name="connsiteY5" fmla="*/ 74 h 332190"/>
                  <a:gd name="connsiteX6" fmla="*/ 385555 w 385650"/>
                  <a:gd name="connsiteY6" fmla="*/ 50677 h 332190"/>
                  <a:gd name="connsiteX7" fmla="*/ 385555 w 385650"/>
                  <a:gd name="connsiteY7" fmla="*/ 281047 h 332190"/>
                  <a:gd name="connsiteX8" fmla="*/ 333160 w 385650"/>
                  <a:gd name="connsiteY8" fmla="*/ 332162 h 332190"/>
                  <a:gd name="connsiteX9" fmla="*/ 190306 w 385650"/>
                  <a:gd name="connsiteY9" fmla="*/ 332162 h 3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650" h="332190">
                    <a:moveTo>
                      <a:pt x="190306" y="332162"/>
                    </a:moveTo>
                    <a:cubicBezTo>
                      <a:pt x="143286" y="332162"/>
                      <a:pt x="96265" y="332226"/>
                      <a:pt x="49308" y="332162"/>
                    </a:cubicBezTo>
                    <a:cubicBezTo>
                      <a:pt x="27237" y="332098"/>
                      <a:pt x="48" y="305293"/>
                      <a:pt x="48" y="283414"/>
                    </a:cubicBezTo>
                    <a:cubicBezTo>
                      <a:pt x="-16" y="206006"/>
                      <a:pt x="-16" y="128597"/>
                      <a:pt x="48" y="51253"/>
                    </a:cubicBezTo>
                    <a:cubicBezTo>
                      <a:pt x="48" y="31293"/>
                      <a:pt x="30819" y="74"/>
                      <a:pt x="50587" y="74"/>
                    </a:cubicBezTo>
                    <a:cubicBezTo>
                      <a:pt x="145205" y="-54"/>
                      <a:pt x="239822" y="10"/>
                      <a:pt x="334439" y="74"/>
                    </a:cubicBezTo>
                    <a:cubicBezTo>
                      <a:pt x="354335" y="74"/>
                      <a:pt x="385555" y="30909"/>
                      <a:pt x="385555" y="50677"/>
                    </a:cubicBezTo>
                    <a:cubicBezTo>
                      <a:pt x="385683" y="127446"/>
                      <a:pt x="385683" y="204279"/>
                      <a:pt x="385555" y="281047"/>
                    </a:cubicBezTo>
                    <a:cubicBezTo>
                      <a:pt x="385555" y="301967"/>
                      <a:pt x="354463" y="332098"/>
                      <a:pt x="333160" y="332162"/>
                    </a:cubicBezTo>
                    <a:cubicBezTo>
                      <a:pt x="285499" y="332162"/>
                      <a:pt x="237903" y="332162"/>
                      <a:pt x="190306" y="3321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264">
                <a:extLst>
                  <a:ext uri="{FF2B5EF4-FFF2-40B4-BE49-F238E27FC236}">
                    <a16:creationId xmlns:a16="http://schemas.microsoft.com/office/drawing/2014/main" id="{D10C8344-38FC-4C1A-B356-E5E95911AFDD}"/>
                  </a:ext>
                </a:extLst>
              </p:cNvPr>
              <p:cNvSpPr/>
              <p:nvPr/>
            </p:nvSpPr>
            <p:spPr>
              <a:xfrm>
                <a:off x="5730994" y="4835157"/>
                <a:ext cx="174751" cy="150513"/>
              </a:xfrm>
              <a:custGeom>
                <a:avLst/>
                <a:gdLst>
                  <a:gd name="connsiteX0" fmla="*/ 193377 w 385730"/>
                  <a:gd name="connsiteY0" fmla="*/ 332200 h 332228"/>
                  <a:gd name="connsiteX1" fmla="*/ 52379 w 385730"/>
                  <a:gd name="connsiteY1" fmla="*/ 332200 h 332228"/>
                  <a:gd name="connsiteX2" fmla="*/ 48 w 385730"/>
                  <a:gd name="connsiteY2" fmla="*/ 279230 h 332228"/>
                  <a:gd name="connsiteX3" fmla="*/ 48 w 385730"/>
                  <a:gd name="connsiteY3" fmla="*/ 52443 h 332228"/>
                  <a:gd name="connsiteX4" fmla="*/ 53018 w 385730"/>
                  <a:gd name="connsiteY4" fmla="*/ 48 h 332228"/>
                  <a:gd name="connsiteX5" fmla="*/ 333288 w 385730"/>
                  <a:gd name="connsiteY5" fmla="*/ 48 h 332228"/>
                  <a:gd name="connsiteX6" fmla="*/ 385683 w 385730"/>
                  <a:gd name="connsiteY6" fmla="*/ 53018 h 332228"/>
                  <a:gd name="connsiteX7" fmla="*/ 385683 w 385730"/>
                  <a:gd name="connsiteY7" fmla="*/ 279806 h 332228"/>
                  <a:gd name="connsiteX8" fmla="*/ 332712 w 385730"/>
                  <a:gd name="connsiteY8" fmla="*/ 332200 h 332228"/>
                  <a:gd name="connsiteX9" fmla="*/ 193377 w 385730"/>
                  <a:gd name="connsiteY9" fmla="*/ 332200 h 33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730" h="332228">
                    <a:moveTo>
                      <a:pt x="193377" y="332200"/>
                    </a:moveTo>
                    <a:cubicBezTo>
                      <a:pt x="146356" y="332200"/>
                      <a:pt x="99335" y="332264"/>
                      <a:pt x="52379" y="332200"/>
                    </a:cubicBezTo>
                    <a:cubicBezTo>
                      <a:pt x="30052" y="332136"/>
                      <a:pt x="48" y="301813"/>
                      <a:pt x="48" y="279230"/>
                    </a:cubicBezTo>
                    <a:cubicBezTo>
                      <a:pt x="-16" y="203613"/>
                      <a:pt x="-16" y="127996"/>
                      <a:pt x="48" y="52443"/>
                    </a:cubicBezTo>
                    <a:cubicBezTo>
                      <a:pt x="48" y="30179"/>
                      <a:pt x="30500" y="48"/>
                      <a:pt x="53018" y="48"/>
                    </a:cubicBezTo>
                    <a:cubicBezTo>
                      <a:pt x="146420" y="-16"/>
                      <a:pt x="239822" y="-16"/>
                      <a:pt x="333288" y="48"/>
                    </a:cubicBezTo>
                    <a:cubicBezTo>
                      <a:pt x="355551" y="48"/>
                      <a:pt x="385619" y="30500"/>
                      <a:pt x="385683" y="53018"/>
                    </a:cubicBezTo>
                    <a:cubicBezTo>
                      <a:pt x="385747" y="128635"/>
                      <a:pt x="385747" y="204253"/>
                      <a:pt x="385683" y="279806"/>
                    </a:cubicBezTo>
                    <a:cubicBezTo>
                      <a:pt x="385683" y="302133"/>
                      <a:pt x="355231" y="332136"/>
                      <a:pt x="332712" y="332200"/>
                    </a:cubicBezTo>
                    <a:cubicBezTo>
                      <a:pt x="286203" y="332200"/>
                      <a:pt x="239758" y="332200"/>
                      <a:pt x="193377" y="332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67">
                <a:extLst>
                  <a:ext uri="{FF2B5EF4-FFF2-40B4-BE49-F238E27FC236}">
                    <a16:creationId xmlns:a16="http://schemas.microsoft.com/office/drawing/2014/main" id="{E583BF32-7961-4020-8295-8E1ACCB321A7}"/>
                  </a:ext>
                </a:extLst>
              </p:cNvPr>
              <p:cNvSpPr/>
              <p:nvPr/>
            </p:nvSpPr>
            <p:spPr>
              <a:xfrm>
                <a:off x="5992625" y="5082011"/>
                <a:ext cx="170250" cy="175695"/>
              </a:xfrm>
              <a:custGeom>
                <a:avLst/>
                <a:gdLst>
                  <a:gd name="connsiteX0" fmla="*/ 375567 w 375793"/>
                  <a:gd name="connsiteY0" fmla="*/ 194129 h 387812"/>
                  <a:gd name="connsiteX1" fmla="*/ 368082 w 375793"/>
                  <a:gd name="connsiteY1" fmla="*/ 211146 h 387812"/>
                  <a:gd name="connsiteX2" fmla="*/ 196632 w 375793"/>
                  <a:gd name="connsiteY2" fmla="*/ 382915 h 387812"/>
                  <a:gd name="connsiteX3" fmla="*/ 179615 w 375793"/>
                  <a:gd name="connsiteY3" fmla="*/ 382724 h 387812"/>
                  <a:gd name="connsiteX4" fmla="*/ 8229 w 375793"/>
                  <a:gd name="connsiteY4" fmla="*/ 210826 h 387812"/>
                  <a:gd name="connsiteX5" fmla="*/ 8229 w 375793"/>
                  <a:gd name="connsiteY5" fmla="*/ 174745 h 387812"/>
                  <a:gd name="connsiteX6" fmla="*/ 177056 w 375793"/>
                  <a:gd name="connsiteY6" fmla="*/ 5406 h 387812"/>
                  <a:gd name="connsiteX7" fmla="*/ 195864 w 375793"/>
                  <a:gd name="connsiteY7" fmla="*/ 5342 h 387812"/>
                  <a:gd name="connsiteX8" fmla="*/ 368593 w 375793"/>
                  <a:gd name="connsiteY8" fmla="*/ 178391 h 387812"/>
                  <a:gd name="connsiteX9" fmla="*/ 375567 w 375793"/>
                  <a:gd name="connsiteY9" fmla="*/ 194129 h 38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793" h="387812">
                    <a:moveTo>
                      <a:pt x="375567" y="194129"/>
                    </a:moveTo>
                    <a:cubicBezTo>
                      <a:pt x="376782" y="201358"/>
                      <a:pt x="372944" y="206348"/>
                      <a:pt x="368082" y="211146"/>
                    </a:cubicBezTo>
                    <a:cubicBezTo>
                      <a:pt x="310825" y="268274"/>
                      <a:pt x="253568" y="325467"/>
                      <a:pt x="196632" y="382915"/>
                    </a:cubicBezTo>
                    <a:cubicBezTo>
                      <a:pt x="189914" y="389697"/>
                      <a:pt x="186076" y="389249"/>
                      <a:pt x="179615" y="382724"/>
                    </a:cubicBezTo>
                    <a:cubicBezTo>
                      <a:pt x="122678" y="325275"/>
                      <a:pt x="65293" y="268210"/>
                      <a:pt x="8229" y="210826"/>
                    </a:cubicBezTo>
                    <a:cubicBezTo>
                      <a:pt x="-2775" y="199759"/>
                      <a:pt x="-2711" y="185748"/>
                      <a:pt x="8229" y="174745"/>
                    </a:cubicBezTo>
                    <a:cubicBezTo>
                      <a:pt x="64462" y="118192"/>
                      <a:pt x="120951" y="62023"/>
                      <a:pt x="177056" y="5406"/>
                    </a:cubicBezTo>
                    <a:cubicBezTo>
                      <a:pt x="184157" y="-1759"/>
                      <a:pt x="188699" y="-1823"/>
                      <a:pt x="195864" y="5342"/>
                    </a:cubicBezTo>
                    <a:cubicBezTo>
                      <a:pt x="253249" y="63238"/>
                      <a:pt x="310953" y="120751"/>
                      <a:pt x="368593" y="178391"/>
                    </a:cubicBezTo>
                    <a:cubicBezTo>
                      <a:pt x="373072" y="182805"/>
                      <a:pt x="376590" y="187411"/>
                      <a:pt x="375567" y="19412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268">
                <a:extLst>
                  <a:ext uri="{FF2B5EF4-FFF2-40B4-BE49-F238E27FC236}">
                    <a16:creationId xmlns:a16="http://schemas.microsoft.com/office/drawing/2014/main" id="{1D9EBDA8-B085-4FFF-9FE8-69BA77ED1C2B}"/>
                  </a:ext>
                </a:extLst>
              </p:cNvPr>
              <p:cNvSpPr/>
              <p:nvPr/>
            </p:nvSpPr>
            <p:spPr>
              <a:xfrm>
                <a:off x="4752047" y="4258819"/>
                <a:ext cx="170188" cy="175109"/>
              </a:xfrm>
              <a:custGeom>
                <a:avLst/>
                <a:gdLst>
                  <a:gd name="connsiteX0" fmla="*/ 375435 w 375658"/>
                  <a:gd name="connsiteY0" fmla="*/ 192900 h 386519"/>
                  <a:gd name="connsiteX1" fmla="*/ 367886 w 375658"/>
                  <a:gd name="connsiteY1" fmla="*/ 209981 h 386519"/>
                  <a:gd name="connsiteX2" fmla="*/ 196500 w 375658"/>
                  <a:gd name="connsiteY2" fmla="*/ 381623 h 386519"/>
                  <a:gd name="connsiteX3" fmla="*/ 179547 w 375658"/>
                  <a:gd name="connsiteY3" fmla="*/ 381431 h 386519"/>
                  <a:gd name="connsiteX4" fmla="*/ 8225 w 375658"/>
                  <a:gd name="connsiteY4" fmla="*/ 209725 h 386519"/>
                  <a:gd name="connsiteX5" fmla="*/ 8929 w 375658"/>
                  <a:gd name="connsiteY5" fmla="*/ 175755 h 386519"/>
                  <a:gd name="connsiteX6" fmla="*/ 178971 w 375658"/>
                  <a:gd name="connsiteY6" fmla="*/ 5328 h 386519"/>
                  <a:gd name="connsiteX7" fmla="*/ 197268 w 375658"/>
                  <a:gd name="connsiteY7" fmla="*/ 5520 h 386519"/>
                  <a:gd name="connsiteX8" fmla="*/ 367374 w 375658"/>
                  <a:gd name="connsiteY8" fmla="*/ 175947 h 386519"/>
                  <a:gd name="connsiteX9" fmla="*/ 375435 w 375658"/>
                  <a:gd name="connsiteY9" fmla="*/ 192900 h 38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58" h="386519">
                    <a:moveTo>
                      <a:pt x="375435" y="192900"/>
                    </a:moveTo>
                    <a:cubicBezTo>
                      <a:pt x="376650" y="200193"/>
                      <a:pt x="372748" y="205119"/>
                      <a:pt x="367886" y="209981"/>
                    </a:cubicBezTo>
                    <a:cubicBezTo>
                      <a:pt x="310693" y="267110"/>
                      <a:pt x="253437" y="324238"/>
                      <a:pt x="196500" y="381623"/>
                    </a:cubicBezTo>
                    <a:cubicBezTo>
                      <a:pt x="189783" y="388404"/>
                      <a:pt x="186008" y="387956"/>
                      <a:pt x="179547" y="381431"/>
                    </a:cubicBezTo>
                    <a:cubicBezTo>
                      <a:pt x="122610" y="324046"/>
                      <a:pt x="65354" y="266918"/>
                      <a:pt x="8225" y="209725"/>
                    </a:cubicBezTo>
                    <a:cubicBezTo>
                      <a:pt x="-3354" y="198146"/>
                      <a:pt x="-2331" y="187014"/>
                      <a:pt x="8929" y="175755"/>
                    </a:cubicBezTo>
                    <a:cubicBezTo>
                      <a:pt x="65737" y="119010"/>
                      <a:pt x="122546" y="62393"/>
                      <a:pt x="178971" y="5328"/>
                    </a:cubicBezTo>
                    <a:cubicBezTo>
                      <a:pt x="186264" y="-2028"/>
                      <a:pt x="190295" y="-1581"/>
                      <a:pt x="197268" y="5520"/>
                    </a:cubicBezTo>
                    <a:cubicBezTo>
                      <a:pt x="253757" y="62521"/>
                      <a:pt x="310565" y="119202"/>
                      <a:pt x="367374" y="175947"/>
                    </a:cubicBezTo>
                    <a:cubicBezTo>
                      <a:pt x="372172" y="180681"/>
                      <a:pt x="376586" y="185415"/>
                      <a:pt x="375435" y="1929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69">
                <a:extLst>
                  <a:ext uri="{FF2B5EF4-FFF2-40B4-BE49-F238E27FC236}">
                    <a16:creationId xmlns:a16="http://schemas.microsoft.com/office/drawing/2014/main" id="{70007E41-CCBF-411F-A6CC-FB2E584625DC}"/>
                  </a:ext>
                </a:extLst>
              </p:cNvPr>
              <p:cNvSpPr/>
              <p:nvPr/>
            </p:nvSpPr>
            <p:spPr>
              <a:xfrm>
                <a:off x="4752049" y="4580955"/>
                <a:ext cx="170184" cy="175083"/>
              </a:xfrm>
              <a:custGeom>
                <a:avLst/>
                <a:gdLst>
                  <a:gd name="connsiteX0" fmla="*/ 375432 w 375649"/>
                  <a:gd name="connsiteY0" fmla="*/ 192469 h 386461"/>
                  <a:gd name="connsiteX1" fmla="*/ 368139 w 375649"/>
                  <a:gd name="connsiteY1" fmla="*/ 209614 h 386461"/>
                  <a:gd name="connsiteX2" fmla="*/ 196753 w 375649"/>
                  <a:gd name="connsiteY2" fmla="*/ 381256 h 386461"/>
                  <a:gd name="connsiteX3" fmla="*/ 179736 w 375649"/>
                  <a:gd name="connsiteY3" fmla="*/ 381704 h 386461"/>
                  <a:gd name="connsiteX4" fmla="*/ 8414 w 375649"/>
                  <a:gd name="connsiteY4" fmla="*/ 209998 h 386461"/>
                  <a:gd name="connsiteX5" fmla="*/ 8670 w 375649"/>
                  <a:gd name="connsiteY5" fmla="*/ 176028 h 386461"/>
                  <a:gd name="connsiteX6" fmla="*/ 178777 w 375649"/>
                  <a:gd name="connsiteY6" fmla="*/ 5601 h 386461"/>
                  <a:gd name="connsiteX7" fmla="*/ 197009 w 375649"/>
                  <a:gd name="connsiteY7" fmla="*/ 5217 h 386461"/>
                  <a:gd name="connsiteX8" fmla="*/ 367052 w 375649"/>
                  <a:gd name="connsiteY8" fmla="*/ 175644 h 386461"/>
                  <a:gd name="connsiteX9" fmla="*/ 375432 w 375649"/>
                  <a:gd name="connsiteY9" fmla="*/ 192469 h 38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49" h="386461">
                    <a:moveTo>
                      <a:pt x="375432" y="192469"/>
                    </a:moveTo>
                    <a:cubicBezTo>
                      <a:pt x="376584" y="199698"/>
                      <a:pt x="373001" y="204752"/>
                      <a:pt x="368139" y="209614"/>
                    </a:cubicBezTo>
                    <a:cubicBezTo>
                      <a:pt x="310883" y="266743"/>
                      <a:pt x="253690" y="323871"/>
                      <a:pt x="196753" y="381256"/>
                    </a:cubicBezTo>
                    <a:cubicBezTo>
                      <a:pt x="190484" y="387589"/>
                      <a:pt x="186645" y="388613"/>
                      <a:pt x="179736" y="381704"/>
                    </a:cubicBezTo>
                    <a:cubicBezTo>
                      <a:pt x="122864" y="324255"/>
                      <a:pt x="65607" y="267191"/>
                      <a:pt x="8414" y="209998"/>
                    </a:cubicBezTo>
                    <a:cubicBezTo>
                      <a:pt x="-3037" y="198547"/>
                      <a:pt x="-2653" y="187351"/>
                      <a:pt x="8670" y="176028"/>
                    </a:cubicBezTo>
                    <a:cubicBezTo>
                      <a:pt x="65415" y="119283"/>
                      <a:pt x="122288" y="62602"/>
                      <a:pt x="178777" y="5601"/>
                    </a:cubicBezTo>
                    <a:cubicBezTo>
                      <a:pt x="185622" y="-1308"/>
                      <a:pt x="189652" y="-2267"/>
                      <a:pt x="197009" y="5217"/>
                    </a:cubicBezTo>
                    <a:cubicBezTo>
                      <a:pt x="253434" y="62282"/>
                      <a:pt x="310307" y="118899"/>
                      <a:pt x="367052" y="175644"/>
                    </a:cubicBezTo>
                    <a:cubicBezTo>
                      <a:pt x="371786" y="180378"/>
                      <a:pt x="376584" y="184856"/>
                      <a:pt x="375432" y="19246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70">
                <a:extLst>
                  <a:ext uri="{FF2B5EF4-FFF2-40B4-BE49-F238E27FC236}">
                    <a16:creationId xmlns:a16="http://schemas.microsoft.com/office/drawing/2014/main" id="{466F34E3-890A-4FE9-8703-233E13356DA1}"/>
                  </a:ext>
                </a:extLst>
              </p:cNvPr>
              <p:cNvSpPr/>
              <p:nvPr/>
            </p:nvSpPr>
            <p:spPr>
              <a:xfrm>
                <a:off x="4752314" y="4902920"/>
                <a:ext cx="170145" cy="175089"/>
              </a:xfrm>
              <a:custGeom>
                <a:avLst/>
                <a:gdLst>
                  <a:gd name="connsiteX0" fmla="*/ 217 w 375563"/>
                  <a:gd name="connsiteY0" fmla="*/ 193886 h 386475"/>
                  <a:gd name="connsiteX1" fmla="*/ 7510 w 375563"/>
                  <a:gd name="connsiteY1" fmla="*/ 176741 h 386475"/>
                  <a:gd name="connsiteX2" fmla="*/ 178896 w 375563"/>
                  <a:gd name="connsiteY2" fmla="*/ 5099 h 386475"/>
                  <a:gd name="connsiteX3" fmla="*/ 195913 w 375563"/>
                  <a:gd name="connsiteY3" fmla="*/ 4843 h 386475"/>
                  <a:gd name="connsiteX4" fmla="*/ 367235 w 375563"/>
                  <a:gd name="connsiteY4" fmla="*/ 176549 h 386475"/>
                  <a:gd name="connsiteX5" fmla="*/ 366851 w 375563"/>
                  <a:gd name="connsiteY5" fmla="*/ 210519 h 386475"/>
                  <a:gd name="connsiteX6" fmla="*/ 196745 w 375563"/>
                  <a:gd name="connsiteY6" fmla="*/ 380945 h 386475"/>
                  <a:gd name="connsiteX7" fmla="*/ 178512 w 375563"/>
                  <a:gd name="connsiteY7" fmla="*/ 381201 h 386475"/>
                  <a:gd name="connsiteX8" fmla="*/ 8469 w 375563"/>
                  <a:gd name="connsiteY8" fmla="*/ 210775 h 386475"/>
                  <a:gd name="connsiteX9" fmla="*/ 217 w 375563"/>
                  <a:gd name="connsiteY9" fmla="*/ 193886 h 38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563" h="386475">
                    <a:moveTo>
                      <a:pt x="217" y="193886"/>
                    </a:moveTo>
                    <a:cubicBezTo>
                      <a:pt x="-935" y="186657"/>
                      <a:pt x="2648" y="181603"/>
                      <a:pt x="7510" y="176741"/>
                    </a:cubicBezTo>
                    <a:cubicBezTo>
                      <a:pt x="64766" y="119612"/>
                      <a:pt x="121959" y="62484"/>
                      <a:pt x="178896" y="5099"/>
                    </a:cubicBezTo>
                    <a:cubicBezTo>
                      <a:pt x="185293" y="-1363"/>
                      <a:pt x="189196" y="-1938"/>
                      <a:pt x="195913" y="4843"/>
                    </a:cubicBezTo>
                    <a:cubicBezTo>
                      <a:pt x="252850" y="62291"/>
                      <a:pt x="310106" y="119356"/>
                      <a:pt x="367235" y="176549"/>
                    </a:cubicBezTo>
                    <a:cubicBezTo>
                      <a:pt x="378686" y="188000"/>
                      <a:pt x="378110" y="199196"/>
                      <a:pt x="366851" y="210519"/>
                    </a:cubicBezTo>
                    <a:cubicBezTo>
                      <a:pt x="310042" y="267264"/>
                      <a:pt x="253233" y="323945"/>
                      <a:pt x="196745" y="380945"/>
                    </a:cubicBezTo>
                    <a:cubicBezTo>
                      <a:pt x="189771" y="387982"/>
                      <a:pt x="185805" y="388558"/>
                      <a:pt x="178512" y="381201"/>
                    </a:cubicBezTo>
                    <a:cubicBezTo>
                      <a:pt x="122087" y="324136"/>
                      <a:pt x="65214" y="267520"/>
                      <a:pt x="8469" y="210775"/>
                    </a:cubicBezTo>
                    <a:cubicBezTo>
                      <a:pt x="3735" y="205977"/>
                      <a:pt x="-999" y="201435"/>
                      <a:pt x="217" y="1938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75">
                <a:extLst>
                  <a:ext uri="{FF2B5EF4-FFF2-40B4-BE49-F238E27FC236}">
                    <a16:creationId xmlns:a16="http://schemas.microsoft.com/office/drawing/2014/main" id="{EE4FA444-34DB-4CF9-8F9C-3E85FB00496C}"/>
                  </a:ext>
                </a:extLst>
              </p:cNvPr>
              <p:cNvSpPr/>
              <p:nvPr/>
            </p:nvSpPr>
            <p:spPr>
              <a:xfrm>
                <a:off x="6067058" y="3755883"/>
                <a:ext cx="263739" cy="363199"/>
              </a:xfrm>
              <a:custGeom>
                <a:avLst/>
                <a:gdLst>
                  <a:gd name="connsiteX0" fmla="*/ 326039 w 582153"/>
                  <a:gd name="connsiteY0" fmla="*/ 2189 h 801691"/>
                  <a:gd name="connsiteX1" fmla="*/ 577521 w 582153"/>
                  <a:gd name="connsiteY1" fmla="*/ 245737 h 801691"/>
                  <a:gd name="connsiteX2" fmla="*/ 499920 w 582153"/>
                  <a:gd name="connsiteY2" fmla="*/ 496323 h 801691"/>
                  <a:gd name="connsiteX3" fmla="*/ 482072 w 582153"/>
                  <a:gd name="connsiteY3" fmla="*/ 524471 h 801691"/>
                  <a:gd name="connsiteX4" fmla="*/ 356555 w 582153"/>
                  <a:gd name="connsiteY4" fmla="*/ 754714 h 801691"/>
                  <a:gd name="connsiteX5" fmla="*/ 318298 w 582153"/>
                  <a:gd name="connsiteY5" fmla="*/ 791882 h 801691"/>
                  <a:gd name="connsiteX6" fmla="*/ 265072 w 582153"/>
                  <a:gd name="connsiteY6" fmla="*/ 789579 h 801691"/>
                  <a:gd name="connsiteX7" fmla="*/ 202954 w 582153"/>
                  <a:gd name="connsiteY7" fmla="*/ 716585 h 801691"/>
                  <a:gd name="connsiteX8" fmla="*/ 108400 w 582153"/>
                  <a:gd name="connsiteY8" fmla="*/ 531892 h 801691"/>
                  <a:gd name="connsiteX9" fmla="*/ 93686 w 582153"/>
                  <a:gd name="connsiteY9" fmla="*/ 508158 h 801691"/>
                  <a:gd name="connsiteX10" fmla="*/ 69184 w 582153"/>
                  <a:gd name="connsiteY10" fmla="*/ 103907 h 801691"/>
                  <a:gd name="connsiteX11" fmla="*/ 71935 w 582153"/>
                  <a:gd name="connsiteY11" fmla="*/ 99493 h 801691"/>
                  <a:gd name="connsiteX12" fmla="*/ 240954 w 582153"/>
                  <a:gd name="connsiteY12" fmla="*/ 4747 h 801691"/>
                  <a:gd name="connsiteX13" fmla="*/ 326039 w 582153"/>
                  <a:gd name="connsiteY13" fmla="*/ 2189 h 80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2153" h="801691">
                    <a:moveTo>
                      <a:pt x="326039" y="2189"/>
                    </a:moveTo>
                    <a:cubicBezTo>
                      <a:pt x="459105" y="22788"/>
                      <a:pt x="554490" y="112991"/>
                      <a:pt x="577521" y="245737"/>
                    </a:cubicBezTo>
                    <a:cubicBezTo>
                      <a:pt x="594090" y="341186"/>
                      <a:pt x="565749" y="425312"/>
                      <a:pt x="499920" y="496323"/>
                    </a:cubicBezTo>
                    <a:cubicBezTo>
                      <a:pt x="492052" y="504767"/>
                      <a:pt x="486422" y="513788"/>
                      <a:pt x="482072" y="524471"/>
                    </a:cubicBezTo>
                    <a:cubicBezTo>
                      <a:pt x="448869" y="605910"/>
                      <a:pt x="411381" y="685110"/>
                      <a:pt x="356555" y="754714"/>
                    </a:cubicBezTo>
                    <a:cubicBezTo>
                      <a:pt x="345487" y="768723"/>
                      <a:pt x="333333" y="781902"/>
                      <a:pt x="318298" y="791882"/>
                    </a:cubicBezTo>
                    <a:cubicBezTo>
                      <a:pt x="297955" y="805445"/>
                      <a:pt x="284904" y="805189"/>
                      <a:pt x="265072" y="789579"/>
                    </a:cubicBezTo>
                    <a:cubicBezTo>
                      <a:pt x="239483" y="769555"/>
                      <a:pt x="220611" y="743454"/>
                      <a:pt x="202954" y="716585"/>
                    </a:cubicBezTo>
                    <a:cubicBezTo>
                      <a:pt x="164697" y="658497"/>
                      <a:pt x="134885" y="595994"/>
                      <a:pt x="108400" y="531892"/>
                    </a:cubicBezTo>
                    <a:cubicBezTo>
                      <a:pt x="104754" y="523064"/>
                      <a:pt x="100851" y="515067"/>
                      <a:pt x="93686" y="508158"/>
                    </a:cubicBezTo>
                    <a:cubicBezTo>
                      <a:pt x="-21467" y="396587"/>
                      <a:pt x="-31447" y="229488"/>
                      <a:pt x="69184" y="103907"/>
                    </a:cubicBezTo>
                    <a:cubicBezTo>
                      <a:pt x="70272" y="102564"/>
                      <a:pt x="71040" y="100964"/>
                      <a:pt x="71935" y="99493"/>
                    </a:cubicBezTo>
                    <a:cubicBezTo>
                      <a:pt x="118316" y="50169"/>
                      <a:pt x="173525" y="16455"/>
                      <a:pt x="240954" y="4747"/>
                    </a:cubicBezTo>
                    <a:cubicBezTo>
                      <a:pt x="269295" y="-114"/>
                      <a:pt x="297635" y="-1714"/>
                      <a:pt x="326039" y="2189"/>
                    </a:cubicBezTo>
                    <a:close/>
                  </a:path>
                </a:pathLst>
              </a:custGeom>
              <a:solidFill>
                <a:srgbClr val="F04923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78">
                <a:extLst>
                  <a:ext uri="{FF2B5EF4-FFF2-40B4-BE49-F238E27FC236}">
                    <a16:creationId xmlns:a16="http://schemas.microsoft.com/office/drawing/2014/main" id="{741E258B-945E-446A-BD3E-786A6B687DA7}"/>
                  </a:ext>
                </a:extLst>
              </p:cNvPr>
              <p:cNvSpPr/>
              <p:nvPr/>
            </p:nvSpPr>
            <p:spPr>
              <a:xfrm>
                <a:off x="5680425" y="3532462"/>
                <a:ext cx="243273" cy="252255"/>
              </a:xfrm>
              <a:custGeom>
                <a:avLst/>
                <a:gdLst>
                  <a:gd name="connsiteX0" fmla="*/ 536328 w 536978"/>
                  <a:gd name="connsiteY0" fmla="*/ 278474 h 556803"/>
                  <a:gd name="connsiteX1" fmla="*/ 527051 w 536978"/>
                  <a:gd name="connsiteY1" fmla="*/ 304064 h 556803"/>
                  <a:gd name="connsiteX2" fmla="*/ 281008 w 536978"/>
                  <a:gd name="connsiteY2" fmla="*/ 550363 h 556803"/>
                  <a:gd name="connsiteX3" fmla="*/ 260152 w 536978"/>
                  <a:gd name="connsiteY3" fmla="*/ 550747 h 556803"/>
                  <a:gd name="connsiteX4" fmla="*/ 10526 w 536978"/>
                  <a:gd name="connsiteY4" fmla="*/ 300481 h 556803"/>
                  <a:gd name="connsiteX5" fmla="*/ 11166 w 536978"/>
                  <a:gd name="connsiteY5" fmla="*/ 255571 h 556803"/>
                  <a:gd name="connsiteX6" fmla="*/ 259513 w 536978"/>
                  <a:gd name="connsiteY6" fmla="*/ 6521 h 556803"/>
                  <a:gd name="connsiteX7" fmla="*/ 281712 w 536978"/>
                  <a:gd name="connsiteY7" fmla="*/ 6777 h 556803"/>
                  <a:gd name="connsiteX8" fmla="*/ 525196 w 536978"/>
                  <a:gd name="connsiteY8" fmla="*/ 250581 h 556803"/>
                  <a:gd name="connsiteX9" fmla="*/ 536328 w 536978"/>
                  <a:gd name="connsiteY9" fmla="*/ 278474 h 55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6978" h="556803">
                    <a:moveTo>
                      <a:pt x="536328" y="278474"/>
                    </a:moveTo>
                    <a:cubicBezTo>
                      <a:pt x="538247" y="288966"/>
                      <a:pt x="534536" y="296643"/>
                      <a:pt x="527051" y="304064"/>
                    </a:cubicBezTo>
                    <a:cubicBezTo>
                      <a:pt x="444781" y="385950"/>
                      <a:pt x="362767" y="467965"/>
                      <a:pt x="281008" y="550363"/>
                    </a:cubicBezTo>
                    <a:cubicBezTo>
                      <a:pt x="273075" y="558360"/>
                      <a:pt x="268661" y="559383"/>
                      <a:pt x="260152" y="550747"/>
                    </a:cubicBezTo>
                    <a:cubicBezTo>
                      <a:pt x="177178" y="467069"/>
                      <a:pt x="93756" y="383903"/>
                      <a:pt x="10526" y="300481"/>
                    </a:cubicBezTo>
                    <a:cubicBezTo>
                      <a:pt x="-3740" y="286151"/>
                      <a:pt x="-3484" y="270221"/>
                      <a:pt x="11166" y="255571"/>
                    </a:cubicBezTo>
                    <a:cubicBezTo>
                      <a:pt x="93948" y="172597"/>
                      <a:pt x="176986" y="89815"/>
                      <a:pt x="259513" y="6521"/>
                    </a:cubicBezTo>
                    <a:cubicBezTo>
                      <a:pt x="268469" y="-2499"/>
                      <a:pt x="273075" y="-1923"/>
                      <a:pt x="281712" y="6777"/>
                    </a:cubicBezTo>
                    <a:cubicBezTo>
                      <a:pt x="362575" y="88344"/>
                      <a:pt x="443822" y="169526"/>
                      <a:pt x="525196" y="250581"/>
                    </a:cubicBezTo>
                    <a:cubicBezTo>
                      <a:pt x="533321" y="258706"/>
                      <a:pt x="538951" y="266831"/>
                      <a:pt x="536328" y="278474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79">
                <a:extLst>
                  <a:ext uri="{FF2B5EF4-FFF2-40B4-BE49-F238E27FC236}">
                    <a16:creationId xmlns:a16="http://schemas.microsoft.com/office/drawing/2014/main" id="{E92402E6-FF20-45AA-8D8E-EEA562A040D6}"/>
                  </a:ext>
                </a:extLst>
              </p:cNvPr>
              <p:cNvSpPr/>
              <p:nvPr/>
            </p:nvSpPr>
            <p:spPr>
              <a:xfrm>
                <a:off x="6258082" y="4044098"/>
                <a:ext cx="280600" cy="291240"/>
              </a:xfrm>
              <a:custGeom>
                <a:avLst/>
                <a:gdLst>
                  <a:gd name="connsiteX0" fmla="*/ 799 w 619370"/>
                  <a:gd name="connsiteY0" fmla="*/ 322803 h 642856"/>
                  <a:gd name="connsiteX1" fmla="*/ 12954 w 619370"/>
                  <a:gd name="connsiteY1" fmla="*/ 291647 h 642856"/>
                  <a:gd name="connsiteX2" fmla="*/ 296743 w 619370"/>
                  <a:gd name="connsiteY2" fmla="*/ 7603 h 642856"/>
                  <a:gd name="connsiteX3" fmla="*/ 321501 w 619370"/>
                  <a:gd name="connsiteY3" fmla="*/ 7283 h 642856"/>
                  <a:gd name="connsiteX4" fmla="*/ 606312 w 619370"/>
                  <a:gd name="connsiteY4" fmla="*/ 292799 h 642856"/>
                  <a:gd name="connsiteX5" fmla="*/ 606376 w 619370"/>
                  <a:gd name="connsiteY5" fmla="*/ 348584 h 642856"/>
                  <a:gd name="connsiteX6" fmla="*/ 320221 w 619370"/>
                  <a:gd name="connsiteY6" fmla="*/ 635315 h 642856"/>
                  <a:gd name="connsiteX7" fmla="*/ 294951 w 619370"/>
                  <a:gd name="connsiteY7" fmla="*/ 635379 h 642856"/>
                  <a:gd name="connsiteX8" fmla="*/ 12443 w 619370"/>
                  <a:gd name="connsiteY8" fmla="*/ 352550 h 642856"/>
                  <a:gd name="connsiteX9" fmla="*/ 799 w 619370"/>
                  <a:gd name="connsiteY9" fmla="*/ 322803 h 64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370" h="642856">
                    <a:moveTo>
                      <a:pt x="799" y="322803"/>
                    </a:moveTo>
                    <a:cubicBezTo>
                      <a:pt x="-2271" y="309688"/>
                      <a:pt x="3870" y="300732"/>
                      <a:pt x="12954" y="291647"/>
                    </a:cubicBezTo>
                    <a:cubicBezTo>
                      <a:pt x="107828" y="197222"/>
                      <a:pt x="202509" y="102604"/>
                      <a:pt x="296743" y="7603"/>
                    </a:cubicBezTo>
                    <a:cubicBezTo>
                      <a:pt x="306339" y="-2057"/>
                      <a:pt x="311393" y="-2889"/>
                      <a:pt x="321501" y="7283"/>
                    </a:cubicBezTo>
                    <a:cubicBezTo>
                      <a:pt x="416118" y="102796"/>
                      <a:pt x="511311" y="197670"/>
                      <a:pt x="606312" y="292799"/>
                    </a:cubicBezTo>
                    <a:cubicBezTo>
                      <a:pt x="623713" y="310200"/>
                      <a:pt x="623713" y="331183"/>
                      <a:pt x="606376" y="348584"/>
                    </a:cubicBezTo>
                    <a:cubicBezTo>
                      <a:pt x="510927" y="444097"/>
                      <a:pt x="415350" y="539482"/>
                      <a:pt x="320221" y="635315"/>
                    </a:cubicBezTo>
                    <a:cubicBezTo>
                      <a:pt x="310369" y="645295"/>
                      <a:pt x="304931" y="645423"/>
                      <a:pt x="294951" y="635379"/>
                    </a:cubicBezTo>
                    <a:cubicBezTo>
                      <a:pt x="201166" y="540762"/>
                      <a:pt x="106868" y="446592"/>
                      <a:pt x="12443" y="352550"/>
                    </a:cubicBezTo>
                    <a:cubicBezTo>
                      <a:pt x="3870" y="343978"/>
                      <a:pt x="-2143" y="335469"/>
                      <a:pt x="799" y="32280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80">
                <a:extLst>
                  <a:ext uri="{FF2B5EF4-FFF2-40B4-BE49-F238E27FC236}">
                    <a16:creationId xmlns:a16="http://schemas.microsoft.com/office/drawing/2014/main" id="{2A7482CD-6F15-41B4-99D4-2F3DBAF87284}"/>
                  </a:ext>
                </a:extLst>
              </p:cNvPr>
              <p:cNvSpPr/>
              <p:nvPr/>
            </p:nvSpPr>
            <p:spPr>
              <a:xfrm>
                <a:off x="5827641" y="4034043"/>
                <a:ext cx="170325" cy="176362"/>
              </a:xfrm>
              <a:custGeom>
                <a:avLst/>
                <a:gdLst>
                  <a:gd name="connsiteX0" fmla="*/ 375599 w 375960"/>
                  <a:gd name="connsiteY0" fmla="*/ 195363 h 389284"/>
                  <a:gd name="connsiteX1" fmla="*/ 367218 w 375960"/>
                  <a:gd name="connsiteY1" fmla="*/ 213979 h 389284"/>
                  <a:gd name="connsiteX2" fmla="*/ 198263 w 375960"/>
                  <a:gd name="connsiteY2" fmla="*/ 383318 h 389284"/>
                  <a:gd name="connsiteX3" fmla="*/ 178623 w 375960"/>
                  <a:gd name="connsiteY3" fmla="*/ 383446 h 389284"/>
                  <a:gd name="connsiteX4" fmla="*/ 9732 w 375960"/>
                  <a:gd name="connsiteY4" fmla="*/ 213979 h 389284"/>
                  <a:gd name="connsiteX5" fmla="*/ 9604 w 375960"/>
                  <a:gd name="connsiteY5" fmla="*/ 175403 h 389284"/>
                  <a:gd name="connsiteX6" fmla="*/ 178495 w 375960"/>
                  <a:gd name="connsiteY6" fmla="*/ 6000 h 389284"/>
                  <a:gd name="connsiteX7" fmla="*/ 198135 w 375960"/>
                  <a:gd name="connsiteY7" fmla="*/ 5808 h 389284"/>
                  <a:gd name="connsiteX8" fmla="*/ 367154 w 375960"/>
                  <a:gd name="connsiteY8" fmla="*/ 175147 h 389284"/>
                  <a:gd name="connsiteX9" fmla="*/ 375599 w 375960"/>
                  <a:gd name="connsiteY9" fmla="*/ 195363 h 38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960" h="389284">
                    <a:moveTo>
                      <a:pt x="375599" y="195363"/>
                    </a:moveTo>
                    <a:cubicBezTo>
                      <a:pt x="377134" y="203615"/>
                      <a:pt x="372464" y="208797"/>
                      <a:pt x="367218" y="213979"/>
                    </a:cubicBezTo>
                    <a:cubicBezTo>
                      <a:pt x="310793" y="270340"/>
                      <a:pt x="254304" y="326573"/>
                      <a:pt x="198263" y="383318"/>
                    </a:cubicBezTo>
                    <a:cubicBezTo>
                      <a:pt x="190586" y="391059"/>
                      <a:pt x="186492" y="391442"/>
                      <a:pt x="178623" y="383446"/>
                    </a:cubicBezTo>
                    <a:cubicBezTo>
                      <a:pt x="122582" y="326701"/>
                      <a:pt x="66029" y="270532"/>
                      <a:pt x="9732" y="213979"/>
                    </a:cubicBezTo>
                    <a:cubicBezTo>
                      <a:pt x="-3191" y="200992"/>
                      <a:pt x="-3254" y="188262"/>
                      <a:pt x="9604" y="175403"/>
                    </a:cubicBezTo>
                    <a:cubicBezTo>
                      <a:pt x="65901" y="118914"/>
                      <a:pt x="122454" y="62681"/>
                      <a:pt x="178495" y="6000"/>
                    </a:cubicBezTo>
                    <a:cubicBezTo>
                      <a:pt x="186108" y="-1741"/>
                      <a:pt x="190202" y="-2189"/>
                      <a:pt x="198135" y="5808"/>
                    </a:cubicBezTo>
                    <a:cubicBezTo>
                      <a:pt x="254176" y="62553"/>
                      <a:pt x="310665" y="118850"/>
                      <a:pt x="367154" y="175147"/>
                    </a:cubicBezTo>
                    <a:cubicBezTo>
                      <a:pt x="372976" y="180905"/>
                      <a:pt x="377262" y="186790"/>
                      <a:pt x="375599" y="19536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81">
                <a:extLst>
                  <a:ext uri="{FF2B5EF4-FFF2-40B4-BE49-F238E27FC236}">
                    <a16:creationId xmlns:a16="http://schemas.microsoft.com/office/drawing/2014/main" id="{D1BF1F55-8017-4157-8862-8895757FC91E}"/>
                  </a:ext>
                </a:extLst>
              </p:cNvPr>
              <p:cNvSpPr/>
              <p:nvPr/>
            </p:nvSpPr>
            <p:spPr>
              <a:xfrm>
                <a:off x="6103010" y="3792523"/>
                <a:ext cx="192619" cy="187635"/>
              </a:xfrm>
              <a:custGeom>
                <a:avLst/>
                <a:gdLst>
                  <a:gd name="connsiteX0" fmla="*/ 425171 w 425170"/>
                  <a:gd name="connsiteY0" fmla="*/ 206955 h 414168"/>
                  <a:gd name="connsiteX1" fmla="*/ 211946 w 425170"/>
                  <a:gd name="connsiteY1" fmla="*/ 414167 h 414168"/>
                  <a:gd name="connsiteX2" fmla="*/ 0 w 425170"/>
                  <a:gd name="connsiteY2" fmla="*/ 203821 h 414168"/>
                  <a:gd name="connsiteX3" fmla="*/ 212521 w 425170"/>
                  <a:gd name="connsiteY3" fmla="*/ 0 h 414168"/>
                  <a:gd name="connsiteX4" fmla="*/ 425171 w 425170"/>
                  <a:gd name="connsiteY4" fmla="*/ 206955 h 41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170" h="414168">
                    <a:moveTo>
                      <a:pt x="425171" y="206955"/>
                    </a:moveTo>
                    <a:cubicBezTo>
                      <a:pt x="425043" y="321916"/>
                      <a:pt x="329657" y="414551"/>
                      <a:pt x="211946" y="414167"/>
                    </a:cubicBezTo>
                    <a:cubicBezTo>
                      <a:pt x="93530" y="413719"/>
                      <a:pt x="-128" y="320829"/>
                      <a:pt x="0" y="203821"/>
                    </a:cubicBezTo>
                    <a:cubicBezTo>
                      <a:pt x="128" y="91547"/>
                      <a:pt x="95449" y="128"/>
                      <a:pt x="212521" y="0"/>
                    </a:cubicBezTo>
                    <a:cubicBezTo>
                      <a:pt x="331385" y="-64"/>
                      <a:pt x="425298" y="91355"/>
                      <a:pt x="425171" y="2069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945C52BA-40F4-4A4F-9934-7D859453212D}"/>
              </a:ext>
            </a:extLst>
          </p:cNvPr>
          <p:cNvGrpSpPr/>
          <p:nvPr/>
        </p:nvGrpSpPr>
        <p:grpSpPr>
          <a:xfrm>
            <a:off x="8875235" y="1450864"/>
            <a:ext cx="2565502" cy="4510019"/>
            <a:chOff x="445712" y="1449040"/>
            <a:chExt cx="2113018" cy="3924176"/>
          </a:xfrm>
        </p:grpSpPr>
        <p:sp>
          <p:nvSpPr>
            <p:cNvPr id="34" name="Rounded Rectangle 15">
              <a:extLst>
                <a:ext uri="{FF2B5EF4-FFF2-40B4-BE49-F238E27FC236}">
                  <a16:creationId xmlns:a16="http://schemas.microsoft.com/office/drawing/2014/main" id="{855307D4-CE0E-480E-A655-EFAA338A86A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D5827B5D-B590-47D9-A1BE-04AD3DD9F0F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3E959D5B-AC6F-47AE-9CB6-AB35DF27BDF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18">
                <a:extLst>
                  <a:ext uri="{FF2B5EF4-FFF2-40B4-BE49-F238E27FC236}">
                    <a16:creationId xmlns:a16="http://schemas.microsoft.com/office/drawing/2014/main" id="{05C2CDC7-5CA9-412D-B244-6D39150131A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19">
                <a:extLst>
                  <a:ext uri="{FF2B5EF4-FFF2-40B4-BE49-F238E27FC236}">
                    <a16:creationId xmlns:a16="http://schemas.microsoft.com/office/drawing/2014/main" id="{E3768A92-5161-454E-A5EB-E6A28DED155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40" name="Oval 1">
            <a:extLst>
              <a:ext uri="{FF2B5EF4-FFF2-40B4-BE49-F238E27FC236}">
                <a16:creationId xmlns:a16="http://schemas.microsoft.com/office/drawing/2014/main" id="{9FF19F8F-1A03-4ED3-8B35-DFBFB32BF4D2}"/>
              </a:ext>
            </a:extLst>
          </p:cNvPr>
          <p:cNvSpPr/>
          <p:nvPr/>
        </p:nvSpPr>
        <p:spPr>
          <a:xfrm>
            <a:off x="4082606" y="5609157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1" name="Graphic 14">
            <a:extLst>
              <a:ext uri="{FF2B5EF4-FFF2-40B4-BE49-F238E27FC236}">
                <a16:creationId xmlns:a16="http://schemas.microsoft.com/office/drawing/2014/main" id="{E754DB71-37A1-43C6-84C8-A6CCFCD71EAE}"/>
              </a:ext>
            </a:extLst>
          </p:cNvPr>
          <p:cNvGrpSpPr/>
          <p:nvPr/>
        </p:nvGrpSpPr>
        <p:grpSpPr>
          <a:xfrm>
            <a:off x="4185899" y="2279975"/>
            <a:ext cx="4354942" cy="3514972"/>
            <a:chOff x="2444748" y="555045"/>
            <a:chExt cx="7282048" cy="5727454"/>
          </a:xfrm>
        </p:grpSpPr>
        <p:sp>
          <p:nvSpPr>
            <p:cNvPr id="42" name="Freeform: Shape 3">
              <a:extLst>
                <a:ext uri="{FF2B5EF4-FFF2-40B4-BE49-F238E27FC236}">
                  <a16:creationId xmlns:a16="http://schemas.microsoft.com/office/drawing/2014/main" id="{A6F1AF51-2FCF-4327-B730-C1CD6CCEA3F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">
              <a:extLst>
                <a:ext uri="{FF2B5EF4-FFF2-40B4-BE49-F238E27FC236}">
                  <a16:creationId xmlns:a16="http://schemas.microsoft.com/office/drawing/2014/main" id="{0444C515-59D4-4E8C-897A-10CCF19AA13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5">
              <a:extLst>
                <a:ext uri="{FF2B5EF4-FFF2-40B4-BE49-F238E27FC236}">
                  <a16:creationId xmlns:a16="http://schemas.microsoft.com/office/drawing/2014/main" id="{D4F3C8AF-C7F6-4B49-9AAC-20B7B6E2ACD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4416369E-61D0-4464-806B-3BE606AC211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7">
              <a:extLst>
                <a:ext uri="{FF2B5EF4-FFF2-40B4-BE49-F238E27FC236}">
                  <a16:creationId xmlns:a16="http://schemas.microsoft.com/office/drawing/2014/main" id="{FE25965C-CDFA-4D6A-8756-97D934781CA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8">
              <a:extLst>
                <a:ext uri="{FF2B5EF4-FFF2-40B4-BE49-F238E27FC236}">
                  <a16:creationId xmlns:a16="http://schemas.microsoft.com/office/drawing/2014/main" id="{DA873147-91BB-4C8D-9B13-02743CFEFB4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9">
              <a:extLst>
                <a:ext uri="{FF2B5EF4-FFF2-40B4-BE49-F238E27FC236}">
                  <a16:creationId xmlns:a16="http://schemas.microsoft.com/office/drawing/2014/main" id="{7DEA5D7C-D8F6-4CD0-B218-FC1C7990E4D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0">
              <a:extLst>
                <a:ext uri="{FF2B5EF4-FFF2-40B4-BE49-F238E27FC236}">
                  <a16:creationId xmlns:a16="http://schemas.microsoft.com/office/drawing/2014/main" id="{1D0C991C-E762-4AA6-8C4F-883E00CF1FA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BD55391-044F-400D-96C1-D9CD1192B059}"/>
              </a:ext>
            </a:extLst>
          </p:cNvPr>
          <p:cNvGrpSpPr/>
          <p:nvPr/>
        </p:nvGrpSpPr>
        <p:grpSpPr>
          <a:xfrm>
            <a:off x="8952872" y="1779824"/>
            <a:ext cx="2359951" cy="3739115"/>
            <a:chOff x="4519484" y="2650806"/>
            <a:chExt cx="3992572" cy="2310537"/>
          </a:xfrm>
        </p:grpSpPr>
        <p:sp>
          <p:nvSpPr>
            <p:cNvPr id="50" name="Freeform: Shape 9">
              <a:extLst>
                <a:ext uri="{FF2B5EF4-FFF2-40B4-BE49-F238E27FC236}">
                  <a16:creationId xmlns:a16="http://schemas.microsoft.com/office/drawing/2014/main" id="{F978BD0D-8FC3-4CE2-99CD-426A73B92EF1}"/>
                </a:ext>
              </a:extLst>
            </p:cNvPr>
            <p:cNvSpPr/>
            <p:nvPr/>
          </p:nvSpPr>
          <p:spPr>
            <a:xfrm>
              <a:off x="4519484" y="2650806"/>
              <a:ext cx="3992572" cy="2309839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0">
              <a:extLst>
                <a:ext uri="{FF2B5EF4-FFF2-40B4-BE49-F238E27FC236}">
                  <a16:creationId xmlns:a16="http://schemas.microsoft.com/office/drawing/2014/main" id="{6273A53F-2AEB-41AA-A5A4-AA0C35037A02}"/>
                </a:ext>
              </a:extLst>
            </p:cNvPr>
            <p:cNvSpPr/>
            <p:nvPr/>
          </p:nvSpPr>
          <p:spPr>
            <a:xfrm>
              <a:off x="6257907" y="2668328"/>
              <a:ext cx="2254148" cy="2293015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A6A7CFE1-42F1-4A30-9828-74FC14F07C73}"/>
              </a:ext>
            </a:extLst>
          </p:cNvPr>
          <p:cNvGrpSpPr/>
          <p:nvPr/>
        </p:nvGrpSpPr>
        <p:grpSpPr>
          <a:xfrm>
            <a:off x="5066747" y="4266506"/>
            <a:ext cx="2059200" cy="515643"/>
            <a:chOff x="5075456" y="4276226"/>
            <a:chExt cx="2059200" cy="515643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2F2E3134-CEC5-41E6-8014-180C22F6292B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8" name="Text Placeholder 23">
              <a:extLst>
                <a:ext uri="{FF2B5EF4-FFF2-40B4-BE49-F238E27FC236}">
                  <a16:creationId xmlns:a16="http://schemas.microsoft.com/office/drawing/2014/main" id="{0B55DED0-5373-4FA8-AF37-635EF4573FF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1EB445-80E4-4B0E-8FFF-602B9C84E40E}"/>
              </a:ext>
            </a:extLst>
          </p:cNvPr>
          <p:cNvSpPr txBox="1"/>
          <p:nvPr/>
        </p:nvSpPr>
        <p:spPr>
          <a:xfrm>
            <a:off x="5066520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16608E1C-D728-43DE-B556-6DAA069A184D}"/>
              </a:ext>
            </a:extLst>
          </p:cNvPr>
          <p:cNvGrpSpPr/>
          <p:nvPr/>
        </p:nvGrpSpPr>
        <p:grpSpPr>
          <a:xfrm>
            <a:off x="5468930" y="5830405"/>
            <a:ext cx="1254837" cy="361074"/>
            <a:chOff x="3946189" y="5434215"/>
            <a:chExt cx="1254837" cy="361074"/>
          </a:xfrm>
          <a:solidFill>
            <a:schemeClr val="accent3"/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1017F27B-7F5E-4C9A-9715-EC8B0CDDF41D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10834473-5306-45F0-B2BC-4E905B56A154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E2F2FD98-491C-48D9-9846-AA750A242F06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3">
            <a:extLst>
              <a:ext uri="{FF2B5EF4-FFF2-40B4-BE49-F238E27FC236}">
                <a16:creationId xmlns:a16="http://schemas.microsoft.com/office/drawing/2014/main" id="{51FDAE54-181B-48E7-BE42-750A110B55DC}"/>
              </a:ext>
            </a:extLst>
          </p:cNvPr>
          <p:cNvGrpSpPr/>
          <p:nvPr/>
        </p:nvGrpSpPr>
        <p:grpSpPr>
          <a:xfrm>
            <a:off x="9190444" y="4266506"/>
            <a:ext cx="2059200" cy="515643"/>
            <a:chOff x="9199153" y="4276226"/>
            <a:chExt cx="2059200" cy="515643"/>
          </a:xfrm>
        </p:grpSpPr>
        <p:sp>
          <p:nvSpPr>
            <p:cNvPr id="15" name="Text Placeholder 27">
              <a:extLst>
                <a:ext uri="{FF2B5EF4-FFF2-40B4-BE49-F238E27FC236}">
                  <a16:creationId xmlns:a16="http://schemas.microsoft.com/office/drawing/2014/main" id="{6F2B288A-A037-4310-96B6-AC63D8430707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6" name="Text Placeholder 28">
              <a:extLst>
                <a:ext uri="{FF2B5EF4-FFF2-40B4-BE49-F238E27FC236}">
                  <a16:creationId xmlns:a16="http://schemas.microsoft.com/office/drawing/2014/main" id="{79D96418-E414-434E-8B5B-63FCF5D1463A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10BC7B-E705-4E10-8BC2-31C128B47CF6}"/>
              </a:ext>
            </a:extLst>
          </p:cNvPr>
          <p:cNvSpPr txBox="1"/>
          <p:nvPr/>
        </p:nvSpPr>
        <p:spPr>
          <a:xfrm>
            <a:off x="9190217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35">
            <a:extLst>
              <a:ext uri="{FF2B5EF4-FFF2-40B4-BE49-F238E27FC236}">
                <a16:creationId xmlns:a16="http://schemas.microsoft.com/office/drawing/2014/main" id="{1EB8F8DA-C370-4202-A6EB-21AB3FE21056}"/>
              </a:ext>
            </a:extLst>
          </p:cNvPr>
          <p:cNvGrpSpPr/>
          <p:nvPr/>
        </p:nvGrpSpPr>
        <p:grpSpPr>
          <a:xfrm>
            <a:off x="9592626" y="5830405"/>
            <a:ext cx="1254837" cy="361074"/>
            <a:chOff x="3946189" y="5434215"/>
            <a:chExt cx="1254837" cy="361074"/>
          </a:xfrm>
          <a:solidFill>
            <a:schemeClr val="accent4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A420A9DD-1827-4C5C-8AA8-C81A0852E2EB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52CE8D5E-0FFC-45E9-B44E-3F695685E46E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279DE7F1-03B9-4909-8CBB-87BF9F24DDA8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5">
            <a:extLst>
              <a:ext uri="{FF2B5EF4-FFF2-40B4-BE49-F238E27FC236}">
                <a16:creationId xmlns:a16="http://schemas.microsoft.com/office/drawing/2014/main" id="{8D5235F1-F1D8-4CDA-8FB3-42474EF722DD}"/>
              </a:ext>
            </a:extLst>
          </p:cNvPr>
          <p:cNvGrpSpPr/>
          <p:nvPr/>
        </p:nvGrpSpPr>
        <p:grpSpPr>
          <a:xfrm>
            <a:off x="942823" y="4266506"/>
            <a:ext cx="2059657" cy="515643"/>
            <a:chOff x="951531" y="4276226"/>
            <a:chExt cx="2059657" cy="515643"/>
          </a:xfrm>
        </p:grpSpPr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C7EFE127-AFDC-45FE-8EB5-0BAEFDBB422E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276226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24" name="Text Placeholder 18">
              <a:extLst>
                <a:ext uri="{FF2B5EF4-FFF2-40B4-BE49-F238E27FC236}">
                  <a16:creationId xmlns:a16="http://schemas.microsoft.com/office/drawing/2014/main" id="{635F3340-9354-44A3-9C9B-71522F78390C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542289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3194D9-D388-4B74-B024-3AF9BD4C86A6}"/>
              </a:ext>
            </a:extLst>
          </p:cNvPr>
          <p:cNvSpPr txBox="1"/>
          <p:nvPr/>
        </p:nvSpPr>
        <p:spPr>
          <a:xfrm>
            <a:off x="942823" y="4930331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43">
            <a:extLst>
              <a:ext uri="{FF2B5EF4-FFF2-40B4-BE49-F238E27FC236}">
                <a16:creationId xmlns:a16="http://schemas.microsoft.com/office/drawing/2014/main" id="{4D143F42-D22C-4931-85A3-28A2C0A87E5A}"/>
              </a:ext>
            </a:extLst>
          </p:cNvPr>
          <p:cNvGrpSpPr/>
          <p:nvPr/>
        </p:nvGrpSpPr>
        <p:grpSpPr>
          <a:xfrm>
            <a:off x="1568674" y="5830405"/>
            <a:ext cx="807955" cy="361074"/>
            <a:chOff x="3946189" y="5434215"/>
            <a:chExt cx="807955" cy="361074"/>
          </a:xfrm>
          <a:solidFill>
            <a:schemeClr val="accent2"/>
          </a:solidFill>
        </p:grpSpPr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C6D6CE92-8482-4079-BF6D-54379F59CA66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B731CE20-09AB-4F56-A8ED-58A422C8C8AD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0E4214C-15AB-4C44-ACDB-DD062BD2EF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AD8C9831-4A7D-480D-B8DE-B6453DF071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E1086908-A448-4806-B499-DB4B1E35EB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1079D2-A6F8-4321-AB87-8BF4A312B0C1}"/>
              </a:ext>
            </a:extLst>
          </p:cNvPr>
          <p:cNvGrpSpPr/>
          <p:nvPr/>
        </p:nvGrpSpPr>
        <p:grpSpPr>
          <a:xfrm>
            <a:off x="777614" y="1437688"/>
            <a:ext cx="4258491" cy="4832807"/>
            <a:chOff x="3075315" y="-75"/>
            <a:chExt cx="6044309" cy="685946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94B8DE9-AB08-414D-867A-EE30CEF01437}"/>
                </a:ext>
              </a:extLst>
            </p:cNvPr>
            <p:cNvSpPr/>
            <p:nvPr/>
          </p:nvSpPr>
          <p:spPr>
            <a:xfrm>
              <a:off x="3403534" y="2640839"/>
              <a:ext cx="5711255" cy="4218554"/>
            </a:xfrm>
            <a:custGeom>
              <a:avLst/>
              <a:gdLst>
                <a:gd name="connsiteX0" fmla="*/ 5647218 w 5711255"/>
                <a:gd name="connsiteY0" fmla="*/ 1850561 h 4218554"/>
                <a:gd name="connsiteX1" fmla="*/ 5573634 w 5711255"/>
                <a:gd name="connsiteY1" fmla="*/ 1813770 h 4218554"/>
                <a:gd name="connsiteX2" fmla="*/ 5471280 w 5711255"/>
                <a:gd name="connsiteY2" fmla="*/ 1801408 h 4218554"/>
                <a:gd name="connsiteX3" fmla="*/ 5353104 w 5711255"/>
                <a:gd name="connsiteY3" fmla="*/ 1760937 h 4218554"/>
                <a:gd name="connsiteX4" fmla="*/ 3751334 w 5711255"/>
                <a:gd name="connsiteY4" fmla="*/ 1331502 h 4218554"/>
                <a:gd name="connsiteX5" fmla="*/ 3775617 w 5711255"/>
                <a:gd name="connsiteY5" fmla="*/ 44376 h 4218554"/>
                <a:gd name="connsiteX6" fmla="*/ 5483 w 5711255"/>
                <a:gd name="connsiteY6" fmla="*/ 152 h 4218554"/>
                <a:gd name="connsiteX7" fmla="*/ 81863 w 5711255"/>
                <a:gd name="connsiteY7" fmla="*/ 620757 h 4218554"/>
                <a:gd name="connsiteX8" fmla="*/ 320715 w 5711255"/>
                <a:gd name="connsiteY8" fmla="*/ 1230104 h 4218554"/>
                <a:gd name="connsiteX9" fmla="*/ 525499 w 5711255"/>
                <a:gd name="connsiteY9" fmla="*/ 1372856 h 4218554"/>
                <a:gd name="connsiteX10" fmla="*/ 676860 w 5711255"/>
                <a:gd name="connsiteY10" fmla="*/ 1366896 h 4218554"/>
                <a:gd name="connsiteX11" fmla="*/ 844410 w 5711255"/>
                <a:gd name="connsiteY11" fmla="*/ 1275652 h 4218554"/>
                <a:gd name="connsiteX12" fmla="*/ 926750 w 5711255"/>
                <a:gd name="connsiteY12" fmla="*/ 1224438 h 4218554"/>
                <a:gd name="connsiteX13" fmla="*/ 1010415 w 5711255"/>
                <a:gd name="connsiteY13" fmla="*/ 1277786 h 4218554"/>
                <a:gd name="connsiteX14" fmla="*/ 1042939 w 5711255"/>
                <a:gd name="connsiteY14" fmla="*/ 1384703 h 4218554"/>
                <a:gd name="connsiteX15" fmla="*/ 1091578 w 5711255"/>
                <a:gd name="connsiteY15" fmla="*/ 1772195 h 4218554"/>
                <a:gd name="connsiteX16" fmla="*/ 1287826 w 5711255"/>
                <a:gd name="connsiteY16" fmla="*/ 2321939 h 4218554"/>
                <a:gd name="connsiteX17" fmla="*/ 1516524 w 5711255"/>
                <a:gd name="connsiteY17" fmla="*/ 2451225 h 4218554"/>
                <a:gd name="connsiteX18" fmla="*/ 1716966 w 5711255"/>
                <a:gd name="connsiteY18" fmla="*/ 2409724 h 4218554"/>
                <a:gd name="connsiteX19" fmla="*/ 1739556 w 5711255"/>
                <a:gd name="connsiteY19" fmla="*/ 2420835 h 4218554"/>
                <a:gd name="connsiteX20" fmla="*/ 1784957 w 5711255"/>
                <a:gd name="connsiteY20" fmla="*/ 2591696 h 4218554"/>
                <a:gd name="connsiteX21" fmla="*/ 2002986 w 5711255"/>
                <a:gd name="connsiteY21" fmla="*/ 3028121 h 4218554"/>
                <a:gd name="connsiteX22" fmla="*/ 2127121 w 5711255"/>
                <a:gd name="connsiteY22" fmla="*/ 3096922 h 4218554"/>
                <a:gd name="connsiteX23" fmla="*/ 2291287 w 5711255"/>
                <a:gd name="connsiteY23" fmla="*/ 3053729 h 4218554"/>
                <a:gd name="connsiteX24" fmla="*/ 2418145 w 5711255"/>
                <a:gd name="connsiteY24" fmla="*/ 3012890 h 4218554"/>
                <a:gd name="connsiteX25" fmla="*/ 2462001 w 5711255"/>
                <a:gd name="connsiteY25" fmla="*/ 3032684 h 4218554"/>
                <a:gd name="connsiteX26" fmla="*/ 2539337 w 5711255"/>
                <a:gd name="connsiteY26" fmla="*/ 3192139 h 4218554"/>
                <a:gd name="connsiteX27" fmla="*/ 2592685 w 5711255"/>
                <a:gd name="connsiteY27" fmla="*/ 3467931 h 4218554"/>
                <a:gd name="connsiteX28" fmla="*/ 2831465 w 5711255"/>
                <a:gd name="connsiteY28" fmla="*/ 4073819 h 4218554"/>
                <a:gd name="connsiteX29" fmla="*/ 2971200 w 5711255"/>
                <a:gd name="connsiteY29" fmla="*/ 4194717 h 4218554"/>
                <a:gd name="connsiteX30" fmla="*/ 3240737 w 5711255"/>
                <a:gd name="connsiteY30" fmla="*/ 4169478 h 4218554"/>
                <a:gd name="connsiteX31" fmla="*/ 3373040 w 5711255"/>
                <a:gd name="connsiteY31" fmla="*/ 4020471 h 4218554"/>
                <a:gd name="connsiteX32" fmla="*/ 3479737 w 5711255"/>
                <a:gd name="connsiteY32" fmla="*/ 3667858 h 4218554"/>
                <a:gd name="connsiteX33" fmla="*/ 3505491 w 5711255"/>
                <a:gd name="connsiteY33" fmla="*/ 3467563 h 4218554"/>
                <a:gd name="connsiteX34" fmla="*/ 3699163 w 5711255"/>
                <a:gd name="connsiteY34" fmla="*/ 3346592 h 4218554"/>
                <a:gd name="connsiteX35" fmla="*/ 3742431 w 5711255"/>
                <a:gd name="connsiteY35" fmla="*/ 3363957 h 4218554"/>
                <a:gd name="connsiteX36" fmla="*/ 3988053 w 5711255"/>
                <a:gd name="connsiteY36" fmla="*/ 3348505 h 4218554"/>
                <a:gd name="connsiteX37" fmla="*/ 4113734 w 5711255"/>
                <a:gd name="connsiteY37" fmla="*/ 3261529 h 4218554"/>
                <a:gd name="connsiteX38" fmla="*/ 4170467 w 5711255"/>
                <a:gd name="connsiteY38" fmla="*/ 3196260 h 4218554"/>
                <a:gd name="connsiteX39" fmla="*/ 4271498 w 5711255"/>
                <a:gd name="connsiteY39" fmla="*/ 3029005 h 4218554"/>
                <a:gd name="connsiteX40" fmla="*/ 4423815 w 5711255"/>
                <a:gd name="connsiteY40" fmla="*/ 2968371 h 4218554"/>
                <a:gd name="connsiteX41" fmla="*/ 4554206 w 5711255"/>
                <a:gd name="connsiteY41" fmla="*/ 3077422 h 4218554"/>
                <a:gd name="connsiteX42" fmla="*/ 4851263 w 5711255"/>
                <a:gd name="connsiteY42" fmla="*/ 3275289 h 4218554"/>
                <a:gd name="connsiteX43" fmla="*/ 5089822 w 5711255"/>
                <a:gd name="connsiteY43" fmla="*/ 3200087 h 4218554"/>
                <a:gd name="connsiteX44" fmla="*/ 5230734 w 5711255"/>
                <a:gd name="connsiteY44" fmla="*/ 2983162 h 4218554"/>
                <a:gd name="connsiteX45" fmla="*/ 5376577 w 5711255"/>
                <a:gd name="connsiteY45" fmla="*/ 2489047 h 4218554"/>
                <a:gd name="connsiteX46" fmla="*/ 5429852 w 5711255"/>
                <a:gd name="connsiteY46" fmla="*/ 2126721 h 4218554"/>
                <a:gd name="connsiteX47" fmla="*/ 5433531 w 5711255"/>
                <a:gd name="connsiteY47" fmla="*/ 2127310 h 4218554"/>
                <a:gd name="connsiteX48" fmla="*/ 5582759 w 5711255"/>
                <a:gd name="connsiteY48" fmla="*/ 2172417 h 4218554"/>
                <a:gd name="connsiteX49" fmla="*/ 5609249 w 5711255"/>
                <a:gd name="connsiteY49" fmla="*/ 2160055 h 4218554"/>
                <a:gd name="connsiteX50" fmla="*/ 5568483 w 5711255"/>
                <a:gd name="connsiteY50" fmla="*/ 2015242 h 4218554"/>
                <a:gd name="connsiteX51" fmla="*/ 5578050 w 5711255"/>
                <a:gd name="connsiteY51" fmla="*/ 1984337 h 4218554"/>
                <a:gd name="connsiteX52" fmla="*/ 5654282 w 5711255"/>
                <a:gd name="connsiteY52" fmla="*/ 1968222 h 4218554"/>
                <a:gd name="connsiteX53" fmla="*/ 5647218 w 5711255"/>
                <a:gd name="connsiteY53" fmla="*/ 1850561 h 421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11255" h="4218554">
                  <a:moveTo>
                    <a:pt x="5647218" y="1850561"/>
                  </a:moveTo>
                  <a:cubicBezTo>
                    <a:pt x="5639344" y="1836580"/>
                    <a:pt x="5586806" y="1817375"/>
                    <a:pt x="5573634" y="1813770"/>
                  </a:cubicBezTo>
                  <a:cubicBezTo>
                    <a:pt x="5544716" y="1805822"/>
                    <a:pt x="5500713" y="1799862"/>
                    <a:pt x="5471280" y="1801408"/>
                  </a:cubicBezTo>
                  <a:cubicBezTo>
                    <a:pt x="5425290" y="1803762"/>
                    <a:pt x="5387909" y="1795300"/>
                    <a:pt x="5353104" y="1760937"/>
                  </a:cubicBezTo>
                  <a:cubicBezTo>
                    <a:pt x="5209027" y="1618331"/>
                    <a:pt x="4714251" y="1372488"/>
                    <a:pt x="3751334" y="1331502"/>
                  </a:cubicBezTo>
                  <a:cubicBezTo>
                    <a:pt x="3738825" y="971531"/>
                    <a:pt x="3761342" y="130543"/>
                    <a:pt x="3775617" y="44376"/>
                  </a:cubicBezTo>
                  <a:cubicBezTo>
                    <a:pt x="3446256" y="31941"/>
                    <a:pt x="14975" y="-2570"/>
                    <a:pt x="5483" y="152"/>
                  </a:cubicBezTo>
                  <a:cubicBezTo>
                    <a:pt x="-17475" y="7584"/>
                    <a:pt x="36241" y="431058"/>
                    <a:pt x="81863" y="620757"/>
                  </a:cubicBezTo>
                  <a:cubicBezTo>
                    <a:pt x="133371" y="834886"/>
                    <a:pt x="190766" y="1047322"/>
                    <a:pt x="320715" y="1230104"/>
                  </a:cubicBezTo>
                  <a:cubicBezTo>
                    <a:pt x="370826" y="1300597"/>
                    <a:pt x="432415" y="1361524"/>
                    <a:pt x="525499" y="1372856"/>
                  </a:cubicBezTo>
                  <a:cubicBezTo>
                    <a:pt x="576051" y="1379037"/>
                    <a:pt x="626603" y="1374033"/>
                    <a:pt x="676860" y="1366896"/>
                  </a:cubicBezTo>
                  <a:cubicBezTo>
                    <a:pt x="744116" y="1357403"/>
                    <a:pt x="799672" y="1326940"/>
                    <a:pt x="844410" y="1275652"/>
                  </a:cubicBezTo>
                  <a:cubicBezTo>
                    <a:pt x="866412" y="1250487"/>
                    <a:pt x="896728" y="1236358"/>
                    <a:pt x="926750" y="1224438"/>
                  </a:cubicBezTo>
                  <a:cubicBezTo>
                    <a:pt x="958391" y="1211855"/>
                    <a:pt x="989150" y="1235328"/>
                    <a:pt x="1010415" y="1277786"/>
                  </a:cubicBezTo>
                  <a:cubicBezTo>
                    <a:pt x="1027192" y="1311193"/>
                    <a:pt x="1037568" y="1347543"/>
                    <a:pt x="1042939" y="1384703"/>
                  </a:cubicBezTo>
                  <a:cubicBezTo>
                    <a:pt x="1061629" y="1513548"/>
                    <a:pt x="1067001" y="1643938"/>
                    <a:pt x="1091578" y="1772195"/>
                  </a:cubicBezTo>
                  <a:cubicBezTo>
                    <a:pt x="1128664" y="1965793"/>
                    <a:pt x="1170313" y="2158215"/>
                    <a:pt x="1287826" y="2321939"/>
                  </a:cubicBezTo>
                  <a:cubicBezTo>
                    <a:pt x="1342425" y="2398024"/>
                    <a:pt x="1414022" y="2453433"/>
                    <a:pt x="1516524" y="2451225"/>
                  </a:cubicBezTo>
                  <a:cubicBezTo>
                    <a:pt x="1586281" y="2449753"/>
                    <a:pt x="1654273" y="2442910"/>
                    <a:pt x="1716966" y="2409724"/>
                  </a:cubicBezTo>
                  <a:cubicBezTo>
                    <a:pt x="1731388" y="2402071"/>
                    <a:pt x="1736465" y="2406266"/>
                    <a:pt x="1739556" y="2420835"/>
                  </a:cubicBezTo>
                  <a:cubicBezTo>
                    <a:pt x="1751771" y="2478525"/>
                    <a:pt x="1767150" y="2535479"/>
                    <a:pt x="1784957" y="2591696"/>
                  </a:cubicBezTo>
                  <a:cubicBezTo>
                    <a:pt x="1834553" y="2748650"/>
                    <a:pt x="1884737" y="2905310"/>
                    <a:pt x="2002986" y="3028121"/>
                  </a:cubicBezTo>
                  <a:cubicBezTo>
                    <a:pt x="2037644" y="3064104"/>
                    <a:pt x="2079733" y="3087577"/>
                    <a:pt x="2127121" y="3096922"/>
                  </a:cubicBezTo>
                  <a:cubicBezTo>
                    <a:pt x="2187166" y="3108769"/>
                    <a:pt x="2244267" y="3096039"/>
                    <a:pt x="2291287" y="3053729"/>
                  </a:cubicBezTo>
                  <a:cubicBezTo>
                    <a:pt x="2327784" y="3020910"/>
                    <a:pt x="2370978" y="3011197"/>
                    <a:pt x="2418145" y="3012890"/>
                  </a:cubicBezTo>
                  <a:cubicBezTo>
                    <a:pt x="2435363" y="3013478"/>
                    <a:pt x="2448682" y="3019438"/>
                    <a:pt x="2462001" y="3032684"/>
                  </a:cubicBezTo>
                  <a:cubicBezTo>
                    <a:pt x="2506592" y="3077202"/>
                    <a:pt x="2525283" y="3134082"/>
                    <a:pt x="2539337" y="3192139"/>
                  </a:cubicBezTo>
                  <a:cubicBezTo>
                    <a:pt x="2561412" y="3283089"/>
                    <a:pt x="2571125" y="3376614"/>
                    <a:pt x="2592685" y="3467931"/>
                  </a:cubicBezTo>
                  <a:cubicBezTo>
                    <a:pt x="2643237" y="3681471"/>
                    <a:pt x="2701663" y="3891847"/>
                    <a:pt x="2831465" y="4073819"/>
                  </a:cubicBezTo>
                  <a:cubicBezTo>
                    <a:pt x="2867888" y="4124886"/>
                    <a:pt x="2912774" y="4170582"/>
                    <a:pt x="2971200" y="4194717"/>
                  </a:cubicBezTo>
                  <a:cubicBezTo>
                    <a:pt x="3063915" y="4233128"/>
                    <a:pt x="3153908" y="4225402"/>
                    <a:pt x="3240737" y="4169478"/>
                  </a:cubicBezTo>
                  <a:cubicBezTo>
                    <a:pt x="3299677" y="4131509"/>
                    <a:pt x="3340737" y="4079338"/>
                    <a:pt x="3373040" y="4020471"/>
                  </a:cubicBezTo>
                  <a:cubicBezTo>
                    <a:pt x="3433158" y="3910831"/>
                    <a:pt x="3461047" y="3790743"/>
                    <a:pt x="3479737" y="3667858"/>
                  </a:cubicBezTo>
                  <a:cubicBezTo>
                    <a:pt x="3489891" y="3601265"/>
                    <a:pt x="3484814" y="3532832"/>
                    <a:pt x="3505491" y="3467563"/>
                  </a:cubicBezTo>
                  <a:cubicBezTo>
                    <a:pt x="3534704" y="3375142"/>
                    <a:pt x="3600340" y="3319881"/>
                    <a:pt x="3699163" y="3346592"/>
                  </a:cubicBezTo>
                  <a:cubicBezTo>
                    <a:pt x="3714101" y="3350639"/>
                    <a:pt x="3727493" y="3360352"/>
                    <a:pt x="3742431" y="3363957"/>
                  </a:cubicBezTo>
                  <a:cubicBezTo>
                    <a:pt x="3825727" y="3384340"/>
                    <a:pt x="3906817" y="3387725"/>
                    <a:pt x="3988053" y="3348505"/>
                  </a:cubicBezTo>
                  <a:cubicBezTo>
                    <a:pt x="4035367" y="3325694"/>
                    <a:pt x="4075617" y="3295524"/>
                    <a:pt x="4113734" y="3261529"/>
                  </a:cubicBezTo>
                  <a:cubicBezTo>
                    <a:pt x="4135073" y="3242470"/>
                    <a:pt x="4153248" y="3219292"/>
                    <a:pt x="4170467" y="3196260"/>
                  </a:cubicBezTo>
                  <a:cubicBezTo>
                    <a:pt x="4209613" y="3143942"/>
                    <a:pt x="4236692" y="3084119"/>
                    <a:pt x="4271498" y="3029005"/>
                  </a:cubicBezTo>
                  <a:cubicBezTo>
                    <a:pt x="4301225" y="2981984"/>
                    <a:pt x="4380328" y="2948357"/>
                    <a:pt x="4423815" y="2968371"/>
                  </a:cubicBezTo>
                  <a:cubicBezTo>
                    <a:pt x="4476869" y="2992801"/>
                    <a:pt x="4521093" y="3026503"/>
                    <a:pt x="4554206" y="3077422"/>
                  </a:cubicBezTo>
                  <a:cubicBezTo>
                    <a:pt x="4624258" y="3185075"/>
                    <a:pt x="4722345" y="3253655"/>
                    <a:pt x="4851263" y="3275289"/>
                  </a:cubicBezTo>
                  <a:cubicBezTo>
                    <a:pt x="4944052" y="3290815"/>
                    <a:pt x="5024406" y="3266017"/>
                    <a:pt x="5089822" y="3200087"/>
                  </a:cubicBezTo>
                  <a:cubicBezTo>
                    <a:pt x="5151411" y="3137982"/>
                    <a:pt x="5195414" y="3062853"/>
                    <a:pt x="5230734" y="2983162"/>
                  </a:cubicBezTo>
                  <a:cubicBezTo>
                    <a:pt x="5300860" y="2824883"/>
                    <a:pt x="5343391" y="2658290"/>
                    <a:pt x="5376577" y="2489047"/>
                  </a:cubicBezTo>
                  <a:cubicBezTo>
                    <a:pt x="5400124" y="2369106"/>
                    <a:pt x="5416386" y="2248134"/>
                    <a:pt x="5429852" y="2126721"/>
                  </a:cubicBezTo>
                  <a:cubicBezTo>
                    <a:pt x="5431103" y="2126868"/>
                    <a:pt x="5432280" y="2127016"/>
                    <a:pt x="5433531" y="2127310"/>
                  </a:cubicBezTo>
                  <a:cubicBezTo>
                    <a:pt x="5487027" y="2129812"/>
                    <a:pt x="5538093" y="2140481"/>
                    <a:pt x="5582759" y="2172417"/>
                  </a:cubicBezTo>
                  <a:cubicBezTo>
                    <a:pt x="5598800" y="2183896"/>
                    <a:pt x="5605938" y="2180805"/>
                    <a:pt x="5609249" y="2160055"/>
                  </a:cubicBezTo>
                  <a:cubicBezTo>
                    <a:pt x="5617932" y="2105087"/>
                    <a:pt x="5606747" y="2056375"/>
                    <a:pt x="5568483" y="2015242"/>
                  </a:cubicBezTo>
                  <a:cubicBezTo>
                    <a:pt x="5552663" y="1998244"/>
                    <a:pt x="5559285" y="1988825"/>
                    <a:pt x="5578050" y="1984337"/>
                  </a:cubicBezTo>
                  <a:cubicBezTo>
                    <a:pt x="5591515" y="1981099"/>
                    <a:pt x="5640375" y="1969841"/>
                    <a:pt x="5654282" y="1968222"/>
                  </a:cubicBezTo>
                  <a:cubicBezTo>
                    <a:pt x="5691368" y="1960937"/>
                    <a:pt x="5764952" y="1984852"/>
                    <a:pt x="5647218" y="1850561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5BC00CD-D785-46CF-9B4D-530D7FFE2E93}"/>
                </a:ext>
              </a:extLst>
            </p:cNvPr>
            <p:cNvSpPr/>
            <p:nvPr/>
          </p:nvSpPr>
          <p:spPr>
            <a:xfrm>
              <a:off x="4852435" y="3962164"/>
              <a:ext cx="4267189" cy="1224543"/>
            </a:xfrm>
            <a:custGeom>
              <a:avLst/>
              <a:gdLst>
                <a:gd name="connsiteX0" fmla="*/ 4134226 w 4267189"/>
                <a:gd name="connsiteY0" fmla="*/ 659774 h 1224543"/>
                <a:gd name="connsiteX1" fmla="*/ 4210459 w 4267189"/>
                <a:gd name="connsiteY1" fmla="*/ 643659 h 1224543"/>
                <a:gd name="connsiteX2" fmla="*/ 4203101 w 4267189"/>
                <a:gd name="connsiteY2" fmla="*/ 525926 h 1224543"/>
                <a:gd name="connsiteX3" fmla="*/ 4129517 w 4267189"/>
                <a:gd name="connsiteY3" fmla="*/ 489134 h 1224543"/>
                <a:gd name="connsiteX4" fmla="*/ 4027162 w 4267189"/>
                <a:gd name="connsiteY4" fmla="*/ 476772 h 1224543"/>
                <a:gd name="connsiteX5" fmla="*/ 3908986 w 4267189"/>
                <a:gd name="connsiteY5" fmla="*/ 436301 h 1224543"/>
                <a:gd name="connsiteX6" fmla="*/ 2085656 w 4267189"/>
                <a:gd name="connsiteY6" fmla="*/ 1200 h 1224543"/>
                <a:gd name="connsiteX7" fmla="*/ 338191 w 4267189"/>
                <a:gd name="connsiteY7" fmla="*/ 294799 h 1224543"/>
                <a:gd name="connsiteX8" fmla="*/ 296542 w 4267189"/>
                <a:gd name="connsiteY8" fmla="*/ 302526 h 1224543"/>
                <a:gd name="connsiteX9" fmla="*/ 91023 w 4267189"/>
                <a:gd name="connsiteY9" fmla="*/ 287956 h 1224543"/>
                <a:gd name="connsiteX10" fmla="*/ 0 w 4267189"/>
                <a:gd name="connsiteY10" fmla="*/ 335197 h 1224543"/>
                <a:gd name="connsiteX11" fmla="*/ 79470 w 4267189"/>
                <a:gd name="connsiteY11" fmla="*/ 380966 h 1224543"/>
                <a:gd name="connsiteX12" fmla="*/ 77263 w 4267189"/>
                <a:gd name="connsiteY12" fmla="*/ 473313 h 1224543"/>
                <a:gd name="connsiteX13" fmla="*/ 16630 w 4267189"/>
                <a:gd name="connsiteY13" fmla="*/ 576036 h 1224543"/>
                <a:gd name="connsiteX14" fmla="*/ 40324 w 4267189"/>
                <a:gd name="connsiteY14" fmla="*/ 598700 h 1224543"/>
                <a:gd name="connsiteX15" fmla="*/ 188742 w 4267189"/>
                <a:gd name="connsiteY15" fmla="*/ 590311 h 1224543"/>
                <a:gd name="connsiteX16" fmla="*/ 242458 w 4267189"/>
                <a:gd name="connsiteY16" fmla="*/ 615035 h 1224543"/>
                <a:gd name="connsiteX17" fmla="*/ 327963 w 4267189"/>
                <a:gd name="connsiteY17" fmla="*/ 690091 h 1224543"/>
                <a:gd name="connsiteX18" fmla="*/ 1064756 w 4267189"/>
                <a:gd name="connsiteY18" fmla="*/ 911504 h 1224543"/>
                <a:gd name="connsiteX19" fmla="*/ 1300739 w 4267189"/>
                <a:gd name="connsiteY19" fmla="*/ 924749 h 1224543"/>
                <a:gd name="connsiteX20" fmla="*/ 1188671 w 4267189"/>
                <a:gd name="connsiteY20" fmla="*/ 978465 h 1224543"/>
                <a:gd name="connsiteX21" fmla="*/ 1123108 w 4267189"/>
                <a:gd name="connsiteY21" fmla="*/ 1060217 h 1224543"/>
                <a:gd name="connsiteX22" fmla="*/ 1142461 w 4267189"/>
                <a:gd name="connsiteY22" fmla="*/ 1082365 h 1224543"/>
                <a:gd name="connsiteX23" fmla="*/ 1240180 w 4267189"/>
                <a:gd name="connsiteY23" fmla="*/ 1074050 h 1224543"/>
                <a:gd name="connsiteX24" fmla="*/ 1260783 w 4267189"/>
                <a:gd name="connsiteY24" fmla="*/ 1081115 h 1224543"/>
                <a:gd name="connsiteX25" fmla="*/ 1251879 w 4267189"/>
                <a:gd name="connsiteY25" fmla="*/ 1098848 h 1224543"/>
                <a:gd name="connsiteX26" fmla="*/ 1230393 w 4267189"/>
                <a:gd name="connsiteY26" fmla="*/ 1214963 h 1224543"/>
                <a:gd name="connsiteX27" fmla="*/ 1240842 w 4267189"/>
                <a:gd name="connsiteY27" fmla="*/ 1220776 h 1224543"/>
                <a:gd name="connsiteX28" fmla="*/ 1362255 w 4267189"/>
                <a:gd name="connsiteY28" fmla="*/ 1165810 h 1224543"/>
                <a:gd name="connsiteX29" fmla="*/ 1703610 w 4267189"/>
                <a:gd name="connsiteY29" fmla="*/ 1124308 h 1224543"/>
                <a:gd name="connsiteX30" fmla="*/ 3374327 w 4267189"/>
                <a:gd name="connsiteY30" fmla="*/ 1057936 h 1224543"/>
                <a:gd name="connsiteX31" fmla="*/ 3934814 w 4267189"/>
                <a:gd name="connsiteY31" fmla="*/ 834683 h 1224543"/>
                <a:gd name="connsiteX32" fmla="*/ 3989634 w 4267189"/>
                <a:gd name="connsiteY32" fmla="*/ 802895 h 1224543"/>
                <a:gd name="connsiteX33" fmla="*/ 4138862 w 4267189"/>
                <a:gd name="connsiteY33" fmla="*/ 848001 h 1224543"/>
                <a:gd name="connsiteX34" fmla="*/ 4165352 w 4267189"/>
                <a:gd name="connsiteY34" fmla="*/ 835639 h 1224543"/>
                <a:gd name="connsiteX35" fmla="*/ 4124587 w 4267189"/>
                <a:gd name="connsiteY35" fmla="*/ 690827 h 1224543"/>
                <a:gd name="connsiteX36" fmla="*/ 4134226 w 4267189"/>
                <a:gd name="connsiteY36" fmla="*/ 659774 h 12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67189" h="1224543">
                  <a:moveTo>
                    <a:pt x="4134226" y="659774"/>
                  </a:moveTo>
                  <a:cubicBezTo>
                    <a:pt x="4147692" y="656537"/>
                    <a:pt x="4196552" y="645279"/>
                    <a:pt x="4210459" y="643659"/>
                  </a:cubicBezTo>
                  <a:cubicBezTo>
                    <a:pt x="4247251" y="636301"/>
                    <a:pt x="4320908" y="660142"/>
                    <a:pt x="4203101" y="525926"/>
                  </a:cubicBezTo>
                  <a:cubicBezTo>
                    <a:pt x="4195227" y="511945"/>
                    <a:pt x="4142688" y="492739"/>
                    <a:pt x="4129517" y="489134"/>
                  </a:cubicBezTo>
                  <a:cubicBezTo>
                    <a:pt x="4100599" y="481187"/>
                    <a:pt x="4056595" y="475226"/>
                    <a:pt x="4027162" y="476772"/>
                  </a:cubicBezTo>
                  <a:cubicBezTo>
                    <a:pt x="3981172" y="479126"/>
                    <a:pt x="3943792" y="470664"/>
                    <a:pt x="3908986" y="436301"/>
                  </a:cubicBezTo>
                  <a:cubicBezTo>
                    <a:pt x="3754240" y="283099"/>
                    <a:pt x="3195004" y="10840"/>
                    <a:pt x="2085656" y="1200"/>
                  </a:cubicBezTo>
                  <a:cubicBezTo>
                    <a:pt x="2036355" y="759"/>
                    <a:pt x="965418" y="-33311"/>
                    <a:pt x="338191" y="294799"/>
                  </a:cubicBezTo>
                  <a:cubicBezTo>
                    <a:pt x="319059" y="304807"/>
                    <a:pt x="311480" y="309737"/>
                    <a:pt x="296542" y="302526"/>
                  </a:cubicBezTo>
                  <a:cubicBezTo>
                    <a:pt x="229875" y="270443"/>
                    <a:pt x="159897" y="272798"/>
                    <a:pt x="91023" y="287956"/>
                  </a:cubicBezTo>
                  <a:cubicBezTo>
                    <a:pt x="59088" y="295020"/>
                    <a:pt x="28330" y="313195"/>
                    <a:pt x="0" y="335197"/>
                  </a:cubicBezTo>
                  <a:cubicBezTo>
                    <a:pt x="27447" y="353298"/>
                    <a:pt x="56439" y="362054"/>
                    <a:pt x="79470" y="380966"/>
                  </a:cubicBezTo>
                  <a:cubicBezTo>
                    <a:pt x="120236" y="414373"/>
                    <a:pt x="119426" y="444468"/>
                    <a:pt x="77263" y="473313"/>
                  </a:cubicBezTo>
                  <a:cubicBezTo>
                    <a:pt x="41060" y="498111"/>
                    <a:pt x="21560" y="532548"/>
                    <a:pt x="16630" y="576036"/>
                  </a:cubicBezTo>
                  <a:cubicBezTo>
                    <a:pt x="14422" y="595241"/>
                    <a:pt x="17586" y="603041"/>
                    <a:pt x="40324" y="598700"/>
                  </a:cubicBezTo>
                  <a:cubicBezTo>
                    <a:pt x="89183" y="589281"/>
                    <a:pt x="139000" y="588030"/>
                    <a:pt x="188742" y="590311"/>
                  </a:cubicBezTo>
                  <a:cubicBezTo>
                    <a:pt x="210008" y="591268"/>
                    <a:pt x="230317" y="595610"/>
                    <a:pt x="242458" y="615035"/>
                  </a:cubicBezTo>
                  <a:cubicBezTo>
                    <a:pt x="263430" y="648737"/>
                    <a:pt x="297131" y="668825"/>
                    <a:pt x="327963" y="690091"/>
                  </a:cubicBezTo>
                  <a:cubicBezTo>
                    <a:pt x="516631" y="820334"/>
                    <a:pt x="976308" y="904146"/>
                    <a:pt x="1064756" y="911504"/>
                  </a:cubicBezTo>
                  <a:cubicBezTo>
                    <a:pt x="1142975" y="917980"/>
                    <a:pt x="1221269" y="923351"/>
                    <a:pt x="1300739" y="924749"/>
                  </a:cubicBezTo>
                  <a:cubicBezTo>
                    <a:pt x="1258576" y="933432"/>
                    <a:pt x="1224212" y="957347"/>
                    <a:pt x="1188671" y="978465"/>
                  </a:cubicBezTo>
                  <a:cubicBezTo>
                    <a:pt x="1156883" y="997376"/>
                    <a:pt x="1136721" y="1026883"/>
                    <a:pt x="1123108" y="1060217"/>
                  </a:cubicBezTo>
                  <a:cubicBezTo>
                    <a:pt x="1113027" y="1084867"/>
                    <a:pt x="1116559" y="1087516"/>
                    <a:pt x="1142461" y="1082365"/>
                  </a:cubicBezTo>
                  <a:cubicBezTo>
                    <a:pt x="1174690" y="1075964"/>
                    <a:pt x="1207140" y="1071917"/>
                    <a:pt x="1240180" y="1074050"/>
                  </a:cubicBezTo>
                  <a:cubicBezTo>
                    <a:pt x="1247906" y="1074566"/>
                    <a:pt x="1256662" y="1075154"/>
                    <a:pt x="1260783" y="1081115"/>
                  </a:cubicBezTo>
                  <a:cubicBezTo>
                    <a:pt x="1266964" y="1089945"/>
                    <a:pt x="1255411" y="1093109"/>
                    <a:pt x="1251879" y="1098848"/>
                  </a:cubicBezTo>
                  <a:cubicBezTo>
                    <a:pt x="1229657" y="1134831"/>
                    <a:pt x="1212512" y="1171770"/>
                    <a:pt x="1230393" y="1214963"/>
                  </a:cubicBezTo>
                  <a:cubicBezTo>
                    <a:pt x="1231202" y="1217023"/>
                    <a:pt x="1228480" y="1231152"/>
                    <a:pt x="1240842" y="1220776"/>
                  </a:cubicBezTo>
                  <a:cubicBezTo>
                    <a:pt x="1275941" y="1191416"/>
                    <a:pt x="1320607" y="1178539"/>
                    <a:pt x="1362255" y="1165810"/>
                  </a:cubicBezTo>
                  <a:cubicBezTo>
                    <a:pt x="1472925" y="1131961"/>
                    <a:pt x="1588598" y="1118201"/>
                    <a:pt x="1703610" y="1124308"/>
                  </a:cubicBezTo>
                  <a:cubicBezTo>
                    <a:pt x="1864464" y="1132844"/>
                    <a:pt x="2900669" y="1217686"/>
                    <a:pt x="3374327" y="1057936"/>
                  </a:cubicBezTo>
                  <a:cubicBezTo>
                    <a:pt x="3502510" y="1014742"/>
                    <a:pt x="3761525" y="967501"/>
                    <a:pt x="3934814" y="834683"/>
                  </a:cubicBezTo>
                  <a:cubicBezTo>
                    <a:pt x="3951003" y="822247"/>
                    <a:pt x="3961819" y="796493"/>
                    <a:pt x="3989634" y="802895"/>
                  </a:cubicBezTo>
                  <a:cubicBezTo>
                    <a:pt x="4043130" y="805396"/>
                    <a:pt x="4094197" y="816066"/>
                    <a:pt x="4138862" y="848001"/>
                  </a:cubicBezTo>
                  <a:cubicBezTo>
                    <a:pt x="4154903" y="859481"/>
                    <a:pt x="4162041" y="856390"/>
                    <a:pt x="4165352" y="835639"/>
                  </a:cubicBezTo>
                  <a:cubicBezTo>
                    <a:pt x="4174035" y="780672"/>
                    <a:pt x="4162850" y="731960"/>
                    <a:pt x="4124587" y="690827"/>
                  </a:cubicBezTo>
                  <a:cubicBezTo>
                    <a:pt x="4108840" y="673682"/>
                    <a:pt x="4115462" y="664263"/>
                    <a:pt x="4134226" y="659774"/>
                  </a:cubicBezTo>
                  <a:close/>
                </a:path>
              </a:pathLst>
            </a:custGeom>
            <a:solidFill>
              <a:srgbClr val="33B3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1A335E5-5EE8-4CD4-B996-733DA9BAB75A}"/>
                </a:ext>
              </a:extLst>
            </p:cNvPr>
            <p:cNvSpPr/>
            <p:nvPr/>
          </p:nvSpPr>
          <p:spPr>
            <a:xfrm>
              <a:off x="3075315" y="1927304"/>
              <a:ext cx="4388901" cy="1104452"/>
            </a:xfrm>
            <a:custGeom>
              <a:avLst/>
              <a:gdLst>
                <a:gd name="connsiteX0" fmla="*/ 4387134 w 4388901"/>
                <a:gd name="connsiteY0" fmla="*/ 687272 h 1104452"/>
                <a:gd name="connsiteX1" fmla="*/ 4379849 w 4388901"/>
                <a:gd name="connsiteY1" fmla="*/ 663063 h 1104452"/>
                <a:gd name="connsiteX2" fmla="*/ 4287869 w 4388901"/>
                <a:gd name="connsiteY2" fmla="*/ 552393 h 1104452"/>
                <a:gd name="connsiteX3" fmla="*/ 4132828 w 4388901"/>
                <a:gd name="connsiteY3" fmla="*/ 496248 h 1104452"/>
                <a:gd name="connsiteX4" fmla="*/ 4104940 w 4388901"/>
                <a:gd name="connsiteY4" fmla="*/ 483960 h 1104452"/>
                <a:gd name="connsiteX5" fmla="*/ 3760642 w 4388901"/>
                <a:gd name="connsiteY5" fmla="*/ 248492 h 1104452"/>
                <a:gd name="connsiteX6" fmla="*/ 2168512 w 4388901"/>
                <a:gd name="connsiteY6" fmla="*/ 0 h 1104452"/>
                <a:gd name="connsiteX7" fmla="*/ 390214 w 4388901"/>
                <a:gd name="connsiteY7" fmla="*/ 367477 h 1104452"/>
                <a:gd name="connsiteX8" fmla="*/ 384843 w 4388901"/>
                <a:gd name="connsiteY8" fmla="*/ 359971 h 1104452"/>
                <a:gd name="connsiteX9" fmla="*/ 269537 w 4388901"/>
                <a:gd name="connsiteY9" fmla="*/ 385799 h 1104452"/>
                <a:gd name="connsiteX10" fmla="*/ 63797 w 4388901"/>
                <a:gd name="connsiteY10" fmla="*/ 426712 h 1104452"/>
                <a:gd name="connsiteX11" fmla="*/ 0 w 4388901"/>
                <a:gd name="connsiteY11" fmla="*/ 506182 h 1104452"/>
                <a:gd name="connsiteX12" fmla="*/ 16041 w 4388901"/>
                <a:gd name="connsiteY12" fmla="*/ 507139 h 1104452"/>
                <a:gd name="connsiteX13" fmla="*/ 160339 w 4388901"/>
                <a:gd name="connsiteY13" fmla="*/ 532967 h 1104452"/>
                <a:gd name="connsiteX14" fmla="*/ 166667 w 4388901"/>
                <a:gd name="connsiteY14" fmla="*/ 564902 h 1104452"/>
                <a:gd name="connsiteX15" fmla="*/ 89919 w 4388901"/>
                <a:gd name="connsiteY15" fmla="*/ 707581 h 1104452"/>
                <a:gd name="connsiteX16" fmla="*/ 115232 w 4388901"/>
                <a:gd name="connsiteY16" fmla="*/ 727080 h 1104452"/>
                <a:gd name="connsiteX17" fmla="*/ 292201 w 4388901"/>
                <a:gd name="connsiteY17" fmla="*/ 701400 h 1104452"/>
                <a:gd name="connsiteX18" fmla="*/ 333702 w 4388901"/>
                <a:gd name="connsiteY18" fmla="*/ 713467 h 1104452"/>
                <a:gd name="connsiteX19" fmla="*/ 388448 w 4388901"/>
                <a:gd name="connsiteY19" fmla="*/ 759531 h 1104452"/>
                <a:gd name="connsiteX20" fmla="*/ 1703536 w 4388901"/>
                <a:gd name="connsiteY20" fmla="*/ 1091172 h 1104452"/>
                <a:gd name="connsiteX21" fmla="*/ 1963139 w 4388901"/>
                <a:gd name="connsiteY21" fmla="*/ 1101253 h 1104452"/>
                <a:gd name="connsiteX22" fmla="*/ 2477857 w 4388901"/>
                <a:gd name="connsiteY22" fmla="*/ 1098310 h 1104452"/>
                <a:gd name="connsiteX23" fmla="*/ 3932828 w 4388901"/>
                <a:gd name="connsiteY23" fmla="*/ 807949 h 1104452"/>
                <a:gd name="connsiteX24" fmla="*/ 3945852 w 4388901"/>
                <a:gd name="connsiteY24" fmla="*/ 806183 h 1104452"/>
                <a:gd name="connsiteX25" fmla="*/ 4103395 w 4388901"/>
                <a:gd name="connsiteY25" fmla="*/ 837456 h 1104452"/>
                <a:gd name="connsiteX26" fmla="*/ 4179627 w 4388901"/>
                <a:gd name="connsiteY26" fmla="*/ 889774 h 1104452"/>
                <a:gd name="connsiteX27" fmla="*/ 4234889 w 4388901"/>
                <a:gd name="connsiteY27" fmla="*/ 874984 h 1104452"/>
                <a:gd name="connsiteX28" fmla="*/ 4242247 w 4388901"/>
                <a:gd name="connsiteY28" fmla="*/ 830907 h 1104452"/>
                <a:gd name="connsiteX29" fmla="*/ 4219068 w 4388901"/>
                <a:gd name="connsiteY29" fmla="*/ 735910 h 1104452"/>
                <a:gd name="connsiteX30" fmla="*/ 4245779 w 4388901"/>
                <a:gd name="connsiteY30" fmla="*/ 700075 h 1104452"/>
                <a:gd name="connsiteX31" fmla="*/ 4347104 w 4388901"/>
                <a:gd name="connsiteY31" fmla="*/ 723033 h 1104452"/>
                <a:gd name="connsiteX32" fmla="*/ 4387134 w 4388901"/>
                <a:gd name="connsiteY32" fmla="*/ 687272 h 1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88901" h="1104452">
                  <a:moveTo>
                    <a:pt x="4387134" y="687272"/>
                  </a:moveTo>
                  <a:cubicBezTo>
                    <a:pt x="4385735" y="678883"/>
                    <a:pt x="4382718" y="671010"/>
                    <a:pt x="4379849" y="663063"/>
                  </a:cubicBezTo>
                  <a:cubicBezTo>
                    <a:pt x="4362336" y="615233"/>
                    <a:pt x="4327163" y="582121"/>
                    <a:pt x="4287869" y="552393"/>
                  </a:cubicBezTo>
                  <a:cubicBezTo>
                    <a:pt x="4237611" y="529729"/>
                    <a:pt x="4187648" y="506403"/>
                    <a:pt x="4132828" y="496248"/>
                  </a:cubicBezTo>
                  <a:cubicBezTo>
                    <a:pt x="4122894" y="494409"/>
                    <a:pt x="4112666" y="491613"/>
                    <a:pt x="4104940" y="483960"/>
                  </a:cubicBezTo>
                  <a:cubicBezTo>
                    <a:pt x="4094049" y="469243"/>
                    <a:pt x="3761525" y="243341"/>
                    <a:pt x="3760642" y="248492"/>
                  </a:cubicBezTo>
                  <a:cubicBezTo>
                    <a:pt x="3439449" y="99779"/>
                    <a:pt x="2846732" y="0"/>
                    <a:pt x="2168512" y="0"/>
                  </a:cubicBezTo>
                  <a:cubicBezTo>
                    <a:pt x="1321931" y="0"/>
                    <a:pt x="608390" y="155482"/>
                    <a:pt x="390214" y="367477"/>
                  </a:cubicBezTo>
                  <a:cubicBezTo>
                    <a:pt x="389037" y="364754"/>
                    <a:pt x="387418" y="362252"/>
                    <a:pt x="384843" y="359971"/>
                  </a:cubicBezTo>
                  <a:cubicBezTo>
                    <a:pt x="351877" y="393452"/>
                    <a:pt x="312951" y="391318"/>
                    <a:pt x="269537" y="385799"/>
                  </a:cubicBezTo>
                  <a:cubicBezTo>
                    <a:pt x="197572" y="376748"/>
                    <a:pt x="126638" y="381458"/>
                    <a:pt x="63797" y="426712"/>
                  </a:cubicBezTo>
                  <a:cubicBezTo>
                    <a:pt x="34879" y="447536"/>
                    <a:pt x="14202" y="472554"/>
                    <a:pt x="0" y="506182"/>
                  </a:cubicBezTo>
                  <a:cubicBezTo>
                    <a:pt x="6770" y="506624"/>
                    <a:pt x="11405" y="507212"/>
                    <a:pt x="16041" y="507139"/>
                  </a:cubicBezTo>
                  <a:cubicBezTo>
                    <a:pt x="65784" y="506697"/>
                    <a:pt x="114128" y="514276"/>
                    <a:pt x="160339" y="532967"/>
                  </a:cubicBezTo>
                  <a:cubicBezTo>
                    <a:pt x="184842" y="542900"/>
                    <a:pt x="185137" y="548566"/>
                    <a:pt x="166667" y="564902"/>
                  </a:cubicBezTo>
                  <a:cubicBezTo>
                    <a:pt x="123694" y="602945"/>
                    <a:pt x="90655" y="646285"/>
                    <a:pt x="89919" y="707581"/>
                  </a:cubicBezTo>
                  <a:cubicBezTo>
                    <a:pt x="89699" y="728184"/>
                    <a:pt x="94187" y="733041"/>
                    <a:pt x="115232" y="727080"/>
                  </a:cubicBezTo>
                  <a:cubicBezTo>
                    <a:pt x="172922" y="710671"/>
                    <a:pt x="231641" y="698530"/>
                    <a:pt x="292201" y="701400"/>
                  </a:cubicBezTo>
                  <a:cubicBezTo>
                    <a:pt x="306623" y="702062"/>
                    <a:pt x="322812" y="699413"/>
                    <a:pt x="333702" y="713467"/>
                  </a:cubicBezTo>
                  <a:cubicBezTo>
                    <a:pt x="350258" y="730980"/>
                    <a:pt x="368875" y="745991"/>
                    <a:pt x="388448" y="759531"/>
                  </a:cubicBezTo>
                  <a:cubicBezTo>
                    <a:pt x="408978" y="918398"/>
                    <a:pt x="959752" y="1051217"/>
                    <a:pt x="1703536" y="1091172"/>
                  </a:cubicBezTo>
                  <a:cubicBezTo>
                    <a:pt x="1789923" y="1096839"/>
                    <a:pt x="1876605" y="1099340"/>
                    <a:pt x="1963139" y="1101253"/>
                  </a:cubicBezTo>
                  <a:cubicBezTo>
                    <a:pt x="2134663" y="1105006"/>
                    <a:pt x="2306334" y="1106993"/>
                    <a:pt x="2477857" y="1098310"/>
                  </a:cubicBezTo>
                  <a:cubicBezTo>
                    <a:pt x="3223186" y="1072850"/>
                    <a:pt x="3810090" y="955852"/>
                    <a:pt x="3932828" y="807949"/>
                  </a:cubicBezTo>
                  <a:cubicBezTo>
                    <a:pt x="3937095" y="807139"/>
                    <a:pt x="3941363" y="806477"/>
                    <a:pt x="3945852" y="806183"/>
                  </a:cubicBezTo>
                  <a:cubicBezTo>
                    <a:pt x="4001334" y="802356"/>
                    <a:pt x="4053505" y="813688"/>
                    <a:pt x="4103395" y="837456"/>
                  </a:cubicBezTo>
                  <a:cubicBezTo>
                    <a:pt x="4131724" y="850627"/>
                    <a:pt x="4154977" y="871378"/>
                    <a:pt x="4179627" y="889774"/>
                  </a:cubicBezTo>
                  <a:cubicBezTo>
                    <a:pt x="4211195" y="913321"/>
                    <a:pt x="4220246" y="911628"/>
                    <a:pt x="4234889" y="874984"/>
                  </a:cubicBezTo>
                  <a:cubicBezTo>
                    <a:pt x="4240555" y="860782"/>
                    <a:pt x="4242762" y="846065"/>
                    <a:pt x="4242247" y="830907"/>
                  </a:cubicBezTo>
                  <a:cubicBezTo>
                    <a:pt x="4241143" y="797647"/>
                    <a:pt x="4232166" y="766300"/>
                    <a:pt x="4219068" y="735910"/>
                  </a:cubicBezTo>
                  <a:cubicBezTo>
                    <a:pt x="4205234" y="703681"/>
                    <a:pt x="4210238" y="696543"/>
                    <a:pt x="4245779" y="700075"/>
                  </a:cubicBezTo>
                  <a:cubicBezTo>
                    <a:pt x="4280364" y="703460"/>
                    <a:pt x="4313844" y="713026"/>
                    <a:pt x="4347104" y="723033"/>
                  </a:cubicBezTo>
                  <a:cubicBezTo>
                    <a:pt x="4383087" y="734071"/>
                    <a:pt x="4393535" y="724652"/>
                    <a:pt x="4387134" y="687272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91DD940-F5D7-40E5-B7F3-1F17B7443F9A}"/>
                </a:ext>
              </a:extLst>
            </p:cNvPr>
            <p:cNvSpPr/>
            <p:nvPr/>
          </p:nvSpPr>
          <p:spPr>
            <a:xfrm>
              <a:off x="5656704" y="2364145"/>
              <a:ext cx="1860931" cy="2418131"/>
            </a:xfrm>
            <a:custGeom>
              <a:avLst/>
              <a:gdLst>
                <a:gd name="connsiteX0" fmla="*/ 1035028 w 1860931"/>
                <a:gd name="connsiteY0" fmla="*/ 1852715 h 2418131"/>
                <a:gd name="connsiteX1" fmla="*/ 1035470 w 1860931"/>
                <a:gd name="connsiteY1" fmla="*/ 285015 h 2418131"/>
                <a:gd name="connsiteX2" fmla="*/ 1018987 w 1860931"/>
                <a:gd name="connsiteY2" fmla="*/ 236081 h 2418131"/>
                <a:gd name="connsiteX3" fmla="*/ 0 w 1860931"/>
                <a:gd name="connsiteY3" fmla="*/ 2453 h 2418131"/>
                <a:gd name="connsiteX4" fmla="*/ 70125 w 1860931"/>
                <a:gd name="connsiteY4" fmla="*/ 120113 h 2418131"/>
                <a:gd name="connsiteX5" fmla="*/ 161443 w 1860931"/>
                <a:gd name="connsiteY5" fmla="*/ 141232 h 2418131"/>
                <a:gd name="connsiteX6" fmla="*/ 428699 w 1860931"/>
                <a:gd name="connsiteY6" fmla="*/ 321586 h 2418131"/>
                <a:gd name="connsiteX7" fmla="*/ 480722 w 1860931"/>
                <a:gd name="connsiteY7" fmla="*/ 427546 h 2418131"/>
                <a:gd name="connsiteX8" fmla="*/ 455042 w 1860931"/>
                <a:gd name="connsiteY8" fmla="*/ 1898852 h 2418131"/>
                <a:gd name="connsiteX9" fmla="*/ 50773 w 1860931"/>
                <a:gd name="connsiteY9" fmla="*/ 2134835 h 2418131"/>
                <a:gd name="connsiteX10" fmla="*/ 955852 w 1860931"/>
                <a:gd name="connsiteY10" fmla="*/ 2418132 h 2418131"/>
                <a:gd name="connsiteX11" fmla="*/ 1860932 w 1860931"/>
                <a:gd name="connsiteY11" fmla="*/ 2134835 h 2418131"/>
                <a:gd name="connsiteX12" fmla="*/ 1035028 w 1860931"/>
                <a:gd name="connsiteY12" fmla="*/ 1852715 h 2418131"/>
                <a:gd name="connsiteX13" fmla="*/ 671819 w 1860931"/>
                <a:gd name="connsiteY13" fmla="*/ 1361470 h 2418131"/>
                <a:gd name="connsiteX14" fmla="*/ 672702 w 1860931"/>
                <a:gd name="connsiteY14" fmla="*/ 1363678 h 2418131"/>
                <a:gd name="connsiteX15" fmla="*/ 669832 w 1860931"/>
                <a:gd name="connsiteY15" fmla="*/ 1362795 h 2418131"/>
                <a:gd name="connsiteX16" fmla="*/ 671819 w 1860931"/>
                <a:gd name="connsiteY16" fmla="*/ 1361470 h 24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0931" h="2418131">
                  <a:moveTo>
                    <a:pt x="1035028" y="1852715"/>
                  </a:moveTo>
                  <a:cubicBezTo>
                    <a:pt x="1035911" y="1748006"/>
                    <a:pt x="1035396" y="352932"/>
                    <a:pt x="1035470" y="285015"/>
                  </a:cubicBezTo>
                  <a:cubicBezTo>
                    <a:pt x="1035470" y="266471"/>
                    <a:pt x="1032526" y="249400"/>
                    <a:pt x="1018987" y="236081"/>
                  </a:cubicBezTo>
                  <a:cubicBezTo>
                    <a:pt x="963284" y="181335"/>
                    <a:pt x="580649" y="-24699"/>
                    <a:pt x="0" y="2453"/>
                  </a:cubicBezTo>
                  <a:cubicBezTo>
                    <a:pt x="16262" y="45941"/>
                    <a:pt x="43929" y="82586"/>
                    <a:pt x="70125" y="120113"/>
                  </a:cubicBezTo>
                  <a:cubicBezTo>
                    <a:pt x="100663" y="126662"/>
                    <a:pt x="131126" y="132843"/>
                    <a:pt x="161443" y="141232"/>
                  </a:cubicBezTo>
                  <a:cubicBezTo>
                    <a:pt x="271597" y="171696"/>
                    <a:pt x="360634" y="230195"/>
                    <a:pt x="428699" y="321586"/>
                  </a:cubicBezTo>
                  <a:cubicBezTo>
                    <a:pt x="452687" y="353815"/>
                    <a:pt x="479692" y="385971"/>
                    <a:pt x="480722" y="427546"/>
                  </a:cubicBezTo>
                  <a:cubicBezTo>
                    <a:pt x="482194" y="487223"/>
                    <a:pt x="454821" y="1767800"/>
                    <a:pt x="455042" y="1898852"/>
                  </a:cubicBezTo>
                  <a:cubicBezTo>
                    <a:pt x="211406" y="1949625"/>
                    <a:pt x="50773" y="2036380"/>
                    <a:pt x="50773" y="2134835"/>
                  </a:cubicBezTo>
                  <a:cubicBezTo>
                    <a:pt x="50773" y="2291274"/>
                    <a:pt x="455998" y="2418132"/>
                    <a:pt x="955852" y="2418132"/>
                  </a:cubicBezTo>
                  <a:cubicBezTo>
                    <a:pt x="1455706" y="2418132"/>
                    <a:pt x="1860932" y="2291274"/>
                    <a:pt x="1860932" y="2134835"/>
                  </a:cubicBezTo>
                  <a:cubicBezTo>
                    <a:pt x="1860932" y="1986858"/>
                    <a:pt x="1497796" y="1865298"/>
                    <a:pt x="1035028" y="1852715"/>
                  </a:cubicBezTo>
                  <a:close/>
                  <a:moveTo>
                    <a:pt x="671819" y="1361470"/>
                  </a:moveTo>
                  <a:cubicBezTo>
                    <a:pt x="672114" y="1362206"/>
                    <a:pt x="672408" y="1362942"/>
                    <a:pt x="672702" y="1363678"/>
                  </a:cubicBezTo>
                  <a:cubicBezTo>
                    <a:pt x="671746" y="1363236"/>
                    <a:pt x="670789" y="1362942"/>
                    <a:pt x="669832" y="1362795"/>
                  </a:cubicBezTo>
                  <a:cubicBezTo>
                    <a:pt x="670421" y="1362427"/>
                    <a:pt x="671083" y="1361912"/>
                    <a:pt x="671819" y="1361470"/>
                  </a:cubicBezTo>
                  <a:close/>
                </a:path>
              </a:pathLst>
            </a:custGeom>
            <a:solidFill>
              <a:srgbClr val="5CCAE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F2143C8-0212-421B-AEE6-899C7A5993EA}"/>
                </a:ext>
              </a:extLst>
            </p:cNvPr>
            <p:cNvSpPr/>
            <p:nvPr/>
          </p:nvSpPr>
          <p:spPr>
            <a:xfrm>
              <a:off x="4667849" y="-75"/>
              <a:ext cx="1709344" cy="2236463"/>
            </a:xfrm>
            <a:custGeom>
              <a:avLst/>
              <a:gdLst>
                <a:gd name="connsiteX0" fmla="*/ 863690 w 1709344"/>
                <a:gd name="connsiteY0" fmla="*/ 992131 h 2236463"/>
                <a:gd name="connsiteX1" fmla="*/ 904308 w 1709344"/>
                <a:gd name="connsiteY1" fmla="*/ 1019209 h 2236463"/>
                <a:gd name="connsiteX2" fmla="*/ 1652654 w 1709344"/>
                <a:gd name="connsiteY2" fmla="*/ 1018842 h 2236463"/>
                <a:gd name="connsiteX3" fmla="*/ 1709166 w 1709344"/>
                <a:gd name="connsiteY3" fmla="*/ 1081167 h 2236463"/>
                <a:gd name="connsiteX4" fmla="*/ 1709166 w 1709344"/>
                <a:gd name="connsiteY4" fmla="*/ 2236431 h 2236463"/>
                <a:gd name="connsiteX5" fmla="*/ 833520 w 1709344"/>
                <a:gd name="connsiteY5" fmla="*/ 2236431 h 2236463"/>
                <a:gd name="connsiteX6" fmla="*/ 2025 w 1709344"/>
                <a:gd name="connsiteY6" fmla="*/ 2236431 h 2236463"/>
                <a:gd name="connsiteX7" fmla="*/ 2245 w 1709344"/>
                <a:gd name="connsiteY7" fmla="*/ 36279 h 2236463"/>
                <a:gd name="connsiteX8" fmla="*/ 37124 w 1709344"/>
                <a:gd name="connsiteY8" fmla="*/ 2 h 2236463"/>
                <a:gd name="connsiteX9" fmla="*/ 821894 w 1709344"/>
                <a:gd name="connsiteY9" fmla="*/ 738 h 2236463"/>
                <a:gd name="connsiteX10" fmla="*/ 858980 w 1709344"/>
                <a:gd name="connsiteY10" fmla="*/ 36720 h 2236463"/>
                <a:gd name="connsiteX11" fmla="*/ 863690 w 1709344"/>
                <a:gd name="connsiteY11" fmla="*/ 992131 h 22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9344" h="2236463">
                  <a:moveTo>
                    <a:pt x="863690" y="992131"/>
                  </a:moveTo>
                  <a:cubicBezTo>
                    <a:pt x="863027" y="1022300"/>
                    <a:pt x="880246" y="1019283"/>
                    <a:pt x="904308" y="1019209"/>
                  </a:cubicBezTo>
                  <a:cubicBezTo>
                    <a:pt x="1148827" y="1018621"/>
                    <a:pt x="1408135" y="1018842"/>
                    <a:pt x="1652654" y="1018842"/>
                  </a:cubicBezTo>
                  <a:cubicBezTo>
                    <a:pt x="1715494" y="1018842"/>
                    <a:pt x="1709166" y="1018400"/>
                    <a:pt x="1709166" y="1081167"/>
                  </a:cubicBezTo>
                  <a:cubicBezTo>
                    <a:pt x="1709166" y="1132676"/>
                    <a:pt x="1709166" y="1794929"/>
                    <a:pt x="1709166" y="2236431"/>
                  </a:cubicBezTo>
                  <a:cubicBezTo>
                    <a:pt x="1605708" y="2236505"/>
                    <a:pt x="1216818" y="2236431"/>
                    <a:pt x="833520" y="2236431"/>
                  </a:cubicBezTo>
                  <a:cubicBezTo>
                    <a:pt x="546544" y="2081905"/>
                    <a:pt x="222776" y="2074547"/>
                    <a:pt x="2025" y="2236431"/>
                  </a:cubicBezTo>
                  <a:cubicBezTo>
                    <a:pt x="-3053" y="2150117"/>
                    <a:pt x="3128" y="493969"/>
                    <a:pt x="2245" y="36279"/>
                  </a:cubicBezTo>
                  <a:cubicBezTo>
                    <a:pt x="2172" y="8905"/>
                    <a:pt x="7470" y="-145"/>
                    <a:pt x="37124" y="2"/>
                  </a:cubicBezTo>
                  <a:cubicBezTo>
                    <a:pt x="298714" y="1326"/>
                    <a:pt x="560304" y="738"/>
                    <a:pt x="821894" y="738"/>
                  </a:cubicBezTo>
                  <a:cubicBezTo>
                    <a:pt x="858980" y="738"/>
                    <a:pt x="858980" y="738"/>
                    <a:pt x="858980" y="36720"/>
                  </a:cubicBezTo>
                  <a:cubicBezTo>
                    <a:pt x="859128" y="309716"/>
                    <a:pt x="863542" y="960931"/>
                    <a:pt x="863690" y="992131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751AF200-D58B-48D8-A537-C0130389E65A}"/>
                </a:ext>
              </a:extLst>
            </p:cNvPr>
            <p:cNvSpPr/>
            <p:nvPr/>
          </p:nvSpPr>
          <p:spPr>
            <a:xfrm>
              <a:off x="5626376" y="1150616"/>
              <a:ext cx="243061" cy="372274"/>
            </a:xfrm>
            <a:custGeom>
              <a:avLst/>
              <a:gdLst>
                <a:gd name="connsiteX0" fmla="*/ 11 w 243061"/>
                <a:gd name="connsiteY0" fmla="*/ 25030 h 372274"/>
                <a:gd name="connsiteX1" fmla="*/ 22675 w 243061"/>
                <a:gd name="connsiteY1" fmla="*/ 12 h 372274"/>
                <a:gd name="connsiteX2" fmla="*/ 222234 w 243061"/>
                <a:gd name="connsiteY2" fmla="*/ 159 h 372274"/>
                <a:gd name="connsiteX3" fmla="*/ 242985 w 243061"/>
                <a:gd name="connsiteY3" fmla="*/ 21204 h 372274"/>
                <a:gd name="connsiteX4" fmla="*/ 243058 w 243061"/>
                <a:gd name="connsiteY4" fmla="*/ 350123 h 372274"/>
                <a:gd name="connsiteX5" fmla="*/ 220395 w 243061"/>
                <a:gd name="connsiteY5" fmla="*/ 372272 h 372274"/>
                <a:gd name="connsiteX6" fmla="*/ 20836 w 243061"/>
                <a:gd name="connsiteY6" fmla="*/ 372272 h 372274"/>
                <a:gd name="connsiteX7" fmla="*/ 11 w 243061"/>
                <a:gd name="connsiteY7" fmla="*/ 351227 h 372274"/>
                <a:gd name="connsiteX8" fmla="*/ 11 w 243061"/>
                <a:gd name="connsiteY8" fmla="*/ 25030 h 37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61" h="372274">
                  <a:moveTo>
                    <a:pt x="11" y="25030"/>
                  </a:moveTo>
                  <a:cubicBezTo>
                    <a:pt x="-209" y="8032"/>
                    <a:pt x="2587" y="-356"/>
                    <a:pt x="22675" y="12"/>
                  </a:cubicBezTo>
                  <a:cubicBezTo>
                    <a:pt x="89195" y="1189"/>
                    <a:pt x="155715" y="821"/>
                    <a:pt x="222234" y="159"/>
                  </a:cubicBezTo>
                  <a:cubicBezTo>
                    <a:pt x="238276" y="12"/>
                    <a:pt x="243058" y="5383"/>
                    <a:pt x="242985" y="21204"/>
                  </a:cubicBezTo>
                  <a:cubicBezTo>
                    <a:pt x="242396" y="130843"/>
                    <a:pt x="242323" y="240483"/>
                    <a:pt x="243058" y="350123"/>
                  </a:cubicBezTo>
                  <a:cubicBezTo>
                    <a:pt x="243206" y="367709"/>
                    <a:pt x="237172" y="372419"/>
                    <a:pt x="220395" y="372272"/>
                  </a:cubicBezTo>
                  <a:cubicBezTo>
                    <a:pt x="153875" y="371536"/>
                    <a:pt x="87355" y="371609"/>
                    <a:pt x="20836" y="372272"/>
                  </a:cubicBezTo>
                  <a:cubicBezTo>
                    <a:pt x="4942" y="372419"/>
                    <a:pt x="-209" y="367121"/>
                    <a:pt x="11" y="351227"/>
                  </a:cubicBezTo>
                  <a:cubicBezTo>
                    <a:pt x="821" y="296775"/>
                    <a:pt x="821" y="79408"/>
                    <a:pt x="11" y="2503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E2648D9-F7EA-48A5-8226-870FCDC35103}"/>
                </a:ext>
              </a:extLst>
            </p:cNvPr>
            <p:cNvSpPr/>
            <p:nvPr/>
          </p:nvSpPr>
          <p:spPr>
            <a:xfrm>
              <a:off x="5164573" y="146492"/>
              <a:ext cx="243071" cy="372437"/>
            </a:xfrm>
            <a:custGeom>
              <a:avLst/>
              <a:gdLst>
                <a:gd name="connsiteX0" fmla="*/ 242977 w 243071"/>
                <a:gd name="connsiteY0" fmla="*/ 346371 h 372437"/>
                <a:gd name="connsiteX1" fmla="*/ 218621 w 243071"/>
                <a:gd name="connsiteY1" fmla="*/ 372420 h 372437"/>
                <a:gd name="connsiteX2" fmla="*/ 24728 w 243071"/>
                <a:gd name="connsiteY2" fmla="*/ 372346 h 372437"/>
                <a:gd name="connsiteX3" fmla="*/ 4 w 243071"/>
                <a:gd name="connsiteY3" fmla="*/ 346445 h 372437"/>
                <a:gd name="connsiteX4" fmla="*/ 4 w 243071"/>
                <a:gd name="connsiteY4" fmla="*/ 26061 h 372437"/>
                <a:gd name="connsiteX5" fmla="*/ 24581 w 243071"/>
                <a:gd name="connsiteY5" fmla="*/ 13 h 372437"/>
                <a:gd name="connsiteX6" fmla="*/ 218474 w 243071"/>
                <a:gd name="connsiteY6" fmla="*/ 13 h 372437"/>
                <a:gd name="connsiteX7" fmla="*/ 243051 w 243071"/>
                <a:gd name="connsiteY7" fmla="*/ 26061 h 372437"/>
                <a:gd name="connsiteX8" fmla="*/ 242977 w 243071"/>
                <a:gd name="connsiteY8" fmla="*/ 346371 h 3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71" h="372437">
                  <a:moveTo>
                    <a:pt x="242977" y="346371"/>
                  </a:moveTo>
                  <a:cubicBezTo>
                    <a:pt x="243345" y="364914"/>
                    <a:pt x="239592" y="372861"/>
                    <a:pt x="218621" y="372420"/>
                  </a:cubicBezTo>
                  <a:cubicBezTo>
                    <a:pt x="154014" y="371022"/>
                    <a:pt x="89334" y="371169"/>
                    <a:pt x="24728" y="372346"/>
                  </a:cubicBezTo>
                  <a:cubicBezTo>
                    <a:pt x="4345" y="372714"/>
                    <a:pt x="-144" y="365356"/>
                    <a:pt x="4" y="346445"/>
                  </a:cubicBezTo>
                  <a:cubicBezTo>
                    <a:pt x="739" y="239675"/>
                    <a:pt x="739" y="132831"/>
                    <a:pt x="4" y="26061"/>
                  </a:cubicBezTo>
                  <a:cubicBezTo>
                    <a:pt x="-144" y="7298"/>
                    <a:pt x="3977" y="-355"/>
                    <a:pt x="24581" y="13"/>
                  </a:cubicBezTo>
                  <a:cubicBezTo>
                    <a:pt x="89187" y="1264"/>
                    <a:pt x="153867" y="1264"/>
                    <a:pt x="218474" y="13"/>
                  </a:cubicBezTo>
                  <a:cubicBezTo>
                    <a:pt x="239077" y="-355"/>
                    <a:pt x="243419" y="7150"/>
                    <a:pt x="243051" y="26061"/>
                  </a:cubicBezTo>
                  <a:cubicBezTo>
                    <a:pt x="241873" y="80293"/>
                    <a:pt x="241947" y="293980"/>
                    <a:pt x="242977" y="34637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CA9AC9C-80F3-4EEB-9034-E263C78E879C}"/>
                </a:ext>
              </a:extLst>
            </p:cNvPr>
            <p:cNvSpPr/>
            <p:nvPr/>
          </p:nvSpPr>
          <p:spPr>
            <a:xfrm>
              <a:off x="5920280" y="1154229"/>
              <a:ext cx="243137" cy="372203"/>
            </a:xfrm>
            <a:custGeom>
              <a:avLst/>
              <a:gdLst>
                <a:gd name="connsiteX0" fmla="*/ 243121 w 243137"/>
                <a:gd name="connsiteY0" fmla="*/ 347393 h 372203"/>
                <a:gd name="connsiteX1" fmla="*/ 220163 w 243137"/>
                <a:gd name="connsiteY1" fmla="*/ 372191 h 372203"/>
                <a:gd name="connsiteX2" fmla="*/ 20604 w 243137"/>
                <a:gd name="connsiteY2" fmla="*/ 372044 h 372203"/>
                <a:gd name="connsiteX3" fmla="*/ 1 w 243137"/>
                <a:gd name="connsiteY3" fmla="*/ 350925 h 372203"/>
                <a:gd name="connsiteX4" fmla="*/ 148 w 243137"/>
                <a:gd name="connsiteY4" fmla="*/ 22006 h 372203"/>
                <a:gd name="connsiteX5" fmla="*/ 20089 w 243137"/>
                <a:gd name="connsiteY5" fmla="*/ 5 h 372203"/>
                <a:gd name="connsiteX6" fmla="*/ 222444 w 243137"/>
                <a:gd name="connsiteY6" fmla="*/ 5 h 372203"/>
                <a:gd name="connsiteX7" fmla="*/ 243121 w 243137"/>
                <a:gd name="connsiteY7" fmla="*/ 21270 h 372203"/>
                <a:gd name="connsiteX8" fmla="*/ 243121 w 243137"/>
                <a:gd name="connsiteY8" fmla="*/ 347393 h 37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37" h="372203">
                  <a:moveTo>
                    <a:pt x="243121" y="347393"/>
                  </a:moveTo>
                  <a:cubicBezTo>
                    <a:pt x="243416" y="364612"/>
                    <a:pt x="239884" y="372559"/>
                    <a:pt x="220163" y="372191"/>
                  </a:cubicBezTo>
                  <a:cubicBezTo>
                    <a:pt x="153644" y="371087"/>
                    <a:pt x="87124" y="371382"/>
                    <a:pt x="20604" y="372044"/>
                  </a:cubicBezTo>
                  <a:cubicBezTo>
                    <a:pt x="4490" y="372191"/>
                    <a:pt x="-73" y="366672"/>
                    <a:pt x="1" y="350925"/>
                  </a:cubicBezTo>
                  <a:cubicBezTo>
                    <a:pt x="590" y="241286"/>
                    <a:pt x="516" y="131646"/>
                    <a:pt x="148" y="22006"/>
                  </a:cubicBezTo>
                  <a:cubicBezTo>
                    <a:pt x="75" y="7290"/>
                    <a:pt x="3091" y="-216"/>
                    <a:pt x="20089" y="5"/>
                  </a:cubicBezTo>
                  <a:cubicBezTo>
                    <a:pt x="87565" y="741"/>
                    <a:pt x="155042" y="741"/>
                    <a:pt x="222444" y="5"/>
                  </a:cubicBezTo>
                  <a:cubicBezTo>
                    <a:pt x="238706" y="-142"/>
                    <a:pt x="243342" y="5818"/>
                    <a:pt x="243121" y="21270"/>
                  </a:cubicBezTo>
                  <a:cubicBezTo>
                    <a:pt x="242386" y="75649"/>
                    <a:pt x="242238" y="293089"/>
                    <a:pt x="243121" y="34739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2523273-A0EE-4BEE-A517-AA89C474027A}"/>
                </a:ext>
              </a:extLst>
            </p:cNvPr>
            <p:cNvSpPr/>
            <p:nvPr/>
          </p:nvSpPr>
          <p:spPr>
            <a:xfrm>
              <a:off x="5625689" y="1589678"/>
              <a:ext cx="243086" cy="372290"/>
            </a:xfrm>
            <a:custGeom>
              <a:avLst/>
              <a:gdLst>
                <a:gd name="connsiteX0" fmla="*/ 37 w 243086"/>
                <a:gd name="connsiteY0" fmla="*/ 27617 h 372290"/>
                <a:gd name="connsiteX1" fmla="*/ 26233 w 243086"/>
                <a:gd name="connsiteY1" fmla="*/ 24 h 372290"/>
                <a:gd name="connsiteX2" fmla="*/ 217550 w 243086"/>
                <a:gd name="connsiteY2" fmla="*/ 97 h 372290"/>
                <a:gd name="connsiteX3" fmla="*/ 243084 w 243086"/>
                <a:gd name="connsiteY3" fmla="*/ 25852 h 372290"/>
                <a:gd name="connsiteX4" fmla="*/ 243084 w 243086"/>
                <a:gd name="connsiteY4" fmla="*/ 349546 h 372290"/>
                <a:gd name="connsiteX5" fmla="*/ 221009 w 243086"/>
                <a:gd name="connsiteY5" fmla="*/ 372284 h 372290"/>
                <a:gd name="connsiteX6" fmla="*/ 24025 w 243086"/>
                <a:gd name="connsiteY6" fmla="*/ 372284 h 372290"/>
                <a:gd name="connsiteX7" fmla="*/ 37 w 243086"/>
                <a:gd name="connsiteY7" fmla="*/ 348443 h 372290"/>
                <a:gd name="connsiteX8" fmla="*/ 37 w 243086"/>
                <a:gd name="connsiteY8" fmla="*/ 27617 h 3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86" h="372290">
                  <a:moveTo>
                    <a:pt x="37" y="27617"/>
                  </a:moveTo>
                  <a:cubicBezTo>
                    <a:pt x="-478" y="7382"/>
                    <a:pt x="4231" y="-491"/>
                    <a:pt x="26233" y="24"/>
                  </a:cubicBezTo>
                  <a:cubicBezTo>
                    <a:pt x="89956" y="1495"/>
                    <a:pt x="153827" y="1201"/>
                    <a:pt x="217550" y="97"/>
                  </a:cubicBezTo>
                  <a:cubicBezTo>
                    <a:pt x="237418" y="-271"/>
                    <a:pt x="243231" y="6278"/>
                    <a:pt x="243084" y="25852"/>
                  </a:cubicBezTo>
                  <a:cubicBezTo>
                    <a:pt x="242274" y="133725"/>
                    <a:pt x="242421" y="241673"/>
                    <a:pt x="243084" y="349546"/>
                  </a:cubicBezTo>
                  <a:cubicBezTo>
                    <a:pt x="243157" y="366470"/>
                    <a:pt x="238522" y="372504"/>
                    <a:pt x="221009" y="372284"/>
                  </a:cubicBezTo>
                  <a:cubicBezTo>
                    <a:pt x="155372" y="371401"/>
                    <a:pt x="89662" y="371401"/>
                    <a:pt x="24025" y="372284"/>
                  </a:cubicBezTo>
                  <a:cubicBezTo>
                    <a:pt x="5776" y="372504"/>
                    <a:pt x="-405" y="367133"/>
                    <a:pt x="37" y="348443"/>
                  </a:cubicBezTo>
                  <a:cubicBezTo>
                    <a:pt x="1214" y="295021"/>
                    <a:pt x="1361" y="81039"/>
                    <a:pt x="37" y="2761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138745-C63C-4763-BE70-03731C9DFAD3}"/>
                </a:ext>
              </a:extLst>
            </p:cNvPr>
            <p:cNvSpPr/>
            <p:nvPr/>
          </p:nvSpPr>
          <p:spPr>
            <a:xfrm>
              <a:off x="5165163" y="591309"/>
              <a:ext cx="242914" cy="366758"/>
            </a:xfrm>
            <a:custGeom>
              <a:avLst/>
              <a:gdLst>
                <a:gd name="connsiteX0" fmla="*/ 242829 w 242914"/>
                <a:gd name="connsiteY0" fmla="*/ 341806 h 366758"/>
                <a:gd name="connsiteX1" fmla="*/ 220239 w 242914"/>
                <a:gd name="connsiteY1" fmla="*/ 366751 h 366758"/>
                <a:gd name="connsiteX2" fmla="*/ 20753 w 242914"/>
                <a:gd name="connsiteY2" fmla="*/ 366603 h 366758"/>
                <a:gd name="connsiteX3" fmla="*/ 76 w 242914"/>
                <a:gd name="connsiteY3" fmla="*/ 345485 h 366758"/>
                <a:gd name="connsiteX4" fmla="*/ 3 w 242914"/>
                <a:gd name="connsiteY4" fmla="*/ 22232 h 366758"/>
                <a:gd name="connsiteX5" fmla="*/ 22666 w 242914"/>
                <a:gd name="connsiteY5" fmla="*/ 83 h 366758"/>
                <a:gd name="connsiteX6" fmla="*/ 219356 w 242914"/>
                <a:gd name="connsiteY6" fmla="*/ 9 h 366758"/>
                <a:gd name="connsiteX7" fmla="*/ 242902 w 242914"/>
                <a:gd name="connsiteY7" fmla="*/ 24218 h 366758"/>
                <a:gd name="connsiteX8" fmla="*/ 242829 w 242914"/>
                <a:gd name="connsiteY8" fmla="*/ 34180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14" h="366758">
                  <a:moveTo>
                    <a:pt x="242829" y="341806"/>
                  </a:moveTo>
                  <a:cubicBezTo>
                    <a:pt x="243123" y="358877"/>
                    <a:pt x="240180" y="367045"/>
                    <a:pt x="220239" y="366751"/>
                  </a:cubicBezTo>
                  <a:cubicBezTo>
                    <a:pt x="153719" y="365573"/>
                    <a:pt x="87199" y="365868"/>
                    <a:pt x="20753" y="366603"/>
                  </a:cubicBezTo>
                  <a:cubicBezTo>
                    <a:pt x="4638" y="366751"/>
                    <a:pt x="-71" y="361232"/>
                    <a:pt x="76" y="345485"/>
                  </a:cubicBezTo>
                  <a:cubicBezTo>
                    <a:pt x="591" y="237758"/>
                    <a:pt x="738" y="129958"/>
                    <a:pt x="3" y="22232"/>
                  </a:cubicBezTo>
                  <a:cubicBezTo>
                    <a:pt x="-144" y="4645"/>
                    <a:pt x="5889" y="-64"/>
                    <a:pt x="22666" y="83"/>
                  </a:cubicBezTo>
                  <a:cubicBezTo>
                    <a:pt x="88229" y="892"/>
                    <a:pt x="153792" y="1040"/>
                    <a:pt x="219356" y="9"/>
                  </a:cubicBezTo>
                  <a:cubicBezTo>
                    <a:pt x="238267" y="-285"/>
                    <a:pt x="243197" y="6264"/>
                    <a:pt x="242902" y="24218"/>
                  </a:cubicBezTo>
                  <a:cubicBezTo>
                    <a:pt x="241872" y="77567"/>
                    <a:pt x="241946" y="289341"/>
                    <a:pt x="242829" y="34180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561570D-8FBE-4D7A-9B52-82EE7282126D}"/>
                </a:ext>
              </a:extLst>
            </p:cNvPr>
            <p:cNvSpPr/>
            <p:nvPr/>
          </p:nvSpPr>
          <p:spPr>
            <a:xfrm>
              <a:off x="5165074" y="1030455"/>
              <a:ext cx="242920" cy="366537"/>
            </a:xfrm>
            <a:custGeom>
              <a:avLst/>
              <a:gdLst>
                <a:gd name="connsiteX0" fmla="*/ 17 w 242920"/>
                <a:gd name="connsiteY0" fmla="*/ 23999 h 366537"/>
                <a:gd name="connsiteX1" fmla="*/ 23711 w 242920"/>
                <a:gd name="connsiteY1" fmla="*/ 10 h 366537"/>
                <a:gd name="connsiteX2" fmla="*/ 220401 w 242920"/>
                <a:gd name="connsiteY2" fmla="*/ 84 h 366537"/>
                <a:gd name="connsiteX3" fmla="*/ 242917 w 242920"/>
                <a:gd name="connsiteY3" fmla="*/ 22380 h 366537"/>
                <a:gd name="connsiteX4" fmla="*/ 242844 w 242920"/>
                <a:gd name="connsiteY4" fmla="*/ 345559 h 366537"/>
                <a:gd name="connsiteX5" fmla="*/ 222093 w 242920"/>
                <a:gd name="connsiteY5" fmla="*/ 366531 h 366537"/>
                <a:gd name="connsiteX6" fmla="*/ 22608 w 242920"/>
                <a:gd name="connsiteY6" fmla="*/ 366531 h 366537"/>
                <a:gd name="connsiteX7" fmla="*/ 17 w 242920"/>
                <a:gd name="connsiteY7" fmla="*/ 344382 h 366537"/>
                <a:gd name="connsiteX8" fmla="*/ 17 w 242920"/>
                <a:gd name="connsiteY8" fmla="*/ 23999 h 3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20" h="366537">
                  <a:moveTo>
                    <a:pt x="17" y="23999"/>
                  </a:moveTo>
                  <a:cubicBezTo>
                    <a:pt x="-350" y="5750"/>
                    <a:pt x="5021" y="-284"/>
                    <a:pt x="23711" y="10"/>
                  </a:cubicBezTo>
                  <a:cubicBezTo>
                    <a:pt x="89274" y="1040"/>
                    <a:pt x="154838" y="893"/>
                    <a:pt x="220401" y="84"/>
                  </a:cubicBezTo>
                  <a:cubicBezTo>
                    <a:pt x="237399" y="-137"/>
                    <a:pt x="243064" y="5014"/>
                    <a:pt x="242917" y="22380"/>
                  </a:cubicBezTo>
                  <a:cubicBezTo>
                    <a:pt x="242255" y="130106"/>
                    <a:pt x="242329" y="237833"/>
                    <a:pt x="242844" y="345559"/>
                  </a:cubicBezTo>
                  <a:cubicBezTo>
                    <a:pt x="242917" y="361380"/>
                    <a:pt x="238061" y="366678"/>
                    <a:pt x="222093" y="366531"/>
                  </a:cubicBezTo>
                  <a:cubicBezTo>
                    <a:pt x="155573" y="365795"/>
                    <a:pt x="89127" y="365721"/>
                    <a:pt x="22608" y="366531"/>
                  </a:cubicBezTo>
                  <a:cubicBezTo>
                    <a:pt x="5684" y="366751"/>
                    <a:pt x="-277" y="361895"/>
                    <a:pt x="17" y="344382"/>
                  </a:cubicBezTo>
                  <a:cubicBezTo>
                    <a:pt x="974" y="290077"/>
                    <a:pt x="1048" y="76464"/>
                    <a:pt x="17" y="239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A2A669D-775B-41DF-8300-F0985DC46FE9}"/>
                </a:ext>
              </a:extLst>
            </p:cNvPr>
            <p:cNvSpPr/>
            <p:nvPr/>
          </p:nvSpPr>
          <p:spPr>
            <a:xfrm>
              <a:off x="4699233" y="2642684"/>
              <a:ext cx="88490" cy="247021"/>
            </a:xfrm>
            <a:custGeom>
              <a:avLst/>
              <a:gdLst>
                <a:gd name="connsiteX0" fmla="*/ 0 w 88490"/>
                <a:gd name="connsiteY0" fmla="*/ 0 h 247021"/>
                <a:gd name="connsiteX1" fmla="*/ 85799 w 88490"/>
                <a:gd name="connsiteY1" fmla="*/ 4930 h 247021"/>
                <a:gd name="connsiteX2" fmla="*/ 88374 w 88490"/>
                <a:gd name="connsiteY2" fmla="*/ 170788 h 247021"/>
                <a:gd name="connsiteX3" fmla="*/ 88374 w 88490"/>
                <a:gd name="connsiteY3" fmla="*/ 190508 h 247021"/>
                <a:gd name="connsiteX4" fmla="*/ 44739 w 88490"/>
                <a:gd name="connsiteY4" fmla="*/ 247020 h 247021"/>
                <a:gd name="connsiteX5" fmla="*/ 589 w 88490"/>
                <a:gd name="connsiteY5" fmla="*/ 191391 h 247021"/>
                <a:gd name="connsiteX6" fmla="*/ 0 w 88490"/>
                <a:gd name="connsiteY6" fmla="*/ 0 h 24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90" h="247021">
                  <a:moveTo>
                    <a:pt x="0" y="0"/>
                  </a:moveTo>
                  <a:cubicBezTo>
                    <a:pt x="28183" y="8388"/>
                    <a:pt x="57175" y="3826"/>
                    <a:pt x="85799" y="4930"/>
                  </a:cubicBezTo>
                  <a:cubicBezTo>
                    <a:pt x="86682" y="60191"/>
                    <a:pt x="87565" y="115526"/>
                    <a:pt x="88374" y="170788"/>
                  </a:cubicBezTo>
                  <a:cubicBezTo>
                    <a:pt x="88448" y="177337"/>
                    <a:pt x="88595" y="183959"/>
                    <a:pt x="88374" y="190508"/>
                  </a:cubicBezTo>
                  <a:cubicBezTo>
                    <a:pt x="87417" y="220383"/>
                    <a:pt x="66961" y="246800"/>
                    <a:pt x="44739" y="247020"/>
                  </a:cubicBezTo>
                  <a:cubicBezTo>
                    <a:pt x="22075" y="247241"/>
                    <a:pt x="883" y="221707"/>
                    <a:pt x="589" y="191391"/>
                  </a:cubicBezTo>
                  <a:cubicBezTo>
                    <a:pt x="-147" y="127520"/>
                    <a:pt x="147" y="63723"/>
                    <a:pt x="0" y="0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5CFDEE8-5D4B-4977-AC47-0A0C3FDE11DA}"/>
                </a:ext>
              </a:extLst>
            </p:cNvPr>
            <p:cNvSpPr/>
            <p:nvPr/>
          </p:nvSpPr>
          <p:spPr>
            <a:xfrm>
              <a:off x="4230358" y="2146289"/>
              <a:ext cx="86027" cy="237325"/>
            </a:xfrm>
            <a:custGeom>
              <a:avLst/>
              <a:gdLst>
                <a:gd name="connsiteX0" fmla="*/ 0 w 86027"/>
                <a:gd name="connsiteY0" fmla="*/ 0 h 237325"/>
                <a:gd name="connsiteX1" fmla="*/ 85431 w 86027"/>
                <a:gd name="connsiteY1" fmla="*/ 441 h 237325"/>
                <a:gd name="connsiteX2" fmla="*/ 86019 w 86027"/>
                <a:gd name="connsiteY2" fmla="*/ 188301 h 237325"/>
                <a:gd name="connsiteX3" fmla="*/ 44665 w 86027"/>
                <a:gd name="connsiteY3" fmla="*/ 237307 h 237325"/>
                <a:gd name="connsiteX4" fmla="*/ 957 w 86027"/>
                <a:gd name="connsiteY4" fmla="*/ 187859 h 237325"/>
                <a:gd name="connsiteX5" fmla="*/ 0 w 86027"/>
                <a:gd name="connsiteY5" fmla="*/ 0 h 2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27" h="237325">
                  <a:moveTo>
                    <a:pt x="0" y="0"/>
                  </a:moveTo>
                  <a:cubicBezTo>
                    <a:pt x="28477" y="147"/>
                    <a:pt x="56954" y="294"/>
                    <a:pt x="85431" y="441"/>
                  </a:cubicBezTo>
                  <a:cubicBezTo>
                    <a:pt x="85651" y="63061"/>
                    <a:pt x="86093" y="125681"/>
                    <a:pt x="86019" y="188301"/>
                  </a:cubicBezTo>
                  <a:cubicBezTo>
                    <a:pt x="86019" y="219132"/>
                    <a:pt x="70714" y="236719"/>
                    <a:pt x="44665" y="237307"/>
                  </a:cubicBezTo>
                  <a:cubicBezTo>
                    <a:pt x="17071" y="237970"/>
                    <a:pt x="1177" y="220383"/>
                    <a:pt x="957" y="187859"/>
                  </a:cubicBezTo>
                  <a:cubicBezTo>
                    <a:pt x="441" y="125240"/>
                    <a:pt x="294" y="62620"/>
                    <a:pt x="0" y="0"/>
                  </a:cubicBezTo>
                  <a:close/>
                </a:path>
              </a:pathLst>
            </a:custGeom>
            <a:solidFill>
              <a:srgbClr val="CB71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2906F08-7007-4E4B-861D-E62C16808B09}"/>
                </a:ext>
              </a:extLst>
            </p:cNvPr>
            <p:cNvSpPr/>
            <p:nvPr/>
          </p:nvSpPr>
          <p:spPr>
            <a:xfrm>
              <a:off x="4312273" y="2098363"/>
              <a:ext cx="1414409" cy="392380"/>
            </a:xfrm>
            <a:custGeom>
              <a:avLst/>
              <a:gdLst>
                <a:gd name="connsiteX0" fmla="*/ 1344431 w 1414409"/>
                <a:gd name="connsiteY0" fmla="*/ 268235 h 392380"/>
                <a:gd name="connsiteX1" fmla="*/ 668418 w 1414409"/>
                <a:gd name="connsiteY1" fmla="*/ 2451 h 392380"/>
                <a:gd name="connsiteX2" fmla="*/ 133244 w 1414409"/>
                <a:gd name="connsiteY2" fmla="*/ 201422 h 392380"/>
                <a:gd name="connsiteX3" fmla="*/ 6606 w 1414409"/>
                <a:gd name="connsiteY3" fmla="*/ 358964 h 392380"/>
                <a:gd name="connsiteX4" fmla="*/ 9623 w 1414409"/>
                <a:gd name="connsiteY4" fmla="*/ 386558 h 392380"/>
                <a:gd name="connsiteX5" fmla="*/ 37585 w 1414409"/>
                <a:gd name="connsiteY5" fmla="*/ 375521 h 392380"/>
                <a:gd name="connsiteX6" fmla="*/ 193730 w 1414409"/>
                <a:gd name="connsiteY6" fmla="*/ 201054 h 392380"/>
                <a:gd name="connsiteX7" fmla="*/ 709478 w 1414409"/>
                <a:gd name="connsiteY7" fmla="*/ 42922 h 392380"/>
                <a:gd name="connsiteX8" fmla="*/ 1367757 w 1414409"/>
                <a:gd name="connsiteY8" fmla="*/ 370296 h 392380"/>
                <a:gd name="connsiteX9" fmla="*/ 1414409 w 1414409"/>
                <a:gd name="connsiteY9" fmla="*/ 385896 h 392380"/>
                <a:gd name="connsiteX10" fmla="*/ 1344431 w 1414409"/>
                <a:gd name="connsiteY10" fmla="*/ 268235 h 39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409" h="392380">
                  <a:moveTo>
                    <a:pt x="1344431" y="268235"/>
                  </a:moveTo>
                  <a:cubicBezTo>
                    <a:pt x="1248037" y="167499"/>
                    <a:pt x="1108228" y="-23818"/>
                    <a:pt x="668418" y="2451"/>
                  </a:cubicBezTo>
                  <a:cubicBezTo>
                    <a:pt x="284090" y="27617"/>
                    <a:pt x="153259" y="183762"/>
                    <a:pt x="133244" y="201422"/>
                  </a:cubicBezTo>
                  <a:cubicBezTo>
                    <a:pt x="81809" y="246970"/>
                    <a:pt x="39719" y="299141"/>
                    <a:pt x="6606" y="358964"/>
                  </a:cubicBezTo>
                  <a:cubicBezTo>
                    <a:pt x="1161" y="368751"/>
                    <a:pt x="-6345" y="377802"/>
                    <a:pt x="9623" y="386558"/>
                  </a:cubicBezTo>
                  <a:cubicBezTo>
                    <a:pt x="25076" y="395020"/>
                    <a:pt x="30594" y="387588"/>
                    <a:pt x="37585" y="375521"/>
                  </a:cubicBezTo>
                  <a:cubicBezTo>
                    <a:pt x="77762" y="306867"/>
                    <a:pt x="128461" y="247338"/>
                    <a:pt x="193730" y="201054"/>
                  </a:cubicBezTo>
                  <a:cubicBezTo>
                    <a:pt x="320735" y="123276"/>
                    <a:pt x="409035" y="57050"/>
                    <a:pt x="709478" y="42922"/>
                  </a:cubicBezTo>
                  <a:cubicBezTo>
                    <a:pt x="1107713" y="24158"/>
                    <a:pt x="1312864" y="269634"/>
                    <a:pt x="1367757" y="370296"/>
                  </a:cubicBezTo>
                  <a:cubicBezTo>
                    <a:pt x="1380782" y="394211"/>
                    <a:pt x="1393144" y="397522"/>
                    <a:pt x="1414409" y="385896"/>
                  </a:cubicBezTo>
                  <a:cubicBezTo>
                    <a:pt x="1398663" y="342187"/>
                    <a:pt x="1370701" y="305690"/>
                    <a:pt x="1344431" y="268235"/>
                  </a:cubicBezTo>
                  <a:close/>
                </a:path>
              </a:pathLst>
            </a:custGeom>
            <a:solidFill>
              <a:srgbClr val="8DC53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3EA7A26-370F-437E-8C69-A086EB11EA55}"/>
                </a:ext>
              </a:extLst>
            </p:cNvPr>
            <p:cNvSpPr/>
            <p:nvPr/>
          </p:nvSpPr>
          <p:spPr>
            <a:xfrm>
              <a:off x="6178486" y="3018770"/>
              <a:ext cx="504784" cy="332118"/>
            </a:xfrm>
            <a:custGeom>
              <a:avLst/>
              <a:gdLst>
                <a:gd name="connsiteX0" fmla="*/ 0 w 504784"/>
                <a:gd name="connsiteY0" fmla="*/ 216630 h 332118"/>
                <a:gd name="connsiteX1" fmla="*/ 36571 w 504784"/>
                <a:gd name="connsiteY1" fmla="*/ 250626 h 332118"/>
                <a:gd name="connsiteX2" fmla="*/ 153716 w 504784"/>
                <a:gd name="connsiteY2" fmla="*/ 246285 h 332118"/>
                <a:gd name="connsiteX3" fmla="*/ 281826 w 504784"/>
                <a:gd name="connsiteY3" fmla="*/ 25828 h 332118"/>
                <a:gd name="connsiteX4" fmla="*/ 288227 w 504784"/>
                <a:gd name="connsiteY4" fmla="*/ 7285 h 332118"/>
                <a:gd name="connsiteX5" fmla="*/ 293893 w 504784"/>
                <a:gd name="connsiteY5" fmla="*/ 0 h 332118"/>
                <a:gd name="connsiteX6" fmla="*/ 346138 w 504784"/>
                <a:gd name="connsiteY6" fmla="*/ 81678 h 332118"/>
                <a:gd name="connsiteX7" fmla="*/ 492128 w 504784"/>
                <a:gd name="connsiteY7" fmla="*/ 81604 h 332118"/>
                <a:gd name="connsiteX8" fmla="*/ 504784 w 504784"/>
                <a:gd name="connsiteY8" fmla="*/ 72333 h 332118"/>
                <a:gd name="connsiteX9" fmla="*/ 425240 w 504784"/>
                <a:gd name="connsiteY9" fmla="*/ 178661 h 332118"/>
                <a:gd name="connsiteX10" fmla="*/ 323695 w 504784"/>
                <a:gd name="connsiteY10" fmla="*/ 135615 h 332118"/>
                <a:gd name="connsiteX11" fmla="*/ 306991 w 504784"/>
                <a:gd name="connsiteY11" fmla="*/ 122075 h 332118"/>
                <a:gd name="connsiteX12" fmla="*/ 294041 w 504784"/>
                <a:gd name="connsiteY12" fmla="*/ 142164 h 332118"/>
                <a:gd name="connsiteX13" fmla="*/ 193378 w 504784"/>
                <a:gd name="connsiteY13" fmla="*/ 307948 h 332118"/>
                <a:gd name="connsiteX14" fmla="*/ 59971 w 504784"/>
                <a:gd name="connsiteY14" fmla="*/ 302208 h 332118"/>
                <a:gd name="connsiteX15" fmla="*/ 0 w 504784"/>
                <a:gd name="connsiteY15" fmla="*/ 216630 h 3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4784" h="332118">
                  <a:moveTo>
                    <a:pt x="0" y="216630"/>
                  </a:moveTo>
                  <a:cubicBezTo>
                    <a:pt x="12215" y="227962"/>
                    <a:pt x="24503" y="239147"/>
                    <a:pt x="36571" y="250626"/>
                  </a:cubicBezTo>
                  <a:cubicBezTo>
                    <a:pt x="67035" y="279324"/>
                    <a:pt x="122885" y="274909"/>
                    <a:pt x="153716" y="246285"/>
                  </a:cubicBezTo>
                  <a:cubicBezTo>
                    <a:pt x="219132" y="185504"/>
                    <a:pt x="250700" y="106034"/>
                    <a:pt x="281826" y="25828"/>
                  </a:cubicBezTo>
                  <a:cubicBezTo>
                    <a:pt x="284180" y="19720"/>
                    <a:pt x="285946" y="13392"/>
                    <a:pt x="288227" y="7285"/>
                  </a:cubicBezTo>
                  <a:cubicBezTo>
                    <a:pt x="288816" y="5666"/>
                    <a:pt x="290361" y="4488"/>
                    <a:pt x="293893" y="0"/>
                  </a:cubicBezTo>
                  <a:cubicBezTo>
                    <a:pt x="311995" y="27668"/>
                    <a:pt x="328183" y="55556"/>
                    <a:pt x="346138" y="81678"/>
                  </a:cubicBezTo>
                  <a:cubicBezTo>
                    <a:pt x="377484" y="127447"/>
                    <a:pt x="456955" y="133334"/>
                    <a:pt x="492128" y="81604"/>
                  </a:cubicBezTo>
                  <a:cubicBezTo>
                    <a:pt x="495145" y="77189"/>
                    <a:pt x="497941" y="71891"/>
                    <a:pt x="504784" y="72333"/>
                  </a:cubicBezTo>
                  <a:cubicBezTo>
                    <a:pt x="502945" y="108904"/>
                    <a:pt x="458058" y="168875"/>
                    <a:pt x="425240" y="178661"/>
                  </a:cubicBezTo>
                  <a:cubicBezTo>
                    <a:pt x="390582" y="189037"/>
                    <a:pt x="353349" y="173142"/>
                    <a:pt x="323695" y="135615"/>
                  </a:cubicBezTo>
                  <a:cubicBezTo>
                    <a:pt x="319132" y="129875"/>
                    <a:pt x="314276" y="120898"/>
                    <a:pt x="306991" y="122075"/>
                  </a:cubicBezTo>
                  <a:cubicBezTo>
                    <a:pt x="297941" y="123547"/>
                    <a:pt x="296616" y="134290"/>
                    <a:pt x="294041" y="142164"/>
                  </a:cubicBezTo>
                  <a:cubicBezTo>
                    <a:pt x="273584" y="205372"/>
                    <a:pt x="239809" y="260854"/>
                    <a:pt x="193378" y="307948"/>
                  </a:cubicBezTo>
                  <a:cubicBezTo>
                    <a:pt x="157690" y="344077"/>
                    <a:pt x="97572" y="337676"/>
                    <a:pt x="59971" y="302208"/>
                  </a:cubicBezTo>
                  <a:cubicBezTo>
                    <a:pt x="33775" y="277558"/>
                    <a:pt x="11994" y="251436"/>
                    <a:pt x="0" y="216630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DFB3847-9505-4391-9FEF-71454E14E01A}"/>
                </a:ext>
              </a:extLst>
            </p:cNvPr>
            <p:cNvSpPr/>
            <p:nvPr/>
          </p:nvSpPr>
          <p:spPr>
            <a:xfrm>
              <a:off x="6898445" y="4384872"/>
              <a:ext cx="378424" cy="114837"/>
            </a:xfrm>
            <a:custGeom>
              <a:avLst/>
              <a:gdLst>
                <a:gd name="connsiteX0" fmla="*/ 378425 w 378424"/>
                <a:gd name="connsiteY0" fmla="*/ 75330 h 114837"/>
                <a:gd name="connsiteX1" fmla="*/ 348329 w 378424"/>
                <a:gd name="connsiteY1" fmla="*/ 98214 h 114837"/>
                <a:gd name="connsiteX2" fmla="*/ 193068 w 378424"/>
                <a:gd name="connsiteY2" fmla="*/ 86441 h 114837"/>
                <a:gd name="connsiteX3" fmla="*/ 172317 w 378424"/>
                <a:gd name="connsiteY3" fmla="*/ 89605 h 114837"/>
                <a:gd name="connsiteX4" fmla="*/ 15069 w 378424"/>
                <a:gd name="connsiteY4" fmla="*/ 96522 h 114837"/>
                <a:gd name="connsiteX5" fmla="*/ 720 w 378424"/>
                <a:gd name="connsiteY5" fmla="*/ 78935 h 114837"/>
                <a:gd name="connsiteX6" fmla="*/ 20882 w 378424"/>
                <a:gd name="connsiteY6" fmla="*/ 75403 h 114837"/>
                <a:gd name="connsiteX7" fmla="*/ 167681 w 378424"/>
                <a:gd name="connsiteY7" fmla="*/ 12710 h 114837"/>
                <a:gd name="connsiteX8" fmla="*/ 203002 w 378424"/>
                <a:gd name="connsiteY8" fmla="*/ 13593 h 114837"/>
                <a:gd name="connsiteX9" fmla="*/ 344135 w 378424"/>
                <a:gd name="connsiteY9" fmla="*/ 75182 h 114837"/>
                <a:gd name="connsiteX10" fmla="*/ 378425 w 378424"/>
                <a:gd name="connsiteY10" fmla="*/ 75330 h 11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24" h="114837">
                  <a:moveTo>
                    <a:pt x="378425" y="75330"/>
                  </a:moveTo>
                  <a:cubicBezTo>
                    <a:pt x="374231" y="92033"/>
                    <a:pt x="359955" y="94609"/>
                    <a:pt x="348329" y="98214"/>
                  </a:cubicBezTo>
                  <a:cubicBezTo>
                    <a:pt x="295202" y="114770"/>
                    <a:pt x="242074" y="121025"/>
                    <a:pt x="193068" y="86441"/>
                  </a:cubicBezTo>
                  <a:cubicBezTo>
                    <a:pt x="182692" y="79083"/>
                    <a:pt x="179675" y="85558"/>
                    <a:pt x="172317" y="89605"/>
                  </a:cubicBezTo>
                  <a:cubicBezTo>
                    <a:pt x="121250" y="117935"/>
                    <a:pt x="68858" y="125367"/>
                    <a:pt x="15069" y="96522"/>
                  </a:cubicBezTo>
                  <a:cubicBezTo>
                    <a:pt x="7857" y="92622"/>
                    <a:pt x="-2886" y="88869"/>
                    <a:pt x="720" y="78935"/>
                  </a:cubicBezTo>
                  <a:cubicBezTo>
                    <a:pt x="3516" y="70988"/>
                    <a:pt x="13965" y="75992"/>
                    <a:pt x="20882" y="75403"/>
                  </a:cubicBezTo>
                  <a:cubicBezTo>
                    <a:pt x="76658" y="70473"/>
                    <a:pt x="130080" y="60171"/>
                    <a:pt x="167681" y="12710"/>
                  </a:cubicBezTo>
                  <a:cubicBezTo>
                    <a:pt x="179896" y="-2669"/>
                    <a:pt x="188285" y="-6054"/>
                    <a:pt x="203002" y="13593"/>
                  </a:cubicBezTo>
                  <a:cubicBezTo>
                    <a:pt x="237733" y="59877"/>
                    <a:pt x="289978" y="71062"/>
                    <a:pt x="344135" y="75182"/>
                  </a:cubicBezTo>
                  <a:cubicBezTo>
                    <a:pt x="355320" y="76065"/>
                    <a:pt x="366578" y="75330"/>
                    <a:pt x="378425" y="75330"/>
                  </a:cubicBezTo>
                  <a:close/>
                </a:path>
              </a:pathLst>
            </a:custGeom>
            <a:solidFill>
              <a:srgbClr val="4A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F9CD440-6E53-4159-BA9A-C400002886CF}"/>
                </a:ext>
              </a:extLst>
            </p:cNvPr>
            <p:cNvSpPr/>
            <p:nvPr/>
          </p:nvSpPr>
          <p:spPr>
            <a:xfrm>
              <a:off x="6217191" y="4538819"/>
              <a:ext cx="374173" cy="89650"/>
            </a:xfrm>
            <a:custGeom>
              <a:avLst/>
              <a:gdLst>
                <a:gd name="connsiteX0" fmla="*/ 0 w 374173"/>
                <a:gd name="connsiteY0" fmla="*/ 58763 h 89650"/>
                <a:gd name="connsiteX1" fmla="*/ 153054 w 374173"/>
                <a:gd name="connsiteY1" fmla="*/ 5857 h 89650"/>
                <a:gd name="connsiteX2" fmla="*/ 215012 w 374173"/>
                <a:gd name="connsiteY2" fmla="*/ 7549 h 89650"/>
                <a:gd name="connsiteX3" fmla="*/ 374173 w 374173"/>
                <a:gd name="connsiteY3" fmla="*/ 58101 h 89650"/>
                <a:gd name="connsiteX4" fmla="*/ 308904 w 374173"/>
                <a:gd name="connsiteY4" fmla="*/ 84002 h 89650"/>
                <a:gd name="connsiteX5" fmla="*/ 197204 w 374173"/>
                <a:gd name="connsiteY5" fmla="*/ 67226 h 89650"/>
                <a:gd name="connsiteX6" fmla="*/ 163356 w 374173"/>
                <a:gd name="connsiteY6" fmla="*/ 71052 h 89650"/>
                <a:gd name="connsiteX7" fmla="*/ 0 w 374173"/>
                <a:gd name="connsiteY7" fmla="*/ 58763 h 8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173" h="89650">
                  <a:moveTo>
                    <a:pt x="0" y="58763"/>
                  </a:moveTo>
                  <a:cubicBezTo>
                    <a:pt x="58867" y="62369"/>
                    <a:pt x="106843" y="36688"/>
                    <a:pt x="153054" y="5857"/>
                  </a:cubicBezTo>
                  <a:cubicBezTo>
                    <a:pt x="166152" y="-2900"/>
                    <a:pt x="202061" y="-1428"/>
                    <a:pt x="215012" y="7549"/>
                  </a:cubicBezTo>
                  <a:cubicBezTo>
                    <a:pt x="262620" y="40441"/>
                    <a:pt x="313467" y="63620"/>
                    <a:pt x="374173" y="58101"/>
                  </a:cubicBezTo>
                  <a:cubicBezTo>
                    <a:pt x="354968" y="75025"/>
                    <a:pt x="332157" y="82457"/>
                    <a:pt x="308904" y="84002"/>
                  </a:cubicBezTo>
                  <a:cubicBezTo>
                    <a:pt x="270788" y="86578"/>
                    <a:pt x="231715" y="89742"/>
                    <a:pt x="197204" y="67226"/>
                  </a:cubicBezTo>
                  <a:cubicBezTo>
                    <a:pt x="184254" y="58763"/>
                    <a:pt x="174467" y="66416"/>
                    <a:pt x="163356" y="71052"/>
                  </a:cubicBezTo>
                  <a:cubicBezTo>
                    <a:pt x="107359" y="94525"/>
                    <a:pt x="52244" y="101148"/>
                    <a:pt x="0" y="58763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20A02C4-44F2-4419-9F41-38C0CF20025F}"/>
                </a:ext>
              </a:extLst>
            </p:cNvPr>
            <p:cNvSpPr/>
            <p:nvPr/>
          </p:nvSpPr>
          <p:spPr>
            <a:xfrm>
              <a:off x="4502951" y="1397501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1 h 1265639"/>
                <a:gd name="connsiteX2" fmla="*/ 240579 w 475010"/>
                <a:gd name="connsiteY2" fmla="*/ 1265640 h 1265639"/>
                <a:gd name="connsiteX3" fmla="*/ 63979 w 475010"/>
                <a:gd name="connsiteY3" fmla="*/ 1111114 h 1265639"/>
                <a:gd name="connsiteX4" fmla="*/ 5112 w 475010"/>
                <a:gd name="connsiteY4" fmla="*/ 625462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1"/>
                  </a:cubicBezTo>
                  <a:cubicBezTo>
                    <a:pt x="381492" y="1215235"/>
                    <a:pt x="290543" y="1265640"/>
                    <a:pt x="240579" y="1265640"/>
                  </a:cubicBezTo>
                  <a:cubicBezTo>
                    <a:pt x="193339" y="1265640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2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2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562F131-E587-4489-9407-6BB868566806}"/>
                </a:ext>
              </a:extLst>
            </p:cNvPr>
            <p:cNvSpPr/>
            <p:nvPr/>
          </p:nvSpPr>
          <p:spPr>
            <a:xfrm>
              <a:off x="4034812" y="892570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0 h 1265639"/>
                <a:gd name="connsiteX2" fmla="*/ 240579 w 475010"/>
                <a:gd name="connsiteY2" fmla="*/ 1265639 h 1265639"/>
                <a:gd name="connsiteX3" fmla="*/ 63979 w 475010"/>
                <a:gd name="connsiteY3" fmla="*/ 1111114 h 1265639"/>
                <a:gd name="connsiteX4" fmla="*/ 5112 w 475010"/>
                <a:gd name="connsiteY4" fmla="*/ 625461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0"/>
                  </a:cubicBezTo>
                  <a:cubicBezTo>
                    <a:pt x="381492" y="1215235"/>
                    <a:pt x="290543" y="1265639"/>
                    <a:pt x="240579" y="1265639"/>
                  </a:cubicBezTo>
                  <a:cubicBezTo>
                    <a:pt x="193339" y="1265639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1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1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3861A1C-2D84-4D23-A3D1-173659A98CE9}"/>
                </a:ext>
              </a:extLst>
            </p:cNvPr>
            <p:cNvSpPr/>
            <p:nvPr/>
          </p:nvSpPr>
          <p:spPr>
            <a:xfrm>
              <a:off x="3477891" y="1802211"/>
              <a:ext cx="654894" cy="713761"/>
            </a:xfrm>
            <a:custGeom>
              <a:avLst/>
              <a:gdLst>
                <a:gd name="connsiteX0" fmla="*/ 439663 w 654894"/>
                <a:gd name="connsiteY0" fmla="*/ 713762 h 713761"/>
                <a:gd name="connsiteX1" fmla="*/ 215232 w 654894"/>
                <a:gd name="connsiteY1" fmla="*/ 713762 h 713761"/>
                <a:gd name="connsiteX2" fmla="*/ 0 w 654894"/>
                <a:gd name="connsiteY2" fmla="*/ 498530 h 713761"/>
                <a:gd name="connsiteX3" fmla="*/ 0 w 654894"/>
                <a:gd name="connsiteY3" fmla="*/ 215232 h 713761"/>
                <a:gd name="connsiteX4" fmla="*/ 215232 w 654894"/>
                <a:gd name="connsiteY4" fmla="*/ 0 h 713761"/>
                <a:gd name="connsiteX5" fmla="*/ 439663 w 654894"/>
                <a:gd name="connsiteY5" fmla="*/ 0 h 713761"/>
                <a:gd name="connsiteX6" fmla="*/ 654895 w 654894"/>
                <a:gd name="connsiteY6" fmla="*/ 215232 h 713761"/>
                <a:gd name="connsiteX7" fmla="*/ 654895 w 654894"/>
                <a:gd name="connsiteY7" fmla="*/ 498530 h 713761"/>
                <a:gd name="connsiteX8" fmla="*/ 439663 w 654894"/>
                <a:gd name="connsiteY8" fmla="*/ 713762 h 7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894" h="713761">
                  <a:moveTo>
                    <a:pt x="439663" y="713762"/>
                  </a:moveTo>
                  <a:lnTo>
                    <a:pt x="215232" y="713762"/>
                  </a:lnTo>
                  <a:cubicBezTo>
                    <a:pt x="96836" y="713762"/>
                    <a:pt x="0" y="616926"/>
                    <a:pt x="0" y="4985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439663" y="0"/>
                  </a:lnTo>
                  <a:cubicBezTo>
                    <a:pt x="558059" y="0"/>
                    <a:pt x="654895" y="96836"/>
                    <a:pt x="654895" y="215232"/>
                  </a:cubicBezTo>
                  <a:lnTo>
                    <a:pt x="654895" y="498530"/>
                  </a:lnTo>
                  <a:cubicBezTo>
                    <a:pt x="654895" y="616926"/>
                    <a:pt x="558059" y="713762"/>
                    <a:pt x="439663" y="7137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75ADE46-1FEF-492C-9950-5F961FB36812}"/>
                </a:ext>
              </a:extLst>
            </p:cNvPr>
            <p:cNvSpPr/>
            <p:nvPr/>
          </p:nvSpPr>
          <p:spPr>
            <a:xfrm>
              <a:off x="3536170" y="2203350"/>
              <a:ext cx="299338" cy="174433"/>
            </a:xfrm>
            <a:custGeom>
              <a:avLst/>
              <a:gdLst>
                <a:gd name="connsiteX0" fmla="*/ 0 w 299338"/>
                <a:gd name="connsiteY0" fmla="*/ 44926 h 174433"/>
                <a:gd name="connsiteX1" fmla="*/ 134732 w 299338"/>
                <a:gd name="connsiteY1" fmla="*/ 32343 h 174433"/>
                <a:gd name="connsiteX2" fmla="*/ 164165 w 299338"/>
                <a:gd name="connsiteY2" fmla="*/ 50371 h 174433"/>
                <a:gd name="connsiteX3" fmla="*/ 299338 w 299338"/>
                <a:gd name="connsiteY3" fmla="*/ 174433 h 174433"/>
                <a:gd name="connsiteX4" fmla="*/ 123547 w 299338"/>
                <a:gd name="connsiteY4" fmla="*/ 152726 h 174433"/>
                <a:gd name="connsiteX5" fmla="*/ 86461 w 299338"/>
                <a:gd name="connsiteY5" fmla="*/ 70018 h 174433"/>
                <a:gd name="connsiteX6" fmla="*/ 0 w 299338"/>
                <a:gd name="connsiteY6" fmla="*/ 44926 h 17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338" h="174433">
                  <a:moveTo>
                    <a:pt x="0" y="44926"/>
                  </a:moveTo>
                  <a:cubicBezTo>
                    <a:pt x="34290" y="-10556"/>
                    <a:pt x="97498" y="-14530"/>
                    <a:pt x="134732" y="32343"/>
                  </a:cubicBezTo>
                  <a:cubicBezTo>
                    <a:pt x="142090" y="41688"/>
                    <a:pt x="149375" y="52063"/>
                    <a:pt x="164165" y="50371"/>
                  </a:cubicBezTo>
                  <a:cubicBezTo>
                    <a:pt x="247388" y="41173"/>
                    <a:pt x="290435" y="92093"/>
                    <a:pt x="299338" y="174433"/>
                  </a:cubicBezTo>
                  <a:cubicBezTo>
                    <a:pt x="246800" y="115419"/>
                    <a:pt x="192716" y="80099"/>
                    <a:pt x="123547" y="152726"/>
                  </a:cubicBezTo>
                  <a:cubicBezTo>
                    <a:pt x="121781" y="116817"/>
                    <a:pt x="106623" y="90916"/>
                    <a:pt x="86461" y="70018"/>
                  </a:cubicBezTo>
                  <a:cubicBezTo>
                    <a:pt x="64827" y="47722"/>
                    <a:pt x="34437" y="42203"/>
                    <a:pt x="0" y="44926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2A62CAF-903B-42EE-8FDC-AF2648AD8CDC}"/>
                </a:ext>
              </a:extLst>
            </p:cNvPr>
            <p:cNvSpPr/>
            <p:nvPr/>
          </p:nvSpPr>
          <p:spPr>
            <a:xfrm>
              <a:off x="3737986" y="1971073"/>
              <a:ext cx="291415" cy="178379"/>
            </a:xfrm>
            <a:custGeom>
              <a:avLst/>
              <a:gdLst>
                <a:gd name="connsiteX0" fmla="*/ 24 w 291415"/>
                <a:gd name="connsiteY0" fmla="*/ 178379 h 178379"/>
                <a:gd name="connsiteX1" fmla="*/ 99951 w 291415"/>
                <a:gd name="connsiteY1" fmla="*/ 63589 h 178379"/>
                <a:gd name="connsiteX2" fmla="*/ 131297 w 291415"/>
                <a:gd name="connsiteY2" fmla="*/ 44016 h 178379"/>
                <a:gd name="connsiteX3" fmla="*/ 291416 w 291415"/>
                <a:gd name="connsiteY3" fmla="*/ 31433 h 178379"/>
                <a:gd name="connsiteX4" fmla="*/ 154256 w 291415"/>
                <a:gd name="connsiteY4" fmla="*/ 156304 h 178379"/>
                <a:gd name="connsiteX5" fmla="*/ 73608 w 291415"/>
                <a:gd name="connsiteY5" fmla="*/ 130108 h 178379"/>
                <a:gd name="connsiteX6" fmla="*/ 24 w 291415"/>
                <a:gd name="connsiteY6" fmla="*/ 178379 h 17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15" h="178379">
                  <a:moveTo>
                    <a:pt x="24" y="178379"/>
                  </a:moveTo>
                  <a:cubicBezTo>
                    <a:pt x="-932" y="117011"/>
                    <a:pt x="26441" y="58217"/>
                    <a:pt x="99951" y="63589"/>
                  </a:cubicBezTo>
                  <a:cubicBezTo>
                    <a:pt x="116066" y="64766"/>
                    <a:pt x="124454" y="54906"/>
                    <a:pt x="131297" y="44016"/>
                  </a:cubicBezTo>
                  <a:cubicBezTo>
                    <a:pt x="160510" y="-2563"/>
                    <a:pt x="239760" y="-20297"/>
                    <a:pt x="291416" y="31433"/>
                  </a:cubicBezTo>
                  <a:cubicBezTo>
                    <a:pt x="180672" y="49240"/>
                    <a:pt x="174197" y="68298"/>
                    <a:pt x="154256" y="156304"/>
                  </a:cubicBezTo>
                  <a:cubicBezTo>
                    <a:pt x="132254" y="130182"/>
                    <a:pt x="103630" y="128269"/>
                    <a:pt x="73608" y="130108"/>
                  </a:cubicBezTo>
                  <a:cubicBezTo>
                    <a:pt x="41084" y="132095"/>
                    <a:pt x="26220" y="160499"/>
                    <a:pt x="24" y="178379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0882A5A-6E6B-44A0-9B19-9AF8B6F3BA37}"/>
                </a:ext>
              </a:extLst>
            </p:cNvPr>
            <p:cNvSpPr/>
            <p:nvPr/>
          </p:nvSpPr>
          <p:spPr>
            <a:xfrm>
              <a:off x="6237280" y="1684477"/>
              <a:ext cx="610744" cy="684328"/>
            </a:xfrm>
            <a:custGeom>
              <a:avLst/>
              <a:gdLst>
                <a:gd name="connsiteX0" fmla="*/ 395512 w 610744"/>
                <a:gd name="connsiteY0" fmla="*/ 684328 h 684328"/>
                <a:gd name="connsiteX1" fmla="*/ 215232 w 610744"/>
                <a:gd name="connsiteY1" fmla="*/ 684328 h 684328"/>
                <a:gd name="connsiteX2" fmla="*/ 0 w 610744"/>
                <a:gd name="connsiteY2" fmla="*/ 469096 h 684328"/>
                <a:gd name="connsiteX3" fmla="*/ 0 w 610744"/>
                <a:gd name="connsiteY3" fmla="*/ 215232 h 684328"/>
                <a:gd name="connsiteX4" fmla="*/ 215232 w 610744"/>
                <a:gd name="connsiteY4" fmla="*/ 0 h 684328"/>
                <a:gd name="connsiteX5" fmla="*/ 395512 w 610744"/>
                <a:gd name="connsiteY5" fmla="*/ 0 h 684328"/>
                <a:gd name="connsiteX6" fmla="*/ 610745 w 610744"/>
                <a:gd name="connsiteY6" fmla="*/ 215232 h 684328"/>
                <a:gd name="connsiteX7" fmla="*/ 610745 w 610744"/>
                <a:gd name="connsiteY7" fmla="*/ 469096 h 684328"/>
                <a:gd name="connsiteX8" fmla="*/ 395512 w 610744"/>
                <a:gd name="connsiteY8" fmla="*/ 684328 h 68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744" h="684328">
                  <a:moveTo>
                    <a:pt x="395512" y="684328"/>
                  </a:moveTo>
                  <a:lnTo>
                    <a:pt x="215232" y="684328"/>
                  </a:lnTo>
                  <a:cubicBezTo>
                    <a:pt x="96836" y="684328"/>
                    <a:pt x="0" y="587492"/>
                    <a:pt x="0" y="469096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395512" y="0"/>
                  </a:lnTo>
                  <a:cubicBezTo>
                    <a:pt x="513908" y="0"/>
                    <a:pt x="610745" y="96836"/>
                    <a:pt x="610745" y="215232"/>
                  </a:cubicBezTo>
                  <a:lnTo>
                    <a:pt x="610745" y="469096"/>
                  </a:lnTo>
                  <a:cubicBezTo>
                    <a:pt x="610745" y="587492"/>
                    <a:pt x="513908" y="684328"/>
                    <a:pt x="395512" y="684328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186C52E-9569-45BD-A7E0-368B0202D5F3}"/>
                </a:ext>
              </a:extLst>
            </p:cNvPr>
            <p:cNvSpPr/>
            <p:nvPr/>
          </p:nvSpPr>
          <p:spPr>
            <a:xfrm>
              <a:off x="6487391" y="1858723"/>
              <a:ext cx="269596" cy="163650"/>
            </a:xfrm>
            <a:custGeom>
              <a:avLst/>
              <a:gdLst>
                <a:gd name="connsiteX0" fmla="*/ 269537 w 269596"/>
                <a:gd name="connsiteY0" fmla="*/ 163650 h 163650"/>
                <a:gd name="connsiteX1" fmla="*/ 124430 w 269596"/>
                <a:gd name="connsiteY1" fmla="*/ 127521 h 163650"/>
                <a:gd name="connsiteX2" fmla="*/ 103826 w 269596"/>
                <a:gd name="connsiteY2" fmla="*/ 119279 h 163650"/>
                <a:gd name="connsiteX3" fmla="*/ 0 w 269596"/>
                <a:gd name="connsiteY3" fmla="*/ 32598 h 163650"/>
                <a:gd name="connsiteX4" fmla="*/ 122370 w 269596"/>
                <a:gd name="connsiteY4" fmla="*/ 31347 h 163650"/>
                <a:gd name="connsiteX5" fmla="*/ 169758 w 269596"/>
                <a:gd name="connsiteY5" fmla="*/ 50552 h 163650"/>
                <a:gd name="connsiteX6" fmla="*/ 269537 w 269596"/>
                <a:gd name="connsiteY6" fmla="*/ 163650 h 1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96" h="163650">
                  <a:moveTo>
                    <a:pt x="269537" y="163650"/>
                  </a:moveTo>
                  <a:cubicBezTo>
                    <a:pt x="225681" y="104268"/>
                    <a:pt x="181973" y="93672"/>
                    <a:pt x="124430" y="127521"/>
                  </a:cubicBezTo>
                  <a:cubicBezTo>
                    <a:pt x="110964" y="135468"/>
                    <a:pt x="106034" y="131862"/>
                    <a:pt x="103826" y="119279"/>
                  </a:cubicBezTo>
                  <a:cubicBezTo>
                    <a:pt x="93598" y="60707"/>
                    <a:pt x="46873" y="46652"/>
                    <a:pt x="0" y="32598"/>
                  </a:cubicBezTo>
                  <a:cubicBezTo>
                    <a:pt x="28035" y="-9198"/>
                    <a:pt x="89625" y="-12067"/>
                    <a:pt x="122370" y="31347"/>
                  </a:cubicBezTo>
                  <a:cubicBezTo>
                    <a:pt x="136645" y="50332"/>
                    <a:pt x="151067" y="51362"/>
                    <a:pt x="169758" y="50552"/>
                  </a:cubicBezTo>
                  <a:cubicBezTo>
                    <a:pt x="223400" y="48198"/>
                    <a:pt x="271524" y="90067"/>
                    <a:pt x="269537" y="163650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7F1A6D6-AAE0-4A94-91C7-E9F449A8CAD5}"/>
                </a:ext>
              </a:extLst>
            </p:cNvPr>
            <p:cNvSpPr/>
            <p:nvPr/>
          </p:nvSpPr>
          <p:spPr>
            <a:xfrm>
              <a:off x="7031984" y="3031059"/>
              <a:ext cx="868361" cy="1155263"/>
            </a:xfrm>
            <a:custGeom>
              <a:avLst/>
              <a:gdLst>
                <a:gd name="connsiteX0" fmla="*/ 839296 w 868361"/>
                <a:gd name="connsiteY0" fmla="*/ 1155264 h 1155263"/>
                <a:gd name="connsiteX1" fmla="*/ 28992 w 868361"/>
                <a:gd name="connsiteY1" fmla="*/ 1155264 h 1155263"/>
                <a:gd name="connsiteX2" fmla="*/ 0 w 868361"/>
                <a:gd name="connsiteY2" fmla="*/ 1126272 h 1155263"/>
                <a:gd name="connsiteX3" fmla="*/ 0 w 868361"/>
                <a:gd name="connsiteY3" fmla="*/ 28992 h 1155263"/>
                <a:gd name="connsiteX4" fmla="*/ 28992 w 868361"/>
                <a:gd name="connsiteY4" fmla="*/ 0 h 1155263"/>
                <a:gd name="connsiteX5" fmla="*/ 839369 w 868361"/>
                <a:gd name="connsiteY5" fmla="*/ 0 h 1155263"/>
                <a:gd name="connsiteX6" fmla="*/ 868361 w 868361"/>
                <a:gd name="connsiteY6" fmla="*/ 28992 h 1155263"/>
                <a:gd name="connsiteX7" fmla="*/ 868361 w 868361"/>
                <a:gd name="connsiteY7" fmla="*/ 1126272 h 1155263"/>
                <a:gd name="connsiteX8" fmla="*/ 839296 w 868361"/>
                <a:gd name="connsiteY8" fmla="*/ 1155264 h 115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361" h="1155263">
                  <a:moveTo>
                    <a:pt x="839296" y="1155264"/>
                  </a:moveTo>
                  <a:lnTo>
                    <a:pt x="28992" y="1155264"/>
                  </a:lnTo>
                  <a:cubicBezTo>
                    <a:pt x="13024" y="1155264"/>
                    <a:pt x="0" y="1142240"/>
                    <a:pt x="0" y="1126272"/>
                  </a:cubicBezTo>
                  <a:lnTo>
                    <a:pt x="0" y="28992"/>
                  </a:lnTo>
                  <a:cubicBezTo>
                    <a:pt x="0" y="13024"/>
                    <a:pt x="13024" y="0"/>
                    <a:pt x="28992" y="0"/>
                  </a:cubicBezTo>
                  <a:lnTo>
                    <a:pt x="839369" y="0"/>
                  </a:lnTo>
                  <a:cubicBezTo>
                    <a:pt x="855337" y="0"/>
                    <a:pt x="868361" y="13024"/>
                    <a:pt x="868361" y="28992"/>
                  </a:cubicBezTo>
                  <a:lnTo>
                    <a:pt x="868361" y="1126272"/>
                  </a:lnTo>
                  <a:cubicBezTo>
                    <a:pt x="868288" y="1142240"/>
                    <a:pt x="855263" y="1155264"/>
                    <a:pt x="839296" y="1155264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9777DF2-C597-4E66-A269-46028679133E}"/>
                </a:ext>
              </a:extLst>
            </p:cNvPr>
            <p:cNvSpPr/>
            <p:nvPr/>
          </p:nvSpPr>
          <p:spPr>
            <a:xfrm>
              <a:off x="7180622" y="3153714"/>
              <a:ext cx="243056" cy="372352"/>
            </a:xfrm>
            <a:custGeom>
              <a:avLst/>
              <a:gdLst>
                <a:gd name="connsiteX0" fmla="*/ 242754 w 243056"/>
                <a:gd name="connsiteY0" fmla="*/ 186250 h 372352"/>
                <a:gd name="connsiteX1" fmla="*/ 243048 w 243056"/>
                <a:gd name="connsiteY1" fmla="*/ 349458 h 372352"/>
                <a:gd name="connsiteX2" fmla="*/ 221267 w 243056"/>
                <a:gd name="connsiteY2" fmla="*/ 372343 h 372352"/>
                <a:gd name="connsiteX3" fmla="*/ 21561 w 243056"/>
                <a:gd name="connsiteY3" fmla="*/ 372343 h 372352"/>
                <a:gd name="connsiteX4" fmla="*/ 1 w 243056"/>
                <a:gd name="connsiteY4" fmla="*/ 349311 h 372352"/>
                <a:gd name="connsiteX5" fmla="*/ 1 w 243056"/>
                <a:gd name="connsiteY5" fmla="*/ 22894 h 372352"/>
                <a:gd name="connsiteX6" fmla="*/ 21708 w 243056"/>
                <a:gd name="connsiteY6" fmla="*/ 9 h 372352"/>
                <a:gd name="connsiteX7" fmla="*/ 221414 w 243056"/>
                <a:gd name="connsiteY7" fmla="*/ 9 h 372352"/>
                <a:gd name="connsiteX8" fmla="*/ 243048 w 243056"/>
                <a:gd name="connsiteY8" fmla="*/ 23041 h 372352"/>
                <a:gd name="connsiteX9" fmla="*/ 242754 w 243056"/>
                <a:gd name="connsiteY9" fmla="*/ 186250 h 37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056" h="372352">
                  <a:moveTo>
                    <a:pt x="242754" y="186250"/>
                  </a:moveTo>
                  <a:cubicBezTo>
                    <a:pt x="242754" y="240628"/>
                    <a:pt x="242239" y="295080"/>
                    <a:pt x="243048" y="349458"/>
                  </a:cubicBezTo>
                  <a:cubicBezTo>
                    <a:pt x="243269" y="365941"/>
                    <a:pt x="239221" y="372637"/>
                    <a:pt x="221267" y="372343"/>
                  </a:cubicBezTo>
                  <a:cubicBezTo>
                    <a:pt x="154674" y="371386"/>
                    <a:pt x="88081" y="371386"/>
                    <a:pt x="21561" y="372343"/>
                  </a:cubicBezTo>
                  <a:cubicBezTo>
                    <a:pt x="3386" y="372637"/>
                    <a:pt x="-73" y="365573"/>
                    <a:pt x="1" y="349311"/>
                  </a:cubicBezTo>
                  <a:cubicBezTo>
                    <a:pt x="589" y="240481"/>
                    <a:pt x="589" y="131724"/>
                    <a:pt x="1" y="22894"/>
                  </a:cubicBezTo>
                  <a:cubicBezTo>
                    <a:pt x="-73" y="6411"/>
                    <a:pt x="3680" y="-285"/>
                    <a:pt x="21708" y="9"/>
                  </a:cubicBezTo>
                  <a:cubicBezTo>
                    <a:pt x="88302" y="966"/>
                    <a:pt x="154895" y="966"/>
                    <a:pt x="221414" y="9"/>
                  </a:cubicBezTo>
                  <a:cubicBezTo>
                    <a:pt x="239516" y="-285"/>
                    <a:pt x="243269" y="6705"/>
                    <a:pt x="243048" y="23041"/>
                  </a:cubicBezTo>
                  <a:cubicBezTo>
                    <a:pt x="242312" y="77419"/>
                    <a:pt x="242754" y="131798"/>
                    <a:pt x="242754" y="18625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6FF5914-966B-4450-BCD0-913C878A39D4}"/>
                </a:ext>
              </a:extLst>
            </p:cNvPr>
            <p:cNvSpPr/>
            <p:nvPr/>
          </p:nvSpPr>
          <p:spPr>
            <a:xfrm>
              <a:off x="7477531" y="3152897"/>
              <a:ext cx="242918" cy="372077"/>
            </a:xfrm>
            <a:custGeom>
              <a:avLst/>
              <a:gdLst>
                <a:gd name="connsiteX0" fmla="*/ 242461 w 242918"/>
                <a:gd name="connsiteY0" fmla="*/ 186698 h 372077"/>
                <a:gd name="connsiteX1" fmla="*/ 242828 w 242918"/>
                <a:gd name="connsiteY1" fmla="*/ 344167 h 372077"/>
                <a:gd name="connsiteX2" fmla="*/ 216485 w 242918"/>
                <a:gd name="connsiteY2" fmla="*/ 372056 h 372077"/>
                <a:gd name="connsiteX3" fmla="*/ 22519 w 242918"/>
                <a:gd name="connsiteY3" fmla="*/ 371908 h 372077"/>
                <a:gd name="connsiteX4" fmla="*/ 76 w 242918"/>
                <a:gd name="connsiteY4" fmla="*/ 349392 h 372077"/>
                <a:gd name="connsiteX5" fmla="*/ 2 w 242918"/>
                <a:gd name="connsiteY5" fmla="*/ 23195 h 372077"/>
                <a:gd name="connsiteX6" fmla="*/ 24726 w 242918"/>
                <a:gd name="connsiteY6" fmla="*/ 163 h 372077"/>
                <a:gd name="connsiteX7" fmla="*/ 218693 w 242918"/>
                <a:gd name="connsiteY7" fmla="*/ 16 h 372077"/>
                <a:gd name="connsiteX8" fmla="*/ 242902 w 242918"/>
                <a:gd name="connsiteY8" fmla="*/ 26433 h 372077"/>
                <a:gd name="connsiteX9" fmla="*/ 242461 w 242918"/>
                <a:gd name="connsiteY9" fmla="*/ 186698 h 3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18" h="372077">
                  <a:moveTo>
                    <a:pt x="242461" y="186698"/>
                  </a:moveTo>
                  <a:cubicBezTo>
                    <a:pt x="242461" y="239163"/>
                    <a:pt x="241651" y="291702"/>
                    <a:pt x="242828" y="344167"/>
                  </a:cubicBezTo>
                  <a:cubicBezTo>
                    <a:pt x="243270" y="364256"/>
                    <a:pt x="238487" y="372570"/>
                    <a:pt x="216485" y="372056"/>
                  </a:cubicBezTo>
                  <a:cubicBezTo>
                    <a:pt x="151879" y="370731"/>
                    <a:pt x="87125" y="371099"/>
                    <a:pt x="22519" y="371908"/>
                  </a:cubicBezTo>
                  <a:cubicBezTo>
                    <a:pt x="5300" y="372129"/>
                    <a:pt x="2" y="366463"/>
                    <a:pt x="76" y="349392"/>
                  </a:cubicBezTo>
                  <a:cubicBezTo>
                    <a:pt x="665" y="240635"/>
                    <a:pt x="811" y="131952"/>
                    <a:pt x="2" y="23195"/>
                  </a:cubicBezTo>
                  <a:cubicBezTo>
                    <a:pt x="-145" y="3696"/>
                    <a:pt x="7287" y="-57"/>
                    <a:pt x="24726" y="163"/>
                  </a:cubicBezTo>
                  <a:cubicBezTo>
                    <a:pt x="89407" y="973"/>
                    <a:pt x="154086" y="1341"/>
                    <a:pt x="218693" y="16"/>
                  </a:cubicBezTo>
                  <a:cubicBezTo>
                    <a:pt x="239812" y="-425"/>
                    <a:pt x="243196" y="8037"/>
                    <a:pt x="242902" y="26433"/>
                  </a:cubicBezTo>
                  <a:cubicBezTo>
                    <a:pt x="241798" y="79781"/>
                    <a:pt x="242461" y="133276"/>
                    <a:pt x="242461" y="18669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3E5664E-CA95-4E03-B2CF-C7734938CCF7}"/>
                </a:ext>
              </a:extLst>
            </p:cNvPr>
            <p:cNvSpPr/>
            <p:nvPr/>
          </p:nvSpPr>
          <p:spPr>
            <a:xfrm>
              <a:off x="7561786" y="3619729"/>
              <a:ext cx="824137" cy="890362"/>
            </a:xfrm>
            <a:custGeom>
              <a:avLst/>
              <a:gdLst>
                <a:gd name="connsiteX0" fmla="*/ 608905 w 824137"/>
                <a:gd name="connsiteY0" fmla="*/ 890362 h 890362"/>
                <a:gd name="connsiteX1" fmla="*/ 215232 w 824137"/>
                <a:gd name="connsiteY1" fmla="*/ 890362 h 890362"/>
                <a:gd name="connsiteX2" fmla="*/ 0 w 824137"/>
                <a:gd name="connsiteY2" fmla="*/ 675130 h 890362"/>
                <a:gd name="connsiteX3" fmla="*/ 0 w 824137"/>
                <a:gd name="connsiteY3" fmla="*/ 215232 h 890362"/>
                <a:gd name="connsiteX4" fmla="*/ 215232 w 824137"/>
                <a:gd name="connsiteY4" fmla="*/ 0 h 890362"/>
                <a:gd name="connsiteX5" fmla="*/ 608905 w 824137"/>
                <a:gd name="connsiteY5" fmla="*/ 0 h 890362"/>
                <a:gd name="connsiteX6" fmla="*/ 824137 w 824137"/>
                <a:gd name="connsiteY6" fmla="*/ 215232 h 890362"/>
                <a:gd name="connsiteX7" fmla="*/ 824137 w 824137"/>
                <a:gd name="connsiteY7" fmla="*/ 675130 h 890362"/>
                <a:gd name="connsiteX8" fmla="*/ 608905 w 824137"/>
                <a:gd name="connsiteY8" fmla="*/ 890362 h 8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137" h="890362">
                  <a:moveTo>
                    <a:pt x="608905" y="890362"/>
                  </a:moveTo>
                  <a:lnTo>
                    <a:pt x="215232" y="890362"/>
                  </a:lnTo>
                  <a:cubicBezTo>
                    <a:pt x="96836" y="890362"/>
                    <a:pt x="0" y="793527"/>
                    <a:pt x="0" y="6751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608905" y="0"/>
                  </a:lnTo>
                  <a:cubicBezTo>
                    <a:pt x="727301" y="0"/>
                    <a:pt x="824137" y="96836"/>
                    <a:pt x="824137" y="215232"/>
                  </a:cubicBezTo>
                  <a:lnTo>
                    <a:pt x="824137" y="675130"/>
                  </a:lnTo>
                  <a:cubicBezTo>
                    <a:pt x="824137" y="793527"/>
                    <a:pt x="727301" y="890362"/>
                    <a:pt x="608905" y="8903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61C0390-046B-43D7-8B22-CEFF9A05B3E8}"/>
                </a:ext>
              </a:extLst>
            </p:cNvPr>
            <p:cNvSpPr/>
            <p:nvPr/>
          </p:nvSpPr>
          <p:spPr>
            <a:xfrm>
              <a:off x="7925363" y="4099106"/>
              <a:ext cx="372922" cy="211720"/>
            </a:xfrm>
            <a:custGeom>
              <a:avLst/>
              <a:gdLst>
                <a:gd name="connsiteX0" fmla="*/ 0 w 372922"/>
                <a:gd name="connsiteY0" fmla="*/ 211721 h 211720"/>
                <a:gd name="connsiteX1" fmla="*/ 170199 w 372922"/>
                <a:gd name="connsiteY1" fmla="*/ 61977 h 211720"/>
                <a:gd name="connsiteX2" fmla="*/ 201693 w 372922"/>
                <a:gd name="connsiteY2" fmla="*/ 39829 h 211720"/>
                <a:gd name="connsiteX3" fmla="*/ 368581 w 372922"/>
                <a:gd name="connsiteY3" fmla="*/ 37621 h 211720"/>
                <a:gd name="connsiteX4" fmla="*/ 372922 w 372922"/>
                <a:gd name="connsiteY4" fmla="*/ 49248 h 211720"/>
                <a:gd name="connsiteX5" fmla="*/ 331715 w 372922"/>
                <a:gd name="connsiteY5" fmla="*/ 55208 h 211720"/>
                <a:gd name="connsiteX6" fmla="*/ 223989 w 372922"/>
                <a:gd name="connsiteY6" fmla="*/ 164774 h 211720"/>
                <a:gd name="connsiteX7" fmla="*/ 205446 w 372922"/>
                <a:gd name="connsiteY7" fmla="*/ 173383 h 211720"/>
                <a:gd name="connsiteX8" fmla="*/ 159235 w 372922"/>
                <a:gd name="connsiteY8" fmla="*/ 142552 h 211720"/>
                <a:gd name="connsiteX9" fmla="*/ 11111 w 372922"/>
                <a:gd name="connsiteY9" fmla="*/ 201934 h 211720"/>
                <a:gd name="connsiteX10" fmla="*/ 0 w 372922"/>
                <a:gd name="connsiteY10" fmla="*/ 211721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922" h="211720">
                  <a:moveTo>
                    <a:pt x="0" y="211721"/>
                  </a:moveTo>
                  <a:cubicBezTo>
                    <a:pt x="7432" y="116724"/>
                    <a:pt x="60118" y="46746"/>
                    <a:pt x="170199" y="61977"/>
                  </a:cubicBezTo>
                  <a:cubicBezTo>
                    <a:pt x="188816" y="64553"/>
                    <a:pt x="193820" y="51014"/>
                    <a:pt x="201693" y="39829"/>
                  </a:cubicBezTo>
                  <a:cubicBezTo>
                    <a:pt x="238338" y="-12268"/>
                    <a:pt x="330538" y="-13519"/>
                    <a:pt x="368581" y="37621"/>
                  </a:cubicBezTo>
                  <a:cubicBezTo>
                    <a:pt x="370641" y="40418"/>
                    <a:pt x="371156" y="44391"/>
                    <a:pt x="372922" y="49248"/>
                  </a:cubicBezTo>
                  <a:cubicBezTo>
                    <a:pt x="358500" y="51381"/>
                    <a:pt x="345181" y="54325"/>
                    <a:pt x="331715" y="55208"/>
                  </a:cubicBezTo>
                  <a:cubicBezTo>
                    <a:pt x="273511" y="58813"/>
                    <a:pt x="231642" y="115031"/>
                    <a:pt x="223989" y="164774"/>
                  </a:cubicBezTo>
                  <a:cubicBezTo>
                    <a:pt x="221781" y="179344"/>
                    <a:pt x="219132" y="182655"/>
                    <a:pt x="205446" y="173383"/>
                  </a:cubicBezTo>
                  <a:cubicBezTo>
                    <a:pt x="190140" y="163008"/>
                    <a:pt x="177116" y="149469"/>
                    <a:pt x="159235" y="142552"/>
                  </a:cubicBezTo>
                  <a:cubicBezTo>
                    <a:pt x="103532" y="120992"/>
                    <a:pt x="56439" y="154620"/>
                    <a:pt x="11111" y="201934"/>
                  </a:cubicBezTo>
                  <a:cubicBezTo>
                    <a:pt x="8168" y="205024"/>
                    <a:pt x="7947" y="210764"/>
                    <a:pt x="0" y="211721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CABC45E-3A8A-4E6B-B0CA-C8B74096870D}"/>
                </a:ext>
              </a:extLst>
            </p:cNvPr>
            <p:cNvSpPr/>
            <p:nvPr/>
          </p:nvSpPr>
          <p:spPr>
            <a:xfrm>
              <a:off x="7678416" y="3800045"/>
              <a:ext cx="367399" cy="226012"/>
            </a:xfrm>
            <a:custGeom>
              <a:avLst/>
              <a:gdLst>
                <a:gd name="connsiteX0" fmla="*/ 366668 w 367399"/>
                <a:gd name="connsiteY0" fmla="*/ 226013 h 226012"/>
                <a:gd name="connsiteX1" fmla="*/ 174099 w 367399"/>
                <a:gd name="connsiteY1" fmla="*/ 201289 h 226012"/>
                <a:gd name="connsiteX2" fmla="*/ 120162 w 367399"/>
                <a:gd name="connsiteY2" fmla="*/ 80317 h 226012"/>
                <a:gd name="connsiteX3" fmla="*/ 0 w 367399"/>
                <a:gd name="connsiteY3" fmla="*/ 45365 h 226012"/>
                <a:gd name="connsiteX4" fmla="*/ 86682 w 367399"/>
                <a:gd name="connsiteY4" fmla="*/ 479 h 226012"/>
                <a:gd name="connsiteX5" fmla="*/ 209125 w 367399"/>
                <a:gd name="connsiteY5" fmla="*/ 65674 h 226012"/>
                <a:gd name="connsiteX6" fmla="*/ 250406 w 367399"/>
                <a:gd name="connsiteY6" fmla="*/ 85983 h 226012"/>
                <a:gd name="connsiteX7" fmla="*/ 366668 w 367399"/>
                <a:gd name="connsiteY7" fmla="*/ 226013 h 22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99" h="226012">
                  <a:moveTo>
                    <a:pt x="366668" y="226013"/>
                  </a:moveTo>
                  <a:cubicBezTo>
                    <a:pt x="307801" y="166705"/>
                    <a:pt x="247830" y="135505"/>
                    <a:pt x="174099" y="201289"/>
                  </a:cubicBezTo>
                  <a:cubicBezTo>
                    <a:pt x="163356" y="154269"/>
                    <a:pt x="157248" y="111443"/>
                    <a:pt x="120162" y="80317"/>
                  </a:cubicBezTo>
                  <a:cubicBezTo>
                    <a:pt x="84253" y="50148"/>
                    <a:pt x="43782" y="46616"/>
                    <a:pt x="0" y="45365"/>
                  </a:cubicBezTo>
                  <a:cubicBezTo>
                    <a:pt x="28330" y="28956"/>
                    <a:pt x="50405" y="3643"/>
                    <a:pt x="86682" y="479"/>
                  </a:cubicBezTo>
                  <a:cubicBezTo>
                    <a:pt x="142605" y="-4378"/>
                    <a:pt x="177999" y="28441"/>
                    <a:pt x="209125" y="65674"/>
                  </a:cubicBezTo>
                  <a:cubicBezTo>
                    <a:pt x="221708" y="80759"/>
                    <a:pt x="232083" y="87528"/>
                    <a:pt x="250406" y="85983"/>
                  </a:cubicBezTo>
                  <a:cubicBezTo>
                    <a:pt x="330244" y="79287"/>
                    <a:pt x="373658" y="149486"/>
                    <a:pt x="366668" y="226013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335CE5F-6A6A-4276-BA6C-9A1AE1BB9335}"/>
                </a:ext>
              </a:extLst>
            </p:cNvPr>
            <p:cNvSpPr/>
            <p:nvPr/>
          </p:nvSpPr>
          <p:spPr>
            <a:xfrm>
              <a:off x="6131466" y="3562112"/>
              <a:ext cx="516410" cy="333627"/>
            </a:xfrm>
            <a:custGeom>
              <a:avLst/>
              <a:gdLst>
                <a:gd name="connsiteX0" fmla="*/ 368 w 516410"/>
                <a:gd name="connsiteY0" fmla="*/ 70199 h 333627"/>
                <a:gd name="connsiteX1" fmla="*/ 28845 w 516410"/>
                <a:gd name="connsiteY1" fmla="*/ 91538 h 333627"/>
                <a:gd name="connsiteX2" fmla="*/ 151141 w 516410"/>
                <a:gd name="connsiteY2" fmla="*/ 92568 h 333627"/>
                <a:gd name="connsiteX3" fmla="*/ 215379 w 516410"/>
                <a:gd name="connsiteY3" fmla="*/ 0 h 333627"/>
                <a:gd name="connsiteX4" fmla="*/ 236498 w 516410"/>
                <a:gd name="connsiteY4" fmla="*/ 45695 h 333627"/>
                <a:gd name="connsiteX5" fmla="*/ 349081 w 516410"/>
                <a:gd name="connsiteY5" fmla="*/ 236572 h 333627"/>
                <a:gd name="connsiteX6" fmla="*/ 397499 w 516410"/>
                <a:gd name="connsiteY6" fmla="*/ 267992 h 333627"/>
                <a:gd name="connsiteX7" fmla="*/ 493967 w 516410"/>
                <a:gd name="connsiteY7" fmla="*/ 231568 h 333627"/>
                <a:gd name="connsiteX8" fmla="*/ 516410 w 516410"/>
                <a:gd name="connsiteY8" fmla="*/ 214644 h 333627"/>
                <a:gd name="connsiteX9" fmla="*/ 417587 w 516410"/>
                <a:gd name="connsiteY9" fmla="*/ 324725 h 333627"/>
                <a:gd name="connsiteX10" fmla="*/ 281973 w 516410"/>
                <a:gd name="connsiteY10" fmla="*/ 266226 h 333627"/>
                <a:gd name="connsiteX11" fmla="*/ 205519 w 516410"/>
                <a:gd name="connsiteY11" fmla="*/ 118323 h 333627"/>
                <a:gd name="connsiteX12" fmla="*/ 151656 w 516410"/>
                <a:gd name="connsiteY12" fmla="*/ 168875 h 333627"/>
                <a:gd name="connsiteX13" fmla="*/ 41795 w 516410"/>
                <a:gd name="connsiteY13" fmla="*/ 144739 h 333627"/>
                <a:gd name="connsiteX14" fmla="*/ 0 w 516410"/>
                <a:gd name="connsiteY14" fmla="*/ 75865 h 333627"/>
                <a:gd name="connsiteX15" fmla="*/ 368 w 516410"/>
                <a:gd name="connsiteY15" fmla="*/ 70199 h 33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0" h="333627">
                  <a:moveTo>
                    <a:pt x="368" y="70199"/>
                  </a:moveTo>
                  <a:cubicBezTo>
                    <a:pt x="13981" y="71744"/>
                    <a:pt x="20898" y="82782"/>
                    <a:pt x="28845" y="91538"/>
                  </a:cubicBezTo>
                  <a:cubicBezTo>
                    <a:pt x="64606" y="130464"/>
                    <a:pt x="114128" y="128845"/>
                    <a:pt x="151141" y="92568"/>
                  </a:cubicBezTo>
                  <a:cubicBezTo>
                    <a:pt x="178588" y="65710"/>
                    <a:pt x="194629" y="32377"/>
                    <a:pt x="215379" y="0"/>
                  </a:cubicBezTo>
                  <a:cubicBezTo>
                    <a:pt x="228330" y="13834"/>
                    <a:pt x="230611" y="30537"/>
                    <a:pt x="236498" y="45695"/>
                  </a:cubicBezTo>
                  <a:cubicBezTo>
                    <a:pt x="263650" y="115453"/>
                    <a:pt x="293378" y="183812"/>
                    <a:pt x="349081" y="236572"/>
                  </a:cubicBezTo>
                  <a:cubicBezTo>
                    <a:pt x="363209" y="249890"/>
                    <a:pt x="379029" y="260928"/>
                    <a:pt x="397499" y="267992"/>
                  </a:cubicBezTo>
                  <a:cubicBezTo>
                    <a:pt x="440619" y="284475"/>
                    <a:pt x="463577" y="248272"/>
                    <a:pt x="493967" y="231568"/>
                  </a:cubicBezTo>
                  <a:cubicBezTo>
                    <a:pt x="501694" y="227374"/>
                    <a:pt x="504931" y="216925"/>
                    <a:pt x="516410" y="214644"/>
                  </a:cubicBezTo>
                  <a:cubicBezTo>
                    <a:pt x="493967" y="262105"/>
                    <a:pt x="462032" y="300222"/>
                    <a:pt x="417587" y="324725"/>
                  </a:cubicBezTo>
                  <a:cubicBezTo>
                    <a:pt x="369022" y="351436"/>
                    <a:pt x="316336" y="313982"/>
                    <a:pt x="281973" y="266226"/>
                  </a:cubicBezTo>
                  <a:cubicBezTo>
                    <a:pt x="249522" y="221119"/>
                    <a:pt x="225313" y="171082"/>
                    <a:pt x="205519" y="118323"/>
                  </a:cubicBezTo>
                  <a:cubicBezTo>
                    <a:pt x="182120" y="131347"/>
                    <a:pt x="173216" y="156292"/>
                    <a:pt x="151656" y="168875"/>
                  </a:cubicBezTo>
                  <a:cubicBezTo>
                    <a:pt x="110302" y="192936"/>
                    <a:pt x="70199" y="183959"/>
                    <a:pt x="41795" y="144739"/>
                  </a:cubicBezTo>
                  <a:cubicBezTo>
                    <a:pt x="25901" y="122811"/>
                    <a:pt x="14349" y="98602"/>
                    <a:pt x="0" y="75865"/>
                  </a:cubicBezTo>
                  <a:cubicBezTo>
                    <a:pt x="221" y="74025"/>
                    <a:pt x="294" y="72112"/>
                    <a:pt x="368" y="70199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34DAD74A-F9AC-4029-B602-6EB2466A4926}"/>
              </a:ext>
            </a:extLst>
          </p:cNvPr>
          <p:cNvSpPr/>
          <p:nvPr/>
        </p:nvSpPr>
        <p:spPr>
          <a:xfrm>
            <a:off x="2248197" y="2430965"/>
            <a:ext cx="504511" cy="87169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A21A37-1A9D-4752-8638-F4BC3FB77BF7}"/>
              </a:ext>
            </a:extLst>
          </p:cNvPr>
          <p:cNvSpPr txBox="1"/>
          <p:nvPr/>
        </p:nvSpPr>
        <p:spPr>
          <a:xfrm>
            <a:off x="6983641" y="1789674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F2704-2FD2-44AB-AF4B-6DEF16350905}"/>
              </a:ext>
            </a:extLst>
          </p:cNvPr>
          <p:cNvSpPr txBox="1"/>
          <p:nvPr/>
        </p:nvSpPr>
        <p:spPr>
          <a:xfrm>
            <a:off x="6983641" y="3296227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D52D23-9ECD-402B-9B60-5AAC7499E2D1}"/>
              </a:ext>
            </a:extLst>
          </p:cNvPr>
          <p:cNvSpPr txBox="1"/>
          <p:nvPr/>
        </p:nvSpPr>
        <p:spPr>
          <a:xfrm>
            <a:off x="6983641" y="4802781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34C23AB5-D661-43F3-9224-6E371DE900C1}"/>
              </a:ext>
            </a:extLst>
          </p:cNvPr>
          <p:cNvGrpSpPr/>
          <p:nvPr/>
        </p:nvGrpSpPr>
        <p:grpSpPr>
          <a:xfrm>
            <a:off x="6983641" y="2209039"/>
            <a:ext cx="4446362" cy="945505"/>
            <a:chOff x="6565695" y="2005884"/>
            <a:chExt cx="2037996" cy="9455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EBCA11-18C5-461F-827C-FD0A7BF9631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DF297F-8FA2-4249-833F-CB3D1260ADC7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4C9F91BC-19D8-4D17-8005-502B06414CA5}"/>
              </a:ext>
            </a:extLst>
          </p:cNvPr>
          <p:cNvGrpSpPr/>
          <p:nvPr/>
        </p:nvGrpSpPr>
        <p:grpSpPr>
          <a:xfrm>
            <a:off x="6983641" y="3715593"/>
            <a:ext cx="4446362" cy="945505"/>
            <a:chOff x="6565695" y="2005884"/>
            <a:chExt cx="2037996" cy="9455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08BF0D-FC3A-4167-A9F8-355AB7620833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0608F5-D168-49D4-A7EA-9C4B26E59752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id="{ACD5FDE5-C5EF-40E2-B527-E43C5AEC2521}"/>
              </a:ext>
            </a:extLst>
          </p:cNvPr>
          <p:cNvGrpSpPr/>
          <p:nvPr/>
        </p:nvGrpSpPr>
        <p:grpSpPr>
          <a:xfrm>
            <a:off x="6983641" y="5222146"/>
            <a:ext cx="4446362" cy="945505"/>
            <a:chOff x="6565695" y="2005884"/>
            <a:chExt cx="2037996" cy="9455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C2A878-236C-4634-8E19-E1C4864A959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33D2E1-0A8B-42C0-9C14-8C18A3E5A648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14">
            <a:extLst>
              <a:ext uri="{FF2B5EF4-FFF2-40B4-BE49-F238E27FC236}">
                <a16:creationId xmlns:a16="http://schemas.microsoft.com/office/drawing/2014/main" id="{02332B41-5707-4A62-8A0B-3B663B620853}"/>
              </a:ext>
            </a:extLst>
          </p:cNvPr>
          <p:cNvSpPr/>
          <p:nvPr/>
        </p:nvSpPr>
        <p:spPr>
          <a:xfrm>
            <a:off x="5782336" y="1935367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332346F-7AFF-4E34-9396-1F054D0ABE25}"/>
              </a:ext>
            </a:extLst>
          </p:cNvPr>
          <p:cNvSpPr>
            <a:spLocks/>
          </p:cNvSpPr>
          <p:nvPr/>
        </p:nvSpPr>
        <p:spPr>
          <a:xfrm>
            <a:off x="5825289" y="5081175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B8A7DB29-CE77-4CEB-8C42-BC8FE86EC77D}"/>
              </a:ext>
            </a:extLst>
          </p:cNvPr>
          <p:cNvSpPr/>
          <p:nvPr/>
        </p:nvSpPr>
        <p:spPr>
          <a:xfrm>
            <a:off x="5731456" y="3526934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C22BAB8B-A1DF-4342-86D0-B6A72A515D4F}"/>
              </a:ext>
            </a:extLst>
          </p:cNvPr>
          <p:cNvGrpSpPr/>
          <p:nvPr/>
        </p:nvGrpSpPr>
        <p:grpSpPr>
          <a:xfrm>
            <a:off x="4748726" y="2509481"/>
            <a:ext cx="2676442" cy="2687212"/>
            <a:chOff x="853320" y="963514"/>
            <a:chExt cx="760459" cy="763519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19030827-A18C-49C7-81BC-7DA09B307C2A}"/>
                </a:ext>
              </a:extLst>
            </p:cNvPr>
            <p:cNvSpPr/>
            <p:nvPr/>
          </p:nvSpPr>
          <p:spPr>
            <a:xfrm>
              <a:off x="1208240" y="1178895"/>
              <a:ext cx="405539" cy="509471"/>
            </a:xfrm>
            <a:custGeom>
              <a:avLst/>
              <a:gdLst>
                <a:gd name="connsiteX0" fmla="*/ 421838 w 553942"/>
                <a:gd name="connsiteY0" fmla="*/ 615246 h 695907"/>
                <a:gd name="connsiteX1" fmla="*/ 0 w 553942"/>
                <a:gd name="connsiteY1" fmla="*/ 667781 h 695907"/>
                <a:gd name="connsiteX2" fmla="*/ 273572 w 553942"/>
                <a:gd name="connsiteY2" fmla="*/ 465034 h 695907"/>
                <a:gd name="connsiteX3" fmla="*/ 291862 w 553942"/>
                <a:gd name="connsiteY3" fmla="*/ 545977 h 695907"/>
                <a:gd name="connsiteX4" fmla="*/ 372027 w 553942"/>
                <a:gd name="connsiteY4" fmla="*/ 73549 h 695907"/>
                <a:gd name="connsiteX5" fmla="*/ 482935 w 553942"/>
                <a:gd name="connsiteY5" fmla="*/ 179398 h 695907"/>
                <a:gd name="connsiteX6" fmla="*/ 520682 w 553942"/>
                <a:gd name="connsiteY6" fmla="*/ 0 h 695907"/>
                <a:gd name="connsiteX7" fmla="*/ 530411 w 553942"/>
                <a:gd name="connsiteY7" fmla="*/ 329999 h 695907"/>
                <a:gd name="connsiteX8" fmla="*/ 331166 w 553942"/>
                <a:gd name="connsiteY8" fmla="*/ 597345 h 695907"/>
                <a:gd name="connsiteX9" fmla="*/ 421838 w 553942"/>
                <a:gd name="connsiteY9" fmla="*/ 615246 h 6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42" h="695907">
                  <a:moveTo>
                    <a:pt x="421838" y="615246"/>
                  </a:moveTo>
                  <a:cubicBezTo>
                    <a:pt x="301980" y="699302"/>
                    <a:pt x="121026" y="719148"/>
                    <a:pt x="0" y="667781"/>
                  </a:cubicBezTo>
                  <a:cubicBezTo>
                    <a:pt x="121415" y="640151"/>
                    <a:pt x="214421" y="577887"/>
                    <a:pt x="273572" y="465034"/>
                  </a:cubicBezTo>
                  <a:cubicBezTo>
                    <a:pt x="284857" y="493053"/>
                    <a:pt x="286414" y="519904"/>
                    <a:pt x="291862" y="545977"/>
                  </a:cubicBezTo>
                  <a:cubicBezTo>
                    <a:pt x="387204" y="466590"/>
                    <a:pt x="476319" y="267346"/>
                    <a:pt x="372027" y="73549"/>
                  </a:cubicBezTo>
                  <a:cubicBezTo>
                    <a:pt x="419503" y="95731"/>
                    <a:pt x="450246" y="136592"/>
                    <a:pt x="482935" y="179398"/>
                  </a:cubicBezTo>
                  <a:cubicBezTo>
                    <a:pt x="508618" y="121026"/>
                    <a:pt x="517569" y="61486"/>
                    <a:pt x="520682" y="0"/>
                  </a:cubicBezTo>
                  <a:cubicBezTo>
                    <a:pt x="561154" y="108962"/>
                    <a:pt x="565045" y="219091"/>
                    <a:pt x="530411" y="329999"/>
                  </a:cubicBezTo>
                  <a:cubicBezTo>
                    <a:pt x="495777" y="441296"/>
                    <a:pt x="428843" y="530022"/>
                    <a:pt x="331166" y="597345"/>
                  </a:cubicBezTo>
                  <a:cubicBezTo>
                    <a:pt x="361131" y="607852"/>
                    <a:pt x="390317" y="610187"/>
                    <a:pt x="421838" y="615246"/>
                  </a:cubicBezTo>
                  <a:close/>
                </a:path>
              </a:pathLst>
            </a:custGeom>
            <a:solidFill>
              <a:schemeClr val="accent4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C043A9-369D-4BB9-AADE-C4CD2ED0E6C4}"/>
                </a:ext>
              </a:extLst>
            </p:cNvPr>
            <p:cNvSpPr/>
            <p:nvPr/>
          </p:nvSpPr>
          <p:spPr>
            <a:xfrm>
              <a:off x="923060" y="963514"/>
              <a:ext cx="614518" cy="246149"/>
            </a:xfrm>
            <a:custGeom>
              <a:avLst/>
              <a:gdLst>
                <a:gd name="connsiteX0" fmla="*/ 527298 w 839395"/>
                <a:gd name="connsiteY0" fmla="*/ 200801 h 336225"/>
                <a:gd name="connsiteX1" fmla="*/ 589562 w 839395"/>
                <a:gd name="connsiteY1" fmla="*/ 143985 h 336225"/>
                <a:gd name="connsiteX2" fmla="*/ 135035 w 839395"/>
                <a:gd name="connsiteY2" fmla="*/ 320270 h 336225"/>
                <a:gd name="connsiteX3" fmla="*/ 175896 w 839395"/>
                <a:gd name="connsiteY3" fmla="*/ 162664 h 336225"/>
                <a:gd name="connsiteX4" fmla="*/ 0 w 839395"/>
                <a:gd name="connsiteY4" fmla="*/ 222594 h 336225"/>
                <a:gd name="connsiteX5" fmla="*/ 612911 w 839395"/>
                <a:gd name="connsiteY5" fmla="*/ 84056 h 336225"/>
                <a:gd name="connsiteX6" fmla="*/ 584114 w 839395"/>
                <a:gd name="connsiteY6" fmla="*/ 0 h 336225"/>
                <a:gd name="connsiteX7" fmla="*/ 839396 w 839395"/>
                <a:gd name="connsiteY7" fmla="*/ 336225 h 336225"/>
                <a:gd name="connsiteX8" fmla="*/ 527298 w 839395"/>
                <a:gd name="connsiteY8" fmla="*/ 200801 h 3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395" h="336225">
                  <a:moveTo>
                    <a:pt x="527298" y="200801"/>
                  </a:moveTo>
                  <a:cubicBezTo>
                    <a:pt x="547534" y="177063"/>
                    <a:pt x="569326" y="161497"/>
                    <a:pt x="589562" y="143985"/>
                  </a:cubicBezTo>
                  <a:cubicBezTo>
                    <a:pt x="473595" y="104292"/>
                    <a:pt x="257228" y="120247"/>
                    <a:pt x="135035" y="320270"/>
                  </a:cubicBezTo>
                  <a:cubicBezTo>
                    <a:pt x="135813" y="262676"/>
                    <a:pt x="152547" y="213254"/>
                    <a:pt x="175896" y="162664"/>
                  </a:cubicBezTo>
                  <a:cubicBezTo>
                    <a:pt x="111686" y="170058"/>
                    <a:pt x="54870" y="192240"/>
                    <a:pt x="0" y="222594"/>
                  </a:cubicBezTo>
                  <a:cubicBezTo>
                    <a:pt x="88726" y="97676"/>
                    <a:pt x="338171" y="-42806"/>
                    <a:pt x="612911" y="84056"/>
                  </a:cubicBezTo>
                  <a:cubicBezTo>
                    <a:pt x="607463" y="53313"/>
                    <a:pt x="595010" y="26851"/>
                    <a:pt x="584114" y="0"/>
                  </a:cubicBezTo>
                  <a:cubicBezTo>
                    <a:pt x="679455" y="16344"/>
                    <a:pt x="836672" y="222204"/>
                    <a:pt x="839396" y="336225"/>
                  </a:cubicBezTo>
                  <a:cubicBezTo>
                    <a:pt x="755729" y="245164"/>
                    <a:pt x="654939" y="196131"/>
                    <a:pt x="527298" y="200801"/>
                  </a:cubicBezTo>
                  <a:close/>
                </a:path>
              </a:pathLst>
            </a:custGeom>
            <a:solidFill>
              <a:schemeClr val="accent1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56CDF2-44C5-488E-9F02-76776018DF59}"/>
                </a:ext>
              </a:extLst>
            </p:cNvPr>
            <p:cNvSpPr/>
            <p:nvPr/>
          </p:nvSpPr>
          <p:spPr>
            <a:xfrm>
              <a:off x="853320" y="1153824"/>
              <a:ext cx="368310" cy="573209"/>
            </a:xfrm>
            <a:custGeom>
              <a:avLst/>
              <a:gdLst>
                <a:gd name="connsiteX0" fmla="*/ 207336 w 503090"/>
                <a:gd name="connsiteY0" fmla="*/ 338171 h 782969"/>
                <a:gd name="connsiteX1" fmla="*/ 124837 w 503090"/>
                <a:gd name="connsiteY1" fmla="*/ 312487 h 782969"/>
                <a:gd name="connsiteX2" fmla="*/ 262985 w 503090"/>
                <a:gd name="connsiteY2" fmla="*/ 531968 h 782969"/>
                <a:gd name="connsiteX3" fmla="*/ 503090 w 503090"/>
                <a:gd name="connsiteY3" fmla="*/ 619137 h 782969"/>
                <a:gd name="connsiteX4" fmla="*/ 350154 w 503090"/>
                <a:gd name="connsiteY4" fmla="*/ 661554 h 782969"/>
                <a:gd name="connsiteX5" fmla="*/ 486746 w 503090"/>
                <a:gd name="connsiteY5" fmla="*/ 782969 h 782969"/>
                <a:gd name="connsiteX6" fmla="*/ 62962 w 503090"/>
                <a:gd name="connsiteY6" fmla="*/ 322216 h 782969"/>
                <a:gd name="connsiteX7" fmla="*/ 3811 w 503090"/>
                <a:gd name="connsiteY7" fmla="*/ 391095 h 782969"/>
                <a:gd name="connsiteX8" fmla="*/ 168421 w 503090"/>
                <a:gd name="connsiteY8" fmla="*/ 0 h 782969"/>
                <a:gd name="connsiteX9" fmla="*/ 207336 w 503090"/>
                <a:gd name="connsiteY9" fmla="*/ 338171 h 7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90" h="782969">
                  <a:moveTo>
                    <a:pt x="207336" y="338171"/>
                  </a:moveTo>
                  <a:cubicBezTo>
                    <a:pt x="177372" y="333890"/>
                    <a:pt x="153245" y="322216"/>
                    <a:pt x="124837" y="312487"/>
                  </a:cubicBezTo>
                  <a:cubicBezTo>
                    <a:pt x="148575" y="401992"/>
                    <a:pt x="193327" y="474763"/>
                    <a:pt x="262985" y="531968"/>
                  </a:cubicBezTo>
                  <a:cubicBezTo>
                    <a:pt x="332643" y="588783"/>
                    <a:pt x="413197" y="616024"/>
                    <a:pt x="503090" y="619137"/>
                  </a:cubicBezTo>
                  <a:cubicBezTo>
                    <a:pt x="456392" y="645599"/>
                    <a:pt x="406192" y="657274"/>
                    <a:pt x="350154" y="661554"/>
                  </a:cubicBezTo>
                  <a:cubicBezTo>
                    <a:pt x="386734" y="713700"/>
                    <a:pt x="434211" y="749891"/>
                    <a:pt x="486746" y="782969"/>
                  </a:cubicBezTo>
                  <a:cubicBezTo>
                    <a:pt x="329529" y="770127"/>
                    <a:pt x="85533" y="611743"/>
                    <a:pt x="62962" y="322216"/>
                  </a:cubicBezTo>
                  <a:cubicBezTo>
                    <a:pt x="40002" y="343230"/>
                    <a:pt x="22490" y="366579"/>
                    <a:pt x="3811" y="391095"/>
                  </a:cubicBezTo>
                  <a:cubicBezTo>
                    <a:pt x="-19927" y="275129"/>
                    <a:pt x="71134" y="59929"/>
                    <a:pt x="168421" y="0"/>
                  </a:cubicBezTo>
                  <a:cubicBezTo>
                    <a:pt x="131452" y="117523"/>
                    <a:pt x="138846" y="229598"/>
                    <a:pt x="207336" y="338171"/>
                  </a:cubicBezTo>
                  <a:close/>
                </a:path>
              </a:pathLst>
            </a:custGeom>
            <a:solidFill>
              <a:schemeClr val="accent3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id="{D448E5F9-7925-42DD-86CB-347A5DD3C43A}"/>
              </a:ext>
            </a:extLst>
          </p:cNvPr>
          <p:cNvSpPr/>
          <p:nvPr/>
        </p:nvSpPr>
        <p:spPr>
          <a:xfrm rot="16200000">
            <a:off x="5601187" y="3330276"/>
            <a:ext cx="989626" cy="990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id="{F56F81F2-6B6E-46E9-92A9-BD66707E72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2571" y="1973988"/>
            <a:ext cx="796625" cy="417062"/>
          </a:xfrm>
          <a:prstGeom prst="bentConnector3">
            <a:avLst>
              <a:gd name="adj1" fmla="val 100005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E01ECA2-281E-4D73-AEE5-F2A5E456F05A}"/>
              </a:ext>
            </a:extLst>
          </p:cNvPr>
          <p:cNvGrpSpPr/>
          <p:nvPr/>
        </p:nvGrpSpPr>
        <p:grpSpPr>
          <a:xfrm>
            <a:off x="7034241" y="1746083"/>
            <a:ext cx="4143637" cy="839106"/>
            <a:chOff x="5247690" y="1714185"/>
            <a:chExt cx="2924710" cy="8391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C238CB-E3E8-43F5-A8A0-E4E9896EB07C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26795-7FDB-4255-BB60-1E3CB657020C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698D1-6FFC-48F1-8316-43B996981A3B}"/>
              </a:ext>
            </a:extLst>
          </p:cNvPr>
          <p:cNvGrpSpPr/>
          <p:nvPr/>
        </p:nvGrpSpPr>
        <p:grpSpPr>
          <a:xfrm>
            <a:off x="7380144" y="5205673"/>
            <a:ext cx="4119875" cy="858550"/>
            <a:chOff x="5247690" y="1753071"/>
            <a:chExt cx="2907938" cy="858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8AACD-EBB6-4D14-8BDE-FDDF65D64C6D}"/>
                </a:ext>
              </a:extLst>
            </p:cNvPr>
            <p:cNvSpPr txBox="1"/>
            <p:nvPr/>
          </p:nvSpPr>
          <p:spPr>
            <a:xfrm>
              <a:off x="5247690" y="1753071"/>
              <a:ext cx="2907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18FD8E-8EDB-4E76-A086-FCC82A0F3A1D}"/>
                </a:ext>
              </a:extLst>
            </p:cNvPr>
            <p:cNvSpPr txBox="1"/>
            <p:nvPr/>
          </p:nvSpPr>
          <p:spPr>
            <a:xfrm>
              <a:off x="5247690" y="1965290"/>
              <a:ext cx="2907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FE5B5F-6202-4048-87F4-3B8A1427FD9A}"/>
              </a:ext>
            </a:extLst>
          </p:cNvPr>
          <p:cNvGrpSpPr/>
          <p:nvPr/>
        </p:nvGrpSpPr>
        <p:grpSpPr>
          <a:xfrm>
            <a:off x="815548" y="4385348"/>
            <a:ext cx="2801006" cy="858550"/>
            <a:chOff x="6096920" y="1753071"/>
            <a:chExt cx="2463137" cy="858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2E066-DDD1-43A3-8D01-E13EF2434721}"/>
                </a:ext>
              </a:extLst>
            </p:cNvPr>
            <p:cNvSpPr txBox="1"/>
            <p:nvPr/>
          </p:nvSpPr>
          <p:spPr>
            <a:xfrm>
              <a:off x="6096920" y="1753071"/>
              <a:ext cx="246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6F633-E35E-4729-A44F-1453620828CD}"/>
                </a:ext>
              </a:extLst>
            </p:cNvPr>
            <p:cNvSpPr txBox="1"/>
            <p:nvPr/>
          </p:nvSpPr>
          <p:spPr>
            <a:xfrm>
              <a:off x="6096920" y="1965290"/>
              <a:ext cx="246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D8E5289B-D949-44E7-8F32-02222A12B4D2}"/>
              </a:ext>
            </a:extLst>
          </p:cNvPr>
          <p:cNvCxnSpPr>
            <a:cxnSpLocks/>
          </p:cNvCxnSpPr>
          <p:nvPr/>
        </p:nvCxnSpPr>
        <p:spPr>
          <a:xfrm flipV="1">
            <a:off x="3485402" y="3848100"/>
            <a:ext cx="1094348" cy="472850"/>
          </a:xfrm>
          <a:prstGeom prst="bentConnector3">
            <a:avLst>
              <a:gd name="adj1" fmla="val 362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3B57AB6F-1FE3-49B0-B22F-013E1F1220C9}"/>
              </a:ext>
            </a:extLst>
          </p:cNvPr>
          <p:cNvCxnSpPr>
            <a:cxnSpLocks/>
          </p:cNvCxnSpPr>
          <p:nvPr/>
        </p:nvCxnSpPr>
        <p:spPr>
          <a:xfrm rot="10800000">
            <a:off x="6591138" y="5262420"/>
            <a:ext cx="666504" cy="420175"/>
          </a:xfrm>
          <a:prstGeom prst="bentConnector3">
            <a:avLst>
              <a:gd name="adj1" fmla="val 98203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175046-A907-4E01-A6A3-102876DC59F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C5E8E-4323-4DAC-8A5A-5C4BA6C3E8AA}"/>
              </a:ext>
            </a:extLst>
          </p:cNvPr>
          <p:cNvSpPr txBox="1"/>
          <p:nvPr/>
        </p:nvSpPr>
        <p:spPr>
          <a:xfrm>
            <a:off x="2232992" y="77028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FF5D9-17A9-4388-9835-ED053FCB7353}"/>
              </a:ext>
            </a:extLst>
          </p:cNvPr>
          <p:cNvSpPr txBox="1"/>
          <p:nvPr/>
        </p:nvSpPr>
        <p:spPr>
          <a:xfrm>
            <a:off x="2007824" y="5879331"/>
            <a:ext cx="116919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20FF0-702C-4B0D-8495-0ABE44F8111D}"/>
              </a:ext>
            </a:extLst>
          </p:cNvPr>
          <p:cNvSpPr txBox="1"/>
          <p:nvPr/>
        </p:nvSpPr>
        <p:spPr>
          <a:xfrm>
            <a:off x="938121" y="3334873"/>
            <a:ext cx="373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15194-F7C3-4E0E-800B-B609C2AFA320}"/>
              </a:ext>
            </a:extLst>
          </p:cNvPr>
          <p:cNvSpPr txBox="1"/>
          <p:nvPr/>
        </p:nvSpPr>
        <p:spPr>
          <a:xfrm>
            <a:off x="1050587" y="5879331"/>
            <a:ext cx="85903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43AA8-2C5D-420A-B99B-BFEEF8126DA9}"/>
              </a:ext>
            </a:extLst>
          </p:cNvPr>
          <p:cNvSpPr txBox="1"/>
          <p:nvPr/>
        </p:nvSpPr>
        <p:spPr>
          <a:xfrm>
            <a:off x="3275225" y="5879331"/>
            <a:ext cx="126271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1B93F-F448-4DB9-BFF7-E09E407953CA}"/>
              </a:ext>
            </a:extLst>
          </p:cNvPr>
          <p:cNvSpPr/>
          <p:nvPr/>
        </p:nvSpPr>
        <p:spPr>
          <a:xfrm>
            <a:off x="8181975" y="0"/>
            <a:ext cx="1189116" cy="618710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A876B-6E12-4FF4-8930-D46F44F3649A}"/>
              </a:ext>
            </a:extLst>
          </p:cNvPr>
          <p:cNvSpPr txBox="1"/>
          <p:nvPr/>
        </p:nvSpPr>
        <p:spPr>
          <a:xfrm>
            <a:off x="8136834" y="624724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BBBF8-B225-4F98-9B34-A76FB2F9836E}"/>
              </a:ext>
            </a:extLst>
          </p:cNvPr>
          <p:cNvGrpSpPr/>
          <p:nvPr/>
        </p:nvGrpSpPr>
        <p:grpSpPr>
          <a:xfrm>
            <a:off x="4265878" y="2629593"/>
            <a:ext cx="3660244" cy="2999363"/>
            <a:chOff x="4911828" y="24476"/>
            <a:chExt cx="4111285" cy="336896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8C8AB7A-3B16-40F2-B884-F0AE0CE556E6}"/>
                </a:ext>
              </a:extLst>
            </p:cNvPr>
            <p:cNvSpPr/>
            <p:nvPr/>
          </p:nvSpPr>
          <p:spPr>
            <a:xfrm>
              <a:off x="4911828" y="31288"/>
              <a:ext cx="2026162" cy="2427580"/>
            </a:xfrm>
            <a:custGeom>
              <a:avLst/>
              <a:gdLst>
                <a:gd name="connsiteX0" fmla="*/ 1294340 w 2026162"/>
                <a:gd name="connsiteY0" fmla="*/ 1903762 h 2427580"/>
                <a:gd name="connsiteX1" fmla="*/ 1255002 w 2026162"/>
                <a:gd name="connsiteY1" fmla="*/ 2352770 h 2427580"/>
                <a:gd name="connsiteX2" fmla="*/ 863429 w 2026162"/>
                <a:gd name="connsiteY2" fmla="*/ 2365534 h 2427580"/>
                <a:gd name="connsiteX3" fmla="*/ 799040 w 2026162"/>
                <a:gd name="connsiteY3" fmla="*/ 1914906 h 2427580"/>
                <a:gd name="connsiteX4" fmla="*/ 566821 w 2026162"/>
                <a:gd name="connsiteY4" fmla="*/ 1915573 h 2427580"/>
                <a:gd name="connsiteX5" fmla="*/ 528816 w 2026162"/>
                <a:gd name="connsiteY5" fmla="*/ 1879187 h 2427580"/>
                <a:gd name="connsiteX6" fmla="*/ 529483 w 2026162"/>
                <a:gd name="connsiteY6" fmla="*/ 1699070 h 2427580"/>
                <a:gd name="connsiteX7" fmla="*/ 295454 w 2026162"/>
                <a:gd name="connsiteY7" fmla="*/ 1881092 h 2427580"/>
                <a:gd name="connsiteX8" fmla="*/ 223254 w 2026162"/>
                <a:gd name="connsiteY8" fmla="*/ 1870996 h 2427580"/>
                <a:gd name="connsiteX9" fmla="*/ 15419 w 2026162"/>
                <a:gd name="connsiteY9" fmla="*/ 1604772 h 2427580"/>
                <a:gd name="connsiteX10" fmla="*/ 25420 w 2026162"/>
                <a:gd name="connsiteY10" fmla="*/ 1539240 h 2427580"/>
                <a:gd name="connsiteX11" fmla="*/ 709601 w 2026162"/>
                <a:gd name="connsiteY11" fmla="*/ 1008412 h 2427580"/>
                <a:gd name="connsiteX12" fmla="*/ 745319 w 2026162"/>
                <a:gd name="connsiteY12" fmla="*/ 932879 h 2427580"/>
                <a:gd name="connsiteX13" fmla="*/ 744367 w 2026162"/>
                <a:gd name="connsiteY13" fmla="*/ 323564 h 2427580"/>
                <a:gd name="connsiteX14" fmla="*/ 786182 w 2026162"/>
                <a:gd name="connsiteY14" fmla="*/ 281273 h 2427580"/>
                <a:gd name="connsiteX15" fmla="*/ 1138416 w 2026162"/>
                <a:gd name="connsiteY15" fmla="*/ 280892 h 2427580"/>
                <a:gd name="connsiteX16" fmla="*/ 1177945 w 2026162"/>
                <a:gd name="connsiteY16" fmla="*/ 320516 h 2427580"/>
                <a:gd name="connsiteX17" fmla="*/ 1177183 w 2026162"/>
                <a:gd name="connsiteY17" fmla="*/ 643223 h 2427580"/>
                <a:gd name="connsiteX18" fmla="*/ 2003953 w 2026162"/>
                <a:gd name="connsiteY18" fmla="*/ 0 h 2427580"/>
                <a:gd name="connsiteX19" fmla="*/ 2013764 w 2026162"/>
                <a:gd name="connsiteY19" fmla="*/ 29718 h 2427580"/>
                <a:gd name="connsiteX20" fmla="*/ 2017193 w 2026162"/>
                <a:gd name="connsiteY20" fmla="*/ 539020 h 2427580"/>
                <a:gd name="connsiteX21" fmla="*/ 1975568 w 2026162"/>
                <a:gd name="connsiteY21" fmla="*/ 572643 h 2427580"/>
                <a:gd name="connsiteX22" fmla="*/ 1529894 w 2026162"/>
                <a:gd name="connsiteY22" fmla="*/ 884587 h 2427580"/>
                <a:gd name="connsiteX23" fmla="*/ 1838313 w 2026162"/>
                <a:gd name="connsiteY23" fmla="*/ 1328738 h 2427580"/>
                <a:gd name="connsiteX24" fmla="*/ 1989475 w 2026162"/>
                <a:gd name="connsiteY24" fmla="*/ 1326737 h 2427580"/>
                <a:gd name="connsiteX25" fmla="*/ 2023955 w 2026162"/>
                <a:gd name="connsiteY25" fmla="*/ 1356074 h 2427580"/>
                <a:gd name="connsiteX26" fmla="*/ 2026146 w 2026162"/>
                <a:gd name="connsiteY26" fmla="*/ 1846326 h 2427580"/>
                <a:gd name="connsiteX27" fmla="*/ 1984046 w 2026162"/>
                <a:gd name="connsiteY27" fmla="*/ 1888522 h 2427580"/>
                <a:gd name="connsiteX28" fmla="*/ 1317772 w 2026162"/>
                <a:gd name="connsiteY28" fmla="*/ 1902333 h 2427580"/>
                <a:gd name="connsiteX29" fmla="*/ 1294340 w 2026162"/>
                <a:gd name="connsiteY29" fmla="*/ 1903762 h 242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162" h="2427580">
                  <a:moveTo>
                    <a:pt x="1294340" y="1903762"/>
                  </a:moveTo>
                  <a:cubicBezTo>
                    <a:pt x="1398639" y="2088166"/>
                    <a:pt x="1384256" y="2242376"/>
                    <a:pt x="1255002" y="2352770"/>
                  </a:cubicBezTo>
                  <a:cubicBezTo>
                    <a:pt x="1144036" y="2447449"/>
                    <a:pt x="979063" y="2452878"/>
                    <a:pt x="863429" y="2365534"/>
                  </a:cubicBezTo>
                  <a:cubicBezTo>
                    <a:pt x="725126" y="2261045"/>
                    <a:pt x="703314" y="2110740"/>
                    <a:pt x="799040" y="1914906"/>
                  </a:cubicBezTo>
                  <a:cubicBezTo>
                    <a:pt x="721221" y="1914906"/>
                    <a:pt x="643973" y="1913668"/>
                    <a:pt x="566821" y="1915573"/>
                  </a:cubicBezTo>
                  <a:cubicBezTo>
                    <a:pt x="538341" y="1916240"/>
                    <a:pt x="527483" y="1909763"/>
                    <a:pt x="528816" y="1879187"/>
                  </a:cubicBezTo>
                  <a:cubicBezTo>
                    <a:pt x="531293" y="1822609"/>
                    <a:pt x="529483" y="1765935"/>
                    <a:pt x="529483" y="1699070"/>
                  </a:cubicBezTo>
                  <a:cubicBezTo>
                    <a:pt x="446330" y="1763173"/>
                    <a:pt x="368701" y="1819561"/>
                    <a:pt x="295454" y="1881092"/>
                  </a:cubicBezTo>
                  <a:cubicBezTo>
                    <a:pt x="262211" y="1909001"/>
                    <a:pt x="247352" y="1903667"/>
                    <a:pt x="223254" y="1870996"/>
                  </a:cubicBezTo>
                  <a:cubicBezTo>
                    <a:pt x="156389" y="1780508"/>
                    <a:pt x="87142" y="1691545"/>
                    <a:pt x="15419" y="1604772"/>
                  </a:cubicBezTo>
                  <a:cubicBezTo>
                    <a:pt x="-10013" y="1574006"/>
                    <a:pt x="-2107" y="1560481"/>
                    <a:pt x="25420" y="1539240"/>
                  </a:cubicBezTo>
                  <a:cubicBezTo>
                    <a:pt x="253925" y="1362837"/>
                    <a:pt x="480905" y="1184624"/>
                    <a:pt x="709601" y="1008412"/>
                  </a:cubicBezTo>
                  <a:cubicBezTo>
                    <a:pt x="736652" y="987552"/>
                    <a:pt x="745510" y="966026"/>
                    <a:pt x="745319" y="932879"/>
                  </a:cubicBezTo>
                  <a:cubicBezTo>
                    <a:pt x="744081" y="729805"/>
                    <a:pt x="745700" y="526637"/>
                    <a:pt x="744367" y="323564"/>
                  </a:cubicBezTo>
                  <a:cubicBezTo>
                    <a:pt x="744176" y="290417"/>
                    <a:pt x="752463" y="280702"/>
                    <a:pt x="786182" y="281273"/>
                  </a:cubicBezTo>
                  <a:cubicBezTo>
                    <a:pt x="903530" y="283274"/>
                    <a:pt x="1021068" y="282797"/>
                    <a:pt x="1138416" y="280892"/>
                  </a:cubicBezTo>
                  <a:cubicBezTo>
                    <a:pt x="1169658" y="280416"/>
                    <a:pt x="1178516" y="289274"/>
                    <a:pt x="1177945" y="320516"/>
                  </a:cubicBezTo>
                  <a:cubicBezTo>
                    <a:pt x="1176040" y="424625"/>
                    <a:pt x="1177183" y="528828"/>
                    <a:pt x="1177183" y="643223"/>
                  </a:cubicBezTo>
                  <a:cubicBezTo>
                    <a:pt x="1457885" y="424815"/>
                    <a:pt x="1731252" y="212122"/>
                    <a:pt x="2003953" y="0"/>
                  </a:cubicBezTo>
                  <a:cubicBezTo>
                    <a:pt x="2020431" y="7144"/>
                    <a:pt x="2013668" y="20098"/>
                    <a:pt x="2013764" y="29718"/>
                  </a:cubicBezTo>
                  <a:cubicBezTo>
                    <a:pt x="2014907" y="199454"/>
                    <a:pt x="2014430" y="369284"/>
                    <a:pt x="2017193" y="539020"/>
                  </a:cubicBezTo>
                  <a:cubicBezTo>
                    <a:pt x="2017764" y="575120"/>
                    <a:pt x="2008525" y="577501"/>
                    <a:pt x="1975568" y="572643"/>
                  </a:cubicBezTo>
                  <a:cubicBezTo>
                    <a:pt x="1759732" y="540734"/>
                    <a:pt x="1562945" y="679704"/>
                    <a:pt x="1529894" y="884587"/>
                  </a:cubicBezTo>
                  <a:cubicBezTo>
                    <a:pt x="1495985" y="1094423"/>
                    <a:pt x="1629525" y="1287875"/>
                    <a:pt x="1838313" y="1328738"/>
                  </a:cubicBezTo>
                  <a:cubicBezTo>
                    <a:pt x="1888224" y="1338453"/>
                    <a:pt x="1939754" y="1339215"/>
                    <a:pt x="1989475" y="1326737"/>
                  </a:cubicBezTo>
                  <a:cubicBezTo>
                    <a:pt x="2019288" y="1319213"/>
                    <a:pt x="2024051" y="1329309"/>
                    <a:pt x="2023955" y="1356074"/>
                  </a:cubicBezTo>
                  <a:cubicBezTo>
                    <a:pt x="2023670" y="1519523"/>
                    <a:pt x="2023670" y="1682972"/>
                    <a:pt x="2026146" y="1846326"/>
                  </a:cubicBezTo>
                  <a:cubicBezTo>
                    <a:pt x="2026622" y="1880235"/>
                    <a:pt x="2016716" y="1888046"/>
                    <a:pt x="1984046" y="1888522"/>
                  </a:cubicBezTo>
                  <a:cubicBezTo>
                    <a:pt x="1761923" y="1891856"/>
                    <a:pt x="1539895" y="1897380"/>
                    <a:pt x="1317772" y="1902333"/>
                  </a:cubicBezTo>
                  <a:cubicBezTo>
                    <a:pt x="1311295" y="1902428"/>
                    <a:pt x="1305008" y="1903095"/>
                    <a:pt x="1294340" y="19037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2F06669-3A0B-4CB3-8CB0-1B05A2991C00}"/>
                </a:ext>
              </a:extLst>
            </p:cNvPr>
            <p:cNvSpPr/>
            <p:nvPr/>
          </p:nvSpPr>
          <p:spPr>
            <a:xfrm>
              <a:off x="7009352" y="1476707"/>
              <a:ext cx="1482636" cy="1916736"/>
            </a:xfrm>
            <a:custGeom>
              <a:avLst/>
              <a:gdLst>
                <a:gd name="connsiteX0" fmla="*/ 2726 w 1482636"/>
                <a:gd name="connsiteY0" fmla="*/ 1868995 h 1916736"/>
                <a:gd name="connsiteX1" fmla="*/ 5298 w 1482636"/>
                <a:gd name="connsiteY1" fmla="*/ 1673351 h 1916736"/>
                <a:gd name="connsiteX2" fmla="*/ 55113 w 1482636"/>
                <a:gd name="connsiteY2" fmla="*/ 1630203 h 1916736"/>
                <a:gd name="connsiteX3" fmla="*/ 453068 w 1482636"/>
                <a:gd name="connsiteY3" fmla="*/ 1459610 h 1916736"/>
                <a:gd name="connsiteX4" fmla="*/ 441162 w 1482636"/>
                <a:gd name="connsiteY4" fmla="*/ 1029747 h 1916736"/>
                <a:gd name="connsiteX5" fmla="*/ 2440 w 1482636"/>
                <a:gd name="connsiteY5" fmla="*/ 887443 h 1916736"/>
                <a:gd name="connsiteX6" fmla="*/ 59 w 1482636"/>
                <a:gd name="connsiteY6" fmla="*/ 551687 h 1916736"/>
                <a:gd name="connsiteX7" fmla="*/ 42540 w 1482636"/>
                <a:gd name="connsiteY7" fmla="*/ 508444 h 1916736"/>
                <a:gd name="connsiteX8" fmla="*/ 719863 w 1482636"/>
                <a:gd name="connsiteY8" fmla="*/ 497204 h 1916736"/>
                <a:gd name="connsiteX9" fmla="*/ 679953 w 1482636"/>
                <a:gd name="connsiteY9" fmla="*/ 219836 h 1916736"/>
                <a:gd name="connsiteX10" fmla="*/ 790920 w 1482636"/>
                <a:gd name="connsiteY10" fmla="*/ 63436 h 1916736"/>
                <a:gd name="connsiteX11" fmla="*/ 1159537 w 1482636"/>
                <a:gd name="connsiteY11" fmla="*/ 56959 h 1916736"/>
                <a:gd name="connsiteX12" fmla="*/ 1253454 w 1482636"/>
                <a:gd name="connsiteY12" fmla="*/ 484536 h 1916736"/>
                <a:gd name="connsiteX13" fmla="*/ 1442715 w 1482636"/>
                <a:gd name="connsiteY13" fmla="*/ 483584 h 1916736"/>
                <a:gd name="connsiteX14" fmla="*/ 1482625 w 1482636"/>
                <a:gd name="connsiteY14" fmla="*/ 521588 h 1916736"/>
                <a:gd name="connsiteX15" fmla="*/ 1482054 w 1482636"/>
                <a:gd name="connsiteY15" fmla="*/ 1840324 h 1916736"/>
                <a:gd name="connsiteX16" fmla="*/ 1421856 w 1482636"/>
                <a:gd name="connsiteY16" fmla="*/ 1916524 h 1916736"/>
                <a:gd name="connsiteX17" fmla="*/ 50256 w 1482636"/>
                <a:gd name="connsiteY17" fmla="*/ 1916524 h 1916736"/>
                <a:gd name="connsiteX18" fmla="*/ 2726 w 1482636"/>
                <a:gd name="connsiteY18" fmla="*/ 1868995 h 19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2636" h="1916736">
                  <a:moveTo>
                    <a:pt x="2726" y="1868995"/>
                  </a:moveTo>
                  <a:cubicBezTo>
                    <a:pt x="1678" y="1797557"/>
                    <a:pt x="9393" y="1744598"/>
                    <a:pt x="5298" y="1673351"/>
                  </a:cubicBezTo>
                  <a:cubicBezTo>
                    <a:pt x="2916" y="1631917"/>
                    <a:pt x="10536" y="1621345"/>
                    <a:pt x="55113" y="1630203"/>
                  </a:cubicBezTo>
                  <a:cubicBezTo>
                    <a:pt x="214562" y="1662016"/>
                    <a:pt x="367057" y="1594389"/>
                    <a:pt x="453068" y="1459610"/>
                  </a:cubicBezTo>
                  <a:cubicBezTo>
                    <a:pt x="536316" y="1329023"/>
                    <a:pt x="531554" y="1157763"/>
                    <a:pt x="441162" y="1029747"/>
                  </a:cubicBezTo>
                  <a:cubicBezTo>
                    <a:pt x="346864" y="896302"/>
                    <a:pt x="193035" y="844867"/>
                    <a:pt x="2440" y="887443"/>
                  </a:cubicBezTo>
                  <a:cubicBezTo>
                    <a:pt x="2440" y="869918"/>
                    <a:pt x="2726" y="646842"/>
                    <a:pt x="59" y="551687"/>
                  </a:cubicBezTo>
                  <a:cubicBezTo>
                    <a:pt x="-894" y="518255"/>
                    <a:pt x="9584" y="508825"/>
                    <a:pt x="42540" y="508444"/>
                  </a:cubicBezTo>
                  <a:cubicBezTo>
                    <a:pt x="250376" y="505777"/>
                    <a:pt x="697194" y="497204"/>
                    <a:pt x="719863" y="497204"/>
                  </a:cubicBezTo>
                  <a:cubicBezTo>
                    <a:pt x="666332" y="407002"/>
                    <a:pt x="650997" y="315563"/>
                    <a:pt x="679953" y="219836"/>
                  </a:cubicBezTo>
                  <a:cubicBezTo>
                    <a:pt x="699289" y="156019"/>
                    <a:pt x="737199" y="103726"/>
                    <a:pt x="790920" y="63436"/>
                  </a:cubicBezTo>
                  <a:cubicBezTo>
                    <a:pt x="900457" y="-18765"/>
                    <a:pt x="1046190" y="-21241"/>
                    <a:pt x="1159537" y="56959"/>
                  </a:cubicBezTo>
                  <a:cubicBezTo>
                    <a:pt x="1290792" y="147542"/>
                    <a:pt x="1317462" y="268414"/>
                    <a:pt x="1253454" y="484536"/>
                  </a:cubicBezTo>
                  <a:cubicBezTo>
                    <a:pt x="1316700" y="484536"/>
                    <a:pt x="1379850" y="486727"/>
                    <a:pt x="1442715" y="483584"/>
                  </a:cubicBezTo>
                  <a:cubicBezTo>
                    <a:pt x="1474338" y="481964"/>
                    <a:pt x="1483006" y="489870"/>
                    <a:pt x="1482625" y="521588"/>
                  </a:cubicBezTo>
                  <a:cubicBezTo>
                    <a:pt x="1480911" y="654843"/>
                    <a:pt x="1481863" y="1534096"/>
                    <a:pt x="1482054" y="1840324"/>
                  </a:cubicBezTo>
                  <a:cubicBezTo>
                    <a:pt x="1479006" y="1887949"/>
                    <a:pt x="1483482" y="1912715"/>
                    <a:pt x="1421856" y="1916524"/>
                  </a:cubicBezTo>
                  <a:cubicBezTo>
                    <a:pt x="1155156" y="1916524"/>
                    <a:pt x="338768" y="1917001"/>
                    <a:pt x="50256" y="1916524"/>
                  </a:cubicBezTo>
                  <a:cubicBezTo>
                    <a:pt x="23967" y="1916524"/>
                    <a:pt x="-6799" y="1907095"/>
                    <a:pt x="2726" y="18689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ECD63CF-7BB5-4D25-878D-4C5188FB93BE}"/>
                </a:ext>
              </a:extLst>
            </p:cNvPr>
            <p:cNvSpPr/>
            <p:nvPr/>
          </p:nvSpPr>
          <p:spPr>
            <a:xfrm>
              <a:off x="5439033" y="1990260"/>
              <a:ext cx="2013089" cy="1403106"/>
            </a:xfrm>
            <a:custGeom>
              <a:avLst/>
              <a:gdLst>
                <a:gd name="connsiteX0" fmla="*/ 2944 w 2013089"/>
                <a:gd name="connsiteY0" fmla="*/ 1332296 h 1403106"/>
                <a:gd name="connsiteX1" fmla="*/ 849 w 2013089"/>
                <a:gd name="connsiteY1" fmla="*/ 84902 h 1403106"/>
                <a:gd name="connsiteX2" fmla="*/ 37330 w 2013089"/>
                <a:gd name="connsiteY2" fmla="*/ 16512 h 1403106"/>
                <a:gd name="connsiteX3" fmla="*/ 144772 w 2013089"/>
                <a:gd name="connsiteY3" fmla="*/ 28037 h 1403106"/>
                <a:gd name="connsiteX4" fmla="*/ 141152 w 2013089"/>
                <a:gd name="connsiteY4" fmla="*/ 110048 h 1403106"/>
                <a:gd name="connsiteX5" fmla="*/ 465955 w 2013089"/>
                <a:gd name="connsiteY5" fmla="*/ 534577 h 1403106"/>
                <a:gd name="connsiteX6" fmla="*/ 901438 w 2013089"/>
                <a:gd name="connsiteY6" fmla="*/ 225205 h 1403106"/>
                <a:gd name="connsiteX7" fmla="*/ 893151 w 2013089"/>
                <a:gd name="connsiteY7" fmla="*/ 46420 h 1403106"/>
                <a:gd name="connsiteX8" fmla="*/ 917249 w 2013089"/>
                <a:gd name="connsiteY8" fmla="*/ 9940 h 1403106"/>
                <a:gd name="connsiteX9" fmla="*/ 1464651 w 2013089"/>
                <a:gd name="connsiteY9" fmla="*/ 34 h 1403106"/>
                <a:gd name="connsiteX10" fmla="*/ 1499131 w 2013089"/>
                <a:gd name="connsiteY10" fmla="*/ 39944 h 1403106"/>
                <a:gd name="connsiteX11" fmla="*/ 1498751 w 2013089"/>
                <a:gd name="connsiteY11" fmla="*/ 492476 h 1403106"/>
                <a:gd name="connsiteX12" fmla="*/ 1744877 w 2013089"/>
                <a:gd name="connsiteY12" fmla="*/ 429230 h 1403106"/>
                <a:gd name="connsiteX13" fmla="*/ 1954141 w 2013089"/>
                <a:gd name="connsiteY13" fmla="*/ 556960 h 1403106"/>
                <a:gd name="connsiteX14" fmla="*/ 1944425 w 2013089"/>
                <a:gd name="connsiteY14" fmla="*/ 937675 h 1403106"/>
                <a:gd name="connsiteX15" fmla="*/ 1506752 w 2013089"/>
                <a:gd name="connsiteY15" fmla="*/ 998635 h 1403106"/>
                <a:gd name="connsiteX16" fmla="*/ 1506180 w 2013089"/>
                <a:gd name="connsiteY16" fmla="*/ 1336391 h 1403106"/>
                <a:gd name="connsiteX17" fmla="*/ 1468080 w 2013089"/>
                <a:gd name="connsiteY17" fmla="*/ 1403066 h 1403106"/>
                <a:gd name="connsiteX18" fmla="*/ 39330 w 2013089"/>
                <a:gd name="connsiteY18" fmla="*/ 1403066 h 1403106"/>
                <a:gd name="connsiteX19" fmla="*/ 2944 w 2013089"/>
                <a:gd name="connsiteY19" fmla="*/ 1332296 h 140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3089" h="1403106">
                  <a:moveTo>
                    <a:pt x="2944" y="1332296"/>
                  </a:moveTo>
                  <a:cubicBezTo>
                    <a:pt x="1706" y="916529"/>
                    <a:pt x="3040" y="500668"/>
                    <a:pt x="849" y="84902"/>
                  </a:cubicBezTo>
                  <a:cubicBezTo>
                    <a:pt x="658" y="39658"/>
                    <a:pt x="-8390" y="12607"/>
                    <a:pt x="37330" y="16512"/>
                  </a:cubicBezTo>
                  <a:cubicBezTo>
                    <a:pt x="67143" y="19084"/>
                    <a:pt x="123817" y="14416"/>
                    <a:pt x="144772" y="28037"/>
                  </a:cubicBezTo>
                  <a:cubicBezTo>
                    <a:pt x="172680" y="46230"/>
                    <a:pt x="143248" y="81949"/>
                    <a:pt x="141152" y="110048"/>
                  </a:cubicBezTo>
                  <a:cubicBezTo>
                    <a:pt x="125341" y="322741"/>
                    <a:pt x="263929" y="505621"/>
                    <a:pt x="465955" y="534577"/>
                  </a:cubicBezTo>
                  <a:cubicBezTo>
                    <a:pt x="671218" y="564009"/>
                    <a:pt x="858956" y="431421"/>
                    <a:pt x="901438" y="225205"/>
                  </a:cubicBezTo>
                  <a:cubicBezTo>
                    <a:pt x="913725" y="165578"/>
                    <a:pt x="911725" y="104809"/>
                    <a:pt x="893151" y="46420"/>
                  </a:cubicBezTo>
                  <a:cubicBezTo>
                    <a:pt x="884674" y="19751"/>
                    <a:pt x="886388" y="10321"/>
                    <a:pt x="917249" y="9940"/>
                  </a:cubicBezTo>
                  <a:cubicBezTo>
                    <a:pt x="1099748" y="7749"/>
                    <a:pt x="1282247" y="4796"/>
                    <a:pt x="1464651" y="34"/>
                  </a:cubicBezTo>
                  <a:cubicBezTo>
                    <a:pt x="1498084" y="-823"/>
                    <a:pt x="1499322" y="14702"/>
                    <a:pt x="1499131" y="39944"/>
                  </a:cubicBezTo>
                  <a:cubicBezTo>
                    <a:pt x="1498465" y="187391"/>
                    <a:pt x="1498751" y="334933"/>
                    <a:pt x="1498751" y="492476"/>
                  </a:cubicBezTo>
                  <a:cubicBezTo>
                    <a:pt x="1579999" y="440374"/>
                    <a:pt x="1658104" y="416562"/>
                    <a:pt x="1744877" y="429230"/>
                  </a:cubicBezTo>
                  <a:cubicBezTo>
                    <a:pt x="1833078" y="442089"/>
                    <a:pt x="1902420" y="486190"/>
                    <a:pt x="1954141" y="556960"/>
                  </a:cubicBezTo>
                  <a:cubicBezTo>
                    <a:pt x="2036722" y="670117"/>
                    <a:pt x="2031674" y="829375"/>
                    <a:pt x="1944425" y="937675"/>
                  </a:cubicBezTo>
                  <a:cubicBezTo>
                    <a:pt x="1843365" y="1063214"/>
                    <a:pt x="1707634" y="1082836"/>
                    <a:pt x="1506752" y="998635"/>
                  </a:cubicBezTo>
                  <a:cubicBezTo>
                    <a:pt x="1506752" y="1124936"/>
                    <a:pt x="1506180" y="1211804"/>
                    <a:pt x="1506180" y="1336391"/>
                  </a:cubicBezTo>
                  <a:cubicBezTo>
                    <a:pt x="1506180" y="1374491"/>
                    <a:pt x="1495893" y="1403066"/>
                    <a:pt x="1468080" y="1403066"/>
                  </a:cubicBezTo>
                  <a:cubicBezTo>
                    <a:pt x="1086604" y="1403542"/>
                    <a:pt x="420806" y="1399542"/>
                    <a:pt x="39330" y="1403066"/>
                  </a:cubicBezTo>
                  <a:cubicBezTo>
                    <a:pt x="10945" y="1403066"/>
                    <a:pt x="1420" y="1384016"/>
                    <a:pt x="2944" y="13322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A88F337-61F5-4125-95CF-3D0382BDCB41}"/>
                </a:ext>
              </a:extLst>
            </p:cNvPr>
            <p:cNvSpPr/>
            <p:nvPr/>
          </p:nvSpPr>
          <p:spPr>
            <a:xfrm>
              <a:off x="6506666" y="24476"/>
              <a:ext cx="2516447" cy="1893196"/>
            </a:xfrm>
            <a:custGeom>
              <a:avLst/>
              <a:gdLst>
                <a:gd name="connsiteX0" fmla="*/ 2495373 w 2516448"/>
                <a:gd name="connsiteY0" fmla="*/ 1552147 h 1893198"/>
                <a:gd name="connsiteX1" fmla="*/ 587039 w 2516448"/>
                <a:gd name="connsiteY1" fmla="*/ 63580 h 1893198"/>
                <a:gd name="connsiteX2" fmla="*/ 586944 w 2516448"/>
                <a:gd name="connsiteY2" fmla="*/ 63485 h 1893198"/>
                <a:gd name="connsiteX3" fmla="*/ 534461 w 2516448"/>
                <a:gd name="connsiteY3" fmla="*/ 23290 h 1893198"/>
                <a:gd name="connsiteX4" fmla="*/ 490837 w 2516448"/>
                <a:gd name="connsiteY4" fmla="*/ 144 h 1893198"/>
                <a:gd name="connsiteX5" fmla="*/ 490837 w 2516448"/>
                <a:gd name="connsiteY5" fmla="*/ 689659 h 1893198"/>
                <a:gd name="connsiteX6" fmla="*/ 58402 w 2516448"/>
                <a:gd name="connsiteY6" fmla="*/ 773764 h 1893198"/>
                <a:gd name="connsiteX7" fmla="*/ 59545 w 2516448"/>
                <a:gd name="connsiteY7" fmla="*/ 1143239 h 1893198"/>
                <a:gd name="connsiteX8" fmla="*/ 496457 w 2516448"/>
                <a:gd name="connsiteY8" fmla="*/ 1224297 h 1893198"/>
                <a:gd name="connsiteX9" fmla="*/ 496457 w 2516448"/>
                <a:gd name="connsiteY9" fmla="*/ 1276970 h 1893198"/>
                <a:gd name="connsiteX10" fmla="*/ 501505 w 2516448"/>
                <a:gd name="connsiteY10" fmla="*/ 1847994 h 1893198"/>
                <a:gd name="connsiteX11" fmla="*/ 546844 w 2516448"/>
                <a:gd name="connsiteY11" fmla="*/ 1893142 h 1893198"/>
                <a:gd name="connsiteX12" fmla="*/ 1079767 w 2516448"/>
                <a:gd name="connsiteY12" fmla="*/ 1883332 h 1893198"/>
                <a:gd name="connsiteX13" fmla="*/ 1106628 w 2516448"/>
                <a:gd name="connsiteY13" fmla="*/ 1847327 h 1893198"/>
                <a:gd name="connsiteX14" fmla="*/ 1111105 w 2516448"/>
                <a:gd name="connsiteY14" fmla="*/ 1668733 h 1893198"/>
                <a:gd name="connsiteX15" fmla="*/ 1549255 w 2516448"/>
                <a:gd name="connsiteY15" fmla="*/ 1388127 h 1893198"/>
                <a:gd name="connsiteX16" fmla="*/ 1868247 w 2516448"/>
                <a:gd name="connsiteY16" fmla="*/ 1786177 h 1893198"/>
                <a:gd name="connsiteX17" fmla="*/ 1867485 w 2516448"/>
                <a:gd name="connsiteY17" fmla="*/ 1860662 h 1893198"/>
                <a:gd name="connsiteX18" fmla="*/ 1951115 w 2516448"/>
                <a:gd name="connsiteY18" fmla="*/ 1864948 h 1893198"/>
                <a:gd name="connsiteX19" fmla="*/ 1984738 w 2516448"/>
                <a:gd name="connsiteY19" fmla="*/ 1827991 h 1893198"/>
                <a:gd name="connsiteX20" fmla="*/ 1984357 w 2516448"/>
                <a:gd name="connsiteY20" fmla="*/ 1704738 h 1893198"/>
                <a:gd name="connsiteX21" fmla="*/ 2168570 w 2516448"/>
                <a:gd name="connsiteY21" fmla="*/ 1845898 h 1893198"/>
                <a:gd name="connsiteX22" fmla="*/ 2332877 w 2516448"/>
                <a:gd name="connsiteY22" fmla="*/ 1823705 h 1893198"/>
                <a:gd name="connsiteX23" fmla="*/ 2503088 w 2516448"/>
                <a:gd name="connsiteY23" fmla="*/ 1606630 h 1893198"/>
                <a:gd name="connsiteX24" fmla="*/ 2495373 w 2516448"/>
                <a:gd name="connsiteY24" fmla="*/ 1552147 h 189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6448" h="1893198">
                  <a:moveTo>
                    <a:pt x="2495373" y="1552147"/>
                  </a:moveTo>
                  <a:cubicBezTo>
                    <a:pt x="2440700" y="1511380"/>
                    <a:pt x="728104" y="173118"/>
                    <a:pt x="587039" y="63580"/>
                  </a:cubicBezTo>
                  <a:cubicBezTo>
                    <a:pt x="587039" y="63580"/>
                    <a:pt x="586944" y="63580"/>
                    <a:pt x="586944" y="63485"/>
                  </a:cubicBezTo>
                  <a:cubicBezTo>
                    <a:pt x="569418" y="50055"/>
                    <a:pt x="551987" y="36720"/>
                    <a:pt x="534461" y="23290"/>
                  </a:cubicBezTo>
                  <a:cubicBezTo>
                    <a:pt x="518459" y="19480"/>
                    <a:pt x="510839" y="-1952"/>
                    <a:pt x="490837" y="144"/>
                  </a:cubicBezTo>
                  <a:cubicBezTo>
                    <a:pt x="490837" y="231220"/>
                    <a:pt x="490837" y="459916"/>
                    <a:pt x="490837" y="689659"/>
                  </a:cubicBezTo>
                  <a:cubicBezTo>
                    <a:pt x="287287" y="614506"/>
                    <a:pt x="158891" y="640033"/>
                    <a:pt x="58402" y="773764"/>
                  </a:cubicBezTo>
                  <a:cubicBezTo>
                    <a:pt x="-19894" y="878063"/>
                    <a:pt x="-19418" y="1032749"/>
                    <a:pt x="59545" y="1143239"/>
                  </a:cubicBezTo>
                  <a:cubicBezTo>
                    <a:pt x="152699" y="1273541"/>
                    <a:pt x="278620" y="1297354"/>
                    <a:pt x="496457" y="1224297"/>
                  </a:cubicBezTo>
                  <a:cubicBezTo>
                    <a:pt x="496457" y="1242585"/>
                    <a:pt x="496266" y="1259730"/>
                    <a:pt x="496457" y="1276970"/>
                  </a:cubicBezTo>
                  <a:cubicBezTo>
                    <a:pt x="498742" y="1467280"/>
                    <a:pt x="494647" y="1657684"/>
                    <a:pt x="501505" y="1847994"/>
                  </a:cubicBezTo>
                  <a:cubicBezTo>
                    <a:pt x="502743" y="1883046"/>
                    <a:pt x="510649" y="1894095"/>
                    <a:pt x="546844" y="1893142"/>
                  </a:cubicBezTo>
                  <a:cubicBezTo>
                    <a:pt x="724390" y="1888189"/>
                    <a:pt x="902126" y="1885237"/>
                    <a:pt x="1079767" y="1883332"/>
                  </a:cubicBezTo>
                  <a:cubicBezTo>
                    <a:pt x="1109867" y="1883046"/>
                    <a:pt x="1112534" y="1873807"/>
                    <a:pt x="1106628" y="1847327"/>
                  </a:cubicBezTo>
                  <a:cubicBezTo>
                    <a:pt x="1093293" y="1787891"/>
                    <a:pt x="1094245" y="1728074"/>
                    <a:pt x="1111105" y="1668733"/>
                  </a:cubicBezTo>
                  <a:cubicBezTo>
                    <a:pt x="1166635" y="1473376"/>
                    <a:pt x="1343229" y="1360028"/>
                    <a:pt x="1549255" y="1388127"/>
                  </a:cubicBezTo>
                  <a:cubicBezTo>
                    <a:pt x="1731754" y="1412987"/>
                    <a:pt x="1869961" y="1587104"/>
                    <a:pt x="1868247" y="1786177"/>
                  </a:cubicBezTo>
                  <a:cubicBezTo>
                    <a:pt x="1868057" y="1811989"/>
                    <a:pt x="1843958" y="1845898"/>
                    <a:pt x="1867485" y="1860662"/>
                  </a:cubicBezTo>
                  <a:cubicBezTo>
                    <a:pt x="1888059" y="1873616"/>
                    <a:pt x="1922825" y="1862662"/>
                    <a:pt x="1951115" y="1864948"/>
                  </a:cubicBezTo>
                  <a:cubicBezTo>
                    <a:pt x="1980166" y="1867234"/>
                    <a:pt x="1985690" y="1853042"/>
                    <a:pt x="1984738" y="1827991"/>
                  </a:cubicBezTo>
                  <a:cubicBezTo>
                    <a:pt x="1983309" y="1790558"/>
                    <a:pt x="1984357" y="1753030"/>
                    <a:pt x="1984357" y="1704738"/>
                  </a:cubicBezTo>
                  <a:cubicBezTo>
                    <a:pt x="2051603" y="1756363"/>
                    <a:pt x="2109706" y="1801702"/>
                    <a:pt x="2168570" y="1845898"/>
                  </a:cubicBezTo>
                  <a:cubicBezTo>
                    <a:pt x="2212861" y="1879141"/>
                    <a:pt x="2299349" y="1866758"/>
                    <a:pt x="2332877" y="1823705"/>
                  </a:cubicBezTo>
                  <a:cubicBezTo>
                    <a:pt x="2389360" y="1751125"/>
                    <a:pt x="2444224" y="1677211"/>
                    <a:pt x="2503088" y="1606630"/>
                  </a:cubicBezTo>
                  <a:cubicBezTo>
                    <a:pt x="2524710" y="1580532"/>
                    <a:pt x="2518614" y="1569388"/>
                    <a:pt x="2495373" y="15521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ED7BD-E5E1-49B7-B835-57C9C5C3DC82}"/>
              </a:ext>
            </a:extLst>
          </p:cNvPr>
          <p:cNvGrpSpPr/>
          <p:nvPr/>
        </p:nvGrpSpPr>
        <p:grpSpPr>
          <a:xfrm>
            <a:off x="6266712" y="1396240"/>
            <a:ext cx="2373107" cy="1879807"/>
            <a:chOff x="6434505" y="499619"/>
            <a:chExt cx="2195483" cy="173910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C4C70AF-A9CB-4B1E-BEB6-C7D8867D0CAC}"/>
                </a:ext>
              </a:extLst>
            </p:cNvPr>
            <p:cNvSpPr/>
            <p:nvPr/>
          </p:nvSpPr>
          <p:spPr>
            <a:xfrm rot="20141098" flipH="1">
              <a:off x="6434505" y="1022630"/>
              <a:ext cx="1834816" cy="1216095"/>
            </a:xfrm>
            <a:custGeom>
              <a:avLst/>
              <a:gdLst>
                <a:gd name="connsiteX0" fmla="*/ 3483766 w 4780825"/>
                <a:gd name="connsiteY0" fmla="*/ 338 h 3168676"/>
                <a:gd name="connsiteX1" fmla="*/ 3548582 w 4780825"/>
                <a:gd name="connsiteY1" fmla="*/ 6070 h 3168676"/>
                <a:gd name="connsiteX2" fmla="*/ 3569454 w 4780825"/>
                <a:gd name="connsiteY2" fmla="*/ 117529 h 3168676"/>
                <a:gd name="connsiteX3" fmla="*/ 3225852 w 4780825"/>
                <a:gd name="connsiteY3" fmla="*/ 312755 h 3168676"/>
                <a:gd name="connsiteX4" fmla="*/ 3051496 w 4780825"/>
                <a:gd name="connsiteY4" fmla="*/ 395959 h 3168676"/>
                <a:gd name="connsiteX5" fmla="*/ 3055188 w 4780825"/>
                <a:gd name="connsiteY5" fmla="*/ 415127 h 3168676"/>
                <a:gd name="connsiteX6" fmla="*/ 3149608 w 4780825"/>
                <a:gd name="connsiteY6" fmla="*/ 419812 h 3168676"/>
                <a:gd name="connsiteX7" fmla="*/ 4169478 w 4780825"/>
                <a:gd name="connsiteY7" fmla="*/ 374660 h 3168676"/>
                <a:gd name="connsiteX8" fmla="*/ 4232234 w 4780825"/>
                <a:gd name="connsiteY8" fmla="*/ 375371 h 3168676"/>
                <a:gd name="connsiteX9" fmla="*/ 4324240 w 4780825"/>
                <a:gd name="connsiteY9" fmla="*/ 451475 h 3168676"/>
                <a:gd name="connsiteX10" fmla="*/ 4287466 w 4780825"/>
                <a:gd name="connsiteY10" fmla="*/ 544758 h 3168676"/>
                <a:gd name="connsiteX11" fmla="*/ 3941024 w 4780825"/>
                <a:gd name="connsiteY11" fmla="*/ 698527 h 3168676"/>
                <a:gd name="connsiteX12" fmla="*/ 3622272 w 4780825"/>
                <a:gd name="connsiteY12" fmla="*/ 785989 h 3168676"/>
                <a:gd name="connsiteX13" fmla="*/ 3700220 w 4780825"/>
                <a:gd name="connsiteY13" fmla="*/ 816940 h 3168676"/>
                <a:gd name="connsiteX14" fmla="*/ 4610906 w 4780825"/>
                <a:gd name="connsiteY14" fmla="*/ 747084 h 3168676"/>
                <a:gd name="connsiteX15" fmla="*/ 4737555 w 4780825"/>
                <a:gd name="connsiteY15" fmla="*/ 764549 h 3168676"/>
                <a:gd name="connsiteX16" fmla="*/ 4757716 w 4780825"/>
                <a:gd name="connsiteY16" fmla="*/ 926410 h 3168676"/>
                <a:gd name="connsiteX17" fmla="*/ 4594577 w 4780825"/>
                <a:gd name="connsiteY17" fmla="*/ 1068821 h 3168676"/>
                <a:gd name="connsiteX18" fmla="*/ 3962323 w 4780825"/>
                <a:gd name="connsiteY18" fmla="*/ 1225286 h 3168676"/>
                <a:gd name="connsiteX19" fmla="*/ 3551706 w 4780825"/>
                <a:gd name="connsiteY19" fmla="*/ 1212365 h 3168676"/>
                <a:gd name="connsiteX20" fmla="*/ 3479436 w 4780825"/>
                <a:gd name="connsiteY20" fmla="*/ 1216058 h 3168676"/>
                <a:gd name="connsiteX21" fmla="*/ 3568318 w 4780825"/>
                <a:gd name="connsiteY21" fmla="*/ 1294006 h 3168676"/>
                <a:gd name="connsiteX22" fmla="*/ 4017696 w 4780825"/>
                <a:gd name="connsiteY22" fmla="*/ 1672819 h 3168676"/>
                <a:gd name="connsiteX23" fmla="*/ 4426042 w 4780825"/>
                <a:gd name="connsiteY23" fmla="*/ 1909080 h 3168676"/>
                <a:gd name="connsiteX24" fmla="*/ 4642284 w 4780825"/>
                <a:gd name="connsiteY24" fmla="*/ 1997110 h 3168676"/>
                <a:gd name="connsiteX25" fmla="*/ 4753884 w 4780825"/>
                <a:gd name="connsiteY25" fmla="*/ 2144915 h 3168676"/>
                <a:gd name="connsiteX26" fmla="*/ 4614313 w 4780825"/>
                <a:gd name="connsiteY26" fmla="*/ 2266738 h 3168676"/>
                <a:gd name="connsiteX27" fmla="*/ 4141932 w 4780825"/>
                <a:gd name="connsiteY27" fmla="*/ 2209518 h 3168676"/>
                <a:gd name="connsiteX28" fmla="*/ 3345118 w 4780825"/>
                <a:gd name="connsiteY28" fmla="*/ 1763689 h 3168676"/>
                <a:gd name="connsiteX29" fmla="*/ 2422792 w 4780825"/>
                <a:gd name="connsiteY29" fmla="*/ 1523310 h 3168676"/>
                <a:gd name="connsiteX30" fmla="*/ 1844207 w 4780825"/>
                <a:gd name="connsiteY30" fmla="*/ 1621705 h 3168676"/>
                <a:gd name="connsiteX31" fmla="*/ 1915625 w 4780825"/>
                <a:gd name="connsiteY31" fmla="*/ 1684178 h 3168676"/>
                <a:gd name="connsiteX32" fmla="*/ 2785560 w 4780825"/>
                <a:gd name="connsiteY32" fmla="*/ 2570867 h 3168676"/>
                <a:gd name="connsiteX33" fmla="*/ 2911927 w 4780825"/>
                <a:gd name="connsiteY33" fmla="*/ 2910777 h 3168676"/>
                <a:gd name="connsiteX34" fmla="*/ 2881968 w 4780825"/>
                <a:gd name="connsiteY34" fmla="*/ 3059717 h 3168676"/>
                <a:gd name="connsiteX35" fmla="*/ 2627390 w 4780825"/>
                <a:gd name="connsiteY35" fmla="*/ 3110405 h 3168676"/>
                <a:gd name="connsiteX36" fmla="*/ 2463683 w 4780825"/>
                <a:gd name="connsiteY36" fmla="*/ 2934204 h 3168676"/>
                <a:gd name="connsiteX37" fmla="*/ 1688168 w 4780825"/>
                <a:gd name="connsiteY37" fmla="*/ 2271565 h 3168676"/>
                <a:gd name="connsiteX38" fmla="*/ 1100070 w 4780825"/>
                <a:gd name="connsiteY38" fmla="*/ 2048792 h 3168676"/>
                <a:gd name="connsiteX39" fmla="*/ 425362 w 4780825"/>
                <a:gd name="connsiteY39" fmla="*/ 1656207 h 3168676"/>
                <a:gd name="connsiteX40" fmla="*/ 348976 w 4780825"/>
                <a:gd name="connsiteY40" fmla="*/ 1638884 h 3168676"/>
                <a:gd name="connsiteX41" fmla="*/ 271360 w 4780825"/>
                <a:gd name="connsiteY41" fmla="*/ 1654580 h 3168676"/>
                <a:gd name="connsiteX42" fmla="*/ 0 w 4780825"/>
                <a:gd name="connsiteY42" fmla="*/ 51567 h 3168676"/>
                <a:gd name="connsiteX43" fmla="*/ 140117 w 4780825"/>
                <a:gd name="connsiteY43" fmla="*/ 36029 h 3168676"/>
                <a:gd name="connsiteX44" fmla="*/ 845635 w 4780825"/>
                <a:gd name="connsiteY44" fmla="*/ 113836 h 3168676"/>
                <a:gd name="connsiteX45" fmla="*/ 1500038 w 4780825"/>
                <a:gd name="connsiteY45" fmla="*/ 262777 h 3168676"/>
                <a:gd name="connsiteX46" fmla="*/ 2505710 w 4780825"/>
                <a:gd name="connsiteY46" fmla="*/ 212799 h 3168676"/>
                <a:gd name="connsiteX47" fmla="*/ 3417673 w 4780825"/>
                <a:gd name="connsiteY47" fmla="*/ 9621 h 3168676"/>
                <a:gd name="connsiteX48" fmla="*/ 3483766 w 4780825"/>
                <a:gd name="connsiteY48" fmla="*/ 338 h 316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780825" h="3168676">
                  <a:moveTo>
                    <a:pt x="3483766" y="338"/>
                  </a:moveTo>
                  <a:cubicBezTo>
                    <a:pt x="3506129" y="-745"/>
                    <a:pt x="3528278" y="675"/>
                    <a:pt x="3548582" y="6070"/>
                  </a:cubicBezTo>
                  <a:cubicBezTo>
                    <a:pt x="3614462" y="23535"/>
                    <a:pt x="3625820" y="81890"/>
                    <a:pt x="3569454" y="117529"/>
                  </a:cubicBezTo>
                  <a:cubicBezTo>
                    <a:pt x="3458280" y="187810"/>
                    <a:pt x="3341711" y="249858"/>
                    <a:pt x="3225852" y="312755"/>
                  </a:cubicBezTo>
                  <a:cubicBezTo>
                    <a:pt x="3169344" y="343424"/>
                    <a:pt x="3109710" y="368413"/>
                    <a:pt x="3051496" y="395959"/>
                  </a:cubicBezTo>
                  <a:cubicBezTo>
                    <a:pt x="3052774" y="402348"/>
                    <a:pt x="3053911" y="408737"/>
                    <a:pt x="3055188" y="415127"/>
                  </a:cubicBezTo>
                  <a:cubicBezTo>
                    <a:pt x="3086708" y="416831"/>
                    <a:pt x="3118229" y="421231"/>
                    <a:pt x="3149608" y="419812"/>
                  </a:cubicBezTo>
                  <a:cubicBezTo>
                    <a:pt x="3489516" y="405329"/>
                    <a:pt x="3829568" y="389853"/>
                    <a:pt x="4169478" y="374660"/>
                  </a:cubicBezTo>
                  <a:cubicBezTo>
                    <a:pt x="4190633" y="373668"/>
                    <a:pt x="4216474" y="366141"/>
                    <a:pt x="4232234" y="375371"/>
                  </a:cubicBezTo>
                  <a:cubicBezTo>
                    <a:pt x="4267020" y="395532"/>
                    <a:pt x="4309615" y="418534"/>
                    <a:pt x="4324240" y="451475"/>
                  </a:cubicBezTo>
                  <a:cubicBezTo>
                    <a:pt x="4334179" y="473907"/>
                    <a:pt x="4311320" y="532405"/>
                    <a:pt x="4287466" y="544758"/>
                  </a:cubicBezTo>
                  <a:cubicBezTo>
                    <a:pt x="4175158" y="602545"/>
                    <a:pt x="4060291" y="657635"/>
                    <a:pt x="3941024" y="698527"/>
                  </a:cubicBezTo>
                  <a:cubicBezTo>
                    <a:pt x="3839932" y="733171"/>
                    <a:pt x="3731600" y="747084"/>
                    <a:pt x="3622272" y="785989"/>
                  </a:cubicBezTo>
                  <a:cubicBezTo>
                    <a:pt x="3648254" y="796495"/>
                    <a:pt x="3673386" y="809842"/>
                    <a:pt x="3700220" y="816940"/>
                  </a:cubicBezTo>
                  <a:cubicBezTo>
                    <a:pt x="4011734" y="898297"/>
                    <a:pt x="4314017" y="854851"/>
                    <a:pt x="4610906" y="747084"/>
                  </a:cubicBezTo>
                  <a:cubicBezTo>
                    <a:pt x="4658044" y="729905"/>
                    <a:pt x="4699930" y="715565"/>
                    <a:pt x="4737555" y="764549"/>
                  </a:cubicBezTo>
                  <a:cubicBezTo>
                    <a:pt x="4776742" y="815521"/>
                    <a:pt x="4801306" y="873876"/>
                    <a:pt x="4757716" y="926410"/>
                  </a:cubicBezTo>
                  <a:cubicBezTo>
                    <a:pt x="4711998" y="981358"/>
                    <a:pt x="4656340" y="1033607"/>
                    <a:pt x="4594577" y="1068821"/>
                  </a:cubicBezTo>
                  <a:cubicBezTo>
                    <a:pt x="4399775" y="1179993"/>
                    <a:pt x="4185522" y="1225571"/>
                    <a:pt x="3962323" y="1225286"/>
                  </a:cubicBezTo>
                  <a:cubicBezTo>
                    <a:pt x="3825450" y="1225144"/>
                    <a:pt x="3688578" y="1216625"/>
                    <a:pt x="3551706" y="1212365"/>
                  </a:cubicBezTo>
                  <a:cubicBezTo>
                    <a:pt x="3533958" y="1211797"/>
                    <a:pt x="3516068" y="1214069"/>
                    <a:pt x="3479436" y="1216058"/>
                  </a:cubicBezTo>
                  <a:cubicBezTo>
                    <a:pt x="3517488" y="1249424"/>
                    <a:pt x="3542476" y="1272283"/>
                    <a:pt x="3568318" y="1294006"/>
                  </a:cubicBezTo>
                  <a:cubicBezTo>
                    <a:pt x="3718252" y="1420088"/>
                    <a:pt x="3871027" y="1543047"/>
                    <a:pt x="4017696" y="1672819"/>
                  </a:cubicBezTo>
                  <a:cubicBezTo>
                    <a:pt x="4138668" y="1779733"/>
                    <a:pt x="4278095" y="1850725"/>
                    <a:pt x="4426042" y="1909080"/>
                  </a:cubicBezTo>
                  <a:cubicBezTo>
                    <a:pt x="4498454" y="1937619"/>
                    <a:pt x="4571860" y="1964312"/>
                    <a:pt x="4642284" y="1997110"/>
                  </a:cubicBezTo>
                  <a:cubicBezTo>
                    <a:pt x="4704047" y="2025792"/>
                    <a:pt x="4761266" y="2066257"/>
                    <a:pt x="4753884" y="2144915"/>
                  </a:cubicBezTo>
                  <a:cubicBezTo>
                    <a:pt x="4746358" y="2225137"/>
                    <a:pt x="4677780" y="2246292"/>
                    <a:pt x="4614313" y="2266738"/>
                  </a:cubicBezTo>
                  <a:cubicBezTo>
                    <a:pt x="4448334" y="2320266"/>
                    <a:pt x="4289028" y="2288320"/>
                    <a:pt x="4141932" y="2209518"/>
                  </a:cubicBezTo>
                  <a:cubicBezTo>
                    <a:pt x="3873725" y="2065689"/>
                    <a:pt x="3610486" y="1912773"/>
                    <a:pt x="3345118" y="1763689"/>
                  </a:cubicBezTo>
                  <a:cubicBezTo>
                    <a:pt x="3058738" y="1602680"/>
                    <a:pt x="2760572" y="1480574"/>
                    <a:pt x="2422792" y="1523310"/>
                  </a:cubicBezTo>
                  <a:cubicBezTo>
                    <a:pt x="2236082" y="1546879"/>
                    <a:pt x="2051362" y="1585925"/>
                    <a:pt x="1844207" y="1621705"/>
                  </a:cubicBezTo>
                  <a:cubicBezTo>
                    <a:pt x="1879136" y="1652515"/>
                    <a:pt x="1896600" y="1669270"/>
                    <a:pt x="1915625" y="1684178"/>
                  </a:cubicBezTo>
                  <a:cubicBezTo>
                    <a:pt x="2243750" y="1942305"/>
                    <a:pt x="2551430" y="2220594"/>
                    <a:pt x="2785560" y="2570867"/>
                  </a:cubicBezTo>
                  <a:cubicBezTo>
                    <a:pt x="2854564" y="2674089"/>
                    <a:pt x="2908518" y="2784554"/>
                    <a:pt x="2911927" y="2910777"/>
                  </a:cubicBezTo>
                  <a:cubicBezTo>
                    <a:pt x="2913204" y="2960470"/>
                    <a:pt x="2903974" y="3015703"/>
                    <a:pt x="2881968" y="3059717"/>
                  </a:cubicBezTo>
                  <a:cubicBezTo>
                    <a:pt x="2819352" y="3185231"/>
                    <a:pt x="2731039" y="3202554"/>
                    <a:pt x="2627390" y="3110405"/>
                  </a:cubicBezTo>
                  <a:cubicBezTo>
                    <a:pt x="2567756" y="3057446"/>
                    <a:pt x="2515791" y="2995114"/>
                    <a:pt x="2463683" y="2934204"/>
                  </a:cubicBezTo>
                  <a:cubicBezTo>
                    <a:pt x="2239916" y="2672527"/>
                    <a:pt x="2004791" y="2420649"/>
                    <a:pt x="1688168" y="2271565"/>
                  </a:cubicBezTo>
                  <a:cubicBezTo>
                    <a:pt x="1499045" y="2182399"/>
                    <a:pt x="1298989" y="2114531"/>
                    <a:pt x="1100070" y="2048792"/>
                  </a:cubicBezTo>
                  <a:cubicBezTo>
                    <a:pt x="846487" y="1964880"/>
                    <a:pt x="624281" y="1832126"/>
                    <a:pt x="425362" y="1656207"/>
                  </a:cubicBezTo>
                  <a:cubicBezTo>
                    <a:pt x="407898" y="1640731"/>
                    <a:pt x="373397" y="1635052"/>
                    <a:pt x="348976" y="1638884"/>
                  </a:cubicBezTo>
                  <a:lnTo>
                    <a:pt x="271360" y="1654580"/>
                  </a:lnTo>
                  <a:lnTo>
                    <a:pt x="0" y="51567"/>
                  </a:lnTo>
                  <a:lnTo>
                    <a:pt x="140117" y="36029"/>
                  </a:lnTo>
                  <a:cubicBezTo>
                    <a:pt x="382625" y="-2449"/>
                    <a:pt x="613491" y="53067"/>
                    <a:pt x="845635" y="113836"/>
                  </a:cubicBezTo>
                  <a:cubicBezTo>
                    <a:pt x="1062018" y="170347"/>
                    <a:pt x="1280247" y="221602"/>
                    <a:pt x="1500038" y="262777"/>
                  </a:cubicBezTo>
                  <a:cubicBezTo>
                    <a:pt x="1838103" y="326244"/>
                    <a:pt x="2173611" y="283649"/>
                    <a:pt x="2505710" y="212799"/>
                  </a:cubicBezTo>
                  <a:cubicBezTo>
                    <a:pt x="2810265" y="147771"/>
                    <a:pt x="3113401" y="75926"/>
                    <a:pt x="3417673" y="9621"/>
                  </a:cubicBezTo>
                  <a:cubicBezTo>
                    <a:pt x="3438829" y="5006"/>
                    <a:pt x="3461404" y="1421"/>
                    <a:pt x="3483766" y="338"/>
                  </a:cubicBezTo>
                  <a:close/>
                </a:path>
              </a:pathLst>
            </a:custGeom>
            <a:solidFill>
              <a:srgbClr val="FCC69A"/>
            </a:solidFill>
            <a:ln w="69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41B4CC-0B16-41C4-BA23-26C63A527CDE}"/>
                </a:ext>
              </a:extLst>
            </p:cNvPr>
            <p:cNvSpPr/>
            <p:nvPr/>
          </p:nvSpPr>
          <p:spPr>
            <a:xfrm rot="20634459">
              <a:off x="8022023" y="634324"/>
              <a:ext cx="199952" cy="705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55ED3-DAEF-41EC-B8AF-13AA3F4238B9}"/>
                </a:ext>
              </a:extLst>
            </p:cNvPr>
            <p:cNvSpPr/>
            <p:nvPr/>
          </p:nvSpPr>
          <p:spPr>
            <a:xfrm rot="20634459">
              <a:off x="8183444" y="499619"/>
              <a:ext cx="446544" cy="800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A3DA8ACB-A43E-4D4F-A4BE-F4B37D084B74}"/>
              </a:ext>
            </a:extLst>
          </p:cNvPr>
          <p:cNvGrpSpPr/>
          <p:nvPr/>
        </p:nvGrpSpPr>
        <p:grpSpPr>
          <a:xfrm flipH="1">
            <a:off x="596411" y="1831486"/>
            <a:ext cx="3384391" cy="672313"/>
            <a:chOff x="4965552" y="1768882"/>
            <a:chExt cx="2583556" cy="6723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62852-2E9F-433D-94D2-1E2FEB5275C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9590AA-4F4E-42EA-9B06-6EC517D1EA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216C1394-EC22-42EB-9C9E-E90A1E73EDB9}"/>
              </a:ext>
            </a:extLst>
          </p:cNvPr>
          <p:cNvGrpSpPr/>
          <p:nvPr/>
        </p:nvGrpSpPr>
        <p:grpSpPr>
          <a:xfrm flipH="1">
            <a:off x="596411" y="3233134"/>
            <a:ext cx="3384391" cy="672313"/>
            <a:chOff x="4965552" y="1768882"/>
            <a:chExt cx="2583556" cy="6723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623E8B-E34D-4BE7-B8F6-44BBC683CA4A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25A793-F228-4F00-9691-D8E6874C1B0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 16">
            <a:extLst>
              <a:ext uri="{FF2B5EF4-FFF2-40B4-BE49-F238E27FC236}">
                <a16:creationId xmlns:a16="http://schemas.microsoft.com/office/drawing/2014/main" id="{83DDC12E-1B89-470E-BAD6-AEF9C430C5B7}"/>
              </a:ext>
            </a:extLst>
          </p:cNvPr>
          <p:cNvSpPr/>
          <p:nvPr/>
        </p:nvSpPr>
        <p:spPr>
          <a:xfrm flipH="1">
            <a:off x="4086956" y="2028856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B1E0A40B-7069-4FD9-89D0-7A48141BCACE}"/>
              </a:ext>
            </a:extLst>
          </p:cNvPr>
          <p:cNvSpPr/>
          <p:nvPr/>
        </p:nvSpPr>
        <p:spPr>
          <a:xfrm flipH="1">
            <a:off x="4033733" y="3478951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0D4BECF7-C0DA-4F24-A5E6-A4862F32F891}"/>
              </a:ext>
            </a:extLst>
          </p:cNvPr>
          <p:cNvGrpSpPr/>
          <p:nvPr/>
        </p:nvGrpSpPr>
        <p:grpSpPr>
          <a:xfrm flipH="1">
            <a:off x="8204563" y="4126488"/>
            <a:ext cx="3391027" cy="672313"/>
            <a:chOff x="4965552" y="1768882"/>
            <a:chExt cx="2583556" cy="6723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832CC4-F3AB-422A-A092-A87D21D92C45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86447B-A262-434C-BDDC-F8AF413C703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A90AFD7C-8DF4-45D5-89AF-23641D48BE35}"/>
              </a:ext>
            </a:extLst>
          </p:cNvPr>
          <p:cNvGrpSpPr/>
          <p:nvPr/>
        </p:nvGrpSpPr>
        <p:grpSpPr>
          <a:xfrm flipH="1">
            <a:off x="8204563" y="5519344"/>
            <a:ext cx="3391027" cy="672313"/>
            <a:chOff x="4965552" y="1768882"/>
            <a:chExt cx="2583556" cy="6723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8B36B-5551-4664-B201-231CDF9103A5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BB350A-11C5-4741-8F6D-A120531CEE1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Freeform 81">
            <a:extLst>
              <a:ext uri="{FF2B5EF4-FFF2-40B4-BE49-F238E27FC236}">
                <a16:creationId xmlns:a16="http://schemas.microsoft.com/office/drawing/2014/main" id="{4613103B-F4BA-44C3-B903-D8084141ACE2}"/>
              </a:ext>
            </a:extLst>
          </p:cNvPr>
          <p:cNvSpPr/>
          <p:nvPr/>
        </p:nvSpPr>
        <p:spPr>
          <a:xfrm rot="10800000" flipH="1">
            <a:off x="7718848" y="44626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D7359E47-2B34-47D7-9055-1DA5F4E81F97}"/>
              </a:ext>
            </a:extLst>
          </p:cNvPr>
          <p:cNvSpPr/>
          <p:nvPr/>
        </p:nvSpPr>
        <p:spPr>
          <a:xfrm rot="10800000" flipH="1">
            <a:off x="5893820" y="5700094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4155</Words>
  <Application>Microsoft Office PowerPoint</Application>
  <PresentationFormat>와이드스크린</PresentationFormat>
  <Paragraphs>531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67</cp:revision>
  <dcterms:created xsi:type="dcterms:W3CDTF">2020-01-20T05:08:25Z</dcterms:created>
  <dcterms:modified xsi:type="dcterms:W3CDTF">2022-11-15T07:12:28Z</dcterms:modified>
</cp:coreProperties>
</file>