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69135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71576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487815" y="267493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2014-07-16T21:42:41Z</dcterms:modified>
</cp:coreProperties>
</file>