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4121785"/>
            <a:ext cx="892797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</a:t>
            </a:r>
          </a:p>
          <a:p>
            <a:pPr algn="r"/>
            <a:r>
              <a:rPr lang="en-US" altLang="ko-K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TEMPLATES</a:t>
            </a:r>
            <a:endParaRPr lang="en-US" altLang="ko-K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364505"/>
            <a:ext cx="89279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INSERT THE 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kumimoji="0"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YOUR PRESENTATION </a:t>
            </a:r>
            <a:r>
              <a:rPr kumimoji="0"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</a:p>
        </p:txBody>
      </p:sp>
      <p:sp>
        <p:nvSpPr>
          <p:cNvPr id="9" name="TextBox 8">
            <a:hlinkClick r:id="rId3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solidFill>
            <a:schemeClr val="bg1">
              <a:alpha val="3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395536" y="223907"/>
            <a:ext cx="62849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ENTER YOUR TITTLE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2267744" y="3068960"/>
            <a:ext cx="68407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4400" b="1" dirty="0" smtClean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THANK YOU</a:t>
            </a:r>
          </a:p>
        </p:txBody>
      </p:sp>
      <p:sp>
        <p:nvSpPr>
          <p:cNvPr id="4" name="TextBox 3">
            <a:hlinkClick r:id="rId3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solidFill>
            <a:schemeClr val="bg1">
              <a:alpha val="3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33</Words>
  <Application>Microsoft Office PowerPoint</Application>
  <PresentationFormat>화면 슬라이드 쇼(4:3)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World Map PowerPoint Templates Design-pptx</dc:title>
  <dc:creator>ALLPPT.COM</dc:creator>
  <cp:lastModifiedBy>Registered User</cp:lastModifiedBy>
  <cp:revision>9</cp:revision>
  <dcterms:created xsi:type="dcterms:W3CDTF">2012-06-10T15:04:19Z</dcterms:created>
  <dcterms:modified xsi:type="dcterms:W3CDTF">2014-02-13T18:17:56Z</dcterms:modified>
</cp:coreProperties>
</file>