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67494"/>
            <a:ext cx="9144000" cy="122413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FFFFFF">
                  <a:alpha val="77000"/>
                </a:srgbClr>
              </a:gs>
              <a:gs pos="31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90910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9820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10138" y="4510246"/>
            <a:ext cx="923723" cy="22701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2016-01-30T01:07:18Z</dcterms:modified>
</cp:coreProperties>
</file>