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5" y="124598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07904" y="27039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76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24" y="441664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2015-10-25T10:45:36Z</dcterms:modified>
</cp:coreProperties>
</file>