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065" y="167803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70244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76064" y="4371950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2014-06-27T20:41:07Z</dcterms:modified>
</cp:coreProperties>
</file>