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9535" y="1394816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9534" y="419223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59534" y="4844068"/>
            <a:ext cx="8324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2814" y="4371950"/>
            <a:ext cx="937514" cy="23040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2016-04-18T04:38:50Z</dcterms:modified>
</cp:coreProperties>
</file>