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45" y="-4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76B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930053" y="976495"/>
            <a:ext cx="5254427" cy="3187898"/>
            <a:chOff x="1259632" y="1556792"/>
            <a:chExt cx="6646450" cy="4032448"/>
          </a:xfrm>
        </p:grpSpPr>
        <p:sp>
          <p:nvSpPr>
            <p:cNvPr id="3" name="Rectangle 4"/>
            <p:cNvSpPr/>
            <p:nvPr userDrawn="1"/>
          </p:nvSpPr>
          <p:spPr>
            <a:xfrm flipH="1">
              <a:off x="6177890" y="3141712"/>
              <a:ext cx="1728192" cy="1296144"/>
            </a:xfrm>
            <a:custGeom>
              <a:avLst/>
              <a:gdLst/>
              <a:ahLst/>
              <a:cxnLst/>
              <a:rect l="l" t="t" r="r" b="b"/>
              <a:pathLst>
                <a:path w="2520280" h="1296144">
                  <a:moveTo>
                    <a:pt x="0" y="0"/>
                  </a:moveTo>
                  <a:lnTo>
                    <a:pt x="2520280" y="0"/>
                  </a:lnTo>
                  <a:lnTo>
                    <a:pt x="2520280" y="1296144"/>
                  </a:lnTo>
                  <a:lnTo>
                    <a:pt x="0" y="1296144"/>
                  </a:lnTo>
                  <a:lnTo>
                    <a:pt x="0" y="1274542"/>
                  </a:lnTo>
                  <a:lnTo>
                    <a:pt x="1080120" y="648073"/>
                  </a:lnTo>
                  <a:lnTo>
                    <a:pt x="0" y="21603"/>
                  </a:lnTo>
                  <a:close/>
                </a:path>
              </a:pathLst>
            </a:custGeom>
            <a:gradFill flip="none" rotWithShape="1">
              <a:gsLst>
                <a:gs pos="42000">
                  <a:schemeClr val="bg1"/>
                </a:gs>
                <a:gs pos="100000">
                  <a:schemeClr val="bg1">
                    <a:lumMod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ectangle 4"/>
            <p:cNvSpPr/>
            <p:nvPr userDrawn="1"/>
          </p:nvSpPr>
          <p:spPr>
            <a:xfrm>
              <a:off x="1259632" y="3140968"/>
              <a:ext cx="1728192" cy="1296144"/>
            </a:xfrm>
            <a:custGeom>
              <a:avLst/>
              <a:gdLst/>
              <a:ahLst/>
              <a:cxnLst/>
              <a:rect l="l" t="t" r="r" b="b"/>
              <a:pathLst>
                <a:path w="2520280" h="1296144">
                  <a:moveTo>
                    <a:pt x="0" y="0"/>
                  </a:moveTo>
                  <a:lnTo>
                    <a:pt x="2520280" y="0"/>
                  </a:lnTo>
                  <a:lnTo>
                    <a:pt x="2520280" y="1296144"/>
                  </a:lnTo>
                  <a:lnTo>
                    <a:pt x="0" y="1296144"/>
                  </a:lnTo>
                  <a:lnTo>
                    <a:pt x="0" y="1274542"/>
                  </a:lnTo>
                  <a:lnTo>
                    <a:pt x="1080120" y="648073"/>
                  </a:lnTo>
                  <a:lnTo>
                    <a:pt x="0" y="21603"/>
                  </a:lnTo>
                  <a:close/>
                </a:path>
              </a:pathLst>
            </a:custGeom>
            <a:gradFill flip="none" rotWithShape="1">
              <a:gsLst>
                <a:gs pos="42000">
                  <a:schemeClr val="bg1"/>
                </a:gs>
                <a:gs pos="100000">
                  <a:schemeClr val="bg1">
                    <a:lumMod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Freeform 4"/>
            <p:cNvSpPr/>
            <p:nvPr userDrawn="1"/>
          </p:nvSpPr>
          <p:spPr>
            <a:xfrm>
              <a:off x="2194560" y="3317240"/>
              <a:ext cx="1005840" cy="1193800"/>
            </a:xfrm>
            <a:custGeom>
              <a:avLst/>
              <a:gdLst>
                <a:gd name="connsiteX0" fmla="*/ 0 w 1005840"/>
                <a:gd name="connsiteY0" fmla="*/ 975360 h 1193800"/>
                <a:gd name="connsiteX1" fmla="*/ 1000760 w 1005840"/>
                <a:gd name="connsiteY1" fmla="*/ 1193800 h 1193800"/>
                <a:gd name="connsiteX2" fmla="*/ 1005840 w 1005840"/>
                <a:gd name="connsiteY2" fmla="*/ 0 h 1193800"/>
                <a:gd name="connsiteX3" fmla="*/ 157480 w 1005840"/>
                <a:gd name="connsiteY3" fmla="*/ 340360 h 1193800"/>
                <a:gd name="connsiteX4" fmla="*/ 15240 w 1005840"/>
                <a:gd name="connsiteY4" fmla="*/ 457200 h 1193800"/>
                <a:gd name="connsiteX5" fmla="*/ 0 w 1005840"/>
                <a:gd name="connsiteY5" fmla="*/ 97536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840" h="1193800">
                  <a:moveTo>
                    <a:pt x="0" y="975360"/>
                  </a:moveTo>
                  <a:lnTo>
                    <a:pt x="1000760" y="1193800"/>
                  </a:lnTo>
                  <a:cubicBezTo>
                    <a:pt x="1002453" y="795867"/>
                    <a:pt x="1004147" y="397933"/>
                    <a:pt x="1005840" y="0"/>
                  </a:cubicBezTo>
                  <a:lnTo>
                    <a:pt x="157480" y="340360"/>
                  </a:lnTo>
                  <a:lnTo>
                    <a:pt x="15240" y="457200"/>
                  </a:lnTo>
                  <a:lnTo>
                    <a:pt x="0" y="9753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reeform 5"/>
            <p:cNvSpPr/>
            <p:nvPr userDrawn="1"/>
          </p:nvSpPr>
          <p:spPr>
            <a:xfrm flipH="1">
              <a:off x="6014432" y="3321382"/>
              <a:ext cx="1005840" cy="1193800"/>
            </a:xfrm>
            <a:custGeom>
              <a:avLst/>
              <a:gdLst>
                <a:gd name="connsiteX0" fmla="*/ 0 w 1005840"/>
                <a:gd name="connsiteY0" fmla="*/ 975360 h 1193800"/>
                <a:gd name="connsiteX1" fmla="*/ 1000760 w 1005840"/>
                <a:gd name="connsiteY1" fmla="*/ 1193800 h 1193800"/>
                <a:gd name="connsiteX2" fmla="*/ 1005840 w 1005840"/>
                <a:gd name="connsiteY2" fmla="*/ 0 h 1193800"/>
                <a:gd name="connsiteX3" fmla="*/ 157480 w 1005840"/>
                <a:gd name="connsiteY3" fmla="*/ 340360 h 1193800"/>
                <a:gd name="connsiteX4" fmla="*/ 15240 w 1005840"/>
                <a:gd name="connsiteY4" fmla="*/ 457200 h 1193800"/>
                <a:gd name="connsiteX5" fmla="*/ 0 w 1005840"/>
                <a:gd name="connsiteY5" fmla="*/ 97536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840" h="1193800">
                  <a:moveTo>
                    <a:pt x="0" y="975360"/>
                  </a:moveTo>
                  <a:lnTo>
                    <a:pt x="1000760" y="1193800"/>
                  </a:lnTo>
                  <a:cubicBezTo>
                    <a:pt x="1002453" y="795867"/>
                    <a:pt x="1004147" y="397933"/>
                    <a:pt x="1005840" y="0"/>
                  </a:cubicBezTo>
                  <a:lnTo>
                    <a:pt x="157480" y="340360"/>
                  </a:lnTo>
                  <a:lnTo>
                    <a:pt x="15240" y="457200"/>
                  </a:lnTo>
                  <a:lnTo>
                    <a:pt x="0" y="9753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1556792"/>
              <a:ext cx="4032448" cy="403244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2195736" y="2996952"/>
              <a:ext cx="4824536" cy="1296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Straight Connector 16"/>
          <p:cNvCxnSpPr/>
          <p:nvPr userDrawn="1"/>
        </p:nvCxnSpPr>
        <p:spPr>
          <a:xfrm flipH="1">
            <a:off x="8100392" y="303498"/>
            <a:ext cx="864096" cy="64807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8262156" y="0"/>
            <a:ext cx="881844" cy="62753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-9512" y="4481583"/>
            <a:ext cx="1269144" cy="68549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215504" y="4241626"/>
            <a:ext cx="1116136" cy="63438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76B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8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259" y="4731990"/>
            <a:ext cx="9144000" cy="424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4188230"/>
            <a:ext cx="631613" cy="54376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240634" y="4098068"/>
            <a:ext cx="756706" cy="64480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8606137" y="10584"/>
            <a:ext cx="537863" cy="4662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8888080" y="188640"/>
            <a:ext cx="255920" cy="2123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63688" y="0"/>
            <a:ext cx="7380312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12022" y="987574"/>
            <a:ext cx="6780457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22366" y="1664245"/>
            <a:ext cx="6780457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3312" y="0"/>
            <a:ext cx="1619672" cy="5143500"/>
          </a:xfrm>
          <a:prstGeom prst="rect">
            <a:avLst/>
          </a:prstGeom>
          <a:solidFill>
            <a:srgbClr val="76B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6403" y="3767000"/>
            <a:ext cx="1421192" cy="1187860"/>
            <a:chOff x="2195736" y="1556792"/>
            <a:chExt cx="4824536" cy="4032448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1556792"/>
              <a:ext cx="4032448" cy="403244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2195736" y="2807197"/>
              <a:ext cx="4824536" cy="1675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Straight Connector 9"/>
          <p:cNvCxnSpPr/>
          <p:nvPr userDrawn="1"/>
        </p:nvCxnSpPr>
        <p:spPr>
          <a:xfrm flipH="1">
            <a:off x="8606137" y="0"/>
            <a:ext cx="537863" cy="47681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8817764" y="190604"/>
            <a:ext cx="326236" cy="2862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03388" y="4342333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2680742" y="2139702"/>
            <a:ext cx="379521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PRESENTATION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TextBox 9">
            <a:hlinkClick r:id="rId2"/>
          </p:cNvPr>
          <p:cNvSpPr txBox="1"/>
          <p:nvPr/>
        </p:nvSpPr>
        <p:spPr>
          <a:xfrm>
            <a:off x="0" y="4834195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387218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2015-09-28T09:28:52Z</dcterms:modified>
</cp:coreProperties>
</file>