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923928" y="4496221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227934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65187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7216"/>
            <a:ext cx="7524328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2014-07-06T03:16:57Z</dcterms:modified>
</cp:coreProperties>
</file>