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36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0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52736"/>
          </a:xfrm>
        </p:spPr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0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4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3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37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78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0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dirty="0" smtClean="0"/>
              <a:t> Click to edit Master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587EC-4A3E-4030-BABC-5E0C0236501C}" type="datetimeFigureOut">
              <a:rPr lang="ko-KR" altLang="en-US" smtClean="0"/>
              <a:t>2014-06-21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5445224"/>
            <a:ext cx="54360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67544" y="4293096"/>
            <a:ext cx="543609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380312" y="332656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467544" y="6525344"/>
            <a:ext cx="86764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rial Unicode MS" pitchFamily="50" charset="-127"/>
              </a:rPr>
              <a:t> Enter Your Tittle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ea typeface="Arial Unicode MS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Standard 4:3</a:t>
            </a:r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needs. </a:t>
            </a:r>
            <a:endParaRPr lang="ko-KR" alt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107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13</cp:revision>
  <dcterms:created xsi:type="dcterms:W3CDTF">2014-04-01T16:35:38Z</dcterms:created>
  <dcterms:modified xsi:type="dcterms:W3CDTF">2014-06-20T17:23:55Z</dcterms:modified>
</cp:coreProperties>
</file>