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60648"/>
            <a:ext cx="9144000" cy="16630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6425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6424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50740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2015-08-09T03:57:45Z</dcterms:modified>
</cp:coreProperties>
</file>