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57" y="-28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5450222" y="4041583"/>
            <a:ext cx="3694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67494"/>
            <a:ext cx="1301512" cy="3218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36096" y="2821118"/>
            <a:ext cx="37079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436096" y="1635646"/>
            <a:ext cx="37079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50223" y="3020732"/>
            <a:ext cx="35142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</a:t>
            </a:r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that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can be adapted to any content  </a:t>
            </a:r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meets various market segments</a:t>
            </a:r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With this many slides you are able to make a complete PowerPoint Presentation that best suit your needs.</a:t>
            </a:r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320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23</cp:revision>
  <dcterms:created xsi:type="dcterms:W3CDTF">2014-04-01T16:27:38Z</dcterms:created>
  <dcterms:modified xsi:type="dcterms:W3CDTF">2015-11-18T09:54:20Z</dcterms:modified>
</cp:coreProperties>
</file>