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1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91880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351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2015-02-03T13:37:47Z</dcterms:modified>
</cp:coreProperties>
</file>