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9" y="4198317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3528" y="3222724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23528" y="4844068"/>
            <a:ext cx="88204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832" y="267493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25</cp:revision>
  <dcterms:created xsi:type="dcterms:W3CDTF">2014-04-01T16:27:38Z</dcterms:created>
  <dcterms:modified xsi:type="dcterms:W3CDTF">2016-01-04T14:48:13Z</dcterms:modified>
</cp:coreProperties>
</file>