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6425" y="4270325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816424" y="3294732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6764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14024"/>
            <a:ext cx="1301512" cy="3218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0" y="3801904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25</cp:revision>
  <dcterms:created xsi:type="dcterms:W3CDTF">2014-04-01T16:27:38Z</dcterms:created>
  <dcterms:modified xsi:type="dcterms:W3CDTF">2016-01-08T14:28:16Z</dcterms:modified>
</cp:coreProperties>
</file>