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7" y="1674441"/>
            <a:ext cx="4860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55576" y="575271"/>
            <a:ext cx="48600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5577" y="4508510"/>
            <a:ext cx="1080119" cy="261610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0"/>
            <a:ext cx="784785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2"/>
                </a:solidFill>
              </a:rPr>
              <a:t> Enter Your Tittle 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25</Words>
  <Application>Microsoft Office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6</cp:revision>
  <dcterms:created xsi:type="dcterms:W3CDTF">2014-04-01T16:27:38Z</dcterms:created>
  <dcterms:modified xsi:type="dcterms:W3CDTF">2014-04-06T23:49:18Z</dcterms:modified>
</cp:coreProperties>
</file>