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2089" y="175294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92088" y="77735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92088" y="3075806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2014-06-26T07:45:27Z</dcterms:modified>
</cp:coreProperties>
</file>