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smtClean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2014-04-07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884368" y="4701793"/>
            <a:ext cx="1008112" cy="246221"/>
          </a:xfrm>
          <a:prstGeom prst="rect">
            <a:avLst/>
          </a:prstGeom>
          <a:solidFill>
            <a:schemeClr val="bg1">
              <a:alpha val="77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Insert LOGO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96782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r>
              <a:rPr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8491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216"/>
            <a:ext cx="7668344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Enter Your Tittle 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25</Words>
  <Application>Microsoft Office PowerPoint</Application>
  <PresentationFormat>On-screen Show (16:9)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Enter Your Tittle 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Registered User</cp:lastModifiedBy>
  <cp:revision>7</cp:revision>
  <dcterms:created xsi:type="dcterms:W3CDTF">2014-04-01T16:27:38Z</dcterms:created>
  <dcterms:modified xsi:type="dcterms:W3CDTF">2014-04-06T23:49:47Z</dcterms:modified>
</cp:coreProperties>
</file>