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8" y="3779101"/>
            <a:ext cx="4499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44008" y="2626973"/>
            <a:ext cx="44999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68344" y="260648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33</cp:revision>
  <dcterms:created xsi:type="dcterms:W3CDTF">2014-04-01T16:35:38Z</dcterms:created>
  <dcterms:modified xsi:type="dcterms:W3CDTF">2016-04-11T05:33:21Z</dcterms:modified>
</cp:coreProperties>
</file>