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94708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433514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87816" y="319757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2014-07-03T08:27:02Z</dcterms:modified>
</cp:coreProperties>
</file>