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541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8194" y="5851271"/>
            <a:ext cx="4788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28194" y="4699143"/>
            <a:ext cx="478802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528194" y="6597932"/>
            <a:ext cx="86158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740352" y="260648"/>
            <a:ext cx="1110013" cy="272795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edit Master text </a:t>
            </a:r>
            <a:r>
              <a:rPr lang="en-US" altLang="ko-KR" b="1" dirty="0" smtClean="0"/>
              <a:t>styles </a:t>
            </a:r>
            <a:r>
              <a:rPr lang="en-US" b="1" dirty="0" smtClean="0"/>
              <a:t>-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Standard (4:3)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edit Master text </a:t>
            </a:r>
            <a:r>
              <a:rPr lang="en-US" altLang="ko-KR" b="1" dirty="0" smtClean="0"/>
              <a:t>styles </a:t>
            </a:r>
            <a:r>
              <a:rPr lang="en-US" b="1" dirty="0" smtClean="0"/>
              <a:t>- 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Standard 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(4:3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needs. 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358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 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31</cp:revision>
  <dcterms:created xsi:type="dcterms:W3CDTF">2014-04-01T16:35:38Z</dcterms:created>
  <dcterms:modified xsi:type="dcterms:W3CDTF">2016-02-16T06:41:15Z</dcterms:modified>
</cp:coreProperties>
</file>