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7" y="4270325"/>
            <a:ext cx="3960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16016" y="3787175"/>
            <a:ext cx="396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80311" y="25876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2014-04-30T02:46:30Z</dcterms:modified>
</cp:coreProperties>
</file>