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5183" y="274978"/>
            <a:ext cx="937514" cy="230402"/>
            <a:chOff x="3200175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00175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2016-01-23T16:25:30Z</dcterms:modified>
</cp:coreProperties>
</file>