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61414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9163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07923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2015-12-23T08:21:52Z</dcterms:modified>
</cp:coreProperties>
</file>