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 smtClean="0"/>
              <a:t> Click to edit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11/22/2015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2796783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1821190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448" y="267494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Free PPT Templates 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280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21</cp:revision>
  <dcterms:created xsi:type="dcterms:W3CDTF">2014-04-01T16:27:38Z</dcterms:created>
  <dcterms:modified xsi:type="dcterms:W3CDTF">2015-11-22T09:25:33Z</dcterms:modified>
</cp:coreProperties>
</file>