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0"/>
  </p:notesMasterIdLst>
  <p:handoutMasterIdLst>
    <p:handoutMasterId r:id="rId41"/>
  </p:handoutMasterIdLst>
  <p:sldIdLst>
    <p:sldId id="256" r:id="rId4"/>
    <p:sldId id="261" r:id="rId5"/>
    <p:sldId id="264" r:id="rId6"/>
    <p:sldId id="262" r:id="rId7"/>
    <p:sldId id="265" r:id="rId8"/>
    <p:sldId id="271" r:id="rId9"/>
    <p:sldId id="279" r:id="rId10"/>
    <p:sldId id="293" r:id="rId11"/>
    <p:sldId id="283" r:id="rId12"/>
    <p:sldId id="272" r:id="rId13"/>
    <p:sldId id="284" r:id="rId14"/>
    <p:sldId id="291" r:id="rId15"/>
    <p:sldId id="270" r:id="rId16"/>
    <p:sldId id="296" r:id="rId17"/>
    <p:sldId id="273" r:id="rId18"/>
    <p:sldId id="294" r:id="rId19"/>
    <p:sldId id="280" r:id="rId20"/>
    <p:sldId id="285" r:id="rId21"/>
    <p:sldId id="282" r:id="rId22"/>
    <p:sldId id="288" r:id="rId23"/>
    <p:sldId id="292" r:id="rId24"/>
    <p:sldId id="274" r:id="rId25"/>
    <p:sldId id="286" r:id="rId26"/>
    <p:sldId id="278" r:id="rId27"/>
    <p:sldId id="287" r:id="rId28"/>
    <p:sldId id="276" r:id="rId29"/>
    <p:sldId id="289" r:id="rId30"/>
    <p:sldId id="277" r:id="rId31"/>
    <p:sldId id="290" r:id="rId32"/>
    <p:sldId id="295" r:id="rId33"/>
    <p:sldId id="281" r:id="rId34"/>
    <p:sldId id="297" r:id="rId35"/>
    <p:sldId id="269" r:id="rId36"/>
    <p:sldId id="257" r:id="rId37"/>
    <p:sldId id="258" r:id="rId38"/>
    <p:sldId id="267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3" orient="horz" pos="1983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FED"/>
    <a:srgbClr val="3967DE"/>
    <a:srgbClr val="26A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9" autoAdjust="0"/>
    <p:restoredTop sz="94660"/>
  </p:normalViewPr>
  <p:slideViewPr>
    <p:cSldViewPr>
      <p:cViewPr varScale="1">
        <p:scale>
          <a:sx n="140" d="100"/>
          <a:sy n="140" d="100"/>
        </p:scale>
        <p:origin x="138" y="132"/>
      </p:cViewPr>
      <p:guideLst>
        <p:guide orient="horz" pos="1620"/>
        <p:guide orient="horz" pos="19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7B30-4461-936E-BDF49B79C3B6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7B30-4461-936E-BDF49B79C3B6}"/>
              </c:ext>
            </c:extLst>
          </c:dPt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Text2 </c:v>
                </c:pt>
                <c:pt idx="2">
                  <c:v>Text 3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B30-4461-936E-BDF49B79C3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7B30-4461-936E-BDF49B79C3B6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7B30-4461-936E-BDF49B79C3B6}"/>
              </c:ext>
            </c:extLst>
          </c:dPt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Text2 </c:v>
                </c:pt>
                <c:pt idx="2">
                  <c:v>Text 3 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B30-4461-936E-BDF49B79C3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7B30-4461-936E-BDF49B79C3B6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7B30-4461-936E-BDF49B79C3B6}"/>
              </c:ext>
            </c:extLst>
          </c:dPt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Text2 </c:v>
                </c:pt>
                <c:pt idx="2">
                  <c:v>Text 3 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B30-4461-936E-BDF49B79C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0586832"/>
        <c:axId val="840588464"/>
      </c:barChart>
      <c:catAx>
        <c:axId val="840586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40588464"/>
        <c:crosses val="autoZero"/>
        <c:auto val="1"/>
        <c:lblAlgn val="ctr"/>
        <c:lblOffset val="100"/>
        <c:noMultiLvlLbl val="0"/>
      </c:catAx>
      <c:valAx>
        <c:axId val="84058846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40586832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A111-4C9D-BA4A-FFBD471B34AF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111-4C9D-BA4A-FFBD471B34AF}"/>
              </c:ext>
            </c:extLst>
          </c:dPt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Text2 </c:v>
                </c:pt>
                <c:pt idx="2">
                  <c:v>Text 3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111-4C9D-BA4A-FFBD471B34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A111-4C9D-BA4A-FFBD471B34AF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A111-4C9D-BA4A-FFBD471B34AF}"/>
              </c:ext>
            </c:extLst>
          </c:dPt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Text2 </c:v>
                </c:pt>
                <c:pt idx="2">
                  <c:v>Text 3 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111-4C9D-BA4A-FFBD471B34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A111-4C9D-BA4A-FFBD471B34AF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A111-4C9D-BA4A-FFBD471B34AF}"/>
              </c:ext>
            </c:extLst>
          </c:dPt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Text2 </c:v>
                </c:pt>
                <c:pt idx="2">
                  <c:v>Text 3 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111-4C9D-BA4A-FFBD471B34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5277616"/>
        <c:axId val="845266736"/>
      </c:barChart>
      <c:catAx>
        <c:axId val="845277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45266736"/>
        <c:crosses val="autoZero"/>
        <c:auto val="1"/>
        <c:lblAlgn val="ctr"/>
        <c:lblOffset val="100"/>
        <c:noMultiLvlLbl val="0"/>
      </c:catAx>
      <c:valAx>
        <c:axId val="84526673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4527761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290487608145588E-2"/>
          <c:y val="5.7022637795275589E-2"/>
          <c:w val="0.83759195610226722"/>
          <c:h val="0.98437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46F-4CBB-AA08-BAF763097ACB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46F-4CBB-AA08-BAF763097AC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46F-4CBB-AA08-BAF763097ACB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46F-4CBB-AA08-BAF763097AC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25</c:v>
                </c:pt>
                <c:pt idx="2">
                  <c:v>20</c:v>
                </c:pt>
                <c:pt idx="3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46F-4CBB-AA08-BAF763097A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7353627374736"/>
          <c:y val="0.11934540032059297"/>
          <c:w val="0.75426519560504668"/>
          <c:h val="0.937888089006995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6CD9-43AF-B88D-7B176FEDECC9}"/>
              </c:ext>
            </c:extLst>
          </c:dPt>
          <c:dPt>
            <c:idx val="1"/>
            <c:bubble3D val="0"/>
            <c:spPr>
              <a:solidFill>
                <a:schemeClr val="accent4">
                  <a:alpha val="20000"/>
                </a:schemeClr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6CD9-43AF-B88D-7B176FEDECC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CD9-43AF-B88D-7B176FEDEC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500000000000001E-2"/>
          <c:y val="6.6397085942639003E-2"/>
          <c:w val="0.96458333333333335"/>
          <c:h val="0.8672058281147220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B8FED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86B-4C7E-B12F-50E3CE947E6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686B-4C7E-B12F-50E3CE947E6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D2-4EBA-82B9-1753A1D137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2B8FED">
                <a:alpha val="20000"/>
              </a:srgb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alpha val="2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686B-4C7E-B12F-50E3CE947E6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alpha val="2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86B-4C7E-B12F-50E3CE947E6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5D2-4EBA-82B9-1753A1D137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845273808"/>
        <c:axId val="845279792"/>
      </c:barChart>
      <c:catAx>
        <c:axId val="84527380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845279792"/>
        <c:crosses val="autoZero"/>
        <c:auto val="1"/>
        <c:lblAlgn val="ctr"/>
        <c:lblOffset val="100"/>
        <c:noMultiLvlLbl val="0"/>
      </c:catAx>
      <c:valAx>
        <c:axId val="845279792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8452738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4603495744203879E-3"/>
          <c:y val="6.3117407827583447E-2"/>
          <c:w val="0.99437804559682919"/>
          <c:h val="0.92299783567200611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B8D37-F2C9-4AA7-9088-A1D556DE4F3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7DA08-A421-428F-B2A2-13165CAF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AEFD-F0CA-40B0-91E7-913D9FD56239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6118-A8F0-4C13-BF86-10944E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4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7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7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97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xmlns="" id="{C6179DE7-D0F5-4FCE-9D64-2210387C6D0C}"/>
              </a:ext>
            </a:extLst>
          </p:cNvPr>
          <p:cNvSpPr/>
          <p:nvPr userDrawn="1"/>
        </p:nvSpPr>
        <p:spPr>
          <a:xfrm>
            <a:off x="1691680" y="-5100"/>
            <a:ext cx="7286625" cy="4026569"/>
          </a:xfrm>
          <a:custGeom>
            <a:avLst/>
            <a:gdLst>
              <a:gd name="connsiteX0" fmla="*/ 0 w 7296150"/>
              <a:gd name="connsiteY0" fmla="*/ 0 h 4038600"/>
              <a:gd name="connsiteX1" fmla="*/ 523875 w 7296150"/>
              <a:gd name="connsiteY1" fmla="*/ 38100 h 4038600"/>
              <a:gd name="connsiteX2" fmla="*/ 7296150 w 7296150"/>
              <a:gd name="connsiteY2" fmla="*/ 4038600 h 4038600"/>
              <a:gd name="connsiteX3" fmla="*/ 0 w 7296150"/>
              <a:gd name="connsiteY3" fmla="*/ 0 h 4038600"/>
              <a:gd name="connsiteX0" fmla="*/ 0 w 7277100"/>
              <a:gd name="connsiteY0" fmla="*/ 0 h 4000500"/>
              <a:gd name="connsiteX1" fmla="*/ 504825 w 7277100"/>
              <a:gd name="connsiteY1" fmla="*/ 0 h 4000500"/>
              <a:gd name="connsiteX2" fmla="*/ 7277100 w 7277100"/>
              <a:gd name="connsiteY2" fmla="*/ 4000500 h 4000500"/>
              <a:gd name="connsiteX3" fmla="*/ 0 w 7277100"/>
              <a:gd name="connsiteY3" fmla="*/ 0 h 400050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26053"/>
              <a:gd name="connsiteX1" fmla="*/ 514350 w 7286625"/>
              <a:gd name="connsiteY1" fmla="*/ 19050 h 4026053"/>
              <a:gd name="connsiteX2" fmla="*/ 7286625 w 7286625"/>
              <a:gd name="connsiteY2" fmla="*/ 4019550 h 4026053"/>
              <a:gd name="connsiteX3" fmla="*/ 0 w 7286625"/>
              <a:gd name="connsiteY3" fmla="*/ 0 h 4026053"/>
              <a:gd name="connsiteX0" fmla="*/ 0 w 7286625"/>
              <a:gd name="connsiteY0" fmla="*/ 0 h 4029856"/>
              <a:gd name="connsiteX1" fmla="*/ 514350 w 7286625"/>
              <a:gd name="connsiteY1" fmla="*/ 19050 h 4029856"/>
              <a:gd name="connsiteX2" fmla="*/ 7286625 w 7286625"/>
              <a:gd name="connsiteY2" fmla="*/ 4019550 h 4029856"/>
              <a:gd name="connsiteX3" fmla="*/ 0 w 7286625"/>
              <a:gd name="connsiteY3" fmla="*/ 0 h 4029856"/>
              <a:gd name="connsiteX0" fmla="*/ 0 w 7286625"/>
              <a:gd name="connsiteY0" fmla="*/ 0 h 4029856"/>
              <a:gd name="connsiteX1" fmla="*/ 514350 w 7286625"/>
              <a:gd name="connsiteY1" fmla="*/ 19050 h 4029856"/>
              <a:gd name="connsiteX2" fmla="*/ 7286625 w 7286625"/>
              <a:gd name="connsiteY2" fmla="*/ 4019550 h 4029856"/>
              <a:gd name="connsiteX3" fmla="*/ 0 w 7286625"/>
              <a:gd name="connsiteY3" fmla="*/ 0 h 4029856"/>
              <a:gd name="connsiteX0" fmla="*/ 0 w 7286625"/>
              <a:gd name="connsiteY0" fmla="*/ 0 h 4029856"/>
              <a:gd name="connsiteX1" fmla="*/ 514350 w 7286625"/>
              <a:gd name="connsiteY1" fmla="*/ 19050 h 4029856"/>
              <a:gd name="connsiteX2" fmla="*/ 7286625 w 7286625"/>
              <a:gd name="connsiteY2" fmla="*/ 4019550 h 4029856"/>
              <a:gd name="connsiteX3" fmla="*/ 0 w 7286625"/>
              <a:gd name="connsiteY3" fmla="*/ 0 h 4029856"/>
              <a:gd name="connsiteX0" fmla="*/ 0 w 7286625"/>
              <a:gd name="connsiteY0" fmla="*/ 0 h 4029286"/>
              <a:gd name="connsiteX1" fmla="*/ 514350 w 7286625"/>
              <a:gd name="connsiteY1" fmla="*/ 19050 h 4029286"/>
              <a:gd name="connsiteX2" fmla="*/ 7286625 w 7286625"/>
              <a:gd name="connsiteY2" fmla="*/ 4019550 h 4029286"/>
              <a:gd name="connsiteX3" fmla="*/ 0 w 7286625"/>
              <a:gd name="connsiteY3" fmla="*/ 0 h 4029286"/>
              <a:gd name="connsiteX0" fmla="*/ 0 w 7286625"/>
              <a:gd name="connsiteY0" fmla="*/ 0 h 4030399"/>
              <a:gd name="connsiteX1" fmla="*/ 514350 w 7286625"/>
              <a:gd name="connsiteY1" fmla="*/ 19050 h 4030399"/>
              <a:gd name="connsiteX2" fmla="*/ 7286625 w 7286625"/>
              <a:gd name="connsiteY2" fmla="*/ 4019550 h 4030399"/>
              <a:gd name="connsiteX3" fmla="*/ 0 w 7286625"/>
              <a:gd name="connsiteY3" fmla="*/ 0 h 4030399"/>
              <a:gd name="connsiteX0" fmla="*/ 0 w 7286625"/>
              <a:gd name="connsiteY0" fmla="*/ 0 h 4030447"/>
              <a:gd name="connsiteX1" fmla="*/ 514350 w 7286625"/>
              <a:gd name="connsiteY1" fmla="*/ 19050 h 4030447"/>
              <a:gd name="connsiteX2" fmla="*/ 7286625 w 7286625"/>
              <a:gd name="connsiteY2" fmla="*/ 4019550 h 4030447"/>
              <a:gd name="connsiteX3" fmla="*/ 0 w 7286625"/>
              <a:gd name="connsiteY3" fmla="*/ 0 h 4030447"/>
              <a:gd name="connsiteX0" fmla="*/ 0 w 7286625"/>
              <a:gd name="connsiteY0" fmla="*/ 0 h 4030896"/>
              <a:gd name="connsiteX1" fmla="*/ 514350 w 7286625"/>
              <a:gd name="connsiteY1" fmla="*/ 19050 h 4030896"/>
              <a:gd name="connsiteX2" fmla="*/ 7286625 w 7286625"/>
              <a:gd name="connsiteY2" fmla="*/ 4019550 h 4030896"/>
              <a:gd name="connsiteX3" fmla="*/ 0 w 7286625"/>
              <a:gd name="connsiteY3" fmla="*/ 0 h 4030896"/>
              <a:gd name="connsiteX0" fmla="*/ 0 w 7286625"/>
              <a:gd name="connsiteY0" fmla="*/ 0 h 4030896"/>
              <a:gd name="connsiteX1" fmla="*/ 514350 w 7286625"/>
              <a:gd name="connsiteY1" fmla="*/ 9525 h 4030896"/>
              <a:gd name="connsiteX2" fmla="*/ 7286625 w 7286625"/>
              <a:gd name="connsiteY2" fmla="*/ 4019550 h 4030896"/>
              <a:gd name="connsiteX3" fmla="*/ 0 w 7286625"/>
              <a:gd name="connsiteY3" fmla="*/ 0 h 4030896"/>
              <a:gd name="connsiteX0" fmla="*/ 0 w 7286625"/>
              <a:gd name="connsiteY0" fmla="*/ 0 h 4026737"/>
              <a:gd name="connsiteX1" fmla="*/ 514350 w 7286625"/>
              <a:gd name="connsiteY1" fmla="*/ 9525 h 4026737"/>
              <a:gd name="connsiteX2" fmla="*/ 7286625 w 7286625"/>
              <a:gd name="connsiteY2" fmla="*/ 4019550 h 4026737"/>
              <a:gd name="connsiteX3" fmla="*/ 0 w 7286625"/>
              <a:gd name="connsiteY3" fmla="*/ 0 h 4026737"/>
              <a:gd name="connsiteX0" fmla="*/ 0 w 7286625"/>
              <a:gd name="connsiteY0" fmla="*/ 0 h 4026569"/>
              <a:gd name="connsiteX1" fmla="*/ 514350 w 7286625"/>
              <a:gd name="connsiteY1" fmla="*/ 9525 h 4026569"/>
              <a:gd name="connsiteX2" fmla="*/ 7286625 w 7286625"/>
              <a:gd name="connsiteY2" fmla="*/ 4019550 h 4026569"/>
              <a:gd name="connsiteX3" fmla="*/ 0 w 7286625"/>
              <a:gd name="connsiteY3" fmla="*/ 0 h 402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86625" h="4026569">
                <a:moveTo>
                  <a:pt x="0" y="0"/>
                </a:moveTo>
                <a:lnTo>
                  <a:pt x="514350" y="9525"/>
                </a:lnTo>
                <a:cubicBezTo>
                  <a:pt x="685800" y="1990725"/>
                  <a:pt x="2171700" y="3810000"/>
                  <a:pt x="7286625" y="4019550"/>
                </a:cubicBezTo>
                <a:cubicBezTo>
                  <a:pt x="2543175" y="4156075"/>
                  <a:pt x="304800" y="228282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692" y="3003798"/>
            <a:ext cx="3240212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4155926"/>
            <a:ext cx="324021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1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xmlns="" id="{96FFB94C-B84A-46A3-BF10-6C511C2C85D4}"/>
              </a:ext>
            </a:extLst>
          </p:cNvPr>
          <p:cNvSpPr/>
          <p:nvPr userDrawn="1"/>
        </p:nvSpPr>
        <p:spPr>
          <a:xfrm>
            <a:off x="1828799" y="-5100"/>
            <a:ext cx="7286625" cy="4010593"/>
          </a:xfrm>
          <a:custGeom>
            <a:avLst/>
            <a:gdLst>
              <a:gd name="connsiteX0" fmla="*/ 0 w 7296150"/>
              <a:gd name="connsiteY0" fmla="*/ 0 h 4038600"/>
              <a:gd name="connsiteX1" fmla="*/ 523875 w 7296150"/>
              <a:gd name="connsiteY1" fmla="*/ 38100 h 4038600"/>
              <a:gd name="connsiteX2" fmla="*/ 7296150 w 7296150"/>
              <a:gd name="connsiteY2" fmla="*/ 4038600 h 4038600"/>
              <a:gd name="connsiteX3" fmla="*/ 0 w 7296150"/>
              <a:gd name="connsiteY3" fmla="*/ 0 h 4038600"/>
              <a:gd name="connsiteX0" fmla="*/ 0 w 7277100"/>
              <a:gd name="connsiteY0" fmla="*/ 0 h 4000500"/>
              <a:gd name="connsiteX1" fmla="*/ 504825 w 7277100"/>
              <a:gd name="connsiteY1" fmla="*/ 0 h 4000500"/>
              <a:gd name="connsiteX2" fmla="*/ 7277100 w 7277100"/>
              <a:gd name="connsiteY2" fmla="*/ 4000500 h 4000500"/>
              <a:gd name="connsiteX3" fmla="*/ 0 w 7277100"/>
              <a:gd name="connsiteY3" fmla="*/ 0 h 400050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26053"/>
              <a:gd name="connsiteX1" fmla="*/ 514350 w 7286625"/>
              <a:gd name="connsiteY1" fmla="*/ 19050 h 4026053"/>
              <a:gd name="connsiteX2" fmla="*/ 7286625 w 7286625"/>
              <a:gd name="connsiteY2" fmla="*/ 4019550 h 4026053"/>
              <a:gd name="connsiteX3" fmla="*/ 0 w 7286625"/>
              <a:gd name="connsiteY3" fmla="*/ 0 h 4026053"/>
              <a:gd name="connsiteX0" fmla="*/ 0 w 7286625"/>
              <a:gd name="connsiteY0" fmla="*/ 0 h 4029856"/>
              <a:gd name="connsiteX1" fmla="*/ 514350 w 7286625"/>
              <a:gd name="connsiteY1" fmla="*/ 19050 h 4029856"/>
              <a:gd name="connsiteX2" fmla="*/ 7286625 w 7286625"/>
              <a:gd name="connsiteY2" fmla="*/ 4019550 h 4029856"/>
              <a:gd name="connsiteX3" fmla="*/ 0 w 7286625"/>
              <a:gd name="connsiteY3" fmla="*/ 0 h 4029856"/>
              <a:gd name="connsiteX0" fmla="*/ 0 w 7286625"/>
              <a:gd name="connsiteY0" fmla="*/ 0 h 4029856"/>
              <a:gd name="connsiteX1" fmla="*/ 514350 w 7286625"/>
              <a:gd name="connsiteY1" fmla="*/ 19050 h 4029856"/>
              <a:gd name="connsiteX2" fmla="*/ 7286625 w 7286625"/>
              <a:gd name="connsiteY2" fmla="*/ 4019550 h 4029856"/>
              <a:gd name="connsiteX3" fmla="*/ 0 w 7286625"/>
              <a:gd name="connsiteY3" fmla="*/ 0 h 4029856"/>
              <a:gd name="connsiteX0" fmla="*/ 0 w 7286625"/>
              <a:gd name="connsiteY0" fmla="*/ 0 h 4029856"/>
              <a:gd name="connsiteX1" fmla="*/ 514350 w 7286625"/>
              <a:gd name="connsiteY1" fmla="*/ 19050 h 4029856"/>
              <a:gd name="connsiteX2" fmla="*/ 7286625 w 7286625"/>
              <a:gd name="connsiteY2" fmla="*/ 4019550 h 4029856"/>
              <a:gd name="connsiteX3" fmla="*/ 0 w 7286625"/>
              <a:gd name="connsiteY3" fmla="*/ 0 h 4029856"/>
              <a:gd name="connsiteX0" fmla="*/ 0 w 7286625"/>
              <a:gd name="connsiteY0" fmla="*/ 0 h 4029286"/>
              <a:gd name="connsiteX1" fmla="*/ 514350 w 7286625"/>
              <a:gd name="connsiteY1" fmla="*/ 19050 h 4029286"/>
              <a:gd name="connsiteX2" fmla="*/ 7286625 w 7286625"/>
              <a:gd name="connsiteY2" fmla="*/ 4019550 h 4029286"/>
              <a:gd name="connsiteX3" fmla="*/ 0 w 7286625"/>
              <a:gd name="connsiteY3" fmla="*/ 0 h 4029286"/>
              <a:gd name="connsiteX0" fmla="*/ 0 w 7286625"/>
              <a:gd name="connsiteY0" fmla="*/ 0 h 4030399"/>
              <a:gd name="connsiteX1" fmla="*/ 514350 w 7286625"/>
              <a:gd name="connsiteY1" fmla="*/ 19050 h 4030399"/>
              <a:gd name="connsiteX2" fmla="*/ 7286625 w 7286625"/>
              <a:gd name="connsiteY2" fmla="*/ 4019550 h 4030399"/>
              <a:gd name="connsiteX3" fmla="*/ 0 w 7286625"/>
              <a:gd name="connsiteY3" fmla="*/ 0 h 4030399"/>
              <a:gd name="connsiteX0" fmla="*/ 0 w 7286625"/>
              <a:gd name="connsiteY0" fmla="*/ 0 h 4030447"/>
              <a:gd name="connsiteX1" fmla="*/ 514350 w 7286625"/>
              <a:gd name="connsiteY1" fmla="*/ 19050 h 4030447"/>
              <a:gd name="connsiteX2" fmla="*/ 7286625 w 7286625"/>
              <a:gd name="connsiteY2" fmla="*/ 4019550 h 4030447"/>
              <a:gd name="connsiteX3" fmla="*/ 0 w 7286625"/>
              <a:gd name="connsiteY3" fmla="*/ 0 h 4030447"/>
              <a:gd name="connsiteX0" fmla="*/ 0 w 7286625"/>
              <a:gd name="connsiteY0" fmla="*/ 0 h 4030896"/>
              <a:gd name="connsiteX1" fmla="*/ 514350 w 7286625"/>
              <a:gd name="connsiteY1" fmla="*/ 19050 h 4030896"/>
              <a:gd name="connsiteX2" fmla="*/ 7286625 w 7286625"/>
              <a:gd name="connsiteY2" fmla="*/ 4019550 h 4030896"/>
              <a:gd name="connsiteX3" fmla="*/ 0 w 7286625"/>
              <a:gd name="connsiteY3" fmla="*/ 0 h 4030896"/>
              <a:gd name="connsiteX0" fmla="*/ 0 w 7286625"/>
              <a:gd name="connsiteY0" fmla="*/ 0 h 4030896"/>
              <a:gd name="connsiteX1" fmla="*/ 514350 w 7286625"/>
              <a:gd name="connsiteY1" fmla="*/ 9525 h 4030896"/>
              <a:gd name="connsiteX2" fmla="*/ 7286625 w 7286625"/>
              <a:gd name="connsiteY2" fmla="*/ 4019550 h 4030896"/>
              <a:gd name="connsiteX3" fmla="*/ 0 w 7286625"/>
              <a:gd name="connsiteY3" fmla="*/ 0 h 4030896"/>
              <a:gd name="connsiteX0" fmla="*/ 0 w 7286625"/>
              <a:gd name="connsiteY0" fmla="*/ 0 h 4026737"/>
              <a:gd name="connsiteX1" fmla="*/ 514350 w 7286625"/>
              <a:gd name="connsiteY1" fmla="*/ 9525 h 4026737"/>
              <a:gd name="connsiteX2" fmla="*/ 7286625 w 7286625"/>
              <a:gd name="connsiteY2" fmla="*/ 4019550 h 4026737"/>
              <a:gd name="connsiteX3" fmla="*/ 0 w 7286625"/>
              <a:gd name="connsiteY3" fmla="*/ 0 h 4026737"/>
              <a:gd name="connsiteX0" fmla="*/ 0 w 7286625"/>
              <a:gd name="connsiteY0" fmla="*/ 0 h 4026569"/>
              <a:gd name="connsiteX1" fmla="*/ 514350 w 7286625"/>
              <a:gd name="connsiteY1" fmla="*/ 9525 h 4026569"/>
              <a:gd name="connsiteX2" fmla="*/ 7286625 w 7286625"/>
              <a:gd name="connsiteY2" fmla="*/ 4019550 h 4026569"/>
              <a:gd name="connsiteX3" fmla="*/ 0 w 7286625"/>
              <a:gd name="connsiteY3" fmla="*/ 0 h 4026569"/>
              <a:gd name="connsiteX0" fmla="*/ 0 w 7286625"/>
              <a:gd name="connsiteY0" fmla="*/ 0 h 4007586"/>
              <a:gd name="connsiteX1" fmla="*/ 514350 w 7286625"/>
              <a:gd name="connsiteY1" fmla="*/ 9525 h 4007586"/>
              <a:gd name="connsiteX2" fmla="*/ 7286625 w 7286625"/>
              <a:gd name="connsiteY2" fmla="*/ 4000500 h 4007586"/>
              <a:gd name="connsiteX3" fmla="*/ 0 w 7286625"/>
              <a:gd name="connsiteY3" fmla="*/ 0 h 4007586"/>
              <a:gd name="connsiteX0" fmla="*/ 0 w 7286625"/>
              <a:gd name="connsiteY0" fmla="*/ 0 h 4011694"/>
              <a:gd name="connsiteX1" fmla="*/ 514350 w 7286625"/>
              <a:gd name="connsiteY1" fmla="*/ 9525 h 4011694"/>
              <a:gd name="connsiteX2" fmla="*/ 7286625 w 7286625"/>
              <a:gd name="connsiteY2" fmla="*/ 4000500 h 4011694"/>
              <a:gd name="connsiteX3" fmla="*/ 0 w 7286625"/>
              <a:gd name="connsiteY3" fmla="*/ 0 h 4011694"/>
              <a:gd name="connsiteX0" fmla="*/ 0 w 7286625"/>
              <a:gd name="connsiteY0" fmla="*/ 0 h 4010593"/>
              <a:gd name="connsiteX1" fmla="*/ 514350 w 7286625"/>
              <a:gd name="connsiteY1" fmla="*/ 9525 h 4010593"/>
              <a:gd name="connsiteX2" fmla="*/ 7286625 w 7286625"/>
              <a:gd name="connsiteY2" fmla="*/ 4000500 h 4010593"/>
              <a:gd name="connsiteX3" fmla="*/ 0 w 7286625"/>
              <a:gd name="connsiteY3" fmla="*/ 0 h 401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86625" h="4010593">
                <a:moveTo>
                  <a:pt x="0" y="0"/>
                </a:moveTo>
                <a:lnTo>
                  <a:pt x="514350" y="9525"/>
                </a:lnTo>
                <a:cubicBezTo>
                  <a:pt x="685800" y="1990725"/>
                  <a:pt x="2171700" y="3790950"/>
                  <a:pt x="7286625" y="4000500"/>
                </a:cubicBezTo>
                <a:cubicBezTo>
                  <a:pt x="2562225" y="4165600"/>
                  <a:pt x="304800" y="228282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xmlns="" id="{D7620DE0-0A98-4621-A31C-3F83C507D1C1}"/>
              </a:ext>
            </a:extLst>
          </p:cNvPr>
          <p:cNvSpPr/>
          <p:nvPr userDrawn="1"/>
        </p:nvSpPr>
        <p:spPr>
          <a:xfrm>
            <a:off x="1717249" y="349877"/>
            <a:ext cx="7241060" cy="3745325"/>
          </a:xfrm>
          <a:custGeom>
            <a:avLst/>
            <a:gdLst>
              <a:gd name="connsiteX0" fmla="*/ 0 w 7239000"/>
              <a:gd name="connsiteY0" fmla="*/ 0 h 3733800"/>
              <a:gd name="connsiteX1" fmla="*/ 2047875 w 7239000"/>
              <a:gd name="connsiteY1" fmla="*/ 3486150 h 3733800"/>
              <a:gd name="connsiteX2" fmla="*/ 7239000 w 7239000"/>
              <a:gd name="connsiteY2" fmla="*/ 3733800 h 3733800"/>
              <a:gd name="connsiteX3" fmla="*/ 0 w 7239000"/>
              <a:gd name="connsiteY3" fmla="*/ 0 h 3733800"/>
              <a:gd name="connsiteX0" fmla="*/ 0 w 7239000"/>
              <a:gd name="connsiteY0" fmla="*/ 0 h 3733800"/>
              <a:gd name="connsiteX1" fmla="*/ 2047875 w 7239000"/>
              <a:gd name="connsiteY1" fmla="*/ 3486150 h 3733800"/>
              <a:gd name="connsiteX2" fmla="*/ 7239000 w 7239000"/>
              <a:gd name="connsiteY2" fmla="*/ 3733800 h 3733800"/>
              <a:gd name="connsiteX3" fmla="*/ 0 w 7239000"/>
              <a:gd name="connsiteY3" fmla="*/ 0 h 3733800"/>
              <a:gd name="connsiteX0" fmla="*/ 0 w 7239000"/>
              <a:gd name="connsiteY0" fmla="*/ 0 h 3917737"/>
              <a:gd name="connsiteX1" fmla="*/ 2047875 w 7239000"/>
              <a:gd name="connsiteY1" fmla="*/ 3486150 h 3917737"/>
              <a:gd name="connsiteX2" fmla="*/ 7239000 w 7239000"/>
              <a:gd name="connsiteY2" fmla="*/ 3733800 h 3917737"/>
              <a:gd name="connsiteX3" fmla="*/ 0 w 7239000"/>
              <a:gd name="connsiteY3" fmla="*/ 0 h 3917737"/>
              <a:gd name="connsiteX0" fmla="*/ 0 w 7239000"/>
              <a:gd name="connsiteY0" fmla="*/ 0 h 3917737"/>
              <a:gd name="connsiteX1" fmla="*/ 2047875 w 7239000"/>
              <a:gd name="connsiteY1" fmla="*/ 3486150 h 3917737"/>
              <a:gd name="connsiteX2" fmla="*/ 7239000 w 7239000"/>
              <a:gd name="connsiteY2" fmla="*/ 3733800 h 3917737"/>
              <a:gd name="connsiteX3" fmla="*/ 0 w 7239000"/>
              <a:gd name="connsiteY3" fmla="*/ 0 h 3917737"/>
              <a:gd name="connsiteX0" fmla="*/ 0 w 7239000"/>
              <a:gd name="connsiteY0" fmla="*/ 0 h 3733800"/>
              <a:gd name="connsiteX1" fmla="*/ 7239000 w 7239000"/>
              <a:gd name="connsiteY1" fmla="*/ 3733800 h 3733800"/>
              <a:gd name="connsiteX2" fmla="*/ 0 w 7239000"/>
              <a:gd name="connsiteY2" fmla="*/ 0 h 3733800"/>
              <a:gd name="connsiteX0" fmla="*/ 0 w 7239000"/>
              <a:gd name="connsiteY0" fmla="*/ 0 h 3733800"/>
              <a:gd name="connsiteX1" fmla="*/ 7239000 w 7239000"/>
              <a:gd name="connsiteY1" fmla="*/ 3733800 h 3733800"/>
              <a:gd name="connsiteX2" fmla="*/ 0 w 7239000"/>
              <a:gd name="connsiteY2" fmla="*/ 0 h 3733800"/>
              <a:gd name="connsiteX0" fmla="*/ 0 w 7239000"/>
              <a:gd name="connsiteY0" fmla="*/ 0 h 3733800"/>
              <a:gd name="connsiteX1" fmla="*/ 7239000 w 7239000"/>
              <a:gd name="connsiteY1" fmla="*/ 3733800 h 3733800"/>
              <a:gd name="connsiteX2" fmla="*/ 0 w 7239000"/>
              <a:gd name="connsiteY2" fmla="*/ 0 h 3733800"/>
              <a:gd name="connsiteX0" fmla="*/ 0 w 7239000"/>
              <a:gd name="connsiteY0" fmla="*/ 0 h 3733800"/>
              <a:gd name="connsiteX1" fmla="*/ 7239000 w 7239000"/>
              <a:gd name="connsiteY1" fmla="*/ 3733800 h 3733800"/>
              <a:gd name="connsiteX2" fmla="*/ 0 w 7239000"/>
              <a:gd name="connsiteY2" fmla="*/ 0 h 3733800"/>
              <a:gd name="connsiteX0" fmla="*/ 0 w 7239000"/>
              <a:gd name="connsiteY0" fmla="*/ 0 h 3739418"/>
              <a:gd name="connsiteX1" fmla="*/ 7239000 w 7239000"/>
              <a:gd name="connsiteY1" fmla="*/ 3733800 h 3739418"/>
              <a:gd name="connsiteX2" fmla="*/ 0 w 7239000"/>
              <a:gd name="connsiteY2" fmla="*/ 0 h 3739418"/>
              <a:gd name="connsiteX0" fmla="*/ 0 w 7239000"/>
              <a:gd name="connsiteY0" fmla="*/ 0 h 3741985"/>
              <a:gd name="connsiteX1" fmla="*/ 7239000 w 7239000"/>
              <a:gd name="connsiteY1" fmla="*/ 3733800 h 3741985"/>
              <a:gd name="connsiteX2" fmla="*/ 0 w 7239000"/>
              <a:gd name="connsiteY2" fmla="*/ 0 h 3741985"/>
              <a:gd name="connsiteX0" fmla="*/ 0 w 7239000"/>
              <a:gd name="connsiteY0" fmla="*/ 0 h 3744767"/>
              <a:gd name="connsiteX1" fmla="*/ 7239000 w 7239000"/>
              <a:gd name="connsiteY1" fmla="*/ 3733800 h 3744767"/>
              <a:gd name="connsiteX2" fmla="*/ 0 w 7239000"/>
              <a:gd name="connsiteY2" fmla="*/ 0 h 3744767"/>
              <a:gd name="connsiteX0" fmla="*/ 0 w 7172325"/>
              <a:gd name="connsiteY0" fmla="*/ 0 h 3716342"/>
              <a:gd name="connsiteX1" fmla="*/ 7172325 w 7172325"/>
              <a:gd name="connsiteY1" fmla="*/ 3705225 h 3716342"/>
              <a:gd name="connsiteX2" fmla="*/ 0 w 7172325"/>
              <a:gd name="connsiteY2" fmla="*/ 0 h 3716342"/>
              <a:gd name="connsiteX0" fmla="*/ 0 w 7172325"/>
              <a:gd name="connsiteY0" fmla="*/ 0 h 3716342"/>
              <a:gd name="connsiteX1" fmla="*/ 7172325 w 7172325"/>
              <a:gd name="connsiteY1" fmla="*/ 3705225 h 3716342"/>
              <a:gd name="connsiteX2" fmla="*/ 0 w 7172325"/>
              <a:gd name="connsiteY2" fmla="*/ 0 h 3716342"/>
              <a:gd name="connsiteX0" fmla="*/ 0 w 7172325"/>
              <a:gd name="connsiteY0" fmla="*/ 0 h 3716342"/>
              <a:gd name="connsiteX1" fmla="*/ 7172325 w 7172325"/>
              <a:gd name="connsiteY1" fmla="*/ 3705225 h 3716342"/>
              <a:gd name="connsiteX2" fmla="*/ 0 w 7172325"/>
              <a:gd name="connsiteY2" fmla="*/ 0 h 3716342"/>
              <a:gd name="connsiteX0" fmla="*/ 0 w 7172325"/>
              <a:gd name="connsiteY0" fmla="*/ 0 h 3995335"/>
              <a:gd name="connsiteX1" fmla="*/ 7172325 w 7172325"/>
              <a:gd name="connsiteY1" fmla="*/ 3705225 h 3995335"/>
              <a:gd name="connsiteX2" fmla="*/ 0 w 7172325"/>
              <a:gd name="connsiteY2" fmla="*/ 0 h 3995335"/>
              <a:gd name="connsiteX0" fmla="*/ 0 w 7172325"/>
              <a:gd name="connsiteY0" fmla="*/ 0 h 3995335"/>
              <a:gd name="connsiteX1" fmla="*/ 7172325 w 7172325"/>
              <a:gd name="connsiteY1" fmla="*/ 3705225 h 3995335"/>
              <a:gd name="connsiteX2" fmla="*/ 0 w 7172325"/>
              <a:gd name="connsiteY2" fmla="*/ 0 h 3995335"/>
              <a:gd name="connsiteX0" fmla="*/ 0 w 7172325"/>
              <a:gd name="connsiteY0" fmla="*/ 0 h 3927313"/>
              <a:gd name="connsiteX1" fmla="*/ 7172325 w 7172325"/>
              <a:gd name="connsiteY1" fmla="*/ 3705225 h 3927313"/>
              <a:gd name="connsiteX2" fmla="*/ 0 w 7172325"/>
              <a:gd name="connsiteY2" fmla="*/ 0 h 3927313"/>
              <a:gd name="connsiteX0" fmla="*/ 0 w 7172325"/>
              <a:gd name="connsiteY0" fmla="*/ 0 h 3705225"/>
              <a:gd name="connsiteX1" fmla="*/ 7172325 w 7172325"/>
              <a:gd name="connsiteY1" fmla="*/ 3705225 h 3705225"/>
              <a:gd name="connsiteX2" fmla="*/ 0 w 7172325"/>
              <a:gd name="connsiteY2" fmla="*/ 0 h 3705225"/>
              <a:gd name="connsiteX0" fmla="*/ 0 w 7172325"/>
              <a:gd name="connsiteY0" fmla="*/ 0 h 3975065"/>
              <a:gd name="connsiteX1" fmla="*/ 7172325 w 7172325"/>
              <a:gd name="connsiteY1" fmla="*/ 3705225 h 3975065"/>
              <a:gd name="connsiteX2" fmla="*/ 0 w 7172325"/>
              <a:gd name="connsiteY2" fmla="*/ 0 h 3975065"/>
              <a:gd name="connsiteX0" fmla="*/ 2763 w 7175088"/>
              <a:gd name="connsiteY0" fmla="*/ 0 h 3909670"/>
              <a:gd name="connsiteX1" fmla="*/ 7175088 w 7175088"/>
              <a:gd name="connsiteY1" fmla="*/ 3705225 h 3909670"/>
              <a:gd name="connsiteX2" fmla="*/ 2763 w 7175088"/>
              <a:gd name="connsiteY2" fmla="*/ 0 h 3909670"/>
              <a:gd name="connsiteX0" fmla="*/ 2763 w 7175088"/>
              <a:gd name="connsiteY0" fmla="*/ 0 h 3909670"/>
              <a:gd name="connsiteX1" fmla="*/ 7175088 w 7175088"/>
              <a:gd name="connsiteY1" fmla="*/ 3705225 h 3909670"/>
              <a:gd name="connsiteX2" fmla="*/ 2763 w 7175088"/>
              <a:gd name="connsiteY2" fmla="*/ 0 h 3909670"/>
              <a:gd name="connsiteX0" fmla="*/ 2763 w 7175088"/>
              <a:gd name="connsiteY0" fmla="*/ 0 h 3909670"/>
              <a:gd name="connsiteX1" fmla="*/ 7175088 w 7175088"/>
              <a:gd name="connsiteY1" fmla="*/ 3705225 h 3909670"/>
              <a:gd name="connsiteX2" fmla="*/ 2763 w 7175088"/>
              <a:gd name="connsiteY2" fmla="*/ 0 h 3909670"/>
              <a:gd name="connsiteX0" fmla="*/ 2763 w 7175088"/>
              <a:gd name="connsiteY0" fmla="*/ 0 h 3909670"/>
              <a:gd name="connsiteX1" fmla="*/ 7175088 w 7175088"/>
              <a:gd name="connsiteY1" fmla="*/ 3705225 h 3909670"/>
              <a:gd name="connsiteX2" fmla="*/ 2763 w 7175088"/>
              <a:gd name="connsiteY2" fmla="*/ 0 h 3909670"/>
              <a:gd name="connsiteX0" fmla="*/ 2763 w 7175088"/>
              <a:gd name="connsiteY0" fmla="*/ 0 h 3909670"/>
              <a:gd name="connsiteX1" fmla="*/ 7175088 w 7175088"/>
              <a:gd name="connsiteY1" fmla="*/ 3705225 h 3909670"/>
              <a:gd name="connsiteX2" fmla="*/ 2763 w 7175088"/>
              <a:gd name="connsiteY2" fmla="*/ 0 h 3909670"/>
              <a:gd name="connsiteX0" fmla="*/ 2763 w 7175088"/>
              <a:gd name="connsiteY0" fmla="*/ 0 h 3909670"/>
              <a:gd name="connsiteX1" fmla="*/ 7175088 w 7175088"/>
              <a:gd name="connsiteY1" fmla="*/ 3705225 h 3909670"/>
              <a:gd name="connsiteX2" fmla="*/ 2763 w 7175088"/>
              <a:gd name="connsiteY2" fmla="*/ 0 h 3909670"/>
              <a:gd name="connsiteX0" fmla="*/ 0 w 7172325"/>
              <a:gd name="connsiteY0" fmla="*/ 0 h 3892257"/>
              <a:gd name="connsiteX1" fmla="*/ 7172325 w 7172325"/>
              <a:gd name="connsiteY1" fmla="*/ 3705225 h 3892257"/>
              <a:gd name="connsiteX2" fmla="*/ 0 w 7172325"/>
              <a:gd name="connsiteY2" fmla="*/ 0 h 3892257"/>
              <a:gd name="connsiteX0" fmla="*/ 0 w 7172325"/>
              <a:gd name="connsiteY0" fmla="*/ 0 h 3713751"/>
              <a:gd name="connsiteX1" fmla="*/ 7172325 w 7172325"/>
              <a:gd name="connsiteY1" fmla="*/ 3705225 h 3713751"/>
              <a:gd name="connsiteX2" fmla="*/ 0 w 7172325"/>
              <a:gd name="connsiteY2" fmla="*/ 0 h 3713751"/>
              <a:gd name="connsiteX0" fmla="*/ 0 w 7172325"/>
              <a:gd name="connsiteY0" fmla="*/ 0 h 3719098"/>
              <a:gd name="connsiteX1" fmla="*/ 7172325 w 7172325"/>
              <a:gd name="connsiteY1" fmla="*/ 3705225 h 3719098"/>
              <a:gd name="connsiteX2" fmla="*/ 0 w 7172325"/>
              <a:gd name="connsiteY2" fmla="*/ 0 h 3719098"/>
              <a:gd name="connsiteX0" fmla="*/ 0 w 7172325"/>
              <a:gd name="connsiteY0" fmla="*/ 0 h 3718478"/>
              <a:gd name="connsiteX1" fmla="*/ 7172325 w 7172325"/>
              <a:gd name="connsiteY1" fmla="*/ 3705225 h 3718478"/>
              <a:gd name="connsiteX2" fmla="*/ 0 w 7172325"/>
              <a:gd name="connsiteY2" fmla="*/ 0 h 3718478"/>
              <a:gd name="connsiteX0" fmla="*/ 0 w 7172325"/>
              <a:gd name="connsiteY0" fmla="*/ 0 h 3718478"/>
              <a:gd name="connsiteX1" fmla="*/ 7172325 w 7172325"/>
              <a:gd name="connsiteY1" fmla="*/ 3705225 h 3718478"/>
              <a:gd name="connsiteX2" fmla="*/ 0 w 7172325"/>
              <a:gd name="connsiteY2" fmla="*/ 0 h 3718478"/>
              <a:gd name="connsiteX0" fmla="*/ 0 w 7172325"/>
              <a:gd name="connsiteY0" fmla="*/ 0 h 3718478"/>
              <a:gd name="connsiteX1" fmla="*/ 7172325 w 7172325"/>
              <a:gd name="connsiteY1" fmla="*/ 3705225 h 3718478"/>
              <a:gd name="connsiteX2" fmla="*/ 0 w 7172325"/>
              <a:gd name="connsiteY2" fmla="*/ 0 h 3718478"/>
              <a:gd name="connsiteX0" fmla="*/ 0 w 7172325"/>
              <a:gd name="connsiteY0" fmla="*/ 0 h 3728733"/>
              <a:gd name="connsiteX1" fmla="*/ 7172325 w 7172325"/>
              <a:gd name="connsiteY1" fmla="*/ 3705225 h 3728733"/>
              <a:gd name="connsiteX2" fmla="*/ 0 w 7172325"/>
              <a:gd name="connsiteY2" fmla="*/ 0 h 3728733"/>
              <a:gd name="connsiteX0" fmla="*/ 0 w 7172325"/>
              <a:gd name="connsiteY0" fmla="*/ 0 h 3722357"/>
              <a:gd name="connsiteX1" fmla="*/ 7172325 w 7172325"/>
              <a:gd name="connsiteY1" fmla="*/ 3705225 h 3722357"/>
              <a:gd name="connsiteX2" fmla="*/ 0 w 7172325"/>
              <a:gd name="connsiteY2" fmla="*/ 0 h 3722357"/>
              <a:gd name="connsiteX0" fmla="*/ 0 w 7162598"/>
              <a:gd name="connsiteY0" fmla="*/ 0 h 3722357"/>
              <a:gd name="connsiteX1" fmla="*/ 7162598 w 7162598"/>
              <a:gd name="connsiteY1" fmla="*/ 3705225 h 3722357"/>
              <a:gd name="connsiteX2" fmla="*/ 0 w 7162598"/>
              <a:gd name="connsiteY2" fmla="*/ 0 h 3722357"/>
              <a:gd name="connsiteX0" fmla="*/ 0 w 7162598"/>
              <a:gd name="connsiteY0" fmla="*/ 0 h 3718466"/>
              <a:gd name="connsiteX1" fmla="*/ 7162598 w 7162598"/>
              <a:gd name="connsiteY1" fmla="*/ 3705225 h 3718466"/>
              <a:gd name="connsiteX2" fmla="*/ 0 w 7162598"/>
              <a:gd name="connsiteY2" fmla="*/ 0 h 3718466"/>
              <a:gd name="connsiteX0" fmla="*/ 0 w 7162598"/>
              <a:gd name="connsiteY0" fmla="*/ 0 h 3718466"/>
              <a:gd name="connsiteX1" fmla="*/ 7162598 w 7162598"/>
              <a:gd name="connsiteY1" fmla="*/ 3705225 h 3718466"/>
              <a:gd name="connsiteX2" fmla="*/ 0 w 7162598"/>
              <a:gd name="connsiteY2" fmla="*/ 0 h 3718466"/>
              <a:gd name="connsiteX0" fmla="*/ 0 w 7162598"/>
              <a:gd name="connsiteY0" fmla="*/ 0 h 3718466"/>
              <a:gd name="connsiteX1" fmla="*/ 7162598 w 7162598"/>
              <a:gd name="connsiteY1" fmla="*/ 3705225 h 3718466"/>
              <a:gd name="connsiteX2" fmla="*/ 0 w 7162598"/>
              <a:gd name="connsiteY2" fmla="*/ 0 h 3718466"/>
              <a:gd name="connsiteX0" fmla="*/ 0 w 7162598"/>
              <a:gd name="connsiteY0" fmla="*/ 0 h 3738182"/>
              <a:gd name="connsiteX1" fmla="*/ 7162598 w 7162598"/>
              <a:gd name="connsiteY1" fmla="*/ 3705225 h 3738182"/>
              <a:gd name="connsiteX2" fmla="*/ 0 w 7162598"/>
              <a:gd name="connsiteY2" fmla="*/ 0 h 3738182"/>
              <a:gd name="connsiteX0" fmla="*/ 0 w 7162598"/>
              <a:gd name="connsiteY0" fmla="*/ 0 h 3738182"/>
              <a:gd name="connsiteX1" fmla="*/ 7162598 w 7162598"/>
              <a:gd name="connsiteY1" fmla="*/ 3705225 h 3738182"/>
              <a:gd name="connsiteX2" fmla="*/ 0 w 7162598"/>
              <a:gd name="connsiteY2" fmla="*/ 0 h 3738182"/>
              <a:gd name="connsiteX0" fmla="*/ 0 w 7162598"/>
              <a:gd name="connsiteY0" fmla="*/ 0 h 3738182"/>
              <a:gd name="connsiteX1" fmla="*/ 7162598 w 7162598"/>
              <a:gd name="connsiteY1" fmla="*/ 3705225 h 3738182"/>
              <a:gd name="connsiteX2" fmla="*/ 0 w 7162598"/>
              <a:gd name="connsiteY2" fmla="*/ 0 h 3738182"/>
              <a:gd name="connsiteX0" fmla="*/ 0 w 7162598"/>
              <a:gd name="connsiteY0" fmla="*/ 0 h 3738182"/>
              <a:gd name="connsiteX1" fmla="*/ 7162598 w 7162598"/>
              <a:gd name="connsiteY1" fmla="*/ 3705225 h 3738182"/>
              <a:gd name="connsiteX2" fmla="*/ 0 w 7162598"/>
              <a:gd name="connsiteY2" fmla="*/ 0 h 3738182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62598"/>
              <a:gd name="connsiteY0" fmla="*/ 0 h 3726589"/>
              <a:gd name="connsiteX1" fmla="*/ 7162598 w 7162598"/>
              <a:gd name="connsiteY1" fmla="*/ 3705225 h 3726589"/>
              <a:gd name="connsiteX2" fmla="*/ 0 w 7162598"/>
              <a:gd name="connsiteY2" fmla="*/ 0 h 3726589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56562"/>
              <a:gd name="connsiteY0" fmla="*/ 0 h 3745687"/>
              <a:gd name="connsiteX1" fmla="*/ 7156562 w 7156562"/>
              <a:gd name="connsiteY1" fmla="*/ 3714279 h 3745687"/>
              <a:gd name="connsiteX2" fmla="*/ 0 w 7156562"/>
              <a:gd name="connsiteY2" fmla="*/ 0 h 3745687"/>
              <a:gd name="connsiteX0" fmla="*/ 0 w 7247096"/>
              <a:gd name="connsiteY0" fmla="*/ 0 h 3736839"/>
              <a:gd name="connsiteX1" fmla="*/ 7247096 w 7247096"/>
              <a:gd name="connsiteY1" fmla="*/ 3705225 h 3736839"/>
              <a:gd name="connsiteX2" fmla="*/ 0 w 7247096"/>
              <a:gd name="connsiteY2" fmla="*/ 0 h 3736839"/>
              <a:gd name="connsiteX0" fmla="*/ 0 w 7247096"/>
              <a:gd name="connsiteY0" fmla="*/ 0 h 3736839"/>
              <a:gd name="connsiteX1" fmla="*/ 7247096 w 7247096"/>
              <a:gd name="connsiteY1" fmla="*/ 3705225 h 3736839"/>
              <a:gd name="connsiteX2" fmla="*/ 0 w 7247096"/>
              <a:gd name="connsiteY2" fmla="*/ 0 h 3736839"/>
              <a:gd name="connsiteX0" fmla="*/ 0 w 7247096"/>
              <a:gd name="connsiteY0" fmla="*/ 0 h 3736839"/>
              <a:gd name="connsiteX1" fmla="*/ 7247096 w 7247096"/>
              <a:gd name="connsiteY1" fmla="*/ 3705225 h 3736839"/>
              <a:gd name="connsiteX2" fmla="*/ 0 w 7247096"/>
              <a:gd name="connsiteY2" fmla="*/ 0 h 3736839"/>
              <a:gd name="connsiteX0" fmla="*/ 0 w 7247096"/>
              <a:gd name="connsiteY0" fmla="*/ 0 h 3736839"/>
              <a:gd name="connsiteX1" fmla="*/ 7247096 w 7247096"/>
              <a:gd name="connsiteY1" fmla="*/ 3705225 h 3736839"/>
              <a:gd name="connsiteX2" fmla="*/ 0 w 7247096"/>
              <a:gd name="connsiteY2" fmla="*/ 0 h 3736839"/>
              <a:gd name="connsiteX0" fmla="*/ 0 w 7247096"/>
              <a:gd name="connsiteY0" fmla="*/ 0 h 3745988"/>
              <a:gd name="connsiteX1" fmla="*/ 7247096 w 7247096"/>
              <a:gd name="connsiteY1" fmla="*/ 3705225 h 3745988"/>
              <a:gd name="connsiteX2" fmla="*/ 0 w 7247096"/>
              <a:gd name="connsiteY2" fmla="*/ 0 h 3745988"/>
              <a:gd name="connsiteX0" fmla="*/ 0 w 7247096"/>
              <a:gd name="connsiteY0" fmla="*/ 0 h 3745988"/>
              <a:gd name="connsiteX1" fmla="*/ 7247096 w 7247096"/>
              <a:gd name="connsiteY1" fmla="*/ 3705225 h 3745988"/>
              <a:gd name="connsiteX2" fmla="*/ 0 w 7247096"/>
              <a:gd name="connsiteY2" fmla="*/ 0 h 3745988"/>
              <a:gd name="connsiteX0" fmla="*/ 0 w 7247096"/>
              <a:gd name="connsiteY0" fmla="*/ 0 h 3742385"/>
              <a:gd name="connsiteX1" fmla="*/ 7247096 w 7247096"/>
              <a:gd name="connsiteY1" fmla="*/ 3705225 h 3742385"/>
              <a:gd name="connsiteX2" fmla="*/ 0 w 7247096"/>
              <a:gd name="connsiteY2" fmla="*/ 0 h 3742385"/>
              <a:gd name="connsiteX0" fmla="*/ 0 w 7241060"/>
              <a:gd name="connsiteY0" fmla="*/ 0 h 3745325"/>
              <a:gd name="connsiteX1" fmla="*/ 7241060 w 7241060"/>
              <a:gd name="connsiteY1" fmla="*/ 3708243 h 3745325"/>
              <a:gd name="connsiteX2" fmla="*/ 0 w 7241060"/>
              <a:gd name="connsiteY2" fmla="*/ 0 h 3745325"/>
              <a:gd name="connsiteX0" fmla="*/ 0 w 7241060"/>
              <a:gd name="connsiteY0" fmla="*/ 0 h 3745325"/>
              <a:gd name="connsiteX1" fmla="*/ 7241060 w 7241060"/>
              <a:gd name="connsiteY1" fmla="*/ 3708243 h 3745325"/>
              <a:gd name="connsiteX2" fmla="*/ 0 w 7241060"/>
              <a:gd name="connsiteY2" fmla="*/ 0 h 3745325"/>
              <a:gd name="connsiteX0" fmla="*/ 0 w 7241060"/>
              <a:gd name="connsiteY0" fmla="*/ 0 h 3745325"/>
              <a:gd name="connsiteX1" fmla="*/ 7241060 w 7241060"/>
              <a:gd name="connsiteY1" fmla="*/ 3708243 h 3745325"/>
              <a:gd name="connsiteX2" fmla="*/ 0 w 7241060"/>
              <a:gd name="connsiteY2" fmla="*/ 0 h 3745325"/>
              <a:gd name="connsiteX0" fmla="*/ 0 w 7241060"/>
              <a:gd name="connsiteY0" fmla="*/ 0 h 3745325"/>
              <a:gd name="connsiteX1" fmla="*/ 7241060 w 7241060"/>
              <a:gd name="connsiteY1" fmla="*/ 3708243 h 3745325"/>
              <a:gd name="connsiteX2" fmla="*/ 0 w 7241060"/>
              <a:gd name="connsiteY2" fmla="*/ 0 h 3745325"/>
              <a:gd name="connsiteX0" fmla="*/ 0 w 7241060"/>
              <a:gd name="connsiteY0" fmla="*/ 0 h 3745325"/>
              <a:gd name="connsiteX1" fmla="*/ 7241060 w 7241060"/>
              <a:gd name="connsiteY1" fmla="*/ 3708243 h 3745325"/>
              <a:gd name="connsiteX2" fmla="*/ 0 w 7241060"/>
              <a:gd name="connsiteY2" fmla="*/ 0 h 374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1060" h="3745325">
                <a:moveTo>
                  <a:pt x="0" y="0"/>
                </a:moveTo>
                <a:cubicBezTo>
                  <a:pt x="698112" y="2619307"/>
                  <a:pt x="3122351" y="3745804"/>
                  <a:pt x="7241060" y="3708243"/>
                </a:cubicBezTo>
                <a:cubicBezTo>
                  <a:pt x="3402389" y="3964568"/>
                  <a:pt x="561837" y="290944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7779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38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7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70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265800" y="470456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120829" y="306701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859357" y="1329877"/>
            <a:ext cx="1664849" cy="16605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18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7779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38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9552" y="3291830"/>
            <a:ext cx="4032448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170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0000" y="360001"/>
            <a:ext cx="2700000" cy="442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077724" y="360001"/>
            <a:ext cx="2700000" cy="442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18862" y="360001"/>
            <a:ext cx="2700000" cy="442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835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69922" y="1869672"/>
            <a:ext cx="1404156" cy="140415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316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498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2589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08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12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304000" y="1851672"/>
            <a:ext cx="2232000" cy="2880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70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7379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116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38459" y="1274642"/>
            <a:ext cx="1987177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25165" y="1274642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382123" y="1274642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38459" y="2964646"/>
            <a:ext cx="1987177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25165" y="2964646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82123" y="2964646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" y="1272646"/>
            <a:ext cx="3644522" cy="33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3943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483768" y="1923678"/>
            <a:ext cx="6660232" cy="1296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275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67DDBCE0-5335-4926-AB19-E3A892931A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87290" y="1050072"/>
            <a:ext cx="2980688" cy="29806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90570" y="2181679"/>
            <a:ext cx="495343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90570" y="2655255"/>
            <a:ext cx="49534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75806"/>
            <a:ext cx="9144000" cy="165618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3674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01280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731990"/>
            <a:ext cx="914400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4658520"/>
            <a:ext cx="914400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xmlns="" id="{208B27CB-0016-4E16-B332-AB8C261D2D73}"/>
              </a:ext>
            </a:extLst>
          </p:cNvPr>
          <p:cNvSpPr/>
          <p:nvPr userDrawn="1"/>
        </p:nvSpPr>
        <p:spPr>
          <a:xfrm>
            <a:off x="2244765" y="5071"/>
            <a:ext cx="1394746" cy="5147938"/>
          </a:xfrm>
          <a:custGeom>
            <a:avLst/>
            <a:gdLst>
              <a:gd name="connsiteX0" fmla="*/ 280657 w 280657"/>
              <a:gd name="connsiteY0" fmla="*/ 0 h 5169529"/>
              <a:gd name="connsiteX1" fmla="*/ 271604 w 280657"/>
              <a:gd name="connsiteY1" fmla="*/ 5169529 h 5169529"/>
              <a:gd name="connsiteX2" fmla="*/ 0 w 280657"/>
              <a:gd name="connsiteY2" fmla="*/ 5169529 h 5169529"/>
              <a:gd name="connsiteX3" fmla="*/ 280657 w 280657"/>
              <a:gd name="connsiteY3" fmla="*/ 0 h 5169529"/>
              <a:gd name="connsiteX0" fmla="*/ 280657 w 761272"/>
              <a:gd name="connsiteY0" fmla="*/ 0 h 5169529"/>
              <a:gd name="connsiteX1" fmla="*/ 271604 w 761272"/>
              <a:gd name="connsiteY1" fmla="*/ 5169529 h 5169529"/>
              <a:gd name="connsiteX2" fmla="*/ 0 w 761272"/>
              <a:gd name="connsiteY2" fmla="*/ 5169529 h 5169529"/>
              <a:gd name="connsiteX3" fmla="*/ 280657 w 761272"/>
              <a:gd name="connsiteY3" fmla="*/ 0 h 5169529"/>
              <a:gd name="connsiteX0" fmla="*/ 280657 w 761272"/>
              <a:gd name="connsiteY0" fmla="*/ 0 h 5169529"/>
              <a:gd name="connsiteX1" fmla="*/ 271604 w 761272"/>
              <a:gd name="connsiteY1" fmla="*/ 5169529 h 5169529"/>
              <a:gd name="connsiteX2" fmla="*/ 0 w 761272"/>
              <a:gd name="connsiteY2" fmla="*/ 5169529 h 5169529"/>
              <a:gd name="connsiteX3" fmla="*/ 280657 w 761272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981021"/>
              <a:gd name="connsiteY0" fmla="*/ 0 h 5169529"/>
              <a:gd name="connsiteX1" fmla="*/ 292706 w 981021"/>
              <a:gd name="connsiteY1" fmla="*/ 5169529 h 5169529"/>
              <a:gd name="connsiteX2" fmla="*/ 0 w 981021"/>
              <a:gd name="connsiteY2" fmla="*/ 5169529 h 5169529"/>
              <a:gd name="connsiteX3" fmla="*/ 301759 w 981021"/>
              <a:gd name="connsiteY3" fmla="*/ 0 h 5169529"/>
              <a:gd name="connsiteX0" fmla="*/ 301759 w 918930"/>
              <a:gd name="connsiteY0" fmla="*/ 0 h 5169529"/>
              <a:gd name="connsiteX1" fmla="*/ 292706 w 918930"/>
              <a:gd name="connsiteY1" fmla="*/ 5169529 h 5169529"/>
              <a:gd name="connsiteX2" fmla="*/ 0 w 918930"/>
              <a:gd name="connsiteY2" fmla="*/ 5169529 h 5169529"/>
              <a:gd name="connsiteX3" fmla="*/ 301759 w 918930"/>
              <a:gd name="connsiteY3" fmla="*/ 0 h 5169529"/>
              <a:gd name="connsiteX0" fmla="*/ 301759 w 1078980"/>
              <a:gd name="connsiteY0" fmla="*/ 0 h 5169529"/>
              <a:gd name="connsiteX1" fmla="*/ 292706 w 1078980"/>
              <a:gd name="connsiteY1" fmla="*/ 5169529 h 5169529"/>
              <a:gd name="connsiteX2" fmla="*/ 0 w 1078980"/>
              <a:gd name="connsiteY2" fmla="*/ 5169529 h 5169529"/>
              <a:gd name="connsiteX3" fmla="*/ 301759 w 1078980"/>
              <a:gd name="connsiteY3" fmla="*/ 0 h 5169529"/>
              <a:gd name="connsiteX0" fmla="*/ 301759 w 1084328"/>
              <a:gd name="connsiteY0" fmla="*/ 0 h 5169529"/>
              <a:gd name="connsiteX1" fmla="*/ 292706 w 1084328"/>
              <a:gd name="connsiteY1" fmla="*/ 5169529 h 5169529"/>
              <a:gd name="connsiteX2" fmla="*/ 0 w 1084328"/>
              <a:gd name="connsiteY2" fmla="*/ 5169529 h 5169529"/>
              <a:gd name="connsiteX3" fmla="*/ 301759 w 1084328"/>
              <a:gd name="connsiteY3" fmla="*/ 0 h 5169529"/>
              <a:gd name="connsiteX0" fmla="*/ 301759 w 1086927"/>
              <a:gd name="connsiteY0" fmla="*/ 0 h 5169529"/>
              <a:gd name="connsiteX1" fmla="*/ 292706 w 1086927"/>
              <a:gd name="connsiteY1" fmla="*/ 5169529 h 5169529"/>
              <a:gd name="connsiteX2" fmla="*/ 0 w 1086927"/>
              <a:gd name="connsiteY2" fmla="*/ 5169529 h 5169529"/>
              <a:gd name="connsiteX3" fmla="*/ 301759 w 1086927"/>
              <a:gd name="connsiteY3" fmla="*/ 0 h 5169529"/>
              <a:gd name="connsiteX0" fmla="*/ 301759 w 1076561"/>
              <a:gd name="connsiteY0" fmla="*/ 0 h 5169529"/>
              <a:gd name="connsiteX1" fmla="*/ 292706 w 1076561"/>
              <a:gd name="connsiteY1" fmla="*/ 5169529 h 5169529"/>
              <a:gd name="connsiteX2" fmla="*/ 0 w 1076561"/>
              <a:gd name="connsiteY2" fmla="*/ 5169529 h 5169529"/>
              <a:gd name="connsiteX3" fmla="*/ 301759 w 1076561"/>
              <a:gd name="connsiteY3" fmla="*/ 0 h 5169529"/>
              <a:gd name="connsiteX0" fmla="*/ 301759 w 1094749"/>
              <a:gd name="connsiteY0" fmla="*/ 0 h 5169529"/>
              <a:gd name="connsiteX1" fmla="*/ 292706 w 1094749"/>
              <a:gd name="connsiteY1" fmla="*/ 5169529 h 5169529"/>
              <a:gd name="connsiteX2" fmla="*/ 0 w 1094749"/>
              <a:gd name="connsiteY2" fmla="*/ 5169529 h 5169529"/>
              <a:gd name="connsiteX3" fmla="*/ 301759 w 1094749"/>
              <a:gd name="connsiteY3" fmla="*/ 0 h 5169529"/>
              <a:gd name="connsiteX0" fmla="*/ 301759 w 1084328"/>
              <a:gd name="connsiteY0" fmla="*/ 0 h 5169529"/>
              <a:gd name="connsiteX1" fmla="*/ 292706 w 1084328"/>
              <a:gd name="connsiteY1" fmla="*/ 5169529 h 5169529"/>
              <a:gd name="connsiteX2" fmla="*/ 0 w 1084328"/>
              <a:gd name="connsiteY2" fmla="*/ 5169529 h 5169529"/>
              <a:gd name="connsiteX3" fmla="*/ 301759 w 1084328"/>
              <a:gd name="connsiteY3" fmla="*/ 0 h 5169529"/>
              <a:gd name="connsiteX0" fmla="*/ 301759 w 1097769"/>
              <a:gd name="connsiteY0" fmla="*/ 0 h 5169529"/>
              <a:gd name="connsiteX1" fmla="*/ 292706 w 1097769"/>
              <a:gd name="connsiteY1" fmla="*/ 5169529 h 5169529"/>
              <a:gd name="connsiteX2" fmla="*/ 0 w 1097769"/>
              <a:gd name="connsiteY2" fmla="*/ 5169529 h 5169529"/>
              <a:gd name="connsiteX3" fmla="*/ 301759 w 1097769"/>
              <a:gd name="connsiteY3" fmla="*/ 0 h 5169529"/>
              <a:gd name="connsiteX0" fmla="*/ 301759 w 1081652"/>
              <a:gd name="connsiteY0" fmla="*/ 0 h 5169529"/>
              <a:gd name="connsiteX1" fmla="*/ 292706 w 1081652"/>
              <a:gd name="connsiteY1" fmla="*/ 5169529 h 5169529"/>
              <a:gd name="connsiteX2" fmla="*/ 0 w 1081652"/>
              <a:gd name="connsiteY2" fmla="*/ 5169529 h 5169529"/>
              <a:gd name="connsiteX3" fmla="*/ 301759 w 1081652"/>
              <a:gd name="connsiteY3" fmla="*/ 0 h 5169529"/>
              <a:gd name="connsiteX0" fmla="*/ 301759 w 1049879"/>
              <a:gd name="connsiteY0" fmla="*/ 0 h 5169529"/>
              <a:gd name="connsiteX1" fmla="*/ 292706 w 1049879"/>
              <a:gd name="connsiteY1" fmla="*/ 5169529 h 5169529"/>
              <a:gd name="connsiteX2" fmla="*/ 0 w 1049879"/>
              <a:gd name="connsiteY2" fmla="*/ 5169529 h 5169529"/>
              <a:gd name="connsiteX3" fmla="*/ 301759 w 1049879"/>
              <a:gd name="connsiteY3" fmla="*/ 0 h 5169529"/>
              <a:gd name="connsiteX0" fmla="*/ 301759 w 1034244"/>
              <a:gd name="connsiteY0" fmla="*/ 0 h 5169529"/>
              <a:gd name="connsiteX1" fmla="*/ 292706 w 1034244"/>
              <a:gd name="connsiteY1" fmla="*/ 5169529 h 5169529"/>
              <a:gd name="connsiteX2" fmla="*/ 0 w 1034244"/>
              <a:gd name="connsiteY2" fmla="*/ 5169529 h 5169529"/>
              <a:gd name="connsiteX3" fmla="*/ 301759 w 1034244"/>
              <a:gd name="connsiteY3" fmla="*/ 0 h 5169529"/>
              <a:gd name="connsiteX0" fmla="*/ 301759 w 1034244"/>
              <a:gd name="connsiteY0" fmla="*/ 0 h 5169529"/>
              <a:gd name="connsiteX1" fmla="*/ 292706 w 1034244"/>
              <a:gd name="connsiteY1" fmla="*/ 5169529 h 5169529"/>
              <a:gd name="connsiteX2" fmla="*/ 0 w 1034244"/>
              <a:gd name="connsiteY2" fmla="*/ 5169529 h 5169529"/>
              <a:gd name="connsiteX3" fmla="*/ 301759 w 1034244"/>
              <a:gd name="connsiteY3" fmla="*/ 0 h 5169529"/>
              <a:gd name="connsiteX0" fmla="*/ 301759 w 1030828"/>
              <a:gd name="connsiteY0" fmla="*/ 0 h 5169529"/>
              <a:gd name="connsiteX1" fmla="*/ 285672 w 1030828"/>
              <a:gd name="connsiteY1" fmla="*/ 5169529 h 5169529"/>
              <a:gd name="connsiteX2" fmla="*/ 0 w 1030828"/>
              <a:gd name="connsiteY2" fmla="*/ 5169529 h 5169529"/>
              <a:gd name="connsiteX3" fmla="*/ 301759 w 1030828"/>
              <a:gd name="connsiteY3" fmla="*/ 0 h 5169529"/>
              <a:gd name="connsiteX0" fmla="*/ 301759 w 1046406"/>
              <a:gd name="connsiteY0" fmla="*/ 0 h 5169529"/>
              <a:gd name="connsiteX1" fmla="*/ 285672 w 1046406"/>
              <a:gd name="connsiteY1" fmla="*/ 5169529 h 5169529"/>
              <a:gd name="connsiteX2" fmla="*/ 0 w 1046406"/>
              <a:gd name="connsiteY2" fmla="*/ 5169529 h 5169529"/>
              <a:gd name="connsiteX3" fmla="*/ 301759 w 1046406"/>
              <a:gd name="connsiteY3" fmla="*/ 0 h 5169529"/>
              <a:gd name="connsiteX0" fmla="*/ 319549 w 1055493"/>
              <a:gd name="connsiteY0" fmla="*/ 0 h 5137507"/>
              <a:gd name="connsiteX1" fmla="*/ 285672 w 1055493"/>
              <a:gd name="connsiteY1" fmla="*/ 5137507 h 5137507"/>
              <a:gd name="connsiteX2" fmla="*/ 0 w 1055493"/>
              <a:gd name="connsiteY2" fmla="*/ 5137507 h 5137507"/>
              <a:gd name="connsiteX3" fmla="*/ 319549 w 1055493"/>
              <a:gd name="connsiteY3" fmla="*/ 0 h 5137507"/>
              <a:gd name="connsiteX0" fmla="*/ 319549 w 1055493"/>
              <a:gd name="connsiteY0" fmla="*/ 0 h 5155297"/>
              <a:gd name="connsiteX1" fmla="*/ 285672 w 1055493"/>
              <a:gd name="connsiteY1" fmla="*/ 5155297 h 5155297"/>
              <a:gd name="connsiteX2" fmla="*/ 0 w 1055493"/>
              <a:gd name="connsiteY2" fmla="*/ 5155297 h 5155297"/>
              <a:gd name="connsiteX3" fmla="*/ 319549 w 1055493"/>
              <a:gd name="connsiteY3" fmla="*/ 0 h 5155297"/>
              <a:gd name="connsiteX0" fmla="*/ 319549 w 1054135"/>
              <a:gd name="connsiteY0" fmla="*/ 0 h 5155297"/>
              <a:gd name="connsiteX1" fmla="*/ 285672 w 1054135"/>
              <a:gd name="connsiteY1" fmla="*/ 5155297 h 5155297"/>
              <a:gd name="connsiteX2" fmla="*/ 0 w 1054135"/>
              <a:gd name="connsiteY2" fmla="*/ 5155297 h 5155297"/>
              <a:gd name="connsiteX3" fmla="*/ 319549 w 1054135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37922"/>
              <a:gd name="connsiteY0" fmla="*/ 0 h 5155297"/>
              <a:gd name="connsiteX1" fmla="*/ 285672 w 1037922"/>
              <a:gd name="connsiteY1" fmla="*/ 5155297 h 5155297"/>
              <a:gd name="connsiteX2" fmla="*/ 0 w 1037922"/>
              <a:gd name="connsiteY2" fmla="*/ 5155297 h 5155297"/>
              <a:gd name="connsiteX3" fmla="*/ 319549 w 1037922"/>
              <a:gd name="connsiteY3" fmla="*/ 0 h 5155297"/>
              <a:gd name="connsiteX0" fmla="*/ 319549 w 1037922"/>
              <a:gd name="connsiteY0" fmla="*/ 0 h 5155297"/>
              <a:gd name="connsiteX1" fmla="*/ 285672 w 1037922"/>
              <a:gd name="connsiteY1" fmla="*/ 5155297 h 5155297"/>
              <a:gd name="connsiteX2" fmla="*/ 0 w 1037922"/>
              <a:gd name="connsiteY2" fmla="*/ 5155297 h 5155297"/>
              <a:gd name="connsiteX3" fmla="*/ 319549 w 1037922"/>
              <a:gd name="connsiteY3" fmla="*/ 0 h 5155297"/>
              <a:gd name="connsiteX0" fmla="*/ 319549 w 1037922"/>
              <a:gd name="connsiteY0" fmla="*/ 0 h 5155297"/>
              <a:gd name="connsiteX1" fmla="*/ 285672 w 1037922"/>
              <a:gd name="connsiteY1" fmla="*/ 5155297 h 5155297"/>
              <a:gd name="connsiteX2" fmla="*/ 0 w 1037922"/>
              <a:gd name="connsiteY2" fmla="*/ 5155297 h 5155297"/>
              <a:gd name="connsiteX3" fmla="*/ 319549 w 1037922"/>
              <a:gd name="connsiteY3" fmla="*/ 0 h 5155297"/>
              <a:gd name="connsiteX0" fmla="*/ 314686 w 1035467"/>
              <a:gd name="connsiteY0" fmla="*/ 0 h 5160160"/>
              <a:gd name="connsiteX1" fmla="*/ 285672 w 1035467"/>
              <a:gd name="connsiteY1" fmla="*/ 5160160 h 5160160"/>
              <a:gd name="connsiteX2" fmla="*/ 0 w 1035467"/>
              <a:gd name="connsiteY2" fmla="*/ 5160160 h 5160160"/>
              <a:gd name="connsiteX3" fmla="*/ 314686 w 1035467"/>
              <a:gd name="connsiteY3" fmla="*/ 0 h 5160160"/>
              <a:gd name="connsiteX0" fmla="*/ 314686 w 1042817"/>
              <a:gd name="connsiteY0" fmla="*/ 0 h 5160160"/>
              <a:gd name="connsiteX1" fmla="*/ 285672 w 1042817"/>
              <a:gd name="connsiteY1" fmla="*/ 5160160 h 5160160"/>
              <a:gd name="connsiteX2" fmla="*/ 0 w 1042817"/>
              <a:gd name="connsiteY2" fmla="*/ 5160160 h 5160160"/>
              <a:gd name="connsiteX3" fmla="*/ 314686 w 1042817"/>
              <a:gd name="connsiteY3" fmla="*/ 0 h 5160160"/>
              <a:gd name="connsiteX0" fmla="*/ 668647 w 1245586"/>
              <a:gd name="connsiteY0" fmla="*/ 0 h 5123289"/>
              <a:gd name="connsiteX1" fmla="*/ 285672 w 1245586"/>
              <a:gd name="connsiteY1" fmla="*/ 5123289 h 5123289"/>
              <a:gd name="connsiteX2" fmla="*/ 0 w 1245586"/>
              <a:gd name="connsiteY2" fmla="*/ 5123289 h 5123289"/>
              <a:gd name="connsiteX3" fmla="*/ 668647 w 1245586"/>
              <a:gd name="connsiteY3" fmla="*/ 0 h 5123289"/>
              <a:gd name="connsiteX0" fmla="*/ 668647 w 1393156"/>
              <a:gd name="connsiteY0" fmla="*/ 0 h 5138037"/>
              <a:gd name="connsiteX1" fmla="*/ 632259 w 1393156"/>
              <a:gd name="connsiteY1" fmla="*/ 5138037 h 5138037"/>
              <a:gd name="connsiteX2" fmla="*/ 0 w 1393156"/>
              <a:gd name="connsiteY2" fmla="*/ 5123289 h 5138037"/>
              <a:gd name="connsiteX3" fmla="*/ 668647 w 1393156"/>
              <a:gd name="connsiteY3" fmla="*/ 0 h 5138037"/>
              <a:gd name="connsiteX0" fmla="*/ 668647 w 1371856"/>
              <a:gd name="connsiteY0" fmla="*/ 0 h 5138037"/>
              <a:gd name="connsiteX1" fmla="*/ 588014 w 1371856"/>
              <a:gd name="connsiteY1" fmla="*/ 5138037 h 5138037"/>
              <a:gd name="connsiteX2" fmla="*/ 0 w 1371856"/>
              <a:gd name="connsiteY2" fmla="*/ 5123289 h 5138037"/>
              <a:gd name="connsiteX3" fmla="*/ 668647 w 1371856"/>
              <a:gd name="connsiteY3" fmla="*/ 0 h 5138037"/>
              <a:gd name="connsiteX0" fmla="*/ 668647 w 1371856"/>
              <a:gd name="connsiteY0" fmla="*/ 0 h 5138037"/>
              <a:gd name="connsiteX1" fmla="*/ 588014 w 1371856"/>
              <a:gd name="connsiteY1" fmla="*/ 5138037 h 5138037"/>
              <a:gd name="connsiteX2" fmla="*/ 0 w 1371856"/>
              <a:gd name="connsiteY2" fmla="*/ 5123289 h 5138037"/>
              <a:gd name="connsiteX3" fmla="*/ 668647 w 1371856"/>
              <a:gd name="connsiteY3" fmla="*/ 0 h 5138037"/>
              <a:gd name="connsiteX0" fmla="*/ 668647 w 1371856"/>
              <a:gd name="connsiteY0" fmla="*/ 0 h 5138037"/>
              <a:gd name="connsiteX1" fmla="*/ 588014 w 1371856"/>
              <a:gd name="connsiteY1" fmla="*/ 5138037 h 5138037"/>
              <a:gd name="connsiteX2" fmla="*/ 0 w 1371856"/>
              <a:gd name="connsiteY2" fmla="*/ 5123289 h 5138037"/>
              <a:gd name="connsiteX3" fmla="*/ 668647 w 1371856"/>
              <a:gd name="connsiteY3" fmla="*/ 0 h 5138037"/>
              <a:gd name="connsiteX0" fmla="*/ 668647 w 1371856"/>
              <a:gd name="connsiteY0" fmla="*/ 0 h 5138037"/>
              <a:gd name="connsiteX1" fmla="*/ 588014 w 1371856"/>
              <a:gd name="connsiteY1" fmla="*/ 5138037 h 5138037"/>
              <a:gd name="connsiteX2" fmla="*/ 0 w 1371856"/>
              <a:gd name="connsiteY2" fmla="*/ 5123289 h 5138037"/>
              <a:gd name="connsiteX3" fmla="*/ 668647 w 1371856"/>
              <a:gd name="connsiteY3" fmla="*/ 0 h 5138037"/>
              <a:gd name="connsiteX0" fmla="*/ 668647 w 1394880"/>
              <a:gd name="connsiteY0" fmla="*/ 0 h 5138037"/>
              <a:gd name="connsiteX1" fmla="*/ 588014 w 1394880"/>
              <a:gd name="connsiteY1" fmla="*/ 5138037 h 5138037"/>
              <a:gd name="connsiteX2" fmla="*/ 0 w 1394880"/>
              <a:gd name="connsiteY2" fmla="*/ 5123289 h 5138037"/>
              <a:gd name="connsiteX3" fmla="*/ 668647 w 1394880"/>
              <a:gd name="connsiteY3" fmla="*/ 0 h 5138037"/>
              <a:gd name="connsiteX0" fmla="*/ 662823 w 1391760"/>
              <a:gd name="connsiteY0" fmla="*/ 0 h 5158422"/>
              <a:gd name="connsiteX1" fmla="*/ 588014 w 1391760"/>
              <a:gd name="connsiteY1" fmla="*/ 5158422 h 5158422"/>
              <a:gd name="connsiteX2" fmla="*/ 0 w 1391760"/>
              <a:gd name="connsiteY2" fmla="*/ 5143674 h 5158422"/>
              <a:gd name="connsiteX3" fmla="*/ 662823 w 1391760"/>
              <a:gd name="connsiteY3" fmla="*/ 0 h 5158422"/>
              <a:gd name="connsiteX0" fmla="*/ 669497 w 1398434"/>
              <a:gd name="connsiteY0" fmla="*/ 0 h 5158422"/>
              <a:gd name="connsiteX1" fmla="*/ 594688 w 1398434"/>
              <a:gd name="connsiteY1" fmla="*/ 5158422 h 5158422"/>
              <a:gd name="connsiteX2" fmla="*/ 0 w 1398434"/>
              <a:gd name="connsiteY2" fmla="*/ 5150348 h 5158422"/>
              <a:gd name="connsiteX3" fmla="*/ 669497 w 1398434"/>
              <a:gd name="connsiteY3" fmla="*/ 0 h 5158422"/>
              <a:gd name="connsiteX0" fmla="*/ 588016 w 1356073"/>
              <a:gd name="connsiteY0" fmla="*/ 0 h 5161439"/>
              <a:gd name="connsiteX1" fmla="*/ 594688 w 1356073"/>
              <a:gd name="connsiteY1" fmla="*/ 5161439 h 5161439"/>
              <a:gd name="connsiteX2" fmla="*/ 0 w 1356073"/>
              <a:gd name="connsiteY2" fmla="*/ 5153365 h 5161439"/>
              <a:gd name="connsiteX3" fmla="*/ 588016 w 1356073"/>
              <a:gd name="connsiteY3" fmla="*/ 0 h 5161439"/>
              <a:gd name="connsiteX0" fmla="*/ 588016 w 1356073"/>
              <a:gd name="connsiteY0" fmla="*/ 0 h 5161439"/>
              <a:gd name="connsiteX1" fmla="*/ 594688 w 1356073"/>
              <a:gd name="connsiteY1" fmla="*/ 5161439 h 5161439"/>
              <a:gd name="connsiteX2" fmla="*/ 0 w 1356073"/>
              <a:gd name="connsiteY2" fmla="*/ 5153365 h 5161439"/>
              <a:gd name="connsiteX3" fmla="*/ 588016 w 1356073"/>
              <a:gd name="connsiteY3" fmla="*/ 0 h 5161439"/>
              <a:gd name="connsiteX0" fmla="*/ 588016 w 1360636"/>
              <a:gd name="connsiteY0" fmla="*/ 0 h 5161439"/>
              <a:gd name="connsiteX1" fmla="*/ 594688 w 1360636"/>
              <a:gd name="connsiteY1" fmla="*/ 5161439 h 5161439"/>
              <a:gd name="connsiteX2" fmla="*/ 0 w 1360636"/>
              <a:gd name="connsiteY2" fmla="*/ 5153365 h 5161439"/>
              <a:gd name="connsiteX3" fmla="*/ 588016 w 1360636"/>
              <a:gd name="connsiteY3" fmla="*/ 0 h 5161439"/>
              <a:gd name="connsiteX0" fmla="*/ 666618 w 1401622"/>
              <a:gd name="connsiteY0" fmla="*/ 0 h 5161439"/>
              <a:gd name="connsiteX1" fmla="*/ 594688 w 1401622"/>
              <a:gd name="connsiteY1" fmla="*/ 5161439 h 5161439"/>
              <a:gd name="connsiteX2" fmla="*/ 0 w 1401622"/>
              <a:gd name="connsiteY2" fmla="*/ 5153365 h 5161439"/>
              <a:gd name="connsiteX3" fmla="*/ 666618 w 1401622"/>
              <a:gd name="connsiteY3" fmla="*/ 0 h 5161439"/>
              <a:gd name="connsiteX0" fmla="*/ 666618 w 1149867"/>
              <a:gd name="connsiteY0" fmla="*/ 547422 h 5708861"/>
              <a:gd name="connsiteX1" fmla="*/ 757819 w 1149867"/>
              <a:gd name="connsiteY1" fmla="*/ 731398 h 5708861"/>
              <a:gd name="connsiteX2" fmla="*/ 594688 w 1149867"/>
              <a:gd name="connsiteY2" fmla="*/ 5708861 h 5708861"/>
              <a:gd name="connsiteX3" fmla="*/ 0 w 1149867"/>
              <a:gd name="connsiteY3" fmla="*/ 5700787 h 5708861"/>
              <a:gd name="connsiteX4" fmla="*/ 666618 w 1149867"/>
              <a:gd name="connsiteY4" fmla="*/ 547422 h 5708861"/>
              <a:gd name="connsiteX0" fmla="*/ 666618 w 1149867"/>
              <a:gd name="connsiteY0" fmla="*/ 537491 h 5698930"/>
              <a:gd name="connsiteX1" fmla="*/ 645156 w 1149867"/>
              <a:gd name="connsiteY1" fmla="*/ 745047 h 5698930"/>
              <a:gd name="connsiteX2" fmla="*/ 594688 w 1149867"/>
              <a:gd name="connsiteY2" fmla="*/ 5698930 h 5698930"/>
              <a:gd name="connsiteX3" fmla="*/ 0 w 1149867"/>
              <a:gd name="connsiteY3" fmla="*/ 5690856 h 5698930"/>
              <a:gd name="connsiteX4" fmla="*/ 666618 w 1149867"/>
              <a:gd name="connsiteY4" fmla="*/ 537491 h 5698930"/>
              <a:gd name="connsiteX0" fmla="*/ 698058 w 1170507"/>
              <a:gd name="connsiteY0" fmla="*/ 539678 h 5695877"/>
              <a:gd name="connsiteX1" fmla="*/ 645156 w 1170507"/>
              <a:gd name="connsiteY1" fmla="*/ 741994 h 5695877"/>
              <a:gd name="connsiteX2" fmla="*/ 594688 w 1170507"/>
              <a:gd name="connsiteY2" fmla="*/ 5695877 h 5695877"/>
              <a:gd name="connsiteX3" fmla="*/ 0 w 1170507"/>
              <a:gd name="connsiteY3" fmla="*/ 5687803 h 5695877"/>
              <a:gd name="connsiteX4" fmla="*/ 698058 w 1170507"/>
              <a:gd name="connsiteY4" fmla="*/ 539678 h 5695877"/>
              <a:gd name="connsiteX0" fmla="*/ 698058 w 1170507"/>
              <a:gd name="connsiteY0" fmla="*/ 627656 h 5783855"/>
              <a:gd name="connsiteX1" fmla="*/ 653017 w 1170507"/>
              <a:gd name="connsiteY1" fmla="*/ 638708 h 5783855"/>
              <a:gd name="connsiteX2" fmla="*/ 594688 w 1170507"/>
              <a:gd name="connsiteY2" fmla="*/ 5783855 h 5783855"/>
              <a:gd name="connsiteX3" fmla="*/ 0 w 1170507"/>
              <a:gd name="connsiteY3" fmla="*/ 5775781 h 5783855"/>
              <a:gd name="connsiteX4" fmla="*/ 698058 w 1170507"/>
              <a:gd name="connsiteY4" fmla="*/ 627656 h 5783855"/>
              <a:gd name="connsiteX0" fmla="*/ 698058 w 1170507"/>
              <a:gd name="connsiteY0" fmla="*/ 634273 h 5790472"/>
              <a:gd name="connsiteX1" fmla="*/ 653017 w 1170507"/>
              <a:gd name="connsiteY1" fmla="*/ 632225 h 5790472"/>
              <a:gd name="connsiteX2" fmla="*/ 594688 w 1170507"/>
              <a:gd name="connsiteY2" fmla="*/ 5790472 h 5790472"/>
              <a:gd name="connsiteX3" fmla="*/ 0 w 1170507"/>
              <a:gd name="connsiteY3" fmla="*/ 5782398 h 5790472"/>
              <a:gd name="connsiteX4" fmla="*/ 698058 w 1170507"/>
              <a:gd name="connsiteY4" fmla="*/ 634273 h 5790472"/>
              <a:gd name="connsiteX0" fmla="*/ 698058 w 1170507"/>
              <a:gd name="connsiteY0" fmla="*/ 634273 h 5790472"/>
              <a:gd name="connsiteX1" fmla="*/ 653017 w 1170507"/>
              <a:gd name="connsiteY1" fmla="*/ 632225 h 5790472"/>
              <a:gd name="connsiteX2" fmla="*/ 594688 w 1170507"/>
              <a:gd name="connsiteY2" fmla="*/ 5790472 h 5790472"/>
              <a:gd name="connsiteX3" fmla="*/ 0 w 1170507"/>
              <a:gd name="connsiteY3" fmla="*/ 5782398 h 5790472"/>
              <a:gd name="connsiteX4" fmla="*/ 698058 w 1170507"/>
              <a:gd name="connsiteY4" fmla="*/ 634273 h 5790472"/>
              <a:gd name="connsiteX0" fmla="*/ 698058 w 1170507"/>
              <a:gd name="connsiteY0" fmla="*/ 367662 h 5523861"/>
              <a:gd name="connsiteX1" fmla="*/ 653017 w 1170507"/>
              <a:gd name="connsiteY1" fmla="*/ 365614 h 5523861"/>
              <a:gd name="connsiteX2" fmla="*/ 594688 w 1170507"/>
              <a:gd name="connsiteY2" fmla="*/ 5523861 h 5523861"/>
              <a:gd name="connsiteX3" fmla="*/ 0 w 1170507"/>
              <a:gd name="connsiteY3" fmla="*/ 5515787 h 5523861"/>
              <a:gd name="connsiteX4" fmla="*/ 698058 w 1170507"/>
              <a:gd name="connsiteY4" fmla="*/ 367662 h 5523861"/>
              <a:gd name="connsiteX0" fmla="*/ 698058 w 1170507"/>
              <a:gd name="connsiteY0" fmla="*/ 2048 h 5158247"/>
              <a:gd name="connsiteX1" fmla="*/ 653017 w 1170507"/>
              <a:gd name="connsiteY1" fmla="*/ 0 h 5158247"/>
              <a:gd name="connsiteX2" fmla="*/ 594688 w 1170507"/>
              <a:gd name="connsiteY2" fmla="*/ 5158247 h 5158247"/>
              <a:gd name="connsiteX3" fmla="*/ 0 w 1170507"/>
              <a:gd name="connsiteY3" fmla="*/ 5150173 h 5158247"/>
              <a:gd name="connsiteX4" fmla="*/ 698058 w 1170507"/>
              <a:gd name="connsiteY4" fmla="*/ 2048 h 5158247"/>
              <a:gd name="connsiteX0" fmla="*/ 698058 w 1239095"/>
              <a:gd name="connsiteY0" fmla="*/ 2048 h 5158247"/>
              <a:gd name="connsiteX1" fmla="*/ 653017 w 1239095"/>
              <a:gd name="connsiteY1" fmla="*/ 0 h 5158247"/>
              <a:gd name="connsiteX2" fmla="*/ 594688 w 1239095"/>
              <a:gd name="connsiteY2" fmla="*/ 5158247 h 5158247"/>
              <a:gd name="connsiteX3" fmla="*/ 0 w 1239095"/>
              <a:gd name="connsiteY3" fmla="*/ 5150173 h 5158247"/>
              <a:gd name="connsiteX4" fmla="*/ 698058 w 1239095"/>
              <a:gd name="connsiteY4" fmla="*/ 2048 h 5158247"/>
              <a:gd name="connsiteX0" fmla="*/ 703298 w 1242619"/>
              <a:gd name="connsiteY0" fmla="*/ 2048 h 5158247"/>
              <a:gd name="connsiteX1" fmla="*/ 658257 w 1242619"/>
              <a:gd name="connsiteY1" fmla="*/ 0 h 5158247"/>
              <a:gd name="connsiteX2" fmla="*/ 599928 w 1242619"/>
              <a:gd name="connsiteY2" fmla="*/ 5158247 h 5158247"/>
              <a:gd name="connsiteX3" fmla="*/ 0 w 1242619"/>
              <a:gd name="connsiteY3" fmla="*/ 5147552 h 5158247"/>
              <a:gd name="connsiteX4" fmla="*/ 703298 w 1242619"/>
              <a:gd name="connsiteY4" fmla="*/ 2048 h 5158247"/>
              <a:gd name="connsiteX0" fmla="*/ 708538 w 1246150"/>
              <a:gd name="connsiteY0" fmla="*/ 2048 h 5158247"/>
              <a:gd name="connsiteX1" fmla="*/ 663497 w 1246150"/>
              <a:gd name="connsiteY1" fmla="*/ 0 h 5158247"/>
              <a:gd name="connsiteX2" fmla="*/ 605168 w 1246150"/>
              <a:gd name="connsiteY2" fmla="*/ 5158247 h 5158247"/>
              <a:gd name="connsiteX3" fmla="*/ 0 w 1246150"/>
              <a:gd name="connsiteY3" fmla="*/ 5147552 h 5158247"/>
              <a:gd name="connsiteX4" fmla="*/ 708538 w 1246150"/>
              <a:gd name="connsiteY4" fmla="*/ 2048 h 5158247"/>
              <a:gd name="connsiteX0" fmla="*/ 708538 w 1246150"/>
              <a:gd name="connsiteY0" fmla="*/ 2048 h 5158247"/>
              <a:gd name="connsiteX1" fmla="*/ 663497 w 1246150"/>
              <a:gd name="connsiteY1" fmla="*/ 0 h 5158247"/>
              <a:gd name="connsiteX2" fmla="*/ 605168 w 1246150"/>
              <a:gd name="connsiteY2" fmla="*/ 5158247 h 5158247"/>
              <a:gd name="connsiteX3" fmla="*/ 0 w 1246150"/>
              <a:gd name="connsiteY3" fmla="*/ 5147552 h 5158247"/>
              <a:gd name="connsiteX4" fmla="*/ 708538 w 1246150"/>
              <a:gd name="connsiteY4" fmla="*/ 2048 h 5158247"/>
              <a:gd name="connsiteX0" fmla="*/ 708538 w 1246150"/>
              <a:gd name="connsiteY0" fmla="*/ 2048 h 5153007"/>
              <a:gd name="connsiteX1" fmla="*/ 663497 w 1246150"/>
              <a:gd name="connsiteY1" fmla="*/ 0 h 5153007"/>
              <a:gd name="connsiteX2" fmla="*/ 605168 w 1246150"/>
              <a:gd name="connsiteY2" fmla="*/ 5153007 h 5153007"/>
              <a:gd name="connsiteX3" fmla="*/ 0 w 1246150"/>
              <a:gd name="connsiteY3" fmla="*/ 5147552 h 5153007"/>
              <a:gd name="connsiteX4" fmla="*/ 708538 w 1246150"/>
              <a:gd name="connsiteY4" fmla="*/ 2048 h 5153007"/>
              <a:gd name="connsiteX0" fmla="*/ 708538 w 1257416"/>
              <a:gd name="connsiteY0" fmla="*/ 2048 h 5153007"/>
              <a:gd name="connsiteX1" fmla="*/ 663497 w 1257416"/>
              <a:gd name="connsiteY1" fmla="*/ 0 h 5153007"/>
              <a:gd name="connsiteX2" fmla="*/ 605168 w 1257416"/>
              <a:gd name="connsiteY2" fmla="*/ 5153007 h 5153007"/>
              <a:gd name="connsiteX3" fmla="*/ 0 w 1257416"/>
              <a:gd name="connsiteY3" fmla="*/ 5147552 h 5153007"/>
              <a:gd name="connsiteX4" fmla="*/ 708538 w 1257416"/>
              <a:gd name="connsiteY4" fmla="*/ 2048 h 5153007"/>
              <a:gd name="connsiteX0" fmla="*/ 708538 w 1257416"/>
              <a:gd name="connsiteY0" fmla="*/ 2048 h 5153007"/>
              <a:gd name="connsiteX1" fmla="*/ 663497 w 1257416"/>
              <a:gd name="connsiteY1" fmla="*/ 0 h 5153007"/>
              <a:gd name="connsiteX2" fmla="*/ 605168 w 1257416"/>
              <a:gd name="connsiteY2" fmla="*/ 5153007 h 5153007"/>
              <a:gd name="connsiteX3" fmla="*/ 0 w 1257416"/>
              <a:gd name="connsiteY3" fmla="*/ 5147552 h 5153007"/>
              <a:gd name="connsiteX4" fmla="*/ 708538 w 1257416"/>
              <a:gd name="connsiteY4" fmla="*/ 2048 h 5153007"/>
              <a:gd name="connsiteX0" fmla="*/ 708538 w 1375551"/>
              <a:gd name="connsiteY0" fmla="*/ 2048 h 5153007"/>
              <a:gd name="connsiteX1" fmla="*/ 663497 w 1375551"/>
              <a:gd name="connsiteY1" fmla="*/ 0 h 5153007"/>
              <a:gd name="connsiteX2" fmla="*/ 605168 w 1375551"/>
              <a:gd name="connsiteY2" fmla="*/ 5153007 h 5153007"/>
              <a:gd name="connsiteX3" fmla="*/ 0 w 1375551"/>
              <a:gd name="connsiteY3" fmla="*/ 5147552 h 5153007"/>
              <a:gd name="connsiteX4" fmla="*/ 708538 w 1375551"/>
              <a:gd name="connsiteY4" fmla="*/ 2048 h 5153007"/>
              <a:gd name="connsiteX0" fmla="*/ 848388 w 1375551"/>
              <a:gd name="connsiteY0" fmla="*/ 2048 h 5153007"/>
              <a:gd name="connsiteX1" fmla="*/ 663497 w 1375551"/>
              <a:gd name="connsiteY1" fmla="*/ 0 h 5153007"/>
              <a:gd name="connsiteX2" fmla="*/ 605168 w 1375551"/>
              <a:gd name="connsiteY2" fmla="*/ 5153007 h 5153007"/>
              <a:gd name="connsiteX3" fmla="*/ 0 w 1375551"/>
              <a:gd name="connsiteY3" fmla="*/ 5147552 h 5153007"/>
              <a:gd name="connsiteX4" fmla="*/ 848388 w 1375551"/>
              <a:gd name="connsiteY4" fmla="*/ 2048 h 5153007"/>
              <a:gd name="connsiteX0" fmla="*/ 848388 w 1353486"/>
              <a:gd name="connsiteY0" fmla="*/ 2048 h 5153007"/>
              <a:gd name="connsiteX1" fmla="*/ 598951 w 1353486"/>
              <a:gd name="connsiteY1" fmla="*/ 0 h 5153007"/>
              <a:gd name="connsiteX2" fmla="*/ 605168 w 1353486"/>
              <a:gd name="connsiteY2" fmla="*/ 5153007 h 5153007"/>
              <a:gd name="connsiteX3" fmla="*/ 0 w 1353486"/>
              <a:gd name="connsiteY3" fmla="*/ 5147552 h 5153007"/>
              <a:gd name="connsiteX4" fmla="*/ 848388 w 1353486"/>
              <a:gd name="connsiteY4" fmla="*/ 2048 h 5153007"/>
              <a:gd name="connsiteX0" fmla="*/ 848388 w 1577804"/>
              <a:gd name="connsiteY0" fmla="*/ 0 h 5150959"/>
              <a:gd name="connsiteX1" fmla="*/ 1136833 w 1577804"/>
              <a:gd name="connsiteY1" fmla="*/ 51740 h 5150959"/>
              <a:gd name="connsiteX2" fmla="*/ 605168 w 1577804"/>
              <a:gd name="connsiteY2" fmla="*/ 5150959 h 5150959"/>
              <a:gd name="connsiteX3" fmla="*/ 0 w 1577804"/>
              <a:gd name="connsiteY3" fmla="*/ 5145504 h 5150959"/>
              <a:gd name="connsiteX4" fmla="*/ 848388 w 1577804"/>
              <a:gd name="connsiteY4" fmla="*/ 0 h 5150959"/>
              <a:gd name="connsiteX0" fmla="*/ 681644 w 1577804"/>
              <a:gd name="connsiteY0" fmla="*/ 0 h 5145580"/>
              <a:gd name="connsiteX1" fmla="*/ 1136833 w 1577804"/>
              <a:gd name="connsiteY1" fmla="*/ 46361 h 5145580"/>
              <a:gd name="connsiteX2" fmla="*/ 605168 w 1577804"/>
              <a:gd name="connsiteY2" fmla="*/ 5145580 h 5145580"/>
              <a:gd name="connsiteX3" fmla="*/ 0 w 1577804"/>
              <a:gd name="connsiteY3" fmla="*/ 5140125 h 5145580"/>
              <a:gd name="connsiteX4" fmla="*/ 681644 w 1577804"/>
              <a:gd name="connsiteY4" fmla="*/ 0 h 5145580"/>
              <a:gd name="connsiteX0" fmla="*/ 681644 w 1577804"/>
              <a:gd name="connsiteY0" fmla="*/ 0 h 5145580"/>
              <a:gd name="connsiteX1" fmla="*/ 1136833 w 1577804"/>
              <a:gd name="connsiteY1" fmla="*/ 46361 h 5145580"/>
              <a:gd name="connsiteX2" fmla="*/ 605168 w 1577804"/>
              <a:gd name="connsiteY2" fmla="*/ 5145580 h 5145580"/>
              <a:gd name="connsiteX3" fmla="*/ 0 w 1577804"/>
              <a:gd name="connsiteY3" fmla="*/ 5140125 h 5145580"/>
              <a:gd name="connsiteX4" fmla="*/ 681644 w 1577804"/>
              <a:gd name="connsiteY4" fmla="*/ 0 h 5145580"/>
              <a:gd name="connsiteX0" fmla="*/ 675205 w 1571365"/>
              <a:gd name="connsiteY0" fmla="*/ 0 h 5145580"/>
              <a:gd name="connsiteX1" fmla="*/ 1130394 w 1571365"/>
              <a:gd name="connsiteY1" fmla="*/ 46361 h 5145580"/>
              <a:gd name="connsiteX2" fmla="*/ 598729 w 1571365"/>
              <a:gd name="connsiteY2" fmla="*/ 5145580 h 5145580"/>
              <a:gd name="connsiteX3" fmla="*/ 0 w 1571365"/>
              <a:gd name="connsiteY3" fmla="*/ 5140125 h 5145580"/>
              <a:gd name="connsiteX4" fmla="*/ 675205 w 1571365"/>
              <a:gd name="connsiteY4" fmla="*/ 0 h 5145580"/>
              <a:gd name="connsiteX0" fmla="*/ 681645 w 1577805"/>
              <a:gd name="connsiteY0" fmla="*/ 0 h 5145580"/>
              <a:gd name="connsiteX1" fmla="*/ 1136834 w 1577805"/>
              <a:gd name="connsiteY1" fmla="*/ 46361 h 5145580"/>
              <a:gd name="connsiteX2" fmla="*/ 605169 w 1577805"/>
              <a:gd name="connsiteY2" fmla="*/ 5145580 h 5145580"/>
              <a:gd name="connsiteX3" fmla="*/ 0 w 1577805"/>
              <a:gd name="connsiteY3" fmla="*/ 5140125 h 5145580"/>
              <a:gd name="connsiteX4" fmla="*/ 681645 w 1577805"/>
              <a:gd name="connsiteY4" fmla="*/ 0 h 5145580"/>
              <a:gd name="connsiteX0" fmla="*/ 681645 w 1399933"/>
              <a:gd name="connsiteY0" fmla="*/ 0 h 5145580"/>
              <a:gd name="connsiteX1" fmla="*/ 731150 w 1399933"/>
              <a:gd name="connsiteY1" fmla="*/ 1285 h 5145580"/>
              <a:gd name="connsiteX2" fmla="*/ 605169 w 1399933"/>
              <a:gd name="connsiteY2" fmla="*/ 5145580 h 5145580"/>
              <a:gd name="connsiteX3" fmla="*/ 0 w 1399933"/>
              <a:gd name="connsiteY3" fmla="*/ 5140125 h 5145580"/>
              <a:gd name="connsiteX4" fmla="*/ 681645 w 1399933"/>
              <a:gd name="connsiteY4" fmla="*/ 0 h 5145580"/>
              <a:gd name="connsiteX0" fmla="*/ 681645 w 1399933"/>
              <a:gd name="connsiteY0" fmla="*/ 0 h 5145580"/>
              <a:gd name="connsiteX1" fmla="*/ 731150 w 1399933"/>
              <a:gd name="connsiteY1" fmla="*/ 1285 h 5145580"/>
              <a:gd name="connsiteX2" fmla="*/ 605169 w 1399933"/>
              <a:gd name="connsiteY2" fmla="*/ 5145580 h 5145580"/>
              <a:gd name="connsiteX3" fmla="*/ 0 w 1399933"/>
              <a:gd name="connsiteY3" fmla="*/ 5140125 h 5145580"/>
              <a:gd name="connsiteX4" fmla="*/ 681645 w 1399933"/>
              <a:gd name="connsiteY4" fmla="*/ 0 h 5145580"/>
              <a:gd name="connsiteX0" fmla="*/ 681645 w 1386537"/>
              <a:gd name="connsiteY0" fmla="*/ 0 h 5145580"/>
              <a:gd name="connsiteX1" fmla="*/ 731150 w 1386537"/>
              <a:gd name="connsiteY1" fmla="*/ 1285 h 5145580"/>
              <a:gd name="connsiteX2" fmla="*/ 605169 w 1386537"/>
              <a:gd name="connsiteY2" fmla="*/ 5145580 h 5145580"/>
              <a:gd name="connsiteX3" fmla="*/ 0 w 1386537"/>
              <a:gd name="connsiteY3" fmla="*/ 5140125 h 5145580"/>
              <a:gd name="connsiteX4" fmla="*/ 681645 w 1386537"/>
              <a:gd name="connsiteY4" fmla="*/ 0 h 5145580"/>
              <a:gd name="connsiteX0" fmla="*/ 681645 w 1378704"/>
              <a:gd name="connsiteY0" fmla="*/ 9644 h 5155224"/>
              <a:gd name="connsiteX1" fmla="*/ 709292 w 1378704"/>
              <a:gd name="connsiteY1" fmla="*/ 0 h 5155224"/>
              <a:gd name="connsiteX2" fmla="*/ 605169 w 1378704"/>
              <a:gd name="connsiteY2" fmla="*/ 5155224 h 5155224"/>
              <a:gd name="connsiteX3" fmla="*/ 0 w 1378704"/>
              <a:gd name="connsiteY3" fmla="*/ 5149769 h 5155224"/>
              <a:gd name="connsiteX4" fmla="*/ 681645 w 1378704"/>
              <a:gd name="connsiteY4" fmla="*/ 9644 h 5155224"/>
              <a:gd name="connsiteX0" fmla="*/ 681645 w 1378704"/>
              <a:gd name="connsiteY0" fmla="*/ 2358 h 5147938"/>
              <a:gd name="connsiteX1" fmla="*/ 709292 w 1378704"/>
              <a:gd name="connsiteY1" fmla="*/ 0 h 5147938"/>
              <a:gd name="connsiteX2" fmla="*/ 605169 w 1378704"/>
              <a:gd name="connsiteY2" fmla="*/ 5147938 h 5147938"/>
              <a:gd name="connsiteX3" fmla="*/ 0 w 1378704"/>
              <a:gd name="connsiteY3" fmla="*/ 5142483 h 5147938"/>
              <a:gd name="connsiteX4" fmla="*/ 681645 w 1378704"/>
              <a:gd name="connsiteY4" fmla="*/ 2358 h 5147938"/>
              <a:gd name="connsiteX0" fmla="*/ 681645 w 1394746"/>
              <a:gd name="connsiteY0" fmla="*/ 2358 h 5147938"/>
              <a:gd name="connsiteX1" fmla="*/ 709292 w 1394746"/>
              <a:gd name="connsiteY1" fmla="*/ 0 h 5147938"/>
              <a:gd name="connsiteX2" fmla="*/ 605169 w 1394746"/>
              <a:gd name="connsiteY2" fmla="*/ 5147938 h 5147938"/>
              <a:gd name="connsiteX3" fmla="*/ 0 w 1394746"/>
              <a:gd name="connsiteY3" fmla="*/ 5142483 h 5147938"/>
              <a:gd name="connsiteX4" fmla="*/ 681645 w 1394746"/>
              <a:gd name="connsiteY4" fmla="*/ 2358 h 5147938"/>
              <a:gd name="connsiteX0" fmla="*/ 678002 w 1394746"/>
              <a:gd name="connsiteY0" fmla="*/ 2358 h 5147938"/>
              <a:gd name="connsiteX1" fmla="*/ 709292 w 1394746"/>
              <a:gd name="connsiteY1" fmla="*/ 0 h 5147938"/>
              <a:gd name="connsiteX2" fmla="*/ 605169 w 1394746"/>
              <a:gd name="connsiteY2" fmla="*/ 5147938 h 5147938"/>
              <a:gd name="connsiteX3" fmla="*/ 0 w 1394746"/>
              <a:gd name="connsiteY3" fmla="*/ 5142483 h 5147938"/>
              <a:gd name="connsiteX4" fmla="*/ 678002 w 1394746"/>
              <a:gd name="connsiteY4" fmla="*/ 2358 h 514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4746" h="5147938">
                <a:moveTo>
                  <a:pt x="678002" y="2358"/>
                </a:moveTo>
                <a:cubicBezTo>
                  <a:pt x="660202" y="4684"/>
                  <a:pt x="729140" y="4379"/>
                  <a:pt x="709292" y="0"/>
                </a:cubicBezTo>
                <a:cubicBezTo>
                  <a:pt x="1164073" y="792664"/>
                  <a:pt x="2044121" y="3295264"/>
                  <a:pt x="605169" y="5147938"/>
                </a:cubicBezTo>
                <a:lnTo>
                  <a:pt x="0" y="5142483"/>
                </a:lnTo>
                <a:cubicBezTo>
                  <a:pt x="1286717" y="3715598"/>
                  <a:pt x="1489690" y="1855467"/>
                  <a:pt x="678002" y="235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xmlns="" id="{211C3F06-D6FC-4C75-A071-26658C2B36EB}"/>
              </a:ext>
            </a:extLst>
          </p:cNvPr>
          <p:cNvSpPr/>
          <p:nvPr userDrawn="1"/>
        </p:nvSpPr>
        <p:spPr>
          <a:xfrm>
            <a:off x="2602516" y="-3535"/>
            <a:ext cx="1145801" cy="5154958"/>
          </a:xfrm>
          <a:custGeom>
            <a:avLst/>
            <a:gdLst>
              <a:gd name="connsiteX0" fmla="*/ 280657 w 280657"/>
              <a:gd name="connsiteY0" fmla="*/ 0 h 5169529"/>
              <a:gd name="connsiteX1" fmla="*/ 271604 w 280657"/>
              <a:gd name="connsiteY1" fmla="*/ 5169529 h 5169529"/>
              <a:gd name="connsiteX2" fmla="*/ 0 w 280657"/>
              <a:gd name="connsiteY2" fmla="*/ 5169529 h 5169529"/>
              <a:gd name="connsiteX3" fmla="*/ 280657 w 280657"/>
              <a:gd name="connsiteY3" fmla="*/ 0 h 5169529"/>
              <a:gd name="connsiteX0" fmla="*/ 280657 w 761272"/>
              <a:gd name="connsiteY0" fmla="*/ 0 h 5169529"/>
              <a:gd name="connsiteX1" fmla="*/ 271604 w 761272"/>
              <a:gd name="connsiteY1" fmla="*/ 5169529 h 5169529"/>
              <a:gd name="connsiteX2" fmla="*/ 0 w 761272"/>
              <a:gd name="connsiteY2" fmla="*/ 5169529 h 5169529"/>
              <a:gd name="connsiteX3" fmla="*/ 280657 w 761272"/>
              <a:gd name="connsiteY3" fmla="*/ 0 h 5169529"/>
              <a:gd name="connsiteX0" fmla="*/ 280657 w 761272"/>
              <a:gd name="connsiteY0" fmla="*/ 0 h 5169529"/>
              <a:gd name="connsiteX1" fmla="*/ 271604 w 761272"/>
              <a:gd name="connsiteY1" fmla="*/ 5169529 h 5169529"/>
              <a:gd name="connsiteX2" fmla="*/ 0 w 761272"/>
              <a:gd name="connsiteY2" fmla="*/ 5169529 h 5169529"/>
              <a:gd name="connsiteX3" fmla="*/ 280657 w 761272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981021"/>
              <a:gd name="connsiteY0" fmla="*/ 0 h 5169529"/>
              <a:gd name="connsiteX1" fmla="*/ 292706 w 981021"/>
              <a:gd name="connsiteY1" fmla="*/ 5169529 h 5169529"/>
              <a:gd name="connsiteX2" fmla="*/ 0 w 981021"/>
              <a:gd name="connsiteY2" fmla="*/ 5169529 h 5169529"/>
              <a:gd name="connsiteX3" fmla="*/ 301759 w 981021"/>
              <a:gd name="connsiteY3" fmla="*/ 0 h 5169529"/>
              <a:gd name="connsiteX0" fmla="*/ 301759 w 918930"/>
              <a:gd name="connsiteY0" fmla="*/ 0 h 5169529"/>
              <a:gd name="connsiteX1" fmla="*/ 292706 w 918930"/>
              <a:gd name="connsiteY1" fmla="*/ 5169529 h 5169529"/>
              <a:gd name="connsiteX2" fmla="*/ 0 w 918930"/>
              <a:gd name="connsiteY2" fmla="*/ 5169529 h 5169529"/>
              <a:gd name="connsiteX3" fmla="*/ 301759 w 918930"/>
              <a:gd name="connsiteY3" fmla="*/ 0 h 5169529"/>
              <a:gd name="connsiteX0" fmla="*/ 301759 w 1078980"/>
              <a:gd name="connsiteY0" fmla="*/ 0 h 5169529"/>
              <a:gd name="connsiteX1" fmla="*/ 292706 w 1078980"/>
              <a:gd name="connsiteY1" fmla="*/ 5169529 h 5169529"/>
              <a:gd name="connsiteX2" fmla="*/ 0 w 1078980"/>
              <a:gd name="connsiteY2" fmla="*/ 5169529 h 5169529"/>
              <a:gd name="connsiteX3" fmla="*/ 301759 w 1078980"/>
              <a:gd name="connsiteY3" fmla="*/ 0 h 5169529"/>
              <a:gd name="connsiteX0" fmla="*/ 301759 w 1084328"/>
              <a:gd name="connsiteY0" fmla="*/ 0 h 5169529"/>
              <a:gd name="connsiteX1" fmla="*/ 292706 w 1084328"/>
              <a:gd name="connsiteY1" fmla="*/ 5169529 h 5169529"/>
              <a:gd name="connsiteX2" fmla="*/ 0 w 1084328"/>
              <a:gd name="connsiteY2" fmla="*/ 5169529 h 5169529"/>
              <a:gd name="connsiteX3" fmla="*/ 301759 w 1084328"/>
              <a:gd name="connsiteY3" fmla="*/ 0 h 5169529"/>
              <a:gd name="connsiteX0" fmla="*/ 301759 w 1086927"/>
              <a:gd name="connsiteY0" fmla="*/ 0 h 5169529"/>
              <a:gd name="connsiteX1" fmla="*/ 292706 w 1086927"/>
              <a:gd name="connsiteY1" fmla="*/ 5169529 h 5169529"/>
              <a:gd name="connsiteX2" fmla="*/ 0 w 1086927"/>
              <a:gd name="connsiteY2" fmla="*/ 5169529 h 5169529"/>
              <a:gd name="connsiteX3" fmla="*/ 301759 w 1086927"/>
              <a:gd name="connsiteY3" fmla="*/ 0 h 5169529"/>
              <a:gd name="connsiteX0" fmla="*/ 301759 w 1076561"/>
              <a:gd name="connsiteY0" fmla="*/ 0 h 5169529"/>
              <a:gd name="connsiteX1" fmla="*/ 292706 w 1076561"/>
              <a:gd name="connsiteY1" fmla="*/ 5169529 h 5169529"/>
              <a:gd name="connsiteX2" fmla="*/ 0 w 1076561"/>
              <a:gd name="connsiteY2" fmla="*/ 5169529 h 5169529"/>
              <a:gd name="connsiteX3" fmla="*/ 301759 w 1076561"/>
              <a:gd name="connsiteY3" fmla="*/ 0 h 5169529"/>
              <a:gd name="connsiteX0" fmla="*/ 301759 w 1094749"/>
              <a:gd name="connsiteY0" fmla="*/ 0 h 5169529"/>
              <a:gd name="connsiteX1" fmla="*/ 292706 w 1094749"/>
              <a:gd name="connsiteY1" fmla="*/ 5169529 h 5169529"/>
              <a:gd name="connsiteX2" fmla="*/ 0 w 1094749"/>
              <a:gd name="connsiteY2" fmla="*/ 5169529 h 5169529"/>
              <a:gd name="connsiteX3" fmla="*/ 301759 w 1094749"/>
              <a:gd name="connsiteY3" fmla="*/ 0 h 5169529"/>
              <a:gd name="connsiteX0" fmla="*/ 301759 w 1084328"/>
              <a:gd name="connsiteY0" fmla="*/ 0 h 5169529"/>
              <a:gd name="connsiteX1" fmla="*/ 292706 w 1084328"/>
              <a:gd name="connsiteY1" fmla="*/ 5169529 h 5169529"/>
              <a:gd name="connsiteX2" fmla="*/ 0 w 1084328"/>
              <a:gd name="connsiteY2" fmla="*/ 5169529 h 5169529"/>
              <a:gd name="connsiteX3" fmla="*/ 301759 w 1084328"/>
              <a:gd name="connsiteY3" fmla="*/ 0 h 5169529"/>
              <a:gd name="connsiteX0" fmla="*/ 301759 w 1097769"/>
              <a:gd name="connsiteY0" fmla="*/ 0 h 5169529"/>
              <a:gd name="connsiteX1" fmla="*/ 292706 w 1097769"/>
              <a:gd name="connsiteY1" fmla="*/ 5169529 h 5169529"/>
              <a:gd name="connsiteX2" fmla="*/ 0 w 1097769"/>
              <a:gd name="connsiteY2" fmla="*/ 5169529 h 5169529"/>
              <a:gd name="connsiteX3" fmla="*/ 301759 w 1097769"/>
              <a:gd name="connsiteY3" fmla="*/ 0 h 5169529"/>
              <a:gd name="connsiteX0" fmla="*/ 301759 w 1081652"/>
              <a:gd name="connsiteY0" fmla="*/ 0 h 5169529"/>
              <a:gd name="connsiteX1" fmla="*/ 292706 w 1081652"/>
              <a:gd name="connsiteY1" fmla="*/ 5169529 h 5169529"/>
              <a:gd name="connsiteX2" fmla="*/ 0 w 1081652"/>
              <a:gd name="connsiteY2" fmla="*/ 5169529 h 5169529"/>
              <a:gd name="connsiteX3" fmla="*/ 301759 w 1081652"/>
              <a:gd name="connsiteY3" fmla="*/ 0 h 5169529"/>
              <a:gd name="connsiteX0" fmla="*/ 301759 w 1049879"/>
              <a:gd name="connsiteY0" fmla="*/ 0 h 5169529"/>
              <a:gd name="connsiteX1" fmla="*/ 292706 w 1049879"/>
              <a:gd name="connsiteY1" fmla="*/ 5169529 h 5169529"/>
              <a:gd name="connsiteX2" fmla="*/ 0 w 1049879"/>
              <a:gd name="connsiteY2" fmla="*/ 5169529 h 5169529"/>
              <a:gd name="connsiteX3" fmla="*/ 301759 w 1049879"/>
              <a:gd name="connsiteY3" fmla="*/ 0 h 5169529"/>
              <a:gd name="connsiteX0" fmla="*/ 301759 w 1034244"/>
              <a:gd name="connsiteY0" fmla="*/ 0 h 5169529"/>
              <a:gd name="connsiteX1" fmla="*/ 292706 w 1034244"/>
              <a:gd name="connsiteY1" fmla="*/ 5169529 h 5169529"/>
              <a:gd name="connsiteX2" fmla="*/ 0 w 1034244"/>
              <a:gd name="connsiteY2" fmla="*/ 5169529 h 5169529"/>
              <a:gd name="connsiteX3" fmla="*/ 301759 w 1034244"/>
              <a:gd name="connsiteY3" fmla="*/ 0 h 5169529"/>
              <a:gd name="connsiteX0" fmla="*/ 301759 w 1034244"/>
              <a:gd name="connsiteY0" fmla="*/ 0 h 5169529"/>
              <a:gd name="connsiteX1" fmla="*/ 292706 w 1034244"/>
              <a:gd name="connsiteY1" fmla="*/ 5169529 h 5169529"/>
              <a:gd name="connsiteX2" fmla="*/ 0 w 1034244"/>
              <a:gd name="connsiteY2" fmla="*/ 5169529 h 5169529"/>
              <a:gd name="connsiteX3" fmla="*/ 301759 w 1034244"/>
              <a:gd name="connsiteY3" fmla="*/ 0 h 5169529"/>
              <a:gd name="connsiteX0" fmla="*/ 301759 w 1030828"/>
              <a:gd name="connsiteY0" fmla="*/ 0 h 5169529"/>
              <a:gd name="connsiteX1" fmla="*/ 285672 w 1030828"/>
              <a:gd name="connsiteY1" fmla="*/ 5169529 h 5169529"/>
              <a:gd name="connsiteX2" fmla="*/ 0 w 1030828"/>
              <a:gd name="connsiteY2" fmla="*/ 5169529 h 5169529"/>
              <a:gd name="connsiteX3" fmla="*/ 301759 w 1030828"/>
              <a:gd name="connsiteY3" fmla="*/ 0 h 5169529"/>
              <a:gd name="connsiteX0" fmla="*/ 301759 w 1046406"/>
              <a:gd name="connsiteY0" fmla="*/ 0 h 5169529"/>
              <a:gd name="connsiteX1" fmla="*/ 285672 w 1046406"/>
              <a:gd name="connsiteY1" fmla="*/ 5169529 h 5169529"/>
              <a:gd name="connsiteX2" fmla="*/ 0 w 1046406"/>
              <a:gd name="connsiteY2" fmla="*/ 5169529 h 5169529"/>
              <a:gd name="connsiteX3" fmla="*/ 301759 w 1046406"/>
              <a:gd name="connsiteY3" fmla="*/ 0 h 5169529"/>
              <a:gd name="connsiteX0" fmla="*/ 319549 w 1055493"/>
              <a:gd name="connsiteY0" fmla="*/ 0 h 5137507"/>
              <a:gd name="connsiteX1" fmla="*/ 285672 w 1055493"/>
              <a:gd name="connsiteY1" fmla="*/ 5137507 h 5137507"/>
              <a:gd name="connsiteX2" fmla="*/ 0 w 1055493"/>
              <a:gd name="connsiteY2" fmla="*/ 5137507 h 5137507"/>
              <a:gd name="connsiteX3" fmla="*/ 319549 w 1055493"/>
              <a:gd name="connsiteY3" fmla="*/ 0 h 5137507"/>
              <a:gd name="connsiteX0" fmla="*/ 319549 w 1055493"/>
              <a:gd name="connsiteY0" fmla="*/ 0 h 5155297"/>
              <a:gd name="connsiteX1" fmla="*/ 285672 w 1055493"/>
              <a:gd name="connsiteY1" fmla="*/ 5155297 h 5155297"/>
              <a:gd name="connsiteX2" fmla="*/ 0 w 1055493"/>
              <a:gd name="connsiteY2" fmla="*/ 5155297 h 5155297"/>
              <a:gd name="connsiteX3" fmla="*/ 319549 w 1055493"/>
              <a:gd name="connsiteY3" fmla="*/ 0 h 5155297"/>
              <a:gd name="connsiteX0" fmla="*/ 319549 w 1054135"/>
              <a:gd name="connsiteY0" fmla="*/ 0 h 5155297"/>
              <a:gd name="connsiteX1" fmla="*/ 285672 w 1054135"/>
              <a:gd name="connsiteY1" fmla="*/ 5155297 h 5155297"/>
              <a:gd name="connsiteX2" fmla="*/ 0 w 1054135"/>
              <a:gd name="connsiteY2" fmla="*/ 5155297 h 5155297"/>
              <a:gd name="connsiteX3" fmla="*/ 319549 w 1054135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37922"/>
              <a:gd name="connsiteY0" fmla="*/ 0 h 5155297"/>
              <a:gd name="connsiteX1" fmla="*/ 285672 w 1037922"/>
              <a:gd name="connsiteY1" fmla="*/ 5155297 h 5155297"/>
              <a:gd name="connsiteX2" fmla="*/ 0 w 1037922"/>
              <a:gd name="connsiteY2" fmla="*/ 5155297 h 5155297"/>
              <a:gd name="connsiteX3" fmla="*/ 319549 w 1037922"/>
              <a:gd name="connsiteY3" fmla="*/ 0 h 5155297"/>
              <a:gd name="connsiteX0" fmla="*/ 319549 w 1037922"/>
              <a:gd name="connsiteY0" fmla="*/ 0 h 5155297"/>
              <a:gd name="connsiteX1" fmla="*/ 285672 w 1037922"/>
              <a:gd name="connsiteY1" fmla="*/ 5155297 h 5155297"/>
              <a:gd name="connsiteX2" fmla="*/ 0 w 1037922"/>
              <a:gd name="connsiteY2" fmla="*/ 5155297 h 5155297"/>
              <a:gd name="connsiteX3" fmla="*/ 319549 w 1037922"/>
              <a:gd name="connsiteY3" fmla="*/ 0 h 5155297"/>
              <a:gd name="connsiteX0" fmla="*/ 319549 w 1037922"/>
              <a:gd name="connsiteY0" fmla="*/ 0 h 5155297"/>
              <a:gd name="connsiteX1" fmla="*/ 285672 w 1037922"/>
              <a:gd name="connsiteY1" fmla="*/ 5155297 h 5155297"/>
              <a:gd name="connsiteX2" fmla="*/ 0 w 1037922"/>
              <a:gd name="connsiteY2" fmla="*/ 5155297 h 5155297"/>
              <a:gd name="connsiteX3" fmla="*/ 319549 w 1037922"/>
              <a:gd name="connsiteY3" fmla="*/ 0 h 5155297"/>
              <a:gd name="connsiteX0" fmla="*/ 314686 w 1035467"/>
              <a:gd name="connsiteY0" fmla="*/ 0 h 5160160"/>
              <a:gd name="connsiteX1" fmla="*/ 285672 w 1035467"/>
              <a:gd name="connsiteY1" fmla="*/ 5160160 h 5160160"/>
              <a:gd name="connsiteX2" fmla="*/ 0 w 1035467"/>
              <a:gd name="connsiteY2" fmla="*/ 5160160 h 5160160"/>
              <a:gd name="connsiteX3" fmla="*/ 314686 w 1035467"/>
              <a:gd name="connsiteY3" fmla="*/ 0 h 5160160"/>
              <a:gd name="connsiteX0" fmla="*/ 314686 w 1042817"/>
              <a:gd name="connsiteY0" fmla="*/ 0 h 5160160"/>
              <a:gd name="connsiteX1" fmla="*/ 285672 w 1042817"/>
              <a:gd name="connsiteY1" fmla="*/ 5160160 h 5160160"/>
              <a:gd name="connsiteX2" fmla="*/ 0 w 1042817"/>
              <a:gd name="connsiteY2" fmla="*/ 5160160 h 5160160"/>
              <a:gd name="connsiteX3" fmla="*/ 314686 w 1042817"/>
              <a:gd name="connsiteY3" fmla="*/ 0 h 5160160"/>
              <a:gd name="connsiteX0" fmla="*/ 291826 w 1031317"/>
              <a:gd name="connsiteY0" fmla="*/ 0 h 5153629"/>
              <a:gd name="connsiteX1" fmla="*/ 285672 w 1031317"/>
              <a:gd name="connsiteY1" fmla="*/ 5153629 h 5153629"/>
              <a:gd name="connsiteX2" fmla="*/ 0 w 1031317"/>
              <a:gd name="connsiteY2" fmla="*/ 5153629 h 5153629"/>
              <a:gd name="connsiteX3" fmla="*/ 291826 w 1031317"/>
              <a:gd name="connsiteY3" fmla="*/ 0 h 5153629"/>
              <a:gd name="connsiteX0" fmla="*/ 291826 w 1067180"/>
              <a:gd name="connsiteY0" fmla="*/ 0 h 5153629"/>
              <a:gd name="connsiteX1" fmla="*/ 285672 w 1067180"/>
              <a:gd name="connsiteY1" fmla="*/ 5153629 h 5153629"/>
              <a:gd name="connsiteX2" fmla="*/ 0 w 1067180"/>
              <a:gd name="connsiteY2" fmla="*/ 5153629 h 5153629"/>
              <a:gd name="connsiteX3" fmla="*/ 291826 w 1067180"/>
              <a:gd name="connsiteY3" fmla="*/ 0 h 5153629"/>
              <a:gd name="connsiteX0" fmla="*/ 291826 w 1067180"/>
              <a:gd name="connsiteY0" fmla="*/ 0 h 5153629"/>
              <a:gd name="connsiteX1" fmla="*/ 285672 w 1067180"/>
              <a:gd name="connsiteY1" fmla="*/ 5153629 h 5153629"/>
              <a:gd name="connsiteX2" fmla="*/ 0 w 1067180"/>
              <a:gd name="connsiteY2" fmla="*/ 5153629 h 5153629"/>
              <a:gd name="connsiteX3" fmla="*/ 291826 w 1067180"/>
              <a:gd name="connsiteY3" fmla="*/ 0 h 5153629"/>
              <a:gd name="connsiteX0" fmla="*/ 288560 w 1065497"/>
              <a:gd name="connsiteY0" fmla="*/ 0 h 5147098"/>
              <a:gd name="connsiteX1" fmla="*/ 285672 w 1065497"/>
              <a:gd name="connsiteY1" fmla="*/ 5147098 h 5147098"/>
              <a:gd name="connsiteX2" fmla="*/ 0 w 1065497"/>
              <a:gd name="connsiteY2" fmla="*/ 5147098 h 5147098"/>
              <a:gd name="connsiteX3" fmla="*/ 288560 w 1065497"/>
              <a:gd name="connsiteY3" fmla="*/ 0 h 5147098"/>
              <a:gd name="connsiteX0" fmla="*/ 288560 w 1096906"/>
              <a:gd name="connsiteY0" fmla="*/ 0 h 5147098"/>
              <a:gd name="connsiteX1" fmla="*/ 285672 w 1096906"/>
              <a:gd name="connsiteY1" fmla="*/ 5147098 h 5147098"/>
              <a:gd name="connsiteX2" fmla="*/ 0 w 1096906"/>
              <a:gd name="connsiteY2" fmla="*/ 5147098 h 5147098"/>
              <a:gd name="connsiteX3" fmla="*/ 288560 w 1096906"/>
              <a:gd name="connsiteY3" fmla="*/ 0 h 5147098"/>
              <a:gd name="connsiteX0" fmla="*/ 288560 w 1096906"/>
              <a:gd name="connsiteY0" fmla="*/ 0 h 5147098"/>
              <a:gd name="connsiteX1" fmla="*/ 285672 w 1096906"/>
              <a:gd name="connsiteY1" fmla="*/ 5147098 h 5147098"/>
              <a:gd name="connsiteX2" fmla="*/ 0 w 1096906"/>
              <a:gd name="connsiteY2" fmla="*/ 5147098 h 5147098"/>
              <a:gd name="connsiteX3" fmla="*/ 288560 w 1096906"/>
              <a:gd name="connsiteY3" fmla="*/ 0 h 5147098"/>
              <a:gd name="connsiteX0" fmla="*/ 204061 w 1053504"/>
              <a:gd name="connsiteY0" fmla="*/ 0 h 5147098"/>
              <a:gd name="connsiteX1" fmla="*/ 285672 w 1053504"/>
              <a:gd name="connsiteY1" fmla="*/ 5147098 h 5147098"/>
              <a:gd name="connsiteX2" fmla="*/ 0 w 1053504"/>
              <a:gd name="connsiteY2" fmla="*/ 5147098 h 5147098"/>
              <a:gd name="connsiteX3" fmla="*/ 204061 w 1053504"/>
              <a:gd name="connsiteY3" fmla="*/ 0 h 5147098"/>
              <a:gd name="connsiteX0" fmla="*/ 242161 w 1091604"/>
              <a:gd name="connsiteY0" fmla="*/ 0 h 5147098"/>
              <a:gd name="connsiteX1" fmla="*/ 323772 w 1091604"/>
              <a:gd name="connsiteY1" fmla="*/ 5147098 h 5147098"/>
              <a:gd name="connsiteX2" fmla="*/ 0 w 1091604"/>
              <a:gd name="connsiteY2" fmla="*/ 5147098 h 5147098"/>
              <a:gd name="connsiteX3" fmla="*/ 242161 w 1091604"/>
              <a:gd name="connsiteY3" fmla="*/ 0 h 5147098"/>
              <a:gd name="connsiteX0" fmla="*/ 242161 w 1091604"/>
              <a:gd name="connsiteY0" fmla="*/ 0 h 5147098"/>
              <a:gd name="connsiteX1" fmla="*/ 323772 w 1091604"/>
              <a:gd name="connsiteY1" fmla="*/ 5147098 h 5147098"/>
              <a:gd name="connsiteX2" fmla="*/ 0 w 1091604"/>
              <a:gd name="connsiteY2" fmla="*/ 5147098 h 5147098"/>
              <a:gd name="connsiteX3" fmla="*/ 242161 w 1091604"/>
              <a:gd name="connsiteY3" fmla="*/ 0 h 5147098"/>
              <a:gd name="connsiteX0" fmla="*/ 242161 w 1091604"/>
              <a:gd name="connsiteY0" fmla="*/ 0 h 5147098"/>
              <a:gd name="connsiteX1" fmla="*/ 323772 w 1091604"/>
              <a:gd name="connsiteY1" fmla="*/ 5147098 h 5147098"/>
              <a:gd name="connsiteX2" fmla="*/ 0 w 1091604"/>
              <a:gd name="connsiteY2" fmla="*/ 5147098 h 5147098"/>
              <a:gd name="connsiteX3" fmla="*/ 242161 w 1091604"/>
              <a:gd name="connsiteY3" fmla="*/ 0 h 5147098"/>
              <a:gd name="connsiteX0" fmla="*/ 346963 w 1145801"/>
              <a:gd name="connsiteY0" fmla="*/ 0 h 5154958"/>
              <a:gd name="connsiteX1" fmla="*/ 323772 w 1145801"/>
              <a:gd name="connsiteY1" fmla="*/ 5154958 h 5154958"/>
              <a:gd name="connsiteX2" fmla="*/ 0 w 1145801"/>
              <a:gd name="connsiteY2" fmla="*/ 5154958 h 5154958"/>
              <a:gd name="connsiteX3" fmla="*/ 346963 w 1145801"/>
              <a:gd name="connsiteY3" fmla="*/ 0 h 515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801" h="5154958">
                <a:moveTo>
                  <a:pt x="346963" y="0"/>
                </a:moveTo>
                <a:cubicBezTo>
                  <a:pt x="1503833" y="1879282"/>
                  <a:pt x="1323265" y="3584062"/>
                  <a:pt x="323772" y="5154958"/>
                </a:cubicBezTo>
                <a:lnTo>
                  <a:pt x="0" y="5154958"/>
                </a:lnTo>
                <a:cubicBezTo>
                  <a:pt x="1140463" y="3599315"/>
                  <a:pt x="1290903" y="1893588"/>
                  <a:pt x="346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372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0918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2" y="0"/>
            <a:ext cx="7886599" cy="5151451"/>
          </a:xfrm>
          <a:custGeom>
            <a:avLst/>
            <a:gdLst>
              <a:gd name="connsiteX0" fmla="*/ 0 w 8244408"/>
              <a:gd name="connsiteY0" fmla="*/ 0 h 5143500"/>
              <a:gd name="connsiteX1" fmla="*/ 8244408 w 8244408"/>
              <a:gd name="connsiteY1" fmla="*/ 0 h 5143500"/>
              <a:gd name="connsiteX2" fmla="*/ 8244408 w 8244408"/>
              <a:gd name="connsiteY2" fmla="*/ 5143500 h 5143500"/>
              <a:gd name="connsiteX3" fmla="*/ 0 w 8244408"/>
              <a:gd name="connsiteY3" fmla="*/ 5143500 h 5143500"/>
              <a:gd name="connsiteX4" fmla="*/ 0 w 8244408"/>
              <a:gd name="connsiteY4" fmla="*/ 0 h 5143500"/>
              <a:gd name="connsiteX0" fmla="*/ 0 w 8244408"/>
              <a:gd name="connsiteY0" fmla="*/ 0 h 5143500"/>
              <a:gd name="connsiteX1" fmla="*/ 5779504 w 8244408"/>
              <a:gd name="connsiteY1" fmla="*/ 0 h 5143500"/>
              <a:gd name="connsiteX2" fmla="*/ 8244408 w 8244408"/>
              <a:gd name="connsiteY2" fmla="*/ 5143500 h 5143500"/>
              <a:gd name="connsiteX3" fmla="*/ 0 w 8244408"/>
              <a:gd name="connsiteY3" fmla="*/ 5143500 h 5143500"/>
              <a:gd name="connsiteX4" fmla="*/ 0 w 8244408"/>
              <a:gd name="connsiteY4" fmla="*/ 0 h 5143500"/>
              <a:gd name="connsiteX0" fmla="*/ 0 w 8069479"/>
              <a:gd name="connsiteY0" fmla="*/ 0 h 5143500"/>
              <a:gd name="connsiteX1" fmla="*/ 5779504 w 8069479"/>
              <a:gd name="connsiteY1" fmla="*/ 0 h 5143500"/>
              <a:gd name="connsiteX2" fmla="*/ 8069479 w 8069479"/>
              <a:gd name="connsiteY2" fmla="*/ 5143500 h 5143500"/>
              <a:gd name="connsiteX3" fmla="*/ 0 w 8069479"/>
              <a:gd name="connsiteY3" fmla="*/ 5143500 h 5143500"/>
              <a:gd name="connsiteX4" fmla="*/ 0 w 8069479"/>
              <a:gd name="connsiteY4" fmla="*/ 0 h 5143500"/>
              <a:gd name="connsiteX0" fmla="*/ 0 w 8013820"/>
              <a:gd name="connsiteY0" fmla="*/ 0 h 5143500"/>
              <a:gd name="connsiteX1" fmla="*/ 5779504 w 8013820"/>
              <a:gd name="connsiteY1" fmla="*/ 0 h 5143500"/>
              <a:gd name="connsiteX2" fmla="*/ 8013820 w 8013820"/>
              <a:gd name="connsiteY2" fmla="*/ 5143500 h 5143500"/>
              <a:gd name="connsiteX3" fmla="*/ 0 w 8013820"/>
              <a:gd name="connsiteY3" fmla="*/ 5143500 h 5143500"/>
              <a:gd name="connsiteX4" fmla="*/ 0 w 8013820"/>
              <a:gd name="connsiteY4" fmla="*/ 0 h 5143500"/>
              <a:gd name="connsiteX0" fmla="*/ 0 w 7966112"/>
              <a:gd name="connsiteY0" fmla="*/ 0 h 5143500"/>
              <a:gd name="connsiteX1" fmla="*/ 5779504 w 7966112"/>
              <a:gd name="connsiteY1" fmla="*/ 0 h 5143500"/>
              <a:gd name="connsiteX2" fmla="*/ 7966112 w 7966112"/>
              <a:gd name="connsiteY2" fmla="*/ 5143500 h 5143500"/>
              <a:gd name="connsiteX3" fmla="*/ 0 w 7966112"/>
              <a:gd name="connsiteY3" fmla="*/ 5143500 h 5143500"/>
              <a:gd name="connsiteX4" fmla="*/ 0 w 7966112"/>
              <a:gd name="connsiteY4" fmla="*/ 0 h 5143500"/>
              <a:gd name="connsiteX0" fmla="*/ 0 w 7942258"/>
              <a:gd name="connsiteY0" fmla="*/ 0 h 5143500"/>
              <a:gd name="connsiteX1" fmla="*/ 5779504 w 7942258"/>
              <a:gd name="connsiteY1" fmla="*/ 0 h 5143500"/>
              <a:gd name="connsiteX2" fmla="*/ 7942258 w 7942258"/>
              <a:gd name="connsiteY2" fmla="*/ 5143500 h 5143500"/>
              <a:gd name="connsiteX3" fmla="*/ 0 w 7942258"/>
              <a:gd name="connsiteY3" fmla="*/ 5143500 h 5143500"/>
              <a:gd name="connsiteX4" fmla="*/ 0 w 7942258"/>
              <a:gd name="connsiteY4" fmla="*/ 0 h 5143500"/>
              <a:gd name="connsiteX0" fmla="*/ 0 w 7886599"/>
              <a:gd name="connsiteY0" fmla="*/ 0 h 5151451"/>
              <a:gd name="connsiteX1" fmla="*/ 5779504 w 7886599"/>
              <a:gd name="connsiteY1" fmla="*/ 0 h 5151451"/>
              <a:gd name="connsiteX2" fmla="*/ 7886599 w 7886599"/>
              <a:gd name="connsiteY2" fmla="*/ 5151451 h 5151451"/>
              <a:gd name="connsiteX3" fmla="*/ 0 w 7886599"/>
              <a:gd name="connsiteY3" fmla="*/ 5143500 h 5151451"/>
              <a:gd name="connsiteX4" fmla="*/ 0 w 7886599"/>
              <a:gd name="connsiteY4" fmla="*/ 0 h 515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86599" h="5151451">
                <a:moveTo>
                  <a:pt x="0" y="0"/>
                </a:moveTo>
                <a:lnTo>
                  <a:pt x="5779504" y="0"/>
                </a:lnTo>
                <a:lnTo>
                  <a:pt x="7886599" y="5151451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23478"/>
            <a:ext cx="867645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699542"/>
            <a:ext cx="867645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4272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32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138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49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77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183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1223021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1361169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18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0" r:id="rId5"/>
    <p:sldLayoutId id="2147483655" r:id="rId6"/>
    <p:sldLayoutId id="2147483662" r:id="rId7"/>
    <p:sldLayoutId id="2147483663" r:id="rId8"/>
    <p:sldLayoutId id="2147483664" r:id="rId9"/>
    <p:sldLayoutId id="2147483665" r:id="rId10"/>
    <p:sldLayoutId id="2147483667" r:id="rId11"/>
    <p:sldLayoutId id="2147483666" r:id="rId12"/>
    <p:sldLayoutId id="2147483668" r:id="rId13"/>
    <p:sldLayoutId id="2147483671" r:id="rId14"/>
    <p:sldLayoutId id="2147483669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436418" y="4842164"/>
            <a:ext cx="8707582" cy="21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INSERT THE TITLE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OF YOUR PRESENTATION HERE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04" y="216248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929408" y="3163589"/>
            <a:ext cx="576064" cy="576064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32250" y="627534"/>
            <a:ext cx="576064" cy="576064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07704" y="4110979"/>
            <a:ext cx="576064" cy="576064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10546" y="1574924"/>
            <a:ext cx="576064" cy="576064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36"/>
          <p:cNvSpPr/>
          <p:nvPr/>
        </p:nvSpPr>
        <p:spPr>
          <a:xfrm>
            <a:off x="2066461" y="4270755"/>
            <a:ext cx="283243" cy="23676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ardrop 6"/>
          <p:cNvSpPr/>
          <p:nvPr/>
        </p:nvSpPr>
        <p:spPr>
          <a:xfrm rot="8100000">
            <a:off x="2087497" y="3294607"/>
            <a:ext cx="259886" cy="25988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5121197" y="727651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ounded Rectangle 27"/>
          <p:cNvSpPr/>
          <p:nvPr/>
        </p:nvSpPr>
        <p:spPr>
          <a:xfrm>
            <a:off x="5051202" y="1736680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661901" y="1416995"/>
            <a:ext cx="3024336" cy="863358"/>
            <a:chOff x="803640" y="3362835"/>
            <a:chExt cx="2059657" cy="86335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61901" y="484482"/>
            <a:ext cx="3024336" cy="863358"/>
            <a:chOff x="803640" y="3362835"/>
            <a:chExt cx="2059657" cy="86335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7565" y="3949799"/>
            <a:ext cx="3024336" cy="863358"/>
            <a:chOff x="803640" y="3362835"/>
            <a:chExt cx="2059657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37565" y="3017286"/>
            <a:ext cx="3024336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 Placeholder 1"/>
          <p:cNvSpPr txBox="1">
            <a:spLocks/>
          </p:cNvSpPr>
          <p:nvPr/>
        </p:nvSpPr>
        <p:spPr>
          <a:xfrm rot="16200000">
            <a:off x="-1373303" y="2108214"/>
            <a:ext cx="4401648" cy="10082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044D10B-87AF-4BF6-AA16-9CD632FE4ED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CE093CC7-B585-4CE3-ADA0-BE49F9EA13E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31547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Infographic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511215" y="1611793"/>
            <a:ext cx="1296144" cy="129614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331640" y="153978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32937" y="1570922"/>
            <a:ext cx="3850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195736" y="1611793"/>
            <a:ext cx="1296144" cy="129614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016161" y="1539785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117458" y="1570922"/>
            <a:ext cx="3850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80257" y="1611793"/>
            <a:ext cx="1296144" cy="129614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4700682" y="153978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01979" y="1570922"/>
            <a:ext cx="3850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64778" y="1611793"/>
            <a:ext cx="1296144" cy="129614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385203" y="1539785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486500" y="1570922"/>
            <a:ext cx="3850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49299" y="1611793"/>
            <a:ext cx="1296144" cy="129614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8069724" y="153978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171021" y="1570922"/>
            <a:ext cx="3850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Rectangle 9"/>
          <p:cNvSpPr/>
          <p:nvPr/>
        </p:nvSpPr>
        <p:spPr>
          <a:xfrm>
            <a:off x="5999793" y="2099369"/>
            <a:ext cx="385410" cy="3607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30"/>
          <p:cNvSpPr/>
          <p:nvPr/>
        </p:nvSpPr>
        <p:spPr>
          <a:xfrm>
            <a:off x="984880" y="2115849"/>
            <a:ext cx="345306" cy="344297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Pie 24"/>
          <p:cNvSpPr/>
          <p:nvPr/>
        </p:nvSpPr>
        <p:spPr>
          <a:xfrm>
            <a:off x="4343519" y="2075543"/>
            <a:ext cx="409255" cy="406988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Oval 7"/>
          <p:cNvSpPr/>
          <p:nvPr/>
        </p:nvSpPr>
        <p:spPr>
          <a:xfrm>
            <a:off x="2640771" y="2085303"/>
            <a:ext cx="406074" cy="40607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Rectangle 16"/>
          <p:cNvSpPr/>
          <p:nvPr/>
        </p:nvSpPr>
        <p:spPr>
          <a:xfrm rot="2700000">
            <a:off x="7768711" y="2033387"/>
            <a:ext cx="267881" cy="5096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42113" y="3198521"/>
            <a:ext cx="1699847" cy="1417356"/>
            <a:chOff x="803640" y="3362835"/>
            <a:chExt cx="2059657" cy="141735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27072" y="3198521"/>
            <a:ext cx="1699847" cy="1417356"/>
            <a:chOff x="803640" y="3362835"/>
            <a:chExt cx="2059657" cy="141735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712031" y="3198521"/>
            <a:ext cx="1699847" cy="1417356"/>
            <a:chOff x="803640" y="3362835"/>
            <a:chExt cx="2059657" cy="1417356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396990" y="3198521"/>
            <a:ext cx="1699847" cy="1417356"/>
            <a:chOff x="803640" y="3362835"/>
            <a:chExt cx="2059657" cy="1417356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081951" y="3198521"/>
            <a:ext cx="1699847" cy="1417356"/>
            <a:chOff x="803640" y="3362835"/>
            <a:chExt cx="2059657" cy="1417356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13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그룹 296">
            <a:extLst>
              <a:ext uri="{FF2B5EF4-FFF2-40B4-BE49-F238E27FC236}">
                <a16:creationId xmlns:a16="http://schemas.microsoft.com/office/drawing/2014/main" xmlns="" id="{09ABB10C-E22F-4658-8280-B4A92FE78971}"/>
              </a:ext>
            </a:extLst>
          </p:cNvPr>
          <p:cNvGrpSpPr/>
          <p:nvPr/>
        </p:nvGrpSpPr>
        <p:grpSpPr>
          <a:xfrm>
            <a:off x="3995936" y="1606665"/>
            <a:ext cx="4958320" cy="2917184"/>
            <a:chOff x="635000" y="1382713"/>
            <a:chExt cx="7869238" cy="4572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98" name="Freeform 8">
              <a:extLst>
                <a:ext uri="{FF2B5EF4-FFF2-40B4-BE49-F238E27FC236}">
                  <a16:creationId xmlns:a16="http://schemas.microsoft.com/office/drawing/2014/main" xmlns="" id="{76F3459A-F470-4A6A-9EC0-3836918822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9">
              <a:extLst>
                <a:ext uri="{FF2B5EF4-FFF2-40B4-BE49-F238E27FC236}">
                  <a16:creationId xmlns:a16="http://schemas.microsoft.com/office/drawing/2014/main" xmlns="" id="{903AC876-8795-41EC-AFD8-EADD625A99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10">
              <a:extLst>
                <a:ext uri="{FF2B5EF4-FFF2-40B4-BE49-F238E27FC236}">
                  <a16:creationId xmlns:a16="http://schemas.microsoft.com/office/drawing/2014/main" xmlns="" id="{860987D6-A165-4399-A583-C7D913CEAE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11">
              <a:extLst>
                <a:ext uri="{FF2B5EF4-FFF2-40B4-BE49-F238E27FC236}">
                  <a16:creationId xmlns:a16="http://schemas.microsoft.com/office/drawing/2014/main" xmlns="" id="{2EFD96F4-8392-40A7-9A8B-23E475E80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4862" y="1195814"/>
            <a:ext cx="3600397" cy="1425878"/>
            <a:chOff x="80902" y="1114177"/>
            <a:chExt cx="3303442" cy="1425878"/>
          </a:xfrm>
        </p:grpSpPr>
        <p:sp>
          <p:nvSpPr>
            <p:cNvPr id="5" name="TextBox 4"/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902" y="1339726"/>
              <a:ext cx="329143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7" name="Round Same Side Corner Rectangle 8"/>
          <p:cNvSpPr/>
          <p:nvPr/>
        </p:nvSpPr>
        <p:spPr>
          <a:xfrm>
            <a:off x="544269" y="2748880"/>
            <a:ext cx="316434" cy="83340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 Same Side Corner Rectangle 20"/>
          <p:cNvSpPr/>
          <p:nvPr/>
        </p:nvSpPr>
        <p:spPr>
          <a:xfrm rot="10800000">
            <a:off x="495462" y="3720695"/>
            <a:ext cx="394292" cy="841103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4728" y="2873197"/>
            <a:ext cx="8799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34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3779" y="3848859"/>
            <a:ext cx="8799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42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93713" y="2718311"/>
            <a:ext cx="2417231" cy="894546"/>
            <a:chOff x="4320398" y="1245513"/>
            <a:chExt cx="2874451" cy="894546"/>
          </a:xfrm>
        </p:grpSpPr>
        <p:sp>
          <p:nvSpPr>
            <p:cNvPr id="12" name="TextBox 11"/>
            <p:cNvSpPr txBox="1"/>
            <p:nvPr/>
          </p:nvSpPr>
          <p:spPr>
            <a:xfrm>
              <a:off x="4320399" y="1493728"/>
              <a:ext cx="287445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93714" y="3693973"/>
            <a:ext cx="2417231" cy="894546"/>
            <a:chOff x="4320398" y="1245513"/>
            <a:chExt cx="2874451" cy="894546"/>
          </a:xfrm>
        </p:grpSpPr>
        <p:sp>
          <p:nvSpPr>
            <p:cNvPr id="15" name="TextBox 14"/>
            <p:cNvSpPr txBox="1"/>
            <p:nvPr/>
          </p:nvSpPr>
          <p:spPr>
            <a:xfrm>
              <a:off x="4320399" y="1493728"/>
              <a:ext cx="287445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05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583302" y="1491582"/>
            <a:ext cx="609223" cy="609223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583302" y="2687121"/>
            <a:ext cx="609223" cy="609223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83302" y="3882659"/>
            <a:ext cx="609223" cy="609223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725272" y="1632193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16"/>
          <p:cNvSpPr/>
          <p:nvPr/>
        </p:nvSpPr>
        <p:spPr>
          <a:xfrm rot="2700000">
            <a:off x="771788" y="3979080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749711" y="2855005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3352765" y="1491581"/>
            <a:ext cx="609223" cy="609223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3352765" y="2687120"/>
            <a:ext cx="609223" cy="609223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3352765" y="3882658"/>
            <a:ext cx="609223" cy="609223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Donut 24"/>
          <p:cNvSpPr/>
          <p:nvPr/>
        </p:nvSpPr>
        <p:spPr>
          <a:xfrm>
            <a:off x="3485702" y="1623120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ardrop 6"/>
          <p:cNvSpPr/>
          <p:nvPr/>
        </p:nvSpPr>
        <p:spPr>
          <a:xfrm rot="8100000">
            <a:off x="3508171" y="2850154"/>
            <a:ext cx="298411" cy="29841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ounded Rectangle 7"/>
          <p:cNvSpPr/>
          <p:nvPr/>
        </p:nvSpPr>
        <p:spPr>
          <a:xfrm>
            <a:off x="3490298" y="4029455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346899" y="1436138"/>
            <a:ext cx="1822145" cy="904775"/>
            <a:chOff x="1472558" y="998559"/>
            <a:chExt cx="2765965" cy="904775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46899" y="2631677"/>
            <a:ext cx="1822145" cy="904775"/>
            <a:chOff x="1472558" y="998559"/>
            <a:chExt cx="2765965" cy="904775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46899" y="3827215"/>
            <a:ext cx="1822145" cy="904775"/>
            <a:chOff x="1472558" y="998559"/>
            <a:chExt cx="2765965" cy="904775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18007" y="1436137"/>
            <a:ext cx="1822145" cy="904775"/>
            <a:chOff x="1472558" y="998559"/>
            <a:chExt cx="2765965" cy="904775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18007" y="2631676"/>
            <a:ext cx="1822145" cy="904775"/>
            <a:chOff x="1472558" y="998559"/>
            <a:chExt cx="2765965" cy="904775"/>
          </a:xfrm>
        </p:grpSpPr>
        <p:sp>
          <p:nvSpPr>
            <p:cNvPr id="30" name="TextBox 29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18007" y="3827214"/>
            <a:ext cx="1822145" cy="904775"/>
            <a:chOff x="1472558" y="998559"/>
            <a:chExt cx="2765965" cy="904775"/>
          </a:xfrm>
        </p:grpSpPr>
        <p:sp>
          <p:nvSpPr>
            <p:cNvPr id="33" name="TextBox 32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880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60417"/>
              </p:ext>
            </p:extLst>
          </p:nvPr>
        </p:nvGraphicFramePr>
        <p:xfrm>
          <a:off x="827585" y="1347614"/>
          <a:ext cx="1656183" cy="34184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8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14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9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6535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2B8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B8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rgbClr val="2B8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B8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B8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5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$20</a:t>
                      </a:r>
                      <a:endParaRPr lang="ko-KR" altLang="en-US" sz="36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00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2FC5FA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382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Rectangle 9"/>
          <p:cNvSpPr/>
          <p:nvPr/>
        </p:nvSpPr>
        <p:spPr>
          <a:xfrm>
            <a:off x="1001741" y="2627209"/>
            <a:ext cx="192627" cy="1803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e 24"/>
          <p:cNvSpPr/>
          <p:nvPr/>
        </p:nvSpPr>
        <p:spPr>
          <a:xfrm>
            <a:off x="989441" y="3408676"/>
            <a:ext cx="217226" cy="216024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Frame 17"/>
          <p:cNvSpPr/>
          <p:nvPr/>
        </p:nvSpPr>
        <p:spPr>
          <a:xfrm>
            <a:off x="1000470" y="3010517"/>
            <a:ext cx="195168" cy="1951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ounded Rectangle 27"/>
          <p:cNvSpPr/>
          <p:nvPr/>
        </p:nvSpPr>
        <p:spPr>
          <a:xfrm>
            <a:off x="985104" y="3827690"/>
            <a:ext cx="225901" cy="1735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05560"/>
              </p:ext>
            </p:extLst>
          </p:nvPr>
        </p:nvGraphicFramePr>
        <p:xfrm>
          <a:off x="2771801" y="1347614"/>
          <a:ext cx="1656183" cy="34184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8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14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9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6535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2B8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B8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rgbClr val="2B8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B8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B8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5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$40</a:t>
                      </a:r>
                      <a:endParaRPr lang="ko-KR" altLang="en-US" sz="36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00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2FC5FA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382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94584" y="2627209"/>
            <a:ext cx="192627" cy="1803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Pie 24"/>
          <p:cNvSpPr/>
          <p:nvPr/>
        </p:nvSpPr>
        <p:spPr>
          <a:xfrm>
            <a:off x="2982284" y="3408676"/>
            <a:ext cx="217226" cy="216024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Frame 17"/>
          <p:cNvSpPr/>
          <p:nvPr/>
        </p:nvSpPr>
        <p:spPr>
          <a:xfrm>
            <a:off x="2993313" y="3010517"/>
            <a:ext cx="195168" cy="1951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ounded Rectangle 27"/>
          <p:cNvSpPr/>
          <p:nvPr/>
        </p:nvSpPr>
        <p:spPr>
          <a:xfrm>
            <a:off x="2977947" y="3827690"/>
            <a:ext cx="225901" cy="1735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879349"/>
              </p:ext>
            </p:extLst>
          </p:nvPr>
        </p:nvGraphicFramePr>
        <p:xfrm>
          <a:off x="4716017" y="1347614"/>
          <a:ext cx="1656183" cy="34184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8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14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9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6535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2B8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B8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rgbClr val="2B8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B8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B8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5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$60</a:t>
                      </a:r>
                      <a:endParaRPr lang="ko-KR" altLang="en-US" sz="36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00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2FC5FA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382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5" name="Rectangle 9"/>
          <p:cNvSpPr/>
          <p:nvPr/>
        </p:nvSpPr>
        <p:spPr>
          <a:xfrm>
            <a:off x="4948677" y="2627209"/>
            <a:ext cx="192627" cy="1803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Pie 24"/>
          <p:cNvSpPr/>
          <p:nvPr/>
        </p:nvSpPr>
        <p:spPr>
          <a:xfrm>
            <a:off x="4936377" y="3408676"/>
            <a:ext cx="217226" cy="216024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Frame 17"/>
          <p:cNvSpPr/>
          <p:nvPr/>
        </p:nvSpPr>
        <p:spPr>
          <a:xfrm>
            <a:off x="4947406" y="3010517"/>
            <a:ext cx="195168" cy="1951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ounded Rectangle 27"/>
          <p:cNvSpPr/>
          <p:nvPr/>
        </p:nvSpPr>
        <p:spPr>
          <a:xfrm>
            <a:off x="4932040" y="3827690"/>
            <a:ext cx="225901" cy="1735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46931"/>
              </p:ext>
            </p:extLst>
          </p:nvPr>
        </p:nvGraphicFramePr>
        <p:xfrm>
          <a:off x="6660233" y="1347614"/>
          <a:ext cx="1656183" cy="34184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8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14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9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6535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2B8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B8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rgbClr val="2B8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B8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B8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5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  <a:endParaRPr lang="ko-KR" altLang="en-US" sz="36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00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2FC5FA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5A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382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0" name="Rectangle 9"/>
          <p:cNvSpPr/>
          <p:nvPr/>
        </p:nvSpPr>
        <p:spPr>
          <a:xfrm>
            <a:off x="6892893" y="2627209"/>
            <a:ext cx="192627" cy="1803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Pie 24"/>
          <p:cNvSpPr/>
          <p:nvPr/>
        </p:nvSpPr>
        <p:spPr>
          <a:xfrm>
            <a:off x="6880593" y="3408676"/>
            <a:ext cx="217226" cy="216024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Frame 17"/>
          <p:cNvSpPr/>
          <p:nvPr/>
        </p:nvSpPr>
        <p:spPr>
          <a:xfrm>
            <a:off x="6891622" y="3010517"/>
            <a:ext cx="195168" cy="1951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Rounded Rectangle 27"/>
          <p:cNvSpPr/>
          <p:nvPr/>
        </p:nvSpPr>
        <p:spPr>
          <a:xfrm>
            <a:off x="6876256" y="3827690"/>
            <a:ext cx="225901" cy="1735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91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&amp; Content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1409484"/>
            <a:ext cx="118974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40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880" y="1419622"/>
            <a:ext cx="410445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880" y="2168374"/>
            <a:ext cx="561769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0" name="Donut 39"/>
          <p:cNvSpPr/>
          <p:nvPr/>
        </p:nvSpPr>
        <p:spPr>
          <a:xfrm>
            <a:off x="4618932" y="3464518"/>
            <a:ext cx="791635" cy="7916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36"/>
          <p:cNvSpPr/>
          <p:nvPr/>
        </p:nvSpPr>
        <p:spPr>
          <a:xfrm>
            <a:off x="1120085" y="3534893"/>
            <a:ext cx="778642" cy="65088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66"/>
          <p:cNvSpPr/>
          <p:nvPr/>
        </p:nvSpPr>
        <p:spPr>
          <a:xfrm rot="20700000">
            <a:off x="2904388" y="3556728"/>
            <a:ext cx="708884" cy="607215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4380262"/>
            <a:ext cx="150765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5000" y="4380262"/>
            <a:ext cx="150765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4424" y="4380262"/>
            <a:ext cx="150765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DFDA2A08-B664-47D2-8FF8-C4F0B3A0F2B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8350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4">
            <a:extLst>
              <a:ext uri="{FF2B5EF4-FFF2-40B4-BE49-F238E27FC236}">
                <a16:creationId xmlns:a16="http://schemas.microsoft.com/office/drawing/2014/main" xmlns="" id="{F4B0F4C3-D6B7-414A-BB2D-BB3474BB3C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017618"/>
              </p:ext>
            </p:extLst>
          </p:nvPr>
        </p:nvGraphicFramePr>
        <p:xfrm>
          <a:off x="2897967" y="1358552"/>
          <a:ext cx="3316861" cy="310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3335" y="2676465"/>
            <a:ext cx="799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3858" y="3793242"/>
            <a:ext cx="799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30%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5288" y="2381816"/>
            <a:ext cx="799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20%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2642" y="2060805"/>
            <a:ext cx="1703904" cy="170390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Block Arc 14"/>
          <p:cNvSpPr/>
          <p:nvPr/>
        </p:nvSpPr>
        <p:spPr>
          <a:xfrm rot="16200000">
            <a:off x="4193709" y="2581656"/>
            <a:ext cx="661771" cy="66220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17" idx="3"/>
          </p:cNvCxnSpPr>
          <p:nvPr/>
        </p:nvCxnSpPr>
        <p:spPr>
          <a:xfrm>
            <a:off x="2979482" y="1430606"/>
            <a:ext cx="821938" cy="327950"/>
          </a:xfrm>
          <a:prstGeom prst="bentConnector3">
            <a:avLst>
              <a:gd name="adj1" fmla="val 101272"/>
            </a:avLst>
          </a:prstGeom>
          <a:ln w="2540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6" idx="1"/>
          </p:cNvCxnSpPr>
          <p:nvPr/>
        </p:nvCxnSpPr>
        <p:spPr>
          <a:xfrm rot="10800000" flipV="1">
            <a:off x="5354486" y="1430606"/>
            <a:ext cx="379663" cy="327950"/>
          </a:xfrm>
          <a:prstGeom prst="bentConnector3">
            <a:avLst>
              <a:gd name="adj1" fmla="val 100263"/>
            </a:avLst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9" idx="3"/>
          </p:cNvCxnSpPr>
          <p:nvPr/>
        </p:nvCxnSpPr>
        <p:spPr>
          <a:xfrm flipV="1">
            <a:off x="3036569" y="3188018"/>
            <a:ext cx="114474" cy="453980"/>
          </a:xfrm>
          <a:prstGeom prst="bentConnector2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18" idx="1"/>
          </p:cNvCxnSpPr>
          <p:nvPr/>
        </p:nvCxnSpPr>
        <p:spPr>
          <a:xfrm rot="5400000" flipH="1" flipV="1">
            <a:off x="5075033" y="3342929"/>
            <a:ext cx="558905" cy="1564973"/>
          </a:xfrm>
          <a:prstGeom prst="bentConnector4">
            <a:avLst>
              <a:gd name="adj1" fmla="val -40901"/>
              <a:gd name="adj2" fmla="val 73910"/>
            </a:avLst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92957" y="2541687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2541687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4148" y="1276717"/>
            <a:ext cx="253948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999" y="1276717"/>
            <a:ext cx="2539483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6973" y="3692074"/>
            <a:ext cx="2539483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7086" y="3488109"/>
            <a:ext cx="2539483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9999" y="1606029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7085" y="3805517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35324" y="1606029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6973" y="3999851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07904" y="1660695"/>
            <a:ext cx="799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10%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4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&amp; Content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sp>
        <p:nvSpPr>
          <p:cNvPr id="7" name="Rectangle 9"/>
          <p:cNvSpPr/>
          <p:nvPr/>
        </p:nvSpPr>
        <p:spPr>
          <a:xfrm>
            <a:off x="3213263" y="2196340"/>
            <a:ext cx="417410" cy="3907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593876" y="2903182"/>
            <a:ext cx="1656184" cy="1483626"/>
            <a:chOff x="803640" y="3362835"/>
            <a:chExt cx="2059657" cy="1483626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96008" y="1155973"/>
            <a:ext cx="61519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038D2E05-3B05-4386-81F6-000002FEF44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xmlns="" id="{94136F5A-6993-4498-A133-217938789EB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xmlns="" id="{C2D8E59E-10C3-4DDA-A487-307D925E669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0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Infographic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4990456" y="3136811"/>
            <a:ext cx="875099" cy="8750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le 27"/>
          <p:cNvSpPr/>
          <p:nvPr/>
        </p:nvSpPr>
        <p:spPr>
          <a:xfrm>
            <a:off x="5238182" y="3428550"/>
            <a:ext cx="379647" cy="29162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742467" y="2848779"/>
            <a:ext cx="875099" cy="8750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7"/>
          <p:cNvSpPr/>
          <p:nvPr/>
        </p:nvSpPr>
        <p:spPr>
          <a:xfrm>
            <a:off x="4002926" y="3119778"/>
            <a:ext cx="385984" cy="33310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79944" y="2126705"/>
            <a:ext cx="875099" cy="8750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36"/>
          <p:cNvSpPr/>
          <p:nvPr/>
        </p:nvSpPr>
        <p:spPr>
          <a:xfrm>
            <a:off x="3437085" y="2413447"/>
            <a:ext cx="360817" cy="30161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17190" y="2388430"/>
            <a:ext cx="875099" cy="8750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6"/>
          <p:cNvSpPr/>
          <p:nvPr/>
        </p:nvSpPr>
        <p:spPr>
          <a:xfrm>
            <a:off x="4753880" y="2693972"/>
            <a:ext cx="401718" cy="26401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U-Turn Arrow 15"/>
          <p:cNvSpPr/>
          <p:nvPr/>
        </p:nvSpPr>
        <p:spPr>
          <a:xfrm rot="16200000">
            <a:off x="1739390" y="1535040"/>
            <a:ext cx="1291846" cy="2565676"/>
          </a:xfrm>
          <a:prstGeom prst="uturnArrow">
            <a:avLst>
              <a:gd name="adj1" fmla="val 18549"/>
              <a:gd name="adj2" fmla="val 15076"/>
              <a:gd name="adj3" fmla="val 27305"/>
              <a:gd name="adj4" fmla="val 47099"/>
              <a:gd name="adj5" fmla="val 779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/>
          <p:nvPr/>
        </p:nvSpPr>
        <p:spPr>
          <a:xfrm rot="5400000">
            <a:off x="6115525" y="2044503"/>
            <a:ext cx="1291846" cy="2565676"/>
          </a:xfrm>
          <a:prstGeom prst="uturnArrow">
            <a:avLst>
              <a:gd name="adj1" fmla="val 18549"/>
              <a:gd name="adj2" fmla="val 15076"/>
              <a:gd name="adj3" fmla="val 27305"/>
              <a:gd name="adj4" fmla="val 47099"/>
              <a:gd name="adj5" fmla="val 7797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7396" y="3707522"/>
            <a:ext cx="31805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396" y="4027549"/>
            <a:ext cx="31805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7396" y="4347576"/>
            <a:ext cx="31805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8610" y="1491630"/>
            <a:ext cx="31805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8610" y="1811657"/>
            <a:ext cx="31805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78610" y="2131684"/>
            <a:ext cx="31805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7"/>
          <p:cNvSpPr txBox="1"/>
          <p:nvPr/>
        </p:nvSpPr>
        <p:spPr>
          <a:xfrm>
            <a:off x="1841407" y="2871014"/>
            <a:ext cx="132738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0" name="TextBox 7"/>
          <p:cNvSpPr txBox="1"/>
          <p:nvPr/>
        </p:nvSpPr>
        <p:spPr>
          <a:xfrm>
            <a:off x="5940152" y="2982499"/>
            <a:ext cx="132738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694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&amp; Content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8284" y="3107684"/>
            <a:ext cx="2932815" cy="1107996"/>
            <a:chOff x="1448989" y="1595280"/>
            <a:chExt cx="3030085" cy="1107996"/>
          </a:xfrm>
        </p:grpSpPr>
        <p:sp>
          <p:nvSpPr>
            <p:cNvPr id="12" name="TextBox 11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Block Arc 14"/>
          <p:cNvSpPr/>
          <p:nvPr/>
        </p:nvSpPr>
        <p:spPr>
          <a:xfrm rot="16200000">
            <a:off x="1513805" y="2067478"/>
            <a:ext cx="661771" cy="66220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4C5BDF1B-947E-40C9-B3D1-E1FD76377EC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CCF8B3B1-DAE5-4AF9-AFA4-79C0241F72B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6A497CC1-97C0-402B-BCBD-2D387D1E860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xmlns="" id="{06BE0161-94E5-40A7-9CD4-BD06A141255E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xmlns="" id="{C9260CD0-05E5-4980-B83C-601905550A6A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xmlns="" id="{68BFA254-CB36-4AD9-8E31-91EF80E26CF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11644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563888" y="267494"/>
            <a:ext cx="558011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6191958" y="-1125724"/>
            <a:ext cx="540000" cy="536408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3822879" y="1322320"/>
            <a:ext cx="468000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TextBox 8"/>
          <p:cNvSpPr txBox="1"/>
          <p:nvPr/>
        </p:nvSpPr>
        <p:spPr>
          <a:xfrm>
            <a:off x="3835083" y="13716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6275955" y="-349326"/>
            <a:ext cx="540000" cy="519609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>
            <a:off x="3982653" y="2014721"/>
            <a:ext cx="468000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12"/>
          <p:cNvSpPr txBox="1"/>
          <p:nvPr/>
        </p:nvSpPr>
        <p:spPr>
          <a:xfrm>
            <a:off x="3998423" y="206405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6336478" y="403601"/>
            <a:ext cx="540000" cy="507504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4117716" y="2707122"/>
            <a:ext cx="468000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6"/>
          <p:cNvSpPr txBox="1"/>
          <p:nvPr/>
        </p:nvSpPr>
        <p:spPr>
          <a:xfrm>
            <a:off x="4131686" y="27564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6200000">
            <a:off x="6217536" y="977060"/>
            <a:ext cx="540000" cy="53129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3875339" y="3399523"/>
            <a:ext cx="468000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20"/>
          <p:cNvSpPr txBox="1"/>
          <p:nvPr/>
        </p:nvSpPr>
        <p:spPr>
          <a:xfrm>
            <a:off x="3892207" y="34488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 rot="16200000">
            <a:off x="6133536" y="1585461"/>
            <a:ext cx="540000" cy="54809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3715564" y="4091924"/>
            <a:ext cx="468000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24"/>
          <p:cNvSpPr txBox="1"/>
          <p:nvPr/>
        </p:nvSpPr>
        <p:spPr>
          <a:xfrm>
            <a:off x="3721315" y="41412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25"/>
          <p:cNvSpPr txBox="1"/>
          <p:nvPr/>
        </p:nvSpPr>
        <p:spPr bwMode="auto">
          <a:xfrm>
            <a:off x="4369523" y="1411124"/>
            <a:ext cx="4135741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Easy to change colors, photos and Text.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26"/>
          <p:cNvSpPr txBox="1"/>
          <p:nvPr/>
        </p:nvSpPr>
        <p:spPr bwMode="auto">
          <a:xfrm>
            <a:off x="4513539" y="2103525"/>
            <a:ext cx="4135741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Easy to change colors, photos and Text.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27"/>
          <p:cNvSpPr txBox="1"/>
          <p:nvPr/>
        </p:nvSpPr>
        <p:spPr bwMode="auto">
          <a:xfrm>
            <a:off x="4626269" y="2795926"/>
            <a:ext cx="399079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Easy to change colors, photos and Text.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28"/>
          <p:cNvSpPr txBox="1"/>
          <p:nvPr/>
        </p:nvSpPr>
        <p:spPr bwMode="auto">
          <a:xfrm>
            <a:off x="4396699" y="3488327"/>
            <a:ext cx="4135741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Easy to change colors, photos and Text.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29"/>
          <p:cNvSpPr txBox="1"/>
          <p:nvPr/>
        </p:nvSpPr>
        <p:spPr bwMode="auto">
          <a:xfrm>
            <a:off x="4252683" y="4180728"/>
            <a:ext cx="4135741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Easy to change colors, photos and Text.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Infographic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sp>
        <p:nvSpPr>
          <p:cNvPr id="4" name="Block Arc 3"/>
          <p:cNvSpPr/>
          <p:nvPr/>
        </p:nvSpPr>
        <p:spPr>
          <a:xfrm>
            <a:off x="1763688" y="1615543"/>
            <a:ext cx="1944216" cy="1944216"/>
          </a:xfrm>
          <a:prstGeom prst="blockArc">
            <a:avLst>
              <a:gd name="adj1" fmla="val 8533975"/>
              <a:gd name="adj2" fmla="val 2353433"/>
              <a:gd name="adj3" fmla="val 2089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 rot="10800000">
            <a:off x="563405" y="2571750"/>
            <a:ext cx="1944216" cy="1944216"/>
          </a:xfrm>
          <a:prstGeom prst="blockArc">
            <a:avLst>
              <a:gd name="adj1" fmla="val 8533975"/>
              <a:gd name="adj2" fmla="val 5741093"/>
              <a:gd name="adj3" fmla="val 21641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rot="10800000">
            <a:off x="2963522" y="2571749"/>
            <a:ext cx="1944216" cy="1944216"/>
          </a:xfrm>
          <a:prstGeom prst="blockArc">
            <a:avLst>
              <a:gd name="adj1" fmla="val 5000214"/>
              <a:gd name="adj2" fmla="val 2353433"/>
              <a:gd name="adj3" fmla="val 20895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339752" y="2175706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1139468" y="3147813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3539585" y="3147762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rapezoid 22"/>
          <p:cNvSpPr/>
          <p:nvPr/>
        </p:nvSpPr>
        <p:spPr>
          <a:xfrm>
            <a:off x="3724717" y="3430696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 12"/>
          <p:cNvSpPr/>
          <p:nvPr/>
        </p:nvSpPr>
        <p:spPr>
          <a:xfrm>
            <a:off x="2547672" y="2394766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ounded Rectangle 25"/>
          <p:cNvSpPr/>
          <p:nvPr/>
        </p:nvSpPr>
        <p:spPr>
          <a:xfrm>
            <a:off x="1360500" y="3431503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5364096" y="1563638"/>
            <a:ext cx="72000" cy="9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5364096" y="2661810"/>
            <a:ext cx="72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5364096" y="3759982"/>
            <a:ext cx="72000" cy="9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738206" y="1581959"/>
            <a:ext cx="3010258" cy="863358"/>
            <a:chOff x="803640" y="3362835"/>
            <a:chExt cx="2059657" cy="863358"/>
          </a:xfrm>
        </p:grpSpPr>
        <p:sp>
          <p:nvSpPr>
            <p:cNvPr id="19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38206" y="2680131"/>
            <a:ext cx="3010258" cy="863358"/>
            <a:chOff x="803640" y="3362835"/>
            <a:chExt cx="2059657" cy="863358"/>
          </a:xfrm>
        </p:grpSpPr>
        <p:sp>
          <p:nvSpPr>
            <p:cNvPr id="22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38206" y="3778303"/>
            <a:ext cx="3010258" cy="863358"/>
            <a:chOff x="803640" y="3362835"/>
            <a:chExt cx="2059657" cy="863358"/>
          </a:xfrm>
        </p:grpSpPr>
        <p:sp>
          <p:nvSpPr>
            <p:cNvPr id="25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875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6">
            <a:extLst>
              <a:ext uri="{FF2B5EF4-FFF2-40B4-BE49-F238E27FC236}">
                <a16:creationId xmlns:a16="http://schemas.microsoft.com/office/drawing/2014/main" xmlns="" id="{276ACCCC-5A77-4C72-AD2D-1AF7DE6B43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017366"/>
              </p:ext>
            </p:extLst>
          </p:nvPr>
        </p:nvGraphicFramePr>
        <p:xfrm>
          <a:off x="3652779" y="3296637"/>
          <a:ext cx="1813332" cy="1680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0092154"/>
              </p:ext>
            </p:extLst>
          </p:nvPr>
        </p:nvGraphicFramePr>
        <p:xfrm>
          <a:off x="1504231" y="1203598"/>
          <a:ext cx="6096000" cy="2104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ound Same Side Corner Rectangle 8"/>
          <p:cNvSpPr/>
          <p:nvPr/>
        </p:nvSpPr>
        <p:spPr>
          <a:xfrm>
            <a:off x="3711724" y="1649639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ound Same Side Corner Rectangle 20"/>
          <p:cNvSpPr/>
          <p:nvPr/>
        </p:nvSpPr>
        <p:spPr>
          <a:xfrm rot="10800000">
            <a:off x="4763641" y="1635646"/>
            <a:ext cx="717050" cy="1529609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6918" y="2171956"/>
            <a:ext cx="2000866" cy="1048024"/>
            <a:chOff x="803640" y="3362835"/>
            <a:chExt cx="2059657" cy="1048024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87558" y="2171956"/>
            <a:ext cx="2000866" cy="1048024"/>
            <a:chOff x="803640" y="3362835"/>
            <a:chExt cx="2059657" cy="1048024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6190" y="1421363"/>
            <a:ext cx="20015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Modern  PowerPoint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87558" y="1419622"/>
            <a:ext cx="20015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Modern  PowerPoint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16" name="Chart 7"/>
          <p:cNvGraphicFramePr/>
          <p:nvPr>
            <p:extLst>
              <p:ext uri="{D42A27DB-BD31-4B8C-83A1-F6EECF244321}">
                <p14:modId xmlns:p14="http://schemas.microsoft.com/office/powerpoint/2010/main" val="2034665052"/>
              </p:ext>
            </p:extLst>
          </p:nvPr>
        </p:nvGraphicFramePr>
        <p:xfrm>
          <a:off x="3873595" y="3398224"/>
          <a:ext cx="1371701" cy="1477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158985" y="3950489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5576" y="3363838"/>
            <a:ext cx="2816263" cy="1558484"/>
          </a:xfrm>
          <a:prstGeom prst="rightArrow">
            <a:avLst>
              <a:gd name="adj1" fmla="val 78163"/>
              <a:gd name="adj2" fmla="val 4389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043608" y="3711401"/>
            <a:ext cx="1776191" cy="863358"/>
            <a:chOff x="803640" y="3362835"/>
            <a:chExt cx="2059657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508104" y="3635248"/>
            <a:ext cx="332031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998238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&amp; Content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15771" y="1458669"/>
            <a:ext cx="624015" cy="624015"/>
            <a:chOff x="5364088" y="2787774"/>
            <a:chExt cx="914400" cy="914400"/>
          </a:xfrm>
        </p:grpSpPr>
        <p:sp>
          <p:nvSpPr>
            <p:cNvPr id="6" name="Oval 5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Block Arc 14"/>
          <p:cNvSpPr/>
          <p:nvPr/>
        </p:nvSpPr>
        <p:spPr>
          <a:xfrm rot="16200000">
            <a:off x="4896686" y="1631810"/>
            <a:ext cx="268444" cy="26861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715771" y="2334794"/>
            <a:ext cx="624015" cy="624015"/>
            <a:chOff x="5364088" y="2787774"/>
            <a:chExt cx="914400" cy="914400"/>
          </a:xfrm>
        </p:grpSpPr>
        <p:sp>
          <p:nvSpPr>
            <p:cNvPr id="10" name="Oval 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15771" y="3210918"/>
            <a:ext cx="624015" cy="624015"/>
            <a:chOff x="5364088" y="2787774"/>
            <a:chExt cx="914400" cy="914400"/>
          </a:xfrm>
        </p:grpSpPr>
        <p:sp>
          <p:nvSpPr>
            <p:cNvPr id="13" name="Oval 12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08104" y="1338997"/>
            <a:ext cx="3096344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36"/>
          <p:cNvSpPr/>
          <p:nvPr/>
        </p:nvSpPr>
        <p:spPr>
          <a:xfrm>
            <a:off x="4907103" y="2534644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4893947" y="3404492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508104" y="2207770"/>
            <a:ext cx="3096344" cy="863358"/>
            <a:chOff x="803640" y="3362835"/>
            <a:chExt cx="2059657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08104" y="3076544"/>
            <a:ext cx="3096344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39192" y="4301683"/>
            <a:ext cx="80656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You can simply impress your audience and add a unique zing and appeal to your Presentations.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xmlns="" id="{8C85E2FA-E0E0-4ED6-8570-BEDD3830397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201719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Infographic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033" y="3788335"/>
            <a:ext cx="421943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1869" y="3788335"/>
            <a:ext cx="155683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2018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4025186"/>
            <a:ext cx="20519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3112" y="1998162"/>
            <a:ext cx="46127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112" y="1167165"/>
            <a:ext cx="295940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40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%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Time Sale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880074" y="2959465"/>
            <a:ext cx="691065" cy="69106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44973" y="2959465"/>
            <a:ext cx="691065" cy="69106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7624" y="2959465"/>
            <a:ext cx="691065" cy="69106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12524" y="2959465"/>
            <a:ext cx="691065" cy="69106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27"/>
          <p:cNvSpPr/>
          <p:nvPr/>
        </p:nvSpPr>
        <p:spPr>
          <a:xfrm>
            <a:off x="4545600" y="3189851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ed Rectangle 7"/>
          <p:cNvSpPr/>
          <p:nvPr/>
        </p:nvSpPr>
        <p:spPr>
          <a:xfrm>
            <a:off x="2111446" y="3173473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36"/>
          <p:cNvSpPr/>
          <p:nvPr/>
        </p:nvSpPr>
        <p:spPr>
          <a:xfrm>
            <a:off x="856843" y="3185905"/>
            <a:ext cx="284937" cy="2381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16"/>
          <p:cNvSpPr/>
          <p:nvPr/>
        </p:nvSpPr>
        <p:spPr>
          <a:xfrm>
            <a:off x="3307389" y="3208702"/>
            <a:ext cx="317236" cy="20849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813067" y="1285081"/>
            <a:ext cx="2237772" cy="2284637"/>
            <a:chOff x="1353995" y="1505398"/>
            <a:chExt cx="1536488" cy="1568666"/>
          </a:xfrm>
        </p:grpSpPr>
        <p:sp>
          <p:nvSpPr>
            <p:cNvPr id="25" name="Teardrop 1"/>
            <p:cNvSpPr/>
            <p:nvPr/>
          </p:nvSpPr>
          <p:spPr>
            <a:xfrm rot="18805991">
              <a:off x="1351957" y="1507436"/>
              <a:ext cx="1540564" cy="1536488"/>
            </a:xfrm>
            <a:custGeom>
              <a:avLst/>
              <a:gdLst/>
              <a:ahLst/>
              <a:cxnLst/>
              <a:rect l="l" t="t" r="r" b="b"/>
              <a:pathLst>
                <a:path w="1540564" h="1536488">
                  <a:moveTo>
                    <a:pt x="629426" y="1536488"/>
                  </a:moveTo>
                  <a:lnTo>
                    <a:pt x="556088" y="1462223"/>
                  </a:lnTo>
                  <a:cubicBezTo>
                    <a:pt x="663073" y="1402385"/>
                    <a:pt x="734914" y="1288029"/>
                    <a:pt x="735738" y="1156616"/>
                  </a:cubicBezTo>
                  <a:lnTo>
                    <a:pt x="737655" y="851109"/>
                  </a:lnTo>
                  <a:lnTo>
                    <a:pt x="825867" y="763997"/>
                  </a:lnTo>
                  <a:lnTo>
                    <a:pt x="1131374" y="765914"/>
                  </a:lnTo>
                  <a:cubicBezTo>
                    <a:pt x="1283681" y="766869"/>
                    <a:pt x="1414275" y="672153"/>
                    <a:pt x="1465155" y="537677"/>
                  </a:cubicBezTo>
                  <a:lnTo>
                    <a:pt x="1540564" y="614038"/>
                  </a:lnTo>
                  <a:cubicBezTo>
                    <a:pt x="1466519" y="765147"/>
                    <a:pt x="1310408" y="867808"/>
                    <a:pt x="1130741" y="866681"/>
                  </a:cubicBezTo>
                  <a:lnTo>
                    <a:pt x="836513" y="864834"/>
                  </a:lnTo>
                  <a:lnTo>
                    <a:pt x="836513" y="1154378"/>
                  </a:lnTo>
                  <a:cubicBezTo>
                    <a:pt x="836513" y="1314433"/>
                    <a:pt x="754268" y="1455279"/>
                    <a:pt x="629426" y="1536488"/>
                  </a:cubicBezTo>
                  <a:close/>
                  <a:moveTo>
                    <a:pt x="0" y="899113"/>
                  </a:moveTo>
                  <a:cubicBezTo>
                    <a:pt x="82100" y="777285"/>
                    <a:pt x="221351" y="697178"/>
                    <a:pt x="379313" y="697178"/>
                  </a:cubicBezTo>
                  <a:lnTo>
                    <a:pt x="674595" y="697178"/>
                  </a:lnTo>
                  <a:lnTo>
                    <a:pt x="676419" y="406620"/>
                  </a:lnTo>
                  <a:cubicBezTo>
                    <a:pt x="677546" y="226953"/>
                    <a:pt x="782158" y="72143"/>
                    <a:pt x="934185" y="0"/>
                  </a:cubicBezTo>
                  <a:lnTo>
                    <a:pt x="1009596" y="76364"/>
                  </a:lnTo>
                  <a:cubicBezTo>
                    <a:pt x="874492" y="125552"/>
                    <a:pt x="778144" y="254947"/>
                    <a:pt x="777188" y="407254"/>
                  </a:cubicBezTo>
                  <a:lnTo>
                    <a:pt x="775271" y="712761"/>
                  </a:lnTo>
                  <a:lnTo>
                    <a:pt x="687059" y="799873"/>
                  </a:lnTo>
                  <a:lnTo>
                    <a:pt x="381552" y="797956"/>
                  </a:lnTo>
                  <a:cubicBezTo>
                    <a:pt x="250138" y="797131"/>
                    <a:pt x="134889" y="867531"/>
                    <a:pt x="73713" y="9737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Teardrop 11"/>
            <p:cNvSpPr/>
            <p:nvPr/>
          </p:nvSpPr>
          <p:spPr>
            <a:xfrm rot="8100000">
              <a:off x="1923720" y="1666962"/>
              <a:ext cx="397008" cy="397008"/>
            </a:xfrm>
            <a:custGeom>
              <a:avLst/>
              <a:gdLst/>
              <a:ahLst/>
              <a:cxnLst/>
              <a:rect l="l" t="t" r="r" b="b"/>
              <a:pathLst>
                <a:path w="397008" h="397008">
                  <a:moveTo>
                    <a:pt x="377496" y="397008"/>
                  </a:moveTo>
                  <a:lnTo>
                    <a:pt x="0" y="19512"/>
                  </a:lnTo>
                  <a:cubicBezTo>
                    <a:pt x="30731" y="6180"/>
                    <a:pt x="64649" y="0"/>
                    <a:pt x="100010" y="0"/>
                  </a:cubicBezTo>
                  <a:lnTo>
                    <a:pt x="397008" y="0"/>
                  </a:lnTo>
                  <a:lnTo>
                    <a:pt x="397008" y="296998"/>
                  </a:lnTo>
                  <a:cubicBezTo>
                    <a:pt x="397008" y="332360"/>
                    <a:pt x="390828" y="366278"/>
                    <a:pt x="377496" y="3970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ardrop 14"/>
            <p:cNvSpPr/>
            <p:nvPr/>
          </p:nvSpPr>
          <p:spPr>
            <a:xfrm rot="18900000">
              <a:off x="1868073" y="2489383"/>
              <a:ext cx="539167" cy="536900"/>
            </a:xfrm>
            <a:custGeom>
              <a:avLst/>
              <a:gdLst>
                <a:gd name="connsiteX0" fmla="*/ 154875 w 546097"/>
                <a:gd name="connsiteY0" fmla="*/ 0 h 546097"/>
                <a:gd name="connsiteX1" fmla="*/ 546097 w 546097"/>
                <a:gd name="connsiteY1" fmla="*/ 391222 h 546097"/>
                <a:gd name="connsiteX2" fmla="*/ 381409 w 546097"/>
                <a:gd name="connsiteY2" fmla="*/ 546097 h 546097"/>
                <a:gd name="connsiteX3" fmla="*/ 0 w 546097"/>
                <a:gd name="connsiteY3" fmla="*/ 164688 h 546097"/>
                <a:gd name="connsiteX4" fmla="*/ 154875 w 546097"/>
                <a:gd name="connsiteY4" fmla="*/ 0 h 546097"/>
                <a:gd name="connsiteX0" fmla="*/ 154875 w 546097"/>
                <a:gd name="connsiteY0" fmla="*/ 0 h 546097"/>
                <a:gd name="connsiteX1" fmla="*/ 546097 w 546097"/>
                <a:gd name="connsiteY1" fmla="*/ 391222 h 546097"/>
                <a:gd name="connsiteX2" fmla="*/ 381409 w 546097"/>
                <a:gd name="connsiteY2" fmla="*/ 546097 h 546097"/>
                <a:gd name="connsiteX3" fmla="*/ 0 w 546097"/>
                <a:gd name="connsiteY3" fmla="*/ 164688 h 546097"/>
                <a:gd name="connsiteX4" fmla="*/ 154875 w 546097"/>
                <a:gd name="connsiteY4" fmla="*/ 0 h 546097"/>
                <a:gd name="connsiteX0" fmla="*/ 154875 w 546097"/>
                <a:gd name="connsiteY0" fmla="*/ 0 h 546097"/>
                <a:gd name="connsiteX1" fmla="*/ 546097 w 546097"/>
                <a:gd name="connsiteY1" fmla="*/ 391222 h 546097"/>
                <a:gd name="connsiteX2" fmla="*/ 381409 w 546097"/>
                <a:gd name="connsiteY2" fmla="*/ 546097 h 546097"/>
                <a:gd name="connsiteX3" fmla="*/ 0 w 546097"/>
                <a:gd name="connsiteY3" fmla="*/ 164688 h 546097"/>
                <a:gd name="connsiteX4" fmla="*/ 154875 w 546097"/>
                <a:gd name="connsiteY4" fmla="*/ 0 h 546097"/>
                <a:gd name="connsiteX0" fmla="*/ 160750 w 546097"/>
                <a:gd name="connsiteY0" fmla="*/ 0 h 534347"/>
                <a:gd name="connsiteX1" fmla="*/ 546097 w 546097"/>
                <a:gd name="connsiteY1" fmla="*/ 379472 h 534347"/>
                <a:gd name="connsiteX2" fmla="*/ 381409 w 546097"/>
                <a:gd name="connsiteY2" fmla="*/ 534347 h 534347"/>
                <a:gd name="connsiteX3" fmla="*/ 0 w 546097"/>
                <a:gd name="connsiteY3" fmla="*/ 152938 h 534347"/>
                <a:gd name="connsiteX4" fmla="*/ 160750 w 546097"/>
                <a:gd name="connsiteY4" fmla="*/ 0 h 534347"/>
                <a:gd name="connsiteX0" fmla="*/ 160750 w 537285"/>
                <a:gd name="connsiteY0" fmla="*/ 0 h 534347"/>
                <a:gd name="connsiteX1" fmla="*/ 537285 w 537285"/>
                <a:gd name="connsiteY1" fmla="*/ 370660 h 534347"/>
                <a:gd name="connsiteX2" fmla="*/ 381409 w 537285"/>
                <a:gd name="connsiteY2" fmla="*/ 534347 h 534347"/>
                <a:gd name="connsiteX3" fmla="*/ 0 w 537285"/>
                <a:gd name="connsiteY3" fmla="*/ 152938 h 534347"/>
                <a:gd name="connsiteX4" fmla="*/ 160750 w 537285"/>
                <a:gd name="connsiteY4" fmla="*/ 0 h 534347"/>
                <a:gd name="connsiteX0" fmla="*/ 160750 w 537285"/>
                <a:gd name="connsiteY0" fmla="*/ 0 h 534347"/>
                <a:gd name="connsiteX1" fmla="*/ 537285 w 537285"/>
                <a:gd name="connsiteY1" fmla="*/ 370660 h 534347"/>
                <a:gd name="connsiteX2" fmla="*/ 381409 w 537285"/>
                <a:gd name="connsiteY2" fmla="*/ 534347 h 534347"/>
                <a:gd name="connsiteX3" fmla="*/ 0 w 537285"/>
                <a:gd name="connsiteY3" fmla="*/ 152938 h 534347"/>
                <a:gd name="connsiteX4" fmla="*/ 160750 w 537285"/>
                <a:gd name="connsiteY4" fmla="*/ 0 h 534347"/>
                <a:gd name="connsiteX0" fmla="*/ 160750 w 538197"/>
                <a:gd name="connsiteY0" fmla="*/ 0 h 534347"/>
                <a:gd name="connsiteX1" fmla="*/ 537285 w 538197"/>
                <a:gd name="connsiteY1" fmla="*/ 370660 h 534347"/>
                <a:gd name="connsiteX2" fmla="*/ 381409 w 538197"/>
                <a:gd name="connsiteY2" fmla="*/ 534347 h 534347"/>
                <a:gd name="connsiteX3" fmla="*/ 0 w 538197"/>
                <a:gd name="connsiteY3" fmla="*/ 152938 h 534347"/>
                <a:gd name="connsiteX4" fmla="*/ 160750 w 538197"/>
                <a:gd name="connsiteY4" fmla="*/ 0 h 534347"/>
                <a:gd name="connsiteX0" fmla="*/ 160750 w 537518"/>
                <a:gd name="connsiteY0" fmla="*/ 2040 h 536387"/>
                <a:gd name="connsiteX1" fmla="*/ 537285 w 537518"/>
                <a:gd name="connsiteY1" fmla="*/ 372700 h 536387"/>
                <a:gd name="connsiteX2" fmla="*/ 381409 w 537518"/>
                <a:gd name="connsiteY2" fmla="*/ 536387 h 536387"/>
                <a:gd name="connsiteX3" fmla="*/ 0 w 537518"/>
                <a:gd name="connsiteY3" fmla="*/ 154978 h 536387"/>
                <a:gd name="connsiteX4" fmla="*/ 160750 w 537518"/>
                <a:gd name="connsiteY4" fmla="*/ 2040 h 536387"/>
                <a:gd name="connsiteX0" fmla="*/ 160750 w 537610"/>
                <a:gd name="connsiteY0" fmla="*/ 2040 h 536387"/>
                <a:gd name="connsiteX1" fmla="*/ 537285 w 537610"/>
                <a:gd name="connsiteY1" fmla="*/ 372700 h 536387"/>
                <a:gd name="connsiteX2" fmla="*/ 381409 w 537610"/>
                <a:gd name="connsiteY2" fmla="*/ 536387 h 536387"/>
                <a:gd name="connsiteX3" fmla="*/ 0 w 537610"/>
                <a:gd name="connsiteY3" fmla="*/ 154978 h 536387"/>
                <a:gd name="connsiteX4" fmla="*/ 160750 w 537610"/>
                <a:gd name="connsiteY4" fmla="*/ 2040 h 536387"/>
                <a:gd name="connsiteX0" fmla="*/ 160750 w 539167"/>
                <a:gd name="connsiteY0" fmla="*/ 2553 h 536900"/>
                <a:gd name="connsiteX1" fmla="*/ 537285 w 539167"/>
                <a:gd name="connsiteY1" fmla="*/ 373213 h 536900"/>
                <a:gd name="connsiteX2" fmla="*/ 381409 w 539167"/>
                <a:gd name="connsiteY2" fmla="*/ 536900 h 536900"/>
                <a:gd name="connsiteX3" fmla="*/ 0 w 539167"/>
                <a:gd name="connsiteY3" fmla="*/ 155491 h 536900"/>
                <a:gd name="connsiteX4" fmla="*/ 160750 w 539167"/>
                <a:gd name="connsiteY4" fmla="*/ 2553 h 53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67" h="536900">
                  <a:moveTo>
                    <a:pt x="160750" y="2553"/>
                  </a:moveTo>
                  <a:cubicBezTo>
                    <a:pt x="349014" y="-27324"/>
                    <a:pt x="561415" y="211641"/>
                    <a:pt x="537285" y="373213"/>
                  </a:cubicBezTo>
                  <a:cubicBezTo>
                    <a:pt x="505855" y="444977"/>
                    <a:pt x="455546" y="510583"/>
                    <a:pt x="381409" y="536900"/>
                  </a:cubicBezTo>
                  <a:lnTo>
                    <a:pt x="0" y="155491"/>
                  </a:lnTo>
                  <a:cubicBezTo>
                    <a:pt x="26317" y="81354"/>
                    <a:pt x="88986" y="33983"/>
                    <a:pt x="160750" y="25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582164" y="1506260"/>
              <a:ext cx="1080120" cy="1785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82164" y="2895538"/>
              <a:ext cx="1080120" cy="1785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2687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2907" y="1027262"/>
            <a:ext cx="1919111" cy="860885"/>
            <a:chOff x="1472558" y="998559"/>
            <a:chExt cx="2765965" cy="860885"/>
          </a:xfrm>
        </p:grpSpPr>
        <p:sp>
          <p:nvSpPr>
            <p:cNvPr id="7" name="TextBox 6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2907" y="2348566"/>
            <a:ext cx="1919111" cy="860885"/>
            <a:chOff x="1472558" y="998559"/>
            <a:chExt cx="2765965" cy="860885"/>
          </a:xfrm>
        </p:grpSpPr>
        <p:sp>
          <p:nvSpPr>
            <p:cNvPr id="10" name="TextBox 9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2907" y="3725782"/>
            <a:ext cx="1919111" cy="860885"/>
            <a:chOff x="1472558" y="998559"/>
            <a:chExt cx="2765965" cy="860885"/>
          </a:xfrm>
        </p:grpSpPr>
        <p:sp>
          <p:nvSpPr>
            <p:cNvPr id="13" name="TextBox 12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Oval 21"/>
          <p:cNvSpPr>
            <a:spLocks noChangeAspect="1"/>
          </p:cNvSpPr>
          <p:nvPr/>
        </p:nvSpPr>
        <p:spPr>
          <a:xfrm>
            <a:off x="1515234" y="3298990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Rectangle 9"/>
          <p:cNvSpPr/>
          <p:nvPr/>
        </p:nvSpPr>
        <p:spPr>
          <a:xfrm>
            <a:off x="1532187" y="1977686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Rounded Rectangle 7"/>
          <p:cNvSpPr/>
          <p:nvPr/>
        </p:nvSpPr>
        <p:spPr>
          <a:xfrm>
            <a:off x="1524725" y="665473"/>
            <a:ext cx="315474" cy="2722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 Placeholder 13"/>
          <p:cNvSpPr txBox="1">
            <a:spLocks/>
          </p:cNvSpPr>
          <p:nvPr/>
        </p:nvSpPr>
        <p:spPr>
          <a:xfrm>
            <a:off x="6163491" y="516617"/>
            <a:ext cx="2520280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92066" y="2028785"/>
            <a:ext cx="249139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Content Placeholder 4"/>
          <p:cNvSpPr txBox="1">
            <a:spLocks/>
          </p:cNvSpPr>
          <p:nvPr/>
        </p:nvSpPr>
        <p:spPr>
          <a:xfrm>
            <a:off x="6204376" y="2931791"/>
            <a:ext cx="2479395" cy="15841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FCADE8D-9489-46A6-8A9C-210C7920654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858014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stCxn id="4" idx="4"/>
          </p:cNvCxnSpPr>
          <p:nvPr/>
        </p:nvCxnSpPr>
        <p:spPr>
          <a:xfrm>
            <a:off x="4399930" y="2283718"/>
            <a:ext cx="0" cy="2859782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0" name="Straight Connector 4099"/>
          <p:cNvCxnSpPr>
            <a:stCxn id="8" idx="4"/>
          </p:cNvCxnSpPr>
          <p:nvPr/>
        </p:nvCxnSpPr>
        <p:spPr>
          <a:xfrm>
            <a:off x="5088207" y="2931790"/>
            <a:ext cx="0" cy="2211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Infographic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4003886" y="1491630"/>
            <a:ext cx="792088" cy="792088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3687951" y="2787774"/>
            <a:ext cx="792088" cy="792088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336023" y="3435846"/>
            <a:ext cx="792088" cy="792088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3">
                <a:lumMod val="60000"/>
                <a:lumOff val="4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692163" y="2139702"/>
            <a:ext cx="792088" cy="792088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30959" y="1263054"/>
            <a:ext cx="80092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45252" y="1742881"/>
            <a:ext cx="309356" cy="28958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Pie 24"/>
          <p:cNvSpPr/>
          <p:nvPr/>
        </p:nvSpPr>
        <p:spPr>
          <a:xfrm>
            <a:off x="3909564" y="3010353"/>
            <a:ext cx="348861" cy="34693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Frame 17"/>
          <p:cNvSpPr/>
          <p:nvPr/>
        </p:nvSpPr>
        <p:spPr>
          <a:xfrm>
            <a:off x="4931489" y="2379028"/>
            <a:ext cx="313435" cy="3134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ounded Rectangle 27"/>
          <p:cNvSpPr/>
          <p:nvPr/>
        </p:nvSpPr>
        <p:spPr>
          <a:xfrm>
            <a:off x="4550670" y="3692553"/>
            <a:ext cx="362793" cy="2786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88063" y="1909026"/>
            <a:ext cx="80092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4772" y="2554998"/>
            <a:ext cx="80092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6171" y="3200970"/>
            <a:ext cx="80092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88062" y="2476111"/>
            <a:ext cx="3320320" cy="863358"/>
            <a:chOff x="803640" y="3362835"/>
            <a:chExt cx="2059657" cy="863358"/>
          </a:xfrm>
        </p:grpSpPr>
        <p:sp>
          <p:nvSpPr>
            <p:cNvPr id="18" name="TextBox 1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04169" y="3796255"/>
            <a:ext cx="3320320" cy="863358"/>
            <a:chOff x="803640" y="3362835"/>
            <a:chExt cx="2059657" cy="863358"/>
          </a:xfrm>
        </p:grpSpPr>
        <p:sp>
          <p:nvSpPr>
            <p:cNvPr id="21" name="TextBox 1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1559" y="1829105"/>
            <a:ext cx="3320320" cy="863358"/>
            <a:chOff x="803640" y="3362835"/>
            <a:chExt cx="2059657" cy="863358"/>
          </a:xfrm>
        </p:grpSpPr>
        <p:sp>
          <p:nvSpPr>
            <p:cNvPr id="24" name="TextBox 1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1322" y="3149249"/>
            <a:ext cx="3320320" cy="863358"/>
            <a:chOff x="803640" y="3362835"/>
            <a:chExt cx="2059657" cy="863358"/>
          </a:xfrm>
        </p:grpSpPr>
        <p:sp>
          <p:nvSpPr>
            <p:cNvPr id="27" name="TextBox 1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096" name="Straight Connector 4095"/>
          <p:cNvCxnSpPr>
            <a:cxnSpLocks/>
            <a:stCxn id="6" idx="4"/>
          </p:cNvCxnSpPr>
          <p:nvPr/>
        </p:nvCxnSpPr>
        <p:spPr>
          <a:xfrm>
            <a:off x="4083995" y="3579862"/>
            <a:ext cx="0" cy="1563638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" name="Straight Connector 4102"/>
          <p:cNvCxnSpPr>
            <a:stCxn id="7" idx="4"/>
          </p:cNvCxnSpPr>
          <p:nvPr/>
        </p:nvCxnSpPr>
        <p:spPr>
          <a:xfrm flipH="1">
            <a:off x="4732066" y="4227934"/>
            <a:ext cx="1" cy="915566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16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419389" y="411510"/>
            <a:ext cx="2808312" cy="15841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986" y="2061649"/>
            <a:ext cx="2664854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940152" y="411510"/>
            <a:ext cx="2808312" cy="80046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580883" y="1411708"/>
            <a:ext cx="1280242" cy="863358"/>
            <a:chOff x="803640" y="3362835"/>
            <a:chExt cx="2059657" cy="863358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40152" y="3147814"/>
            <a:ext cx="1280242" cy="863358"/>
            <a:chOff x="803640" y="3362835"/>
            <a:chExt cx="2059657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5F214C6-92CE-4927-977B-452D9C2AFB9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xmlns="" id="{8A87DA75-DF4D-46A7-8FAF-99BAD8CC235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xmlns="" id="{910F3251-7E75-407C-B56A-A00B50C6D053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391820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Infographic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sp>
        <p:nvSpPr>
          <p:cNvPr id="5" name="Donut 4"/>
          <p:cNvSpPr/>
          <p:nvPr/>
        </p:nvSpPr>
        <p:spPr>
          <a:xfrm>
            <a:off x="3713340" y="2202626"/>
            <a:ext cx="1728192" cy="1728192"/>
          </a:xfrm>
          <a:prstGeom prst="donut">
            <a:avLst>
              <a:gd name="adj" fmla="val 72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71402" y="3507854"/>
            <a:ext cx="612068" cy="6120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51"/>
          <p:cNvSpPr/>
          <p:nvPr/>
        </p:nvSpPr>
        <p:spPr>
          <a:xfrm rot="16200000" flipH="1">
            <a:off x="4228929" y="2664335"/>
            <a:ext cx="706640" cy="66548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4429790" y="3643901"/>
            <a:ext cx="284420" cy="339973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71800" y="3066722"/>
            <a:ext cx="94154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41532" y="3059579"/>
            <a:ext cx="94320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771800" y="1797258"/>
            <a:ext cx="1194628" cy="67605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90104" y="1797258"/>
            <a:ext cx="1194628" cy="67605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94087" y="3645848"/>
            <a:ext cx="1194628" cy="67605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775783" y="3645848"/>
            <a:ext cx="1194628" cy="67605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95536" y="1273246"/>
            <a:ext cx="2250256" cy="1048024"/>
            <a:chOff x="803640" y="3362835"/>
            <a:chExt cx="2059657" cy="1048024"/>
          </a:xfrm>
        </p:grpSpPr>
        <p:sp>
          <p:nvSpPr>
            <p:cNvPr id="26" name="TextBox 1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95536" y="2535567"/>
            <a:ext cx="2250256" cy="1048024"/>
            <a:chOff x="803640" y="3362835"/>
            <a:chExt cx="2059657" cy="1048024"/>
          </a:xfrm>
        </p:grpSpPr>
        <p:sp>
          <p:nvSpPr>
            <p:cNvPr id="29" name="TextBox 1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95536" y="3797888"/>
            <a:ext cx="2250256" cy="1048024"/>
            <a:chOff x="803640" y="3362835"/>
            <a:chExt cx="2059657" cy="1048024"/>
          </a:xfrm>
        </p:grpSpPr>
        <p:sp>
          <p:nvSpPr>
            <p:cNvPr id="32" name="TextBox 1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16216" y="1275606"/>
            <a:ext cx="2250256" cy="1048024"/>
            <a:chOff x="803640" y="3362835"/>
            <a:chExt cx="2059657" cy="1048024"/>
          </a:xfrm>
        </p:grpSpPr>
        <p:sp>
          <p:nvSpPr>
            <p:cNvPr id="35" name="TextBox 1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16216" y="2537927"/>
            <a:ext cx="2250256" cy="1048024"/>
            <a:chOff x="803640" y="3362835"/>
            <a:chExt cx="2059657" cy="1048024"/>
          </a:xfrm>
        </p:grpSpPr>
        <p:sp>
          <p:nvSpPr>
            <p:cNvPr id="38" name="TextBox 1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16216" y="3800248"/>
            <a:ext cx="2250256" cy="1048024"/>
            <a:chOff x="803640" y="3362835"/>
            <a:chExt cx="2059657" cy="1048024"/>
          </a:xfrm>
        </p:grpSpPr>
        <p:sp>
          <p:nvSpPr>
            <p:cNvPr id="41" name="TextBox 1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842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&amp; Content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8024" y="1587444"/>
            <a:ext cx="403244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103" y="3323633"/>
            <a:ext cx="3312369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6" name="Block Arc 14"/>
          <p:cNvSpPr/>
          <p:nvPr/>
        </p:nvSpPr>
        <p:spPr>
          <a:xfrm rot="16200000">
            <a:off x="4891978" y="3845952"/>
            <a:ext cx="431764" cy="43204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6CD04B75-B9E0-4055-AB2F-92E40CF8C26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259AAC16-FD99-4CFD-AB66-5534A154A1F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346599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xmlns="" id="{131AD259-F8F4-4F44-BE22-97AC63E75308}"/>
              </a:ext>
            </a:extLst>
          </p:cNvPr>
          <p:cNvGrpSpPr/>
          <p:nvPr/>
        </p:nvGrpSpPr>
        <p:grpSpPr>
          <a:xfrm>
            <a:off x="429170" y="1514277"/>
            <a:ext cx="5340741" cy="3142178"/>
            <a:chOff x="635000" y="1382713"/>
            <a:chExt cx="7869238" cy="4572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xmlns="" id="{C0239E58-3FE8-454C-A2EE-9A11DBCBBC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xmlns="" id="{B59D3911-2981-4714-9624-F31EE49C70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xmlns="" id="{781050E8-29C4-48C3-B4AD-0FAFDEB9C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xmlns="" id="{8D2E029C-225C-4534-9301-9F07961AF8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sp>
        <p:nvSpPr>
          <p:cNvPr id="9" name="Oval 8"/>
          <p:cNvSpPr/>
          <p:nvPr/>
        </p:nvSpPr>
        <p:spPr>
          <a:xfrm>
            <a:off x="3881403" y="3879213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27116" y="3440621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Arrow Connector 10"/>
          <p:cNvCxnSpPr>
            <a:stCxn id="10" idx="7"/>
          </p:cNvCxnSpPr>
          <p:nvPr/>
        </p:nvCxnSpPr>
        <p:spPr>
          <a:xfrm flipV="1">
            <a:off x="988035" y="3045550"/>
            <a:ext cx="367601" cy="474152"/>
          </a:xfrm>
          <a:prstGeom prst="straightConnector1">
            <a:avLst/>
          </a:prstGeom>
          <a:ln w="25400">
            <a:solidFill>
              <a:srgbClr val="1CBBB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4127771" y="3045549"/>
            <a:ext cx="23632" cy="833664"/>
          </a:xfrm>
          <a:prstGeom prst="straightConnector1">
            <a:avLst/>
          </a:prstGeom>
          <a:ln w="25400">
            <a:solidFill>
              <a:srgbClr val="FEB85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766278" y="2555449"/>
            <a:ext cx="713322" cy="713322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1049058" y="2488346"/>
            <a:ext cx="780425" cy="78042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27"/>
          <p:cNvSpPr/>
          <p:nvPr/>
        </p:nvSpPr>
        <p:spPr>
          <a:xfrm>
            <a:off x="659225" y="3604702"/>
            <a:ext cx="275782" cy="21183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ounded Rectangle 7"/>
          <p:cNvSpPr/>
          <p:nvPr/>
        </p:nvSpPr>
        <p:spPr>
          <a:xfrm>
            <a:off x="4027220" y="4042045"/>
            <a:ext cx="248367" cy="2143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86111" y="2704740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45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3238" y="2695730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32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12160" y="1228046"/>
            <a:ext cx="2592288" cy="3719968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rapezoid 22"/>
          <p:cNvSpPr/>
          <p:nvPr/>
        </p:nvSpPr>
        <p:spPr>
          <a:xfrm>
            <a:off x="6360169" y="3011541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Freeform 20"/>
          <p:cNvSpPr/>
          <p:nvPr/>
        </p:nvSpPr>
        <p:spPr>
          <a:xfrm>
            <a:off x="6394387" y="4106722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ounded Rectangle 25"/>
          <p:cNvSpPr/>
          <p:nvPr/>
        </p:nvSpPr>
        <p:spPr>
          <a:xfrm>
            <a:off x="6407499" y="1886069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948264" y="1445500"/>
            <a:ext cx="1466866" cy="1042846"/>
            <a:chOff x="2113657" y="4283314"/>
            <a:chExt cx="3647460" cy="1042846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948264" y="2604476"/>
            <a:ext cx="1466867" cy="1042846"/>
            <a:chOff x="2113657" y="4283314"/>
            <a:chExt cx="3647460" cy="1042846"/>
          </a:xfrm>
        </p:grpSpPr>
        <p:sp>
          <p:nvSpPr>
            <p:cNvPr id="27" name="TextBox 26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48264" y="3763452"/>
            <a:ext cx="1466867" cy="1042846"/>
            <a:chOff x="2113657" y="4283314"/>
            <a:chExt cx="3647460" cy="1042846"/>
          </a:xfrm>
        </p:grpSpPr>
        <p:sp>
          <p:nvSpPr>
            <p:cNvPr id="30" name="TextBox 29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96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Section Break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+mn-lt"/>
              </a:rPr>
              <a:t>Insert the title of your subtitle Here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F2297D4B-7B9F-4915-9B82-5A7967F4845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811668"/>
              </p:ext>
            </p:extLst>
          </p:nvPr>
        </p:nvGraphicFramePr>
        <p:xfrm>
          <a:off x="621441" y="1448529"/>
          <a:ext cx="7983006" cy="16992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0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05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05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305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305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5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82330"/>
              </p:ext>
            </p:extLst>
          </p:nvPr>
        </p:nvGraphicFramePr>
        <p:xfrm>
          <a:off x="539552" y="4289142"/>
          <a:ext cx="8064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 can simply impress your audience and add a unique zing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21440" y="3253942"/>
            <a:ext cx="1267227" cy="966197"/>
            <a:chOff x="4320399" y="1245513"/>
            <a:chExt cx="1884146" cy="966197"/>
          </a:xfrm>
        </p:grpSpPr>
        <p:sp>
          <p:nvSpPr>
            <p:cNvPr id="7" name="TextBox 6"/>
            <p:cNvSpPr txBox="1"/>
            <p:nvPr/>
          </p:nvSpPr>
          <p:spPr>
            <a:xfrm>
              <a:off x="4320399" y="1565379"/>
              <a:ext cx="188414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75154" y="3253942"/>
            <a:ext cx="1267227" cy="966197"/>
            <a:chOff x="4320399" y="1245513"/>
            <a:chExt cx="1884146" cy="966197"/>
          </a:xfrm>
        </p:grpSpPr>
        <p:sp>
          <p:nvSpPr>
            <p:cNvPr id="10" name="TextBox 9"/>
            <p:cNvSpPr txBox="1"/>
            <p:nvPr/>
          </p:nvSpPr>
          <p:spPr>
            <a:xfrm>
              <a:off x="4320399" y="1565379"/>
              <a:ext cx="188414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8868" y="3253942"/>
            <a:ext cx="1267227" cy="966197"/>
            <a:chOff x="4320399" y="1245513"/>
            <a:chExt cx="1884146" cy="966197"/>
          </a:xfrm>
        </p:grpSpPr>
        <p:sp>
          <p:nvSpPr>
            <p:cNvPr id="13" name="TextBox 12"/>
            <p:cNvSpPr txBox="1"/>
            <p:nvPr/>
          </p:nvSpPr>
          <p:spPr>
            <a:xfrm>
              <a:off x="4320399" y="1565379"/>
              <a:ext cx="188414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82582" y="3253942"/>
            <a:ext cx="1267227" cy="966197"/>
            <a:chOff x="4320399" y="1245513"/>
            <a:chExt cx="1884146" cy="966197"/>
          </a:xfrm>
        </p:grpSpPr>
        <p:sp>
          <p:nvSpPr>
            <p:cNvPr id="16" name="TextBox 15"/>
            <p:cNvSpPr txBox="1"/>
            <p:nvPr/>
          </p:nvSpPr>
          <p:spPr>
            <a:xfrm>
              <a:off x="4320399" y="1565379"/>
              <a:ext cx="188414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36296" y="3253942"/>
            <a:ext cx="1267227" cy="966197"/>
            <a:chOff x="4320399" y="1245513"/>
            <a:chExt cx="1884146" cy="966197"/>
          </a:xfrm>
        </p:grpSpPr>
        <p:sp>
          <p:nvSpPr>
            <p:cNvPr id="19" name="TextBox 18"/>
            <p:cNvSpPr txBox="1"/>
            <p:nvPr/>
          </p:nvSpPr>
          <p:spPr>
            <a:xfrm>
              <a:off x="4320399" y="1565379"/>
              <a:ext cx="188414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050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659787"/>
            <a:ext cx="7553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7489" y="2571750"/>
            <a:ext cx="7553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6611" y="659787"/>
            <a:ext cx="7553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264" y="2571750"/>
            <a:ext cx="7553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92121" y="3213864"/>
            <a:ext cx="2110320" cy="1048024"/>
            <a:chOff x="803640" y="3362835"/>
            <a:chExt cx="2059657" cy="1048024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48264" y="3213864"/>
            <a:ext cx="2110320" cy="1048024"/>
            <a:chOff x="803640" y="3362835"/>
            <a:chExt cx="2059657" cy="1048024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44008" y="1384119"/>
            <a:ext cx="2110320" cy="1048024"/>
            <a:chOff x="803640" y="3362835"/>
            <a:chExt cx="2059657" cy="1048024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4769" y="1384119"/>
            <a:ext cx="2110320" cy="1048024"/>
            <a:chOff x="803640" y="3362835"/>
            <a:chExt cx="2059657" cy="1048024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C6FDD0F-3BE2-45D6-BA49-466A8FCE846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8F4FC9EF-E913-4719-A496-76B9A95F3EC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1BF5C551-943D-49CE-9889-BB8FA51E5740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xmlns="" id="{B1B870A4-EF9E-4059-9E4E-C779F151B375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978576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sp>
        <p:nvSpPr>
          <p:cNvPr id="4" name="TextBox 10"/>
          <p:cNvSpPr txBox="1"/>
          <p:nvPr/>
        </p:nvSpPr>
        <p:spPr bwMode="auto">
          <a:xfrm rot="16200000">
            <a:off x="-952325" y="2954609"/>
            <a:ext cx="3435548" cy="307777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 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8289" y="1354171"/>
            <a:ext cx="3523711" cy="35086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You can simply impress your audience and add a unique zing and appeal to your Presentations. Get a modern PowerPoint  Presentation that is beautifully designed. .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6" name="TextBox 10"/>
          <p:cNvSpPr txBox="1"/>
          <p:nvPr/>
        </p:nvSpPr>
        <p:spPr bwMode="auto">
          <a:xfrm rot="16200000">
            <a:off x="3152131" y="2954609"/>
            <a:ext cx="3435548" cy="30777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 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2745" y="1354171"/>
            <a:ext cx="3523711" cy="35086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You can simply impress your audience and add a unique zing and appeal to your Presentations. Get a modern PowerPoint  Presentation that is beautifully designed. .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408707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10"/>
          <p:cNvSpPr txBox="1"/>
          <p:nvPr/>
        </p:nvSpPr>
        <p:spPr bwMode="auto">
          <a:xfrm rot="16200000">
            <a:off x="-952325" y="2948050"/>
            <a:ext cx="3435548" cy="307777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 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8289" y="1347612"/>
            <a:ext cx="2160239" cy="35086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</a:p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10" name="TextBox 10"/>
          <p:cNvSpPr txBox="1"/>
          <p:nvPr/>
        </p:nvSpPr>
        <p:spPr bwMode="auto">
          <a:xfrm rot="16200000">
            <a:off x="1773595" y="2948050"/>
            <a:ext cx="3435548" cy="30777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 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4209" y="1347612"/>
            <a:ext cx="2160239" cy="35086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</a:p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12" name="TextBox 10"/>
          <p:cNvSpPr txBox="1"/>
          <p:nvPr/>
        </p:nvSpPr>
        <p:spPr bwMode="auto">
          <a:xfrm rot="16200000">
            <a:off x="4499515" y="2948050"/>
            <a:ext cx="3435548" cy="30777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 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0127" y="1347612"/>
            <a:ext cx="2160239" cy="35086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</a:p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270198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54D1FCF-EC81-439F-9CD9-1757694877A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375698-3D56-449E-BA61-C619819373E7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0E0222-A391-4B31-A313-CDF3DA97AA2F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46EC432-1DBF-4F8C-9B88-F4F49AC6A060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" name="Diamond 5">
            <a:extLst>
              <a:ext uri="{FF2B5EF4-FFF2-40B4-BE49-F238E27FC236}">
                <a16:creationId xmlns:a16="http://schemas.microsoft.com/office/drawing/2014/main" xmlns="" id="{7D3D4A25-5620-4465-A58C-F5901030C4DA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Isosceles Triangle 51">
            <a:extLst>
              <a:ext uri="{FF2B5EF4-FFF2-40B4-BE49-F238E27FC236}">
                <a16:creationId xmlns:a16="http://schemas.microsoft.com/office/drawing/2014/main" xmlns="" id="{1DEDE6D3-F96B-47EC-8DD5-B548BAC50221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Isosceles Triangle 57">
            <a:extLst>
              <a:ext uri="{FF2B5EF4-FFF2-40B4-BE49-F238E27FC236}">
                <a16:creationId xmlns:a16="http://schemas.microsoft.com/office/drawing/2014/main" xmlns="" id="{A64BA311-AE03-42F0-BE66-790864903E96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790E6381-F972-4CEC-B4B2-DCB1FBC2545C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Parallelogram 15">
            <a:extLst>
              <a:ext uri="{FF2B5EF4-FFF2-40B4-BE49-F238E27FC236}">
                <a16:creationId xmlns:a16="http://schemas.microsoft.com/office/drawing/2014/main" xmlns="" id="{B8F04E79-93F4-4F58-8836-86158993DDFE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xmlns="" id="{2F69E317-14B0-4C9F-97DB-FC8B2EEE8996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xmlns="" id="{D0632E2A-49E7-40BD-834C-39D9C9A3B8F5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xmlns="" id="{6781F29B-2D77-4E06-A121-C5A04E386705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C7730216-E96E-4E02-95E6-B025242A2B8C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Pie 24">
            <a:extLst>
              <a:ext uri="{FF2B5EF4-FFF2-40B4-BE49-F238E27FC236}">
                <a16:creationId xmlns:a16="http://schemas.microsoft.com/office/drawing/2014/main" xmlns="" id="{AFBAA9BC-288B-4676-9A16-C796F9DDC38A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Parallelogram 30">
            <a:extLst>
              <a:ext uri="{FF2B5EF4-FFF2-40B4-BE49-F238E27FC236}">
                <a16:creationId xmlns:a16="http://schemas.microsoft.com/office/drawing/2014/main" xmlns="" id="{CC57F4AC-360F-4E8F-8AA3-26557CAE2931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Block Arc 14">
            <a:extLst>
              <a:ext uri="{FF2B5EF4-FFF2-40B4-BE49-F238E27FC236}">
                <a16:creationId xmlns:a16="http://schemas.microsoft.com/office/drawing/2014/main" xmlns="" id="{9E59C45B-5F9D-425D-A470-B9C786A8C2A7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Block Arc 41">
            <a:extLst>
              <a:ext uri="{FF2B5EF4-FFF2-40B4-BE49-F238E27FC236}">
                <a16:creationId xmlns:a16="http://schemas.microsoft.com/office/drawing/2014/main" xmlns="" id="{95A53417-E443-4226-A2CA-B8B75CFEDFED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Right Triangle 17">
            <a:extLst>
              <a:ext uri="{FF2B5EF4-FFF2-40B4-BE49-F238E27FC236}">
                <a16:creationId xmlns:a16="http://schemas.microsoft.com/office/drawing/2014/main" xmlns="" id="{E3E0B48F-1095-435E-9551-E29BB8BB8FEF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Oval 27">
            <a:extLst>
              <a:ext uri="{FF2B5EF4-FFF2-40B4-BE49-F238E27FC236}">
                <a16:creationId xmlns:a16="http://schemas.microsoft.com/office/drawing/2014/main" xmlns="" id="{F75A66C3-7A65-46C7-9038-FFA1435A53C1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Parallelogram 15">
            <a:extLst>
              <a:ext uri="{FF2B5EF4-FFF2-40B4-BE49-F238E27FC236}">
                <a16:creationId xmlns:a16="http://schemas.microsoft.com/office/drawing/2014/main" xmlns="" id="{37749F8C-1F20-4D7F-B2F1-727503AC6EEB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Round Same Side Corner Rectangle 21">
            <a:extLst>
              <a:ext uri="{FF2B5EF4-FFF2-40B4-BE49-F238E27FC236}">
                <a16:creationId xmlns:a16="http://schemas.microsoft.com/office/drawing/2014/main" xmlns="" id="{68FECCFE-3ACB-479A-AC4B-B19C98A833D8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Oval 26">
            <a:extLst>
              <a:ext uri="{FF2B5EF4-FFF2-40B4-BE49-F238E27FC236}">
                <a16:creationId xmlns:a16="http://schemas.microsoft.com/office/drawing/2014/main" xmlns="" id="{3E792609-C8B4-4730-9139-B07604248CA6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Freeform 32">
            <a:extLst>
              <a:ext uri="{FF2B5EF4-FFF2-40B4-BE49-F238E27FC236}">
                <a16:creationId xmlns:a16="http://schemas.microsoft.com/office/drawing/2014/main" xmlns="" id="{0DBB325E-197A-4A6F-8685-47F2704EBADF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xmlns="" id="{C457A8C0-C95E-4801-B2C1-E5A88466C7ED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Rounded Rectangle 32">
            <a:extLst>
              <a:ext uri="{FF2B5EF4-FFF2-40B4-BE49-F238E27FC236}">
                <a16:creationId xmlns:a16="http://schemas.microsoft.com/office/drawing/2014/main" xmlns="" id="{14D3DDA1-5B53-4076-87B6-6D3BF912D864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Trapezoid 13">
            <a:extLst>
              <a:ext uri="{FF2B5EF4-FFF2-40B4-BE49-F238E27FC236}">
                <a16:creationId xmlns:a16="http://schemas.microsoft.com/office/drawing/2014/main" xmlns="" id="{901051AE-2659-4516-9C1B-9DC95AD742C1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xmlns="" id="{6274A334-D98B-48F5-85C5-879771C597E0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xmlns="" id="{F127B1AE-1FF5-4C32-876C-0F5B2163BC85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Rounded Rectangle 25">
            <a:extLst>
              <a:ext uri="{FF2B5EF4-FFF2-40B4-BE49-F238E27FC236}">
                <a16:creationId xmlns:a16="http://schemas.microsoft.com/office/drawing/2014/main" xmlns="" id="{BABDC284-C397-412C-A19F-7647E9DC00B3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Chord 14">
            <a:extLst>
              <a:ext uri="{FF2B5EF4-FFF2-40B4-BE49-F238E27FC236}">
                <a16:creationId xmlns:a16="http://schemas.microsoft.com/office/drawing/2014/main" xmlns="" id="{B09CDF5E-B815-420B-A8C6-944C38DD4248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xmlns="" id="{63D7FB38-9D90-47DB-9677-107B3EB54FB3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xmlns="" id="{1E792A6D-DD33-4E35-A139-D96E0E0A125C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Isosceles Triangle 13">
            <a:extLst>
              <a:ext uri="{FF2B5EF4-FFF2-40B4-BE49-F238E27FC236}">
                <a16:creationId xmlns:a16="http://schemas.microsoft.com/office/drawing/2014/main" xmlns="" id="{058FCD67-941F-432C-9EEF-F74082C4B1CC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Smiley Face 14">
            <a:extLst>
              <a:ext uri="{FF2B5EF4-FFF2-40B4-BE49-F238E27FC236}">
                <a16:creationId xmlns:a16="http://schemas.microsoft.com/office/drawing/2014/main" xmlns="" id="{CC43E29E-63CC-466D-B19E-45660F8312CB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Smiley Face 12">
            <a:extLst>
              <a:ext uri="{FF2B5EF4-FFF2-40B4-BE49-F238E27FC236}">
                <a16:creationId xmlns:a16="http://schemas.microsoft.com/office/drawing/2014/main" xmlns="" id="{AD2D2CF5-FC97-4991-ADFF-395B138D02E9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8" name="Smiley Face 15">
            <a:extLst>
              <a:ext uri="{FF2B5EF4-FFF2-40B4-BE49-F238E27FC236}">
                <a16:creationId xmlns:a16="http://schemas.microsoft.com/office/drawing/2014/main" xmlns="" id="{0EAAD035-460D-409D-A182-1A67DCD0302F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Oval 37">
            <a:extLst>
              <a:ext uri="{FF2B5EF4-FFF2-40B4-BE49-F238E27FC236}">
                <a16:creationId xmlns:a16="http://schemas.microsoft.com/office/drawing/2014/main" xmlns="" id="{3EB6D393-74AF-4DC4-930C-E73F0766D076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Smiley Face 14">
            <a:extLst>
              <a:ext uri="{FF2B5EF4-FFF2-40B4-BE49-F238E27FC236}">
                <a16:creationId xmlns:a16="http://schemas.microsoft.com/office/drawing/2014/main" xmlns="" id="{B4A2A228-63A9-4A46-9F11-FE0065ACC481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xmlns="" id="{919F4970-BB07-4187-815C-1CA0F539B044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xmlns="" id="{715B23ED-370E-4FD5-B7A2-5FCAB6BEA01E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Round Same Side Corner Rectangle 6">
            <a:extLst>
              <a:ext uri="{FF2B5EF4-FFF2-40B4-BE49-F238E27FC236}">
                <a16:creationId xmlns:a16="http://schemas.microsoft.com/office/drawing/2014/main" xmlns="" id="{84309A4E-C97C-48AF-A213-38AC5E01AA3E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Frame 17">
            <a:extLst>
              <a:ext uri="{FF2B5EF4-FFF2-40B4-BE49-F238E27FC236}">
                <a16:creationId xmlns:a16="http://schemas.microsoft.com/office/drawing/2014/main" xmlns="" id="{8224FD9C-2AC0-41EE-B3E2-1F80600C43D0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xmlns="" id="{43A257A2-67F2-4810-90E7-756F2341BF4F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ardrop 1">
            <a:extLst>
              <a:ext uri="{FF2B5EF4-FFF2-40B4-BE49-F238E27FC236}">
                <a16:creationId xmlns:a16="http://schemas.microsoft.com/office/drawing/2014/main" xmlns="" id="{A6394212-B5DB-44C6-8525-D6B7267B1FE5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Rectangle 130">
            <a:extLst>
              <a:ext uri="{FF2B5EF4-FFF2-40B4-BE49-F238E27FC236}">
                <a16:creationId xmlns:a16="http://schemas.microsoft.com/office/drawing/2014/main" xmlns="" id="{5CB4C9DC-A1EE-4459-8AAA-C6F8CE5F0E3F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Right Triangle 17">
            <a:extLst>
              <a:ext uri="{FF2B5EF4-FFF2-40B4-BE49-F238E27FC236}">
                <a16:creationId xmlns:a16="http://schemas.microsoft.com/office/drawing/2014/main" xmlns="" id="{62418C8E-12A5-4390-8F32-C8DD6772E39D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9" name="Right Triangle 17">
            <a:extLst>
              <a:ext uri="{FF2B5EF4-FFF2-40B4-BE49-F238E27FC236}">
                <a16:creationId xmlns:a16="http://schemas.microsoft.com/office/drawing/2014/main" xmlns="" id="{721A3C84-7A84-4E64-BFEA-608C24B43FE8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0" name="Right Triangle 17">
            <a:extLst>
              <a:ext uri="{FF2B5EF4-FFF2-40B4-BE49-F238E27FC236}">
                <a16:creationId xmlns:a16="http://schemas.microsoft.com/office/drawing/2014/main" xmlns="" id="{6ADCB318-8C49-4453-A8CA-99E91EE92818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1" name="Oval 44">
            <a:extLst>
              <a:ext uri="{FF2B5EF4-FFF2-40B4-BE49-F238E27FC236}">
                <a16:creationId xmlns:a16="http://schemas.microsoft.com/office/drawing/2014/main" xmlns="" id="{B0CF0DF8-5CAA-4E2E-A809-7C920643C70A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ECF5092-2D0D-4A4C-8D9A-0DF7F04EF8A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5C70114-FBDE-428A-8BA6-CD0AA9283871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7642571-8338-42DE-8D74-208B3AF0A16F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6710D1-1CB4-449D-A6A5-D31FDFF7051A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" name="Isosceles Triangle 68">
            <a:extLst>
              <a:ext uri="{FF2B5EF4-FFF2-40B4-BE49-F238E27FC236}">
                <a16:creationId xmlns:a16="http://schemas.microsoft.com/office/drawing/2014/main" xmlns="" id="{E162CEAA-829F-4E3B-AD63-C832D3C861FF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600CC716-FF4F-4006-ABD7-80DAC9B128B6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CECD7C12-E40A-4F96-A354-D9B464F65282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Donut 8">
            <a:extLst>
              <a:ext uri="{FF2B5EF4-FFF2-40B4-BE49-F238E27FC236}">
                <a16:creationId xmlns:a16="http://schemas.microsoft.com/office/drawing/2014/main" xmlns="" id="{69A86F1B-A25E-472F-AEBD-D5E02B2EA1C8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xmlns="" id="{E10074D8-41BA-4CA7-BABD-2B155ABE2D32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xmlns="" id="{BD3B915A-BE64-479C-A6A4-43603D0F4262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Freeform 20">
            <a:extLst>
              <a:ext uri="{FF2B5EF4-FFF2-40B4-BE49-F238E27FC236}">
                <a16:creationId xmlns:a16="http://schemas.microsoft.com/office/drawing/2014/main" xmlns="" id="{136C1CF3-9065-488D-A9F9-E727E4BCE6CE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Rounded Rectangle 25">
            <a:extLst>
              <a:ext uri="{FF2B5EF4-FFF2-40B4-BE49-F238E27FC236}">
                <a16:creationId xmlns:a16="http://schemas.microsoft.com/office/drawing/2014/main" xmlns="" id="{14E8189E-F242-4700-8B19-9422E4D78D88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Block Arc 41">
            <a:extLst>
              <a:ext uri="{FF2B5EF4-FFF2-40B4-BE49-F238E27FC236}">
                <a16:creationId xmlns:a16="http://schemas.microsoft.com/office/drawing/2014/main" xmlns="" id="{883F91A5-E1DF-4A57-9E02-0E5885B4CE28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Round Same Side Corner Rectangle 11">
            <a:extLst>
              <a:ext uri="{FF2B5EF4-FFF2-40B4-BE49-F238E27FC236}">
                <a16:creationId xmlns:a16="http://schemas.microsoft.com/office/drawing/2014/main" xmlns="" id="{3012B6CC-8839-4CE1-87B2-F392C81D09B5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Donut 39">
            <a:extLst>
              <a:ext uri="{FF2B5EF4-FFF2-40B4-BE49-F238E27FC236}">
                <a16:creationId xmlns:a16="http://schemas.microsoft.com/office/drawing/2014/main" xmlns="" id="{50BC696D-6E01-42FC-8298-12F0DE595A61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xmlns="" id="{AC1BF98C-759F-4AF1-AB17-19FC408A95B9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xmlns="" id="{B58FF9F3-4953-448D-9F79-716BD0FAE9D3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xmlns="" id="{65B4A87C-0F17-4DD4-9E79-2BFA47940891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xmlns="" id="{AC7C72A2-2FE7-4882-AB58-4CFCC60AA9CF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Chord 15">
            <a:extLst>
              <a:ext uri="{FF2B5EF4-FFF2-40B4-BE49-F238E27FC236}">
                <a16:creationId xmlns:a16="http://schemas.microsoft.com/office/drawing/2014/main" xmlns="" id="{2A2B2653-918E-4DD7-AA4F-365B58CBB1B2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xmlns="" id="{FB13D74F-E42D-4DA3-A1B0-795487FF72F4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xmlns="" id="{300947FB-7F39-42B7-99E7-94B29E1AE6A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Rounded Rectangle 6">
            <a:extLst>
              <a:ext uri="{FF2B5EF4-FFF2-40B4-BE49-F238E27FC236}">
                <a16:creationId xmlns:a16="http://schemas.microsoft.com/office/drawing/2014/main" xmlns="" id="{27E650A4-1BD7-4EFE-9998-DD23F9144BCD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Rounded Rectangle 6">
            <a:extLst>
              <a:ext uri="{FF2B5EF4-FFF2-40B4-BE49-F238E27FC236}">
                <a16:creationId xmlns:a16="http://schemas.microsoft.com/office/drawing/2014/main" xmlns="" id="{23C3044D-9913-4DD8-999B-C67DF38AB13C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xmlns="" id="{F6E1F9F5-1D6E-4991-B483-F209FB9642B8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Teardrop 6">
            <a:extLst>
              <a:ext uri="{FF2B5EF4-FFF2-40B4-BE49-F238E27FC236}">
                <a16:creationId xmlns:a16="http://schemas.microsoft.com/office/drawing/2014/main" xmlns="" id="{87FBCE46-68FE-4232-A821-2A27B4A32CFC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Donut 24">
            <a:extLst>
              <a:ext uri="{FF2B5EF4-FFF2-40B4-BE49-F238E27FC236}">
                <a16:creationId xmlns:a16="http://schemas.microsoft.com/office/drawing/2014/main" xmlns="" id="{70079C7D-F247-4EBD-B0A5-EBA5E39C723D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Chord 38">
            <a:extLst>
              <a:ext uri="{FF2B5EF4-FFF2-40B4-BE49-F238E27FC236}">
                <a16:creationId xmlns:a16="http://schemas.microsoft.com/office/drawing/2014/main" xmlns="" id="{E89E91E5-3D11-43C0-930E-B2F55AA85B2F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Heart 38">
            <a:extLst>
              <a:ext uri="{FF2B5EF4-FFF2-40B4-BE49-F238E27FC236}">
                <a16:creationId xmlns:a16="http://schemas.microsoft.com/office/drawing/2014/main" xmlns="" id="{F7AAC334-46DE-4685-9B10-E782403BF563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Round Same Side Corner Rectangle 19">
            <a:extLst>
              <a:ext uri="{FF2B5EF4-FFF2-40B4-BE49-F238E27FC236}">
                <a16:creationId xmlns:a16="http://schemas.microsoft.com/office/drawing/2014/main" xmlns="" id="{243E39F9-C6D3-4DE3-B101-4D700559365B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xmlns="" id="{C5C32949-49BB-41A3-AF3E-3953CA8D9E12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Oval 31">
            <a:extLst>
              <a:ext uri="{FF2B5EF4-FFF2-40B4-BE49-F238E27FC236}">
                <a16:creationId xmlns:a16="http://schemas.microsoft.com/office/drawing/2014/main" xmlns="" id="{329C94F7-075C-42E9-80D8-520EF1E231AC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xmlns="" id="{D79C2095-FBDD-4064-A301-12B94350EA28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Oval 31">
            <a:extLst>
              <a:ext uri="{FF2B5EF4-FFF2-40B4-BE49-F238E27FC236}">
                <a16:creationId xmlns:a16="http://schemas.microsoft.com/office/drawing/2014/main" xmlns="" id="{D4BAB433-136D-4EBC-8223-9015BE7664DB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ardrop 17">
            <a:extLst>
              <a:ext uri="{FF2B5EF4-FFF2-40B4-BE49-F238E27FC236}">
                <a16:creationId xmlns:a16="http://schemas.microsoft.com/office/drawing/2014/main" xmlns="" id="{8BF20FE1-1711-43C8-B699-8C3E9B3CCC8C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xmlns="" id="{5009A2CD-757F-4808-87A9-0AB1BF050DBC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Round Same Side Corner Rectangle 8">
            <a:extLst>
              <a:ext uri="{FF2B5EF4-FFF2-40B4-BE49-F238E27FC236}">
                <a16:creationId xmlns:a16="http://schemas.microsoft.com/office/drawing/2014/main" xmlns="" id="{E4477660-7F2B-4BFD-B5F6-DF920BB63AC8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Round Same Side Corner Rectangle 20">
            <a:extLst>
              <a:ext uri="{FF2B5EF4-FFF2-40B4-BE49-F238E27FC236}">
                <a16:creationId xmlns:a16="http://schemas.microsoft.com/office/drawing/2014/main" xmlns="" id="{67111619-68F6-4D94-883B-97CFDC475ABA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Donut 87">
            <a:extLst>
              <a:ext uri="{FF2B5EF4-FFF2-40B4-BE49-F238E27FC236}">
                <a16:creationId xmlns:a16="http://schemas.microsoft.com/office/drawing/2014/main" xmlns="" id="{2BB2B2BB-6C3D-45A1-8790-FB4C2EEDDF66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Donut 90">
            <a:extLst>
              <a:ext uri="{FF2B5EF4-FFF2-40B4-BE49-F238E27FC236}">
                <a16:creationId xmlns:a16="http://schemas.microsoft.com/office/drawing/2014/main" xmlns="" id="{237B61EA-273D-4A61-B50A-608E39FAA89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Oval 6">
            <a:extLst>
              <a:ext uri="{FF2B5EF4-FFF2-40B4-BE49-F238E27FC236}">
                <a16:creationId xmlns:a16="http://schemas.microsoft.com/office/drawing/2014/main" xmlns="" id="{B0A8815A-73FE-437C-BCF3-E89DD500F205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Block Arc 25">
            <a:extLst>
              <a:ext uri="{FF2B5EF4-FFF2-40B4-BE49-F238E27FC236}">
                <a16:creationId xmlns:a16="http://schemas.microsoft.com/office/drawing/2014/main" xmlns="" id="{4261A41D-C856-4650-8DD7-C087532AD2D9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Block Arc 31">
            <a:extLst>
              <a:ext uri="{FF2B5EF4-FFF2-40B4-BE49-F238E27FC236}">
                <a16:creationId xmlns:a16="http://schemas.microsoft.com/office/drawing/2014/main" xmlns="" id="{5BA0B2EE-9078-4761-9725-414C13006F7F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Freeform 53">
            <a:extLst>
              <a:ext uri="{FF2B5EF4-FFF2-40B4-BE49-F238E27FC236}">
                <a16:creationId xmlns:a16="http://schemas.microsoft.com/office/drawing/2014/main" xmlns="" id="{2C1B94E9-4EDD-4EFA-BDEE-E66A1AC4C9AC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Block Arc 10">
            <a:extLst>
              <a:ext uri="{FF2B5EF4-FFF2-40B4-BE49-F238E27FC236}">
                <a16:creationId xmlns:a16="http://schemas.microsoft.com/office/drawing/2014/main" xmlns="" id="{54072802-D5D2-449D-A139-23B1669C53F3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Freeform 55">
            <a:extLst>
              <a:ext uri="{FF2B5EF4-FFF2-40B4-BE49-F238E27FC236}">
                <a16:creationId xmlns:a16="http://schemas.microsoft.com/office/drawing/2014/main" xmlns="" id="{0982D1E9-1C3E-48DB-BEBF-2F48F11C90B1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Round Same Side Corner Rectangle 36">
            <a:extLst>
              <a:ext uri="{FF2B5EF4-FFF2-40B4-BE49-F238E27FC236}">
                <a16:creationId xmlns:a16="http://schemas.microsoft.com/office/drawing/2014/main" xmlns="" id="{124422F0-764D-4D65-86FC-BD62F2A72822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Oval 21">
            <a:extLst>
              <a:ext uri="{FF2B5EF4-FFF2-40B4-BE49-F238E27FC236}">
                <a16:creationId xmlns:a16="http://schemas.microsoft.com/office/drawing/2014/main" xmlns="" id="{60C6B41B-49E2-45AC-87E7-B99738169C53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1" name="Oval 32">
            <a:extLst>
              <a:ext uri="{FF2B5EF4-FFF2-40B4-BE49-F238E27FC236}">
                <a16:creationId xmlns:a16="http://schemas.microsoft.com/office/drawing/2014/main" xmlns="" id="{9C77C6BF-70F8-46C3-8C31-09217CF10A0E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3" name="Freeform 47">
            <a:extLst>
              <a:ext uri="{FF2B5EF4-FFF2-40B4-BE49-F238E27FC236}">
                <a16:creationId xmlns:a16="http://schemas.microsoft.com/office/drawing/2014/main" xmlns="" id="{975D83FD-F8E7-49A9-8E48-C104BC46CF4D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Freeform 48">
            <a:extLst>
              <a:ext uri="{FF2B5EF4-FFF2-40B4-BE49-F238E27FC236}">
                <a16:creationId xmlns:a16="http://schemas.microsoft.com/office/drawing/2014/main" xmlns="" id="{50930FB7-048B-4B7D-B68D-7CABFA76895A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Freeform 49">
            <a:extLst>
              <a:ext uri="{FF2B5EF4-FFF2-40B4-BE49-F238E27FC236}">
                <a16:creationId xmlns:a16="http://schemas.microsoft.com/office/drawing/2014/main" xmlns="" id="{D533FFFB-C7FF-4839-8D04-E08FC74391C2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Freeform 50">
            <a:extLst>
              <a:ext uri="{FF2B5EF4-FFF2-40B4-BE49-F238E27FC236}">
                <a16:creationId xmlns:a16="http://schemas.microsoft.com/office/drawing/2014/main" xmlns="" id="{9B8DC429-831B-486C-BDC3-60D1FD2222C9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ardrop 9">
            <a:extLst>
              <a:ext uri="{FF2B5EF4-FFF2-40B4-BE49-F238E27FC236}">
                <a16:creationId xmlns:a16="http://schemas.microsoft.com/office/drawing/2014/main" xmlns="" id="{D9A3C379-C924-430A-83B1-D885941427FB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Freeform 97">
            <a:extLst>
              <a:ext uri="{FF2B5EF4-FFF2-40B4-BE49-F238E27FC236}">
                <a16:creationId xmlns:a16="http://schemas.microsoft.com/office/drawing/2014/main" xmlns="" id="{C5C437F7-ABB9-4C3F-BA6A-788C7B7C3C92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Donut 22">
            <a:extLst>
              <a:ext uri="{FF2B5EF4-FFF2-40B4-BE49-F238E27FC236}">
                <a16:creationId xmlns:a16="http://schemas.microsoft.com/office/drawing/2014/main" xmlns="" id="{CCEB8E4A-99AF-43DE-8FD4-0EFDF31E339D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Freeform 99">
            <a:extLst>
              <a:ext uri="{FF2B5EF4-FFF2-40B4-BE49-F238E27FC236}">
                <a16:creationId xmlns:a16="http://schemas.microsoft.com/office/drawing/2014/main" xmlns="" id="{0ACA2A92-8D10-4488-8A97-BAC569117ABB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7A50768-72AB-4BF3-8796-7797DA1F74D7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Freeform 101">
            <a:extLst>
              <a:ext uri="{FF2B5EF4-FFF2-40B4-BE49-F238E27FC236}">
                <a16:creationId xmlns:a16="http://schemas.microsoft.com/office/drawing/2014/main" xmlns="" id="{A2325EBF-9835-4EA9-9633-7401C471E9B4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Group 102">
            <a:extLst>
              <a:ext uri="{FF2B5EF4-FFF2-40B4-BE49-F238E27FC236}">
                <a16:creationId xmlns:a16="http://schemas.microsoft.com/office/drawing/2014/main" xmlns="" id="{3E5BA4F0-2571-4B29-8ABB-9AD336B88BAE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14" name="Freeform 103">
              <a:extLst>
                <a:ext uri="{FF2B5EF4-FFF2-40B4-BE49-F238E27FC236}">
                  <a16:creationId xmlns:a16="http://schemas.microsoft.com/office/drawing/2014/main" xmlns="" id="{7162DBF3-82D1-430B-BE65-3E84DF9E45AC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Freeform 104">
              <a:extLst>
                <a:ext uri="{FF2B5EF4-FFF2-40B4-BE49-F238E27FC236}">
                  <a16:creationId xmlns:a16="http://schemas.microsoft.com/office/drawing/2014/main" xmlns="" id="{CF87FC05-98A4-40E4-B27F-C6A5B06541B7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Freeform 105">
              <a:extLst>
                <a:ext uri="{FF2B5EF4-FFF2-40B4-BE49-F238E27FC236}">
                  <a16:creationId xmlns:a16="http://schemas.microsoft.com/office/drawing/2014/main" xmlns="" id="{CA670596-64F8-4B1A-9C08-A91B45F2CE42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Freeform 106">
              <a:extLst>
                <a:ext uri="{FF2B5EF4-FFF2-40B4-BE49-F238E27FC236}">
                  <a16:creationId xmlns:a16="http://schemas.microsoft.com/office/drawing/2014/main" xmlns="" id="{D62EB737-518C-4EFC-B213-1C5DCE6C7654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Freeform 107">
            <a:extLst>
              <a:ext uri="{FF2B5EF4-FFF2-40B4-BE49-F238E27FC236}">
                <a16:creationId xmlns:a16="http://schemas.microsoft.com/office/drawing/2014/main" xmlns="" id="{10987C38-FBCD-47D9-B2B0-F6DDFDC0B7EC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Freeform 108">
            <a:extLst>
              <a:ext uri="{FF2B5EF4-FFF2-40B4-BE49-F238E27FC236}">
                <a16:creationId xmlns:a16="http://schemas.microsoft.com/office/drawing/2014/main" xmlns="" id="{2E7E68D9-6105-479D-93C7-7DE69BE03831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Oval 8">
            <a:extLst>
              <a:ext uri="{FF2B5EF4-FFF2-40B4-BE49-F238E27FC236}">
                <a16:creationId xmlns:a16="http://schemas.microsoft.com/office/drawing/2014/main" xmlns="" id="{3194F345-42B6-4DA6-814F-41496B15995B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Group 110">
            <a:extLst>
              <a:ext uri="{FF2B5EF4-FFF2-40B4-BE49-F238E27FC236}">
                <a16:creationId xmlns:a16="http://schemas.microsoft.com/office/drawing/2014/main" xmlns="" id="{8167132D-9D48-4A3F-8B78-BE82BFD5B223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22" name="Freeform 111">
              <a:extLst>
                <a:ext uri="{FF2B5EF4-FFF2-40B4-BE49-F238E27FC236}">
                  <a16:creationId xmlns:a16="http://schemas.microsoft.com/office/drawing/2014/main" xmlns="" id="{A8ACD28C-69A5-481E-8FC3-73247B700420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xmlns="" id="{18670F6F-830A-4779-96DF-C78CB5DE7FD9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Rectangle 19">
            <a:extLst>
              <a:ext uri="{FF2B5EF4-FFF2-40B4-BE49-F238E27FC236}">
                <a16:creationId xmlns:a16="http://schemas.microsoft.com/office/drawing/2014/main" xmlns="" id="{10D6C7B3-3A98-41C7-8930-6077B4E4FF9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Freeform 114">
            <a:extLst>
              <a:ext uri="{FF2B5EF4-FFF2-40B4-BE49-F238E27FC236}">
                <a16:creationId xmlns:a16="http://schemas.microsoft.com/office/drawing/2014/main" xmlns="" id="{C606BB44-8C54-467B-BDA8-4B636CFE658E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Rounded Rectangle 31">
            <a:extLst>
              <a:ext uri="{FF2B5EF4-FFF2-40B4-BE49-F238E27FC236}">
                <a16:creationId xmlns:a16="http://schemas.microsoft.com/office/drawing/2014/main" xmlns="" id="{2A392845-6905-403C-B1A4-3459B7B5C9CF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Oval 47">
            <a:extLst>
              <a:ext uri="{FF2B5EF4-FFF2-40B4-BE49-F238E27FC236}">
                <a16:creationId xmlns:a16="http://schemas.microsoft.com/office/drawing/2014/main" xmlns="" id="{923E25F1-6FBB-481A-A6B6-6C43948DC125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Oval 50">
            <a:extLst>
              <a:ext uri="{FF2B5EF4-FFF2-40B4-BE49-F238E27FC236}">
                <a16:creationId xmlns:a16="http://schemas.microsoft.com/office/drawing/2014/main" xmlns="" id="{F7A3E3A8-A5F9-47EB-95D5-FEDB5529163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Heart 17">
            <a:extLst>
              <a:ext uri="{FF2B5EF4-FFF2-40B4-BE49-F238E27FC236}">
                <a16:creationId xmlns:a16="http://schemas.microsoft.com/office/drawing/2014/main" xmlns="" id="{6F9AD104-1FAB-4339-8899-1C6F7840D88E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xmlns="" id="{1E1AF2BC-9157-40C9-9882-CDEC8BEF5B72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Chord 32">
            <a:extLst>
              <a:ext uri="{FF2B5EF4-FFF2-40B4-BE49-F238E27FC236}">
                <a16:creationId xmlns:a16="http://schemas.microsoft.com/office/drawing/2014/main" xmlns="" id="{2FC743B6-D993-41FD-B8A3-D8B466641976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Rounded Rectangle 40">
            <a:extLst>
              <a:ext uri="{FF2B5EF4-FFF2-40B4-BE49-F238E27FC236}">
                <a16:creationId xmlns:a16="http://schemas.microsoft.com/office/drawing/2014/main" xmlns="" id="{799F35CA-FDD8-44CA-BF13-FB8224CB7D72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xmlns="" id="{64037910-2C81-4BE0-B122-E3479FCC9E56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4" name="Rounded Rectangle 17">
            <a:extLst>
              <a:ext uri="{FF2B5EF4-FFF2-40B4-BE49-F238E27FC236}">
                <a16:creationId xmlns:a16="http://schemas.microsoft.com/office/drawing/2014/main" xmlns="" id="{027BB002-1354-45CC-98C5-073BF4DC4C40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Oval 21">
            <a:extLst>
              <a:ext uri="{FF2B5EF4-FFF2-40B4-BE49-F238E27FC236}">
                <a16:creationId xmlns:a16="http://schemas.microsoft.com/office/drawing/2014/main" xmlns="" id="{86849145-B4F2-4855-A554-B492F9E0AFD0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xmlns="" id="{5978EDED-7729-4F13-AD2E-BF9900C67C88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Block Arc 20">
            <a:extLst>
              <a:ext uri="{FF2B5EF4-FFF2-40B4-BE49-F238E27FC236}">
                <a16:creationId xmlns:a16="http://schemas.microsoft.com/office/drawing/2014/main" xmlns="" id="{7E568260-70CE-4315-8998-DA271A4D0AC2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Block Arc 11">
            <a:extLst>
              <a:ext uri="{FF2B5EF4-FFF2-40B4-BE49-F238E27FC236}">
                <a16:creationId xmlns:a16="http://schemas.microsoft.com/office/drawing/2014/main" xmlns="" id="{A605798A-2D2B-4D16-8CDC-D5406C61AA76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xmlns="" id="{03C430D7-2057-46E4-B9CC-52BDACE24191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Round Same Side Corner Rectangle 8">
            <a:extLst>
              <a:ext uri="{FF2B5EF4-FFF2-40B4-BE49-F238E27FC236}">
                <a16:creationId xmlns:a16="http://schemas.microsoft.com/office/drawing/2014/main" xmlns="" id="{7E69A513-872C-4B8B-9468-9801EBE24892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Rounded Rectangle 51">
            <a:extLst>
              <a:ext uri="{FF2B5EF4-FFF2-40B4-BE49-F238E27FC236}">
                <a16:creationId xmlns:a16="http://schemas.microsoft.com/office/drawing/2014/main" xmlns="" id="{923AEA1E-E686-4F6B-B4CE-589F7B1E5666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Isosceles Triangle 5">
            <a:extLst>
              <a:ext uri="{FF2B5EF4-FFF2-40B4-BE49-F238E27FC236}">
                <a16:creationId xmlns:a16="http://schemas.microsoft.com/office/drawing/2014/main" xmlns="" id="{C26BF965-0F5E-40A2-B5BD-54AE6C07F1BE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rapezoid 22">
            <a:extLst>
              <a:ext uri="{FF2B5EF4-FFF2-40B4-BE49-F238E27FC236}">
                <a16:creationId xmlns:a16="http://schemas.microsoft.com/office/drawing/2014/main" xmlns="" id="{79D91E83-51A2-496E-B954-F58FEB49C00C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Rounded Rectangle 20">
            <a:extLst>
              <a:ext uri="{FF2B5EF4-FFF2-40B4-BE49-F238E27FC236}">
                <a16:creationId xmlns:a16="http://schemas.microsoft.com/office/drawing/2014/main" xmlns="" id="{8C0BD915-5593-4E14-BBE6-A0A1A714DA0A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rapezoid 28">
            <a:extLst>
              <a:ext uri="{FF2B5EF4-FFF2-40B4-BE49-F238E27FC236}">
                <a16:creationId xmlns:a16="http://schemas.microsoft.com/office/drawing/2014/main" xmlns="" id="{D680F433-0154-414F-ACB4-7B1143DDD747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6" name="Rounded Rectangle 2">
            <a:extLst>
              <a:ext uri="{FF2B5EF4-FFF2-40B4-BE49-F238E27FC236}">
                <a16:creationId xmlns:a16="http://schemas.microsoft.com/office/drawing/2014/main" xmlns="" id="{11A5BCC7-E1A9-43E1-BF1E-1526D2F95003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8">
            <a:extLst>
              <a:ext uri="{FF2B5EF4-FFF2-40B4-BE49-F238E27FC236}">
                <a16:creationId xmlns:a16="http://schemas.microsoft.com/office/drawing/2014/main" xmlns="" id="{B3C1AFB3-ADFD-4596-AF67-A82F7E74771D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2">
            <a:extLst>
              <a:ext uri="{FF2B5EF4-FFF2-40B4-BE49-F238E27FC236}">
                <a16:creationId xmlns:a16="http://schemas.microsoft.com/office/drawing/2014/main" xmlns="" id="{6873D61A-1F64-48E5-8128-6D6FB30F4E4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3">
            <a:extLst>
              <a:ext uri="{FF2B5EF4-FFF2-40B4-BE49-F238E27FC236}">
                <a16:creationId xmlns:a16="http://schemas.microsoft.com/office/drawing/2014/main" xmlns="" id="{A644F407-7CE2-4271-AA6D-A12541C2D081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10">
            <a:extLst>
              <a:ext uri="{FF2B5EF4-FFF2-40B4-BE49-F238E27FC236}">
                <a16:creationId xmlns:a16="http://schemas.microsoft.com/office/drawing/2014/main" xmlns="" id="{1D0D9678-34D7-4248-B8CF-E3D26167A110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Block Arc 6">
            <a:extLst>
              <a:ext uri="{FF2B5EF4-FFF2-40B4-BE49-F238E27FC236}">
                <a16:creationId xmlns:a16="http://schemas.microsoft.com/office/drawing/2014/main" xmlns="" id="{A48B7897-6AF4-45BF-80AC-A13492C4EC21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Left Arrow 1">
            <a:extLst>
              <a:ext uri="{FF2B5EF4-FFF2-40B4-BE49-F238E27FC236}">
                <a16:creationId xmlns:a16="http://schemas.microsoft.com/office/drawing/2014/main" xmlns="" id="{F2E52D4E-417B-42C9-B36B-340C961BB2B9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Oval 35">
            <a:extLst>
              <a:ext uri="{FF2B5EF4-FFF2-40B4-BE49-F238E27FC236}">
                <a16:creationId xmlns:a16="http://schemas.microsoft.com/office/drawing/2014/main" xmlns="" id="{369D71A4-8DB0-4E40-8567-93EC8B06E50D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5569DFF-A850-403D-8EF5-155D379A14AC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9200ECB-43B7-4AE8-A741-F1BC3843AA1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31C76E0B-F0E0-4C6A-BD9D-45EC04CA5E26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7E49A8E-CD4A-4A4E-A8F5-F59CB4AB22DF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Welcome!!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5536" y="2018914"/>
            <a:ext cx="5112568" cy="984884"/>
            <a:chOff x="3017860" y="4363106"/>
            <a:chExt cx="1654564" cy="984884"/>
          </a:xfrm>
        </p:grpSpPr>
        <p:sp>
          <p:nvSpPr>
            <p:cNvPr id="5" name="TextBox 4"/>
            <p:cNvSpPr txBox="1"/>
            <p:nvPr/>
          </p:nvSpPr>
          <p:spPr>
            <a:xfrm>
              <a:off x="3017860" y="4701659"/>
              <a:ext cx="16545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Easy to change colors, photos and Text. 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7860" y="4363106"/>
              <a:ext cx="164814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colors.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1560" y="3075806"/>
            <a:ext cx="1728192" cy="1648869"/>
            <a:chOff x="3779911" y="3327771"/>
            <a:chExt cx="1584177" cy="1648869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0" name="Text Placeholder 18"/>
            <p:cNvSpPr txBox="1">
              <a:spLocks/>
            </p:cNvSpPr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82724" y="3075806"/>
            <a:ext cx="1728192" cy="1648869"/>
            <a:chOff x="3779911" y="3327771"/>
            <a:chExt cx="1584177" cy="1648869"/>
          </a:xfrm>
        </p:grpSpPr>
        <p:sp>
          <p:nvSpPr>
            <p:cNvPr id="1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4" name="Text Placeholder 18"/>
            <p:cNvSpPr txBox="1">
              <a:spLocks/>
            </p:cNvSpPr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53888" y="3075806"/>
            <a:ext cx="1728192" cy="1648869"/>
            <a:chOff x="3779911" y="3327771"/>
            <a:chExt cx="1584177" cy="1648869"/>
          </a:xfrm>
        </p:grpSpPr>
        <p:sp>
          <p:nvSpPr>
            <p:cNvPr id="1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8" name="Text Placeholder 18"/>
            <p:cNvSpPr txBox="1">
              <a:spLocks/>
            </p:cNvSpPr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25051" y="3075806"/>
            <a:ext cx="1728192" cy="1648869"/>
            <a:chOff x="3779911" y="3327771"/>
            <a:chExt cx="1584177" cy="1648869"/>
          </a:xfrm>
        </p:grpSpPr>
        <p:sp>
          <p:nvSpPr>
            <p:cNvPr id="21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2" name="Text Placeholder 18"/>
            <p:cNvSpPr txBox="1">
              <a:spLocks/>
            </p:cNvSpPr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7ABB379F-BD86-44D2-9C26-44E8ED1BE8D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xmlns="" id="{B64B44F6-87E5-4882-A6D7-3FD4F25BFA6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xmlns="" id="{4346AC2D-D137-439D-B7BB-BF0B5CB79D4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xmlns="" id="{83040F79-61AF-4E8A-AF70-ABCF4104FAB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752" y="2499742"/>
            <a:ext cx="9036496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230771" y="2440104"/>
            <a:ext cx="144016" cy="1440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64445" y="2440104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8119" y="2440104"/>
            <a:ext cx="144016" cy="1440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6131793" y="2440104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765467" y="2440104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6650" y="18516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accent4"/>
                </a:solidFill>
                <a:cs typeface="Arial" pitchFamily="34" charset="0"/>
              </a:rPr>
              <a:t>2015</a:t>
            </a:r>
            <a:endParaRPr lang="ko-KR" altLang="en-US" sz="1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0324" y="18516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2016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3998" y="18516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accent4"/>
                </a:solidFill>
                <a:cs typeface="Arial" pitchFamily="34" charset="0"/>
              </a:rPr>
              <a:t>2017</a:t>
            </a:r>
            <a:endParaRPr lang="ko-KR" altLang="en-US" sz="1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7672" y="18516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sz="1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5953" y="1851670"/>
            <a:ext cx="90707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0024" y="3251918"/>
            <a:ext cx="1402807" cy="1048024"/>
            <a:chOff x="803640" y="3362835"/>
            <a:chExt cx="2059657" cy="1048024"/>
          </a:xfrm>
        </p:grpSpPr>
        <p:sp>
          <p:nvSpPr>
            <p:cNvPr id="33" name="TextBox 1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34541" y="3251918"/>
            <a:ext cx="1402807" cy="1048024"/>
            <a:chOff x="803640" y="3362835"/>
            <a:chExt cx="2059657" cy="1048024"/>
          </a:xfrm>
        </p:grpSpPr>
        <p:sp>
          <p:nvSpPr>
            <p:cNvPr id="31" name="TextBox 1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69058" y="3251918"/>
            <a:ext cx="1402807" cy="1048024"/>
            <a:chOff x="803640" y="3362835"/>
            <a:chExt cx="2059657" cy="1048024"/>
          </a:xfrm>
        </p:grpSpPr>
        <p:sp>
          <p:nvSpPr>
            <p:cNvPr id="29" name="TextBox 2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03575" y="3251918"/>
            <a:ext cx="1402807" cy="1048024"/>
            <a:chOff x="803640" y="3362835"/>
            <a:chExt cx="2059657" cy="1048024"/>
          </a:xfrm>
        </p:grpSpPr>
        <p:sp>
          <p:nvSpPr>
            <p:cNvPr id="27" name="TextBox 2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38090" y="3251918"/>
            <a:ext cx="1402807" cy="1048024"/>
            <a:chOff x="803640" y="3362835"/>
            <a:chExt cx="2059657" cy="1048024"/>
          </a:xfrm>
        </p:grpSpPr>
        <p:sp>
          <p:nvSpPr>
            <p:cNvPr id="25" name="TextBox 2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21"/>
          <p:cNvSpPr>
            <a:spLocks noChangeAspect="1"/>
          </p:cNvSpPr>
          <p:nvPr/>
        </p:nvSpPr>
        <p:spPr>
          <a:xfrm>
            <a:off x="4432327" y="2790518"/>
            <a:ext cx="297162" cy="29964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Rectangle 9"/>
          <p:cNvSpPr/>
          <p:nvPr/>
        </p:nvSpPr>
        <p:spPr>
          <a:xfrm>
            <a:off x="6047835" y="2803528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Donut 24"/>
          <p:cNvSpPr/>
          <p:nvPr/>
        </p:nvSpPr>
        <p:spPr>
          <a:xfrm>
            <a:off x="7658485" y="2767268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Rounded Rectangle 27"/>
          <p:cNvSpPr/>
          <p:nvPr/>
        </p:nvSpPr>
        <p:spPr>
          <a:xfrm>
            <a:off x="2788751" y="2815430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Rounded Rectangle 7"/>
          <p:cNvSpPr/>
          <p:nvPr/>
        </p:nvSpPr>
        <p:spPr>
          <a:xfrm>
            <a:off x="1121619" y="2789841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1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0" y="33403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40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>
                <a:solidFill>
                  <a:schemeClr val="bg1"/>
                </a:solidFill>
                <a:latin typeface="+mj-lt"/>
              </a:rPr>
              <a:t>Portfolio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0" y="39163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defRPr/>
            </a:pPr>
            <a:r>
              <a:rPr lang="en-US" altLang="ko-KR" dirty="0">
                <a:solidFill>
                  <a:schemeClr val="bg1"/>
                </a:solidFill>
                <a:latin typeface="+mn-lt"/>
              </a:rPr>
              <a:t>Replaced with your own text.  </a:t>
            </a:r>
            <a:endParaRPr lang="en-JM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4227934"/>
            <a:ext cx="53285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88BA2E6-F569-4471-ABFE-8389F30665A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89EA3670-3378-4B6C-8E28-BBE79A3C97C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45421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3">
            <a:extLst>
              <a:ext uri="{FF2B5EF4-FFF2-40B4-BE49-F238E27FC236}">
                <a16:creationId xmlns:a16="http://schemas.microsoft.com/office/drawing/2014/main" xmlns="" id="{7F5B7942-D34F-4576-84A2-C2BD74231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3691556"/>
              </p:ext>
            </p:extLst>
          </p:nvPr>
        </p:nvGraphicFramePr>
        <p:xfrm>
          <a:off x="5724128" y="2941997"/>
          <a:ext cx="2808312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49039583"/>
              </p:ext>
            </p:extLst>
          </p:nvPr>
        </p:nvGraphicFramePr>
        <p:xfrm>
          <a:off x="539552" y="1091386"/>
          <a:ext cx="2808312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val 4"/>
          <p:cNvSpPr/>
          <p:nvPr/>
        </p:nvSpPr>
        <p:spPr>
          <a:xfrm>
            <a:off x="7164288" y="1451426"/>
            <a:ext cx="1152128" cy="115212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83152" y="1570290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7"/>
          <p:cNvSpPr/>
          <p:nvPr/>
        </p:nvSpPr>
        <p:spPr>
          <a:xfrm>
            <a:off x="7534229" y="1821368"/>
            <a:ext cx="412245" cy="4122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5896" y="1519659"/>
            <a:ext cx="336887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3858" y="3370270"/>
            <a:ext cx="336887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0" name="Oval 9"/>
          <p:cNvSpPr/>
          <p:nvPr/>
        </p:nvSpPr>
        <p:spPr>
          <a:xfrm>
            <a:off x="553703" y="3302037"/>
            <a:ext cx="1152128" cy="1152128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2567" y="3420901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935778" y="3696511"/>
            <a:ext cx="387977" cy="3631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1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Infographic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sp>
        <p:nvSpPr>
          <p:cNvPr id="21" name="Rectangle 3"/>
          <p:cNvSpPr/>
          <p:nvPr/>
        </p:nvSpPr>
        <p:spPr>
          <a:xfrm>
            <a:off x="1235749" y="2120618"/>
            <a:ext cx="2494144" cy="598631"/>
          </a:xfrm>
          <a:custGeom>
            <a:avLst/>
            <a:gdLst>
              <a:gd name="connsiteX0" fmla="*/ 2880000 w 2880000"/>
              <a:gd name="connsiteY0" fmla="*/ 33341 h 720000"/>
              <a:gd name="connsiteX1" fmla="*/ 2880000 w 2880000"/>
              <a:gd name="connsiteY1" fmla="*/ 720000 h 720000"/>
              <a:gd name="connsiteX2" fmla="*/ 2573933 w 2880000"/>
              <a:gd name="connsiteY2" fmla="*/ 720000 h 720000"/>
              <a:gd name="connsiteX3" fmla="*/ 2880000 w 2880000"/>
              <a:gd name="connsiteY3" fmla="*/ 33341 h 720000"/>
              <a:gd name="connsiteX4" fmla="*/ 0 w 2880000"/>
              <a:gd name="connsiteY4" fmla="*/ 0 h 720000"/>
              <a:gd name="connsiteX5" fmla="*/ 2609503 w 2880000"/>
              <a:gd name="connsiteY5" fmla="*/ 0 h 720000"/>
              <a:gd name="connsiteX6" fmla="*/ 2288575 w 2880000"/>
              <a:gd name="connsiteY6" fmla="*/ 720000 h 720000"/>
              <a:gd name="connsiteX7" fmla="*/ 0 w 2880000"/>
              <a:gd name="connsiteY7" fmla="*/ 720000 h 720000"/>
              <a:gd name="connsiteX8" fmla="*/ 0 w 2880000"/>
              <a:gd name="connsiteY8" fmla="*/ 0 h 720000"/>
              <a:gd name="connsiteX0" fmla="*/ 2573933 w 2880000"/>
              <a:gd name="connsiteY0" fmla="*/ 720000 h 720000"/>
              <a:gd name="connsiteX1" fmla="*/ 2880000 w 2880000"/>
              <a:gd name="connsiteY1" fmla="*/ 720000 h 720000"/>
              <a:gd name="connsiteX2" fmla="*/ 2573933 w 2880000"/>
              <a:gd name="connsiteY2" fmla="*/ 720000 h 720000"/>
              <a:gd name="connsiteX3" fmla="*/ 0 w 2880000"/>
              <a:gd name="connsiteY3" fmla="*/ 0 h 720000"/>
              <a:gd name="connsiteX4" fmla="*/ 2609503 w 2880000"/>
              <a:gd name="connsiteY4" fmla="*/ 0 h 720000"/>
              <a:gd name="connsiteX5" fmla="*/ 2288575 w 2880000"/>
              <a:gd name="connsiteY5" fmla="*/ 720000 h 720000"/>
              <a:gd name="connsiteX6" fmla="*/ 0 w 2880000"/>
              <a:gd name="connsiteY6" fmla="*/ 720000 h 720000"/>
              <a:gd name="connsiteX7" fmla="*/ 0 w 2880000"/>
              <a:gd name="connsiteY7" fmla="*/ 0 h 720000"/>
              <a:gd name="connsiteX0" fmla="*/ 0 w 2609503"/>
              <a:gd name="connsiteY0" fmla="*/ 0 h 720000"/>
              <a:gd name="connsiteX1" fmla="*/ 2609503 w 2609503"/>
              <a:gd name="connsiteY1" fmla="*/ 0 h 720000"/>
              <a:gd name="connsiteX2" fmla="*/ 2288575 w 2609503"/>
              <a:gd name="connsiteY2" fmla="*/ 720000 h 720000"/>
              <a:gd name="connsiteX3" fmla="*/ 0 w 2609503"/>
              <a:gd name="connsiteY3" fmla="*/ 720000 h 720000"/>
              <a:gd name="connsiteX4" fmla="*/ 0 w 2609503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9503" h="720000">
                <a:moveTo>
                  <a:pt x="0" y="0"/>
                </a:moveTo>
                <a:lnTo>
                  <a:pt x="2609503" y="0"/>
                </a:lnTo>
                <a:lnTo>
                  <a:pt x="2288575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6"/>
          <p:cNvSpPr/>
          <p:nvPr/>
        </p:nvSpPr>
        <p:spPr>
          <a:xfrm>
            <a:off x="547503" y="2954133"/>
            <a:ext cx="2752683" cy="598631"/>
          </a:xfrm>
          <a:custGeom>
            <a:avLst/>
            <a:gdLst/>
            <a:ahLst/>
            <a:cxnLst/>
            <a:rect l="l" t="t" r="r" b="b"/>
            <a:pathLst>
              <a:path w="2880000" h="720000">
                <a:moveTo>
                  <a:pt x="2880000" y="646331"/>
                </a:moveTo>
                <a:lnTo>
                  <a:pt x="2880000" y="720000"/>
                </a:lnTo>
                <a:lnTo>
                  <a:pt x="2847163" y="720000"/>
                </a:lnTo>
                <a:close/>
                <a:moveTo>
                  <a:pt x="0" y="0"/>
                </a:moveTo>
                <a:lnTo>
                  <a:pt x="2880000" y="0"/>
                </a:lnTo>
                <a:lnTo>
                  <a:pt x="2880000" y="6131"/>
                </a:lnTo>
                <a:lnTo>
                  <a:pt x="2561805" y="720000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11"/>
          <p:cNvSpPr/>
          <p:nvPr/>
        </p:nvSpPr>
        <p:spPr>
          <a:xfrm>
            <a:off x="3547728" y="2409784"/>
            <a:ext cx="2441739" cy="598631"/>
          </a:xfrm>
          <a:custGeom>
            <a:avLst/>
            <a:gdLst>
              <a:gd name="connsiteX0" fmla="*/ 2561751 w 2880000"/>
              <a:gd name="connsiteY0" fmla="*/ 720000 h 720000"/>
              <a:gd name="connsiteX1" fmla="*/ 2880000 w 2880000"/>
              <a:gd name="connsiteY1" fmla="*/ 720000 h 720000"/>
              <a:gd name="connsiteX2" fmla="*/ 2561751 w 2880000"/>
              <a:gd name="connsiteY2" fmla="*/ 720000 h 720000"/>
              <a:gd name="connsiteX3" fmla="*/ 363574 w 2880000"/>
              <a:gd name="connsiteY3" fmla="*/ 0 h 720000"/>
              <a:gd name="connsiteX4" fmla="*/ 2597321 w 2880000"/>
              <a:gd name="connsiteY4" fmla="*/ 0 h 720000"/>
              <a:gd name="connsiteX5" fmla="*/ 2276393 w 2880000"/>
              <a:gd name="connsiteY5" fmla="*/ 720000 h 720000"/>
              <a:gd name="connsiteX6" fmla="*/ 42647 w 2880000"/>
              <a:gd name="connsiteY6" fmla="*/ 720000 h 720000"/>
              <a:gd name="connsiteX7" fmla="*/ 363574 w 2880000"/>
              <a:gd name="connsiteY7" fmla="*/ 0 h 720000"/>
              <a:gd name="connsiteX8" fmla="*/ 0 w 2880000"/>
              <a:gd name="connsiteY8" fmla="*/ 0 h 720000"/>
              <a:gd name="connsiteX9" fmla="*/ 78216 w 2880000"/>
              <a:gd name="connsiteY9" fmla="*/ 0 h 720000"/>
              <a:gd name="connsiteX10" fmla="*/ 0 w 2880000"/>
              <a:gd name="connsiteY10" fmla="*/ 175478 h 720000"/>
              <a:gd name="connsiteX11" fmla="*/ 0 w 2880000"/>
              <a:gd name="connsiteY11" fmla="*/ 0 h 720000"/>
              <a:gd name="connsiteX0" fmla="*/ 2561751 w 2880000"/>
              <a:gd name="connsiteY0" fmla="*/ 720000 h 724527"/>
              <a:gd name="connsiteX1" fmla="*/ 2880000 w 2880000"/>
              <a:gd name="connsiteY1" fmla="*/ 724527 h 724527"/>
              <a:gd name="connsiteX2" fmla="*/ 2561751 w 2880000"/>
              <a:gd name="connsiteY2" fmla="*/ 720000 h 724527"/>
              <a:gd name="connsiteX3" fmla="*/ 363574 w 2880000"/>
              <a:gd name="connsiteY3" fmla="*/ 0 h 724527"/>
              <a:gd name="connsiteX4" fmla="*/ 2597321 w 2880000"/>
              <a:gd name="connsiteY4" fmla="*/ 0 h 724527"/>
              <a:gd name="connsiteX5" fmla="*/ 2276393 w 2880000"/>
              <a:gd name="connsiteY5" fmla="*/ 720000 h 724527"/>
              <a:gd name="connsiteX6" fmla="*/ 42647 w 2880000"/>
              <a:gd name="connsiteY6" fmla="*/ 720000 h 724527"/>
              <a:gd name="connsiteX7" fmla="*/ 363574 w 2880000"/>
              <a:gd name="connsiteY7" fmla="*/ 0 h 724527"/>
              <a:gd name="connsiteX8" fmla="*/ 0 w 2880000"/>
              <a:gd name="connsiteY8" fmla="*/ 0 h 724527"/>
              <a:gd name="connsiteX9" fmla="*/ 78216 w 2880000"/>
              <a:gd name="connsiteY9" fmla="*/ 0 h 724527"/>
              <a:gd name="connsiteX10" fmla="*/ 0 w 2880000"/>
              <a:gd name="connsiteY10" fmla="*/ 175478 h 724527"/>
              <a:gd name="connsiteX11" fmla="*/ 0 w 2880000"/>
              <a:gd name="connsiteY11" fmla="*/ 0 h 724527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78216 w 2597321"/>
              <a:gd name="connsiteY6" fmla="*/ 0 h 720000"/>
              <a:gd name="connsiteX7" fmla="*/ 0 w 2597321"/>
              <a:gd name="connsiteY7" fmla="*/ 175478 h 720000"/>
              <a:gd name="connsiteX8" fmla="*/ 0 w 2597321"/>
              <a:gd name="connsiteY8" fmla="*/ 0 h 720000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0 w 2597321"/>
              <a:gd name="connsiteY6" fmla="*/ 175478 h 720000"/>
              <a:gd name="connsiteX7" fmla="*/ 0 w 2597321"/>
              <a:gd name="connsiteY7" fmla="*/ 0 h 720000"/>
              <a:gd name="connsiteX0" fmla="*/ 320927 w 2554674"/>
              <a:gd name="connsiteY0" fmla="*/ 0 h 720000"/>
              <a:gd name="connsiteX1" fmla="*/ 2554674 w 2554674"/>
              <a:gd name="connsiteY1" fmla="*/ 0 h 720000"/>
              <a:gd name="connsiteX2" fmla="*/ 2233746 w 2554674"/>
              <a:gd name="connsiteY2" fmla="*/ 720000 h 720000"/>
              <a:gd name="connsiteX3" fmla="*/ 0 w 2554674"/>
              <a:gd name="connsiteY3" fmla="*/ 720000 h 720000"/>
              <a:gd name="connsiteX4" fmla="*/ 320927 w 2554674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674" h="720000">
                <a:moveTo>
                  <a:pt x="320927" y="0"/>
                </a:moveTo>
                <a:lnTo>
                  <a:pt x="2554674" y="0"/>
                </a:lnTo>
                <a:lnTo>
                  <a:pt x="2233746" y="720000"/>
                </a:lnTo>
                <a:lnTo>
                  <a:pt x="0" y="720000"/>
                </a:lnTo>
                <a:lnTo>
                  <a:pt x="320927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12"/>
          <p:cNvSpPr/>
          <p:nvPr/>
        </p:nvSpPr>
        <p:spPr>
          <a:xfrm>
            <a:off x="3120630" y="3243299"/>
            <a:ext cx="2441740" cy="598631"/>
          </a:xfrm>
          <a:custGeom>
            <a:avLst/>
            <a:gdLst>
              <a:gd name="connsiteX0" fmla="*/ 2880000 w 2880000"/>
              <a:gd name="connsiteY0" fmla="*/ 619001 h 720000"/>
              <a:gd name="connsiteX1" fmla="*/ 2880000 w 2880000"/>
              <a:gd name="connsiteY1" fmla="*/ 720000 h 720000"/>
              <a:gd name="connsiteX2" fmla="*/ 2834981 w 2880000"/>
              <a:gd name="connsiteY2" fmla="*/ 720000 h 720000"/>
              <a:gd name="connsiteX3" fmla="*/ 2880000 w 2880000"/>
              <a:gd name="connsiteY3" fmla="*/ 619001 h 720000"/>
              <a:gd name="connsiteX4" fmla="*/ 636804 w 2880000"/>
              <a:gd name="connsiteY4" fmla="*/ 0 h 720000"/>
              <a:gd name="connsiteX5" fmla="*/ 2870551 w 2880000"/>
              <a:gd name="connsiteY5" fmla="*/ 0 h 720000"/>
              <a:gd name="connsiteX6" fmla="*/ 2549623 w 2880000"/>
              <a:gd name="connsiteY6" fmla="*/ 720000 h 720000"/>
              <a:gd name="connsiteX7" fmla="*/ 315876 w 2880000"/>
              <a:gd name="connsiteY7" fmla="*/ 720000 h 720000"/>
              <a:gd name="connsiteX8" fmla="*/ 636804 w 2880000"/>
              <a:gd name="connsiteY8" fmla="*/ 0 h 720000"/>
              <a:gd name="connsiteX9" fmla="*/ 0 w 2880000"/>
              <a:gd name="connsiteY9" fmla="*/ 0 h 720000"/>
              <a:gd name="connsiteX10" fmla="*/ 30518 w 2880000"/>
              <a:gd name="connsiteY10" fmla="*/ 720000 h 720000"/>
              <a:gd name="connsiteX11" fmla="*/ 0 w 2880000"/>
              <a:gd name="connsiteY11" fmla="*/ 720000 h 720000"/>
              <a:gd name="connsiteX12" fmla="*/ 0 w 2880000"/>
              <a:gd name="connsiteY12" fmla="*/ 0 h 720000"/>
              <a:gd name="connsiteX0" fmla="*/ 2880000 w 2880000"/>
              <a:gd name="connsiteY0" fmla="*/ 619001 h 720000"/>
              <a:gd name="connsiteX1" fmla="*/ 2880000 w 2880000"/>
              <a:gd name="connsiteY1" fmla="*/ 720000 h 720000"/>
              <a:gd name="connsiteX2" fmla="*/ 2834981 w 2880000"/>
              <a:gd name="connsiteY2" fmla="*/ 720000 h 720000"/>
              <a:gd name="connsiteX3" fmla="*/ 2880000 w 2880000"/>
              <a:gd name="connsiteY3" fmla="*/ 619001 h 720000"/>
              <a:gd name="connsiteX4" fmla="*/ 636804 w 2880000"/>
              <a:gd name="connsiteY4" fmla="*/ 0 h 720000"/>
              <a:gd name="connsiteX5" fmla="*/ 2870551 w 2880000"/>
              <a:gd name="connsiteY5" fmla="*/ 0 h 720000"/>
              <a:gd name="connsiteX6" fmla="*/ 2549623 w 2880000"/>
              <a:gd name="connsiteY6" fmla="*/ 720000 h 720000"/>
              <a:gd name="connsiteX7" fmla="*/ 315876 w 2880000"/>
              <a:gd name="connsiteY7" fmla="*/ 720000 h 720000"/>
              <a:gd name="connsiteX8" fmla="*/ 636804 w 2880000"/>
              <a:gd name="connsiteY8" fmla="*/ 0 h 720000"/>
              <a:gd name="connsiteX9" fmla="*/ 0 w 2880000"/>
              <a:gd name="connsiteY9" fmla="*/ 720000 h 720000"/>
              <a:gd name="connsiteX10" fmla="*/ 30518 w 2880000"/>
              <a:gd name="connsiteY10" fmla="*/ 720000 h 720000"/>
              <a:gd name="connsiteX11" fmla="*/ 0 w 2880000"/>
              <a:gd name="connsiteY11" fmla="*/ 720000 h 720000"/>
              <a:gd name="connsiteX0" fmla="*/ 2564124 w 2564124"/>
              <a:gd name="connsiteY0" fmla="*/ 619001 h 720000"/>
              <a:gd name="connsiteX1" fmla="*/ 2564124 w 2564124"/>
              <a:gd name="connsiteY1" fmla="*/ 720000 h 720000"/>
              <a:gd name="connsiteX2" fmla="*/ 2519105 w 2564124"/>
              <a:gd name="connsiteY2" fmla="*/ 720000 h 720000"/>
              <a:gd name="connsiteX3" fmla="*/ 2564124 w 2564124"/>
              <a:gd name="connsiteY3" fmla="*/ 619001 h 720000"/>
              <a:gd name="connsiteX4" fmla="*/ 320928 w 2564124"/>
              <a:gd name="connsiteY4" fmla="*/ 0 h 720000"/>
              <a:gd name="connsiteX5" fmla="*/ 2554675 w 2564124"/>
              <a:gd name="connsiteY5" fmla="*/ 0 h 720000"/>
              <a:gd name="connsiteX6" fmla="*/ 2233747 w 2564124"/>
              <a:gd name="connsiteY6" fmla="*/ 720000 h 720000"/>
              <a:gd name="connsiteX7" fmla="*/ 0 w 2564124"/>
              <a:gd name="connsiteY7" fmla="*/ 720000 h 720000"/>
              <a:gd name="connsiteX8" fmla="*/ 320928 w 2564124"/>
              <a:gd name="connsiteY8" fmla="*/ 0 h 720000"/>
              <a:gd name="connsiteX0" fmla="*/ 2519105 w 2564124"/>
              <a:gd name="connsiteY0" fmla="*/ 720000 h 720000"/>
              <a:gd name="connsiteX1" fmla="*/ 2564124 w 2564124"/>
              <a:gd name="connsiteY1" fmla="*/ 720000 h 720000"/>
              <a:gd name="connsiteX2" fmla="*/ 2519105 w 2564124"/>
              <a:gd name="connsiteY2" fmla="*/ 720000 h 720000"/>
              <a:gd name="connsiteX3" fmla="*/ 320928 w 2564124"/>
              <a:gd name="connsiteY3" fmla="*/ 0 h 720000"/>
              <a:gd name="connsiteX4" fmla="*/ 2554675 w 2564124"/>
              <a:gd name="connsiteY4" fmla="*/ 0 h 720000"/>
              <a:gd name="connsiteX5" fmla="*/ 2233747 w 2564124"/>
              <a:gd name="connsiteY5" fmla="*/ 720000 h 720000"/>
              <a:gd name="connsiteX6" fmla="*/ 0 w 2564124"/>
              <a:gd name="connsiteY6" fmla="*/ 720000 h 720000"/>
              <a:gd name="connsiteX7" fmla="*/ 320928 w 2564124"/>
              <a:gd name="connsiteY7" fmla="*/ 0 h 720000"/>
              <a:gd name="connsiteX0" fmla="*/ 320928 w 2554675"/>
              <a:gd name="connsiteY0" fmla="*/ 0 h 720000"/>
              <a:gd name="connsiteX1" fmla="*/ 2554675 w 2554675"/>
              <a:gd name="connsiteY1" fmla="*/ 0 h 720000"/>
              <a:gd name="connsiteX2" fmla="*/ 2233747 w 2554675"/>
              <a:gd name="connsiteY2" fmla="*/ 720000 h 720000"/>
              <a:gd name="connsiteX3" fmla="*/ 0 w 2554675"/>
              <a:gd name="connsiteY3" fmla="*/ 720000 h 720000"/>
              <a:gd name="connsiteX4" fmla="*/ 320928 w 255467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675" h="720000">
                <a:moveTo>
                  <a:pt x="320928" y="0"/>
                </a:moveTo>
                <a:lnTo>
                  <a:pt x="2554675" y="0"/>
                </a:lnTo>
                <a:lnTo>
                  <a:pt x="2233747" y="720000"/>
                </a:lnTo>
                <a:lnTo>
                  <a:pt x="0" y="720000"/>
                </a:lnTo>
                <a:lnTo>
                  <a:pt x="3209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13"/>
          <p:cNvSpPr/>
          <p:nvPr/>
        </p:nvSpPr>
        <p:spPr>
          <a:xfrm>
            <a:off x="5807301" y="2706206"/>
            <a:ext cx="2723565" cy="598631"/>
          </a:xfrm>
          <a:custGeom>
            <a:avLst/>
            <a:gdLst>
              <a:gd name="connsiteX0" fmla="*/ 351392 w 2880000"/>
              <a:gd name="connsiteY0" fmla="*/ 0 h 720000"/>
              <a:gd name="connsiteX1" fmla="*/ 2880000 w 2880000"/>
              <a:gd name="connsiteY1" fmla="*/ 0 h 720000"/>
              <a:gd name="connsiteX2" fmla="*/ 2880000 w 2880000"/>
              <a:gd name="connsiteY2" fmla="*/ 720000 h 720000"/>
              <a:gd name="connsiteX3" fmla="*/ 30465 w 2880000"/>
              <a:gd name="connsiteY3" fmla="*/ 720000 h 720000"/>
              <a:gd name="connsiteX4" fmla="*/ 351392 w 2880000"/>
              <a:gd name="connsiteY4" fmla="*/ 0 h 720000"/>
              <a:gd name="connsiteX5" fmla="*/ 0 w 2880000"/>
              <a:gd name="connsiteY5" fmla="*/ 0 h 720000"/>
              <a:gd name="connsiteX6" fmla="*/ 0 w 2880000"/>
              <a:gd name="connsiteY6" fmla="*/ 148148 h 720000"/>
              <a:gd name="connsiteX7" fmla="*/ 0 w 2880000"/>
              <a:gd name="connsiteY7" fmla="*/ 0 h 720000"/>
              <a:gd name="connsiteX0" fmla="*/ 0 w 2880000"/>
              <a:gd name="connsiteY0" fmla="*/ 0 h 720000"/>
              <a:gd name="connsiteX1" fmla="*/ 2880000 w 2880000"/>
              <a:gd name="connsiteY1" fmla="*/ 0 h 720000"/>
              <a:gd name="connsiteX2" fmla="*/ 2880000 w 2880000"/>
              <a:gd name="connsiteY2" fmla="*/ 720000 h 720000"/>
              <a:gd name="connsiteX3" fmla="*/ 30465 w 2880000"/>
              <a:gd name="connsiteY3" fmla="*/ 720000 h 720000"/>
              <a:gd name="connsiteX4" fmla="*/ 351392 w 2880000"/>
              <a:gd name="connsiteY4" fmla="*/ 0 h 720000"/>
              <a:gd name="connsiteX5" fmla="*/ 0 w 2880000"/>
              <a:gd name="connsiteY5" fmla="*/ 0 h 720000"/>
              <a:gd name="connsiteX6" fmla="*/ 91440 w 2880000"/>
              <a:gd name="connsiteY6" fmla="*/ 239588 h 720000"/>
              <a:gd name="connsiteX0" fmla="*/ 0 w 2880000"/>
              <a:gd name="connsiteY0" fmla="*/ 0 h 720000"/>
              <a:gd name="connsiteX1" fmla="*/ 2880000 w 2880000"/>
              <a:gd name="connsiteY1" fmla="*/ 0 h 720000"/>
              <a:gd name="connsiteX2" fmla="*/ 2880000 w 2880000"/>
              <a:gd name="connsiteY2" fmla="*/ 720000 h 720000"/>
              <a:gd name="connsiteX3" fmla="*/ 30465 w 2880000"/>
              <a:gd name="connsiteY3" fmla="*/ 720000 h 720000"/>
              <a:gd name="connsiteX4" fmla="*/ 351392 w 2880000"/>
              <a:gd name="connsiteY4" fmla="*/ 0 h 720000"/>
              <a:gd name="connsiteX5" fmla="*/ 0 w 2880000"/>
              <a:gd name="connsiteY5" fmla="*/ 0 h 720000"/>
              <a:gd name="connsiteX0" fmla="*/ 320927 w 2849535"/>
              <a:gd name="connsiteY0" fmla="*/ 0 h 720000"/>
              <a:gd name="connsiteX1" fmla="*/ 2849535 w 2849535"/>
              <a:gd name="connsiteY1" fmla="*/ 0 h 720000"/>
              <a:gd name="connsiteX2" fmla="*/ 2849535 w 2849535"/>
              <a:gd name="connsiteY2" fmla="*/ 720000 h 720000"/>
              <a:gd name="connsiteX3" fmla="*/ 0 w 2849535"/>
              <a:gd name="connsiteY3" fmla="*/ 720000 h 720000"/>
              <a:gd name="connsiteX4" fmla="*/ 320927 w 284953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9535" h="720000">
                <a:moveTo>
                  <a:pt x="320927" y="0"/>
                </a:moveTo>
                <a:lnTo>
                  <a:pt x="2849535" y="0"/>
                </a:lnTo>
                <a:lnTo>
                  <a:pt x="2849535" y="720000"/>
                </a:lnTo>
                <a:lnTo>
                  <a:pt x="0" y="720000"/>
                </a:lnTo>
                <a:lnTo>
                  <a:pt x="3209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14"/>
          <p:cNvSpPr/>
          <p:nvPr/>
        </p:nvSpPr>
        <p:spPr>
          <a:xfrm>
            <a:off x="5380205" y="3532464"/>
            <a:ext cx="2462414" cy="598631"/>
          </a:xfrm>
          <a:custGeom>
            <a:avLst/>
            <a:gdLst>
              <a:gd name="connsiteX0" fmla="*/ 624622 w 2880000"/>
              <a:gd name="connsiteY0" fmla="*/ 0 h 720000"/>
              <a:gd name="connsiteX1" fmla="*/ 2880000 w 2880000"/>
              <a:gd name="connsiteY1" fmla="*/ 0 h 720000"/>
              <a:gd name="connsiteX2" fmla="*/ 2880000 w 2880000"/>
              <a:gd name="connsiteY2" fmla="*/ 720000 h 720000"/>
              <a:gd name="connsiteX3" fmla="*/ 303695 w 2880000"/>
              <a:gd name="connsiteY3" fmla="*/ 720000 h 720000"/>
              <a:gd name="connsiteX4" fmla="*/ 624622 w 2880000"/>
              <a:gd name="connsiteY4" fmla="*/ 0 h 720000"/>
              <a:gd name="connsiteX5" fmla="*/ 0 w 2880000"/>
              <a:gd name="connsiteY5" fmla="*/ 0 h 720000"/>
              <a:gd name="connsiteX6" fmla="*/ 18337 w 2880000"/>
              <a:gd name="connsiteY6" fmla="*/ 720000 h 720000"/>
              <a:gd name="connsiteX7" fmla="*/ 0 w 2880000"/>
              <a:gd name="connsiteY7" fmla="*/ 720000 h 720000"/>
              <a:gd name="connsiteX8" fmla="*/ 0 w 2880000"/>
              <a:gd name="connsiteY8" fmla="*/ 0 h 720000"/>
              <a:gd name="connsiteX0" fmla="*/ 624622 w 2880000"/>
              <a:gd name="connsiteY0" fmla="*/ 0 h 720000"/>
              <a:gd name="connsiteX1" fmla="*/ 2880000 w 2880000"/>
              <a:gd name="connsiteY1" fmla="*/ 0 h 720000"/>
              <a:gd name="connsiteX2" fmla="*/ 2880000 w 2880000"/>
              <a:gd name="connsiteY2" fmla="*/ 720000 h 720000"/>
              <a:gd name="connsiteX3" fmla="*/ 303695 w 2880000"/>
              <a:gd name="connsiteY3" fmla="*/ 720000 h 720000"/>
              <a:gd name="connsiteX4" fmla="*/ 624622 w 2880000"/>
              <a:gd name="connsiteY4" fmla="*/ 0 h 720000"/>
              <a:gd name="connsiteX5" fmla="*/ 0 w 2880000"/>
              <a:gd name="connsiteY5" fmla="*/ 720000 h 720000"/>
              <a:gd name="connsiteX6" fmla="*/ 18337 w 2880000"/>
              <a:gd name="connsiteY6" fmla="*/ 720000 h 720000"/>
              <a:gd name="connsiteX7" fmla="*/ 0 w 2880000"/>
              <a:gd name="connsiteY7" fmla="*/ 720000 h 720000"/>
              <a:gd name="connsiteX0" fmla="*/ 320927 w 2576305"/>
              <a:gd name="connsiteY0" fmla="*/ 0 h 720000"/>
              <a:gd name="connsiteX1" fmla="*/ 2576305 w 2576305"/>
              <a:gd name="connsiteY1" fmla="*/ 0 h 720000"/>
              <a:gd name="connsiteX2" fmla="*/ 2576305 w 2576305"/>
              <a:gd name="connsiteY2" fmla="*/ 720000 h 720000"/>
              <a:gd name="connsiteX3" fmla="*/ 0 w 2576305"/>
              <a:gd name="connsiteY3" fmla="*/ 720000 h 720000"/>
              <a:gd name="connsiteX4" fmla="*/ 320927 w 257630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305" h="720000">
                <a:moveTo>
                  <a:pt x="320927" y="0"/>
                </a:moveTo>
                <a:lnTo>
                  <a:pt x="2576305" y="0"/>
                </a:lnTo>
                <a:lnTo>
                  <a:pt x="2576305" y="720000"/>
                </a:lnTo>
                <a:lnTo>
                  <a:pt x="0" y="720000"/>
                </a:lnTo>
                <a:lnTo>
                  <a:pt x="320927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36"/>
          <p:cNvSpPr/>
          <p:nvPr/>
        </p:nvSpPr>
        <p:spPr>
          <a:xfrm>
            <a:off x="2968747" y="2292971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ardrop 6"/>
          <p:cNvSpPr/>
          <p:nvPr/>
        </p:nvSpPr>
        <p:spPr>
          <a:xfrm rot="8100000">
            <a:off x="5374724" y="2562459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Rectangle 16"/>
          <p:cNvSpPr/>
          <p:nvPr/>
        </p:nvSpPr>
        <p:spPr>
          <a:xfrm rot="2700000">
            <a:off x="4960345" y="3329882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ounded Rectangle 27"/>
          <p:cNvSpPr/>
          <p:nvPr/>
        </p:nvSpPr>
        <p:spPr>
          <a:xfrm>
            <a:off x="2535547" y="3127064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Oval 21"/>
          <p:cNvSpPr>
            <a:spLocks noChangeAspect="1"/>
          </p:cNvSpPr>
          <p:nvPr/>
        </p:nvSpPr>
        <p:spPr>
          <a:xfrm>
            <a:off x="7992879" y="2853473"/>
            <a:ext cx="301576" cy="30409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Oval 7"/>
          <p:cNvSpPr/>
          <p:nvPr/>
        </p:nvSpPr>
        <p:spPr>
          <a:xfrm>
            <a:off x="7331594" y="3681841"/>
            <a:ext cx="299876" cy="2998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577505" y="2281434"/>
            <a:ext cx="13228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6749" y="2570600"/>
            <a:ext cx="13228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08660" y="2867022"/>
            <a:ext cx="13228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69327" y="3693280"/>
            <a:ext cx="13228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18892" y="3404115"/>
            <a:ext cx="13228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5309" y="3114949"/>
            <a:ext cx="13228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03280" y="4221103"/>
            <a:ext cx="1904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83320" y="3925120"/>
            <a:ext cx="1904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3360" y="3629137"/>
            <a:ext cx="1904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34784" y="2171400"/>
            <a:ext cx="1904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19207" y="1867519"/>
            <a:ext cx="1904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03629" y="1563638"/>
            <a:ext cx="1904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75183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3105</Words>
  <Application>Microsoft Office PowerPoint</Application>
  <PresentationFormat>On-screen Show (16:9)</PresentationFormat>
  <Paragraphs>408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 Unicode MS</vt:lpstr>
      <vt:lpstr>맑은 고딕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</cp:lastModifiedBy>
  <cp:revision>111</cp:revision>
  <dcterms:created xsi:type="dcterms:W3CDTF">2016-12-05T23:26:54Z</dcterms:created>
  <dcterms:modified xsi:type="dcterms:W3CDTF">2018-07-19T22:42:16Z</dcterms:modified>
</cp:coreProperties>
</file>