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1683" y="987574"/>
            <a:ext cx="840079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02027" y="1664245"/>
            <a:ext cx="8400797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72" y="4126309"/>
            <a:ext cx="352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31371" y="3150716"/>
            <a:ext cx="35283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831372" y="4844068"/>
            <a:ext cx="795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01512" cy="3218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39552" y="3219822"/>
            <a:ext cx="219811" cy="1319004"/>
            <a:chOff x="351993" y="4476868"/>
            <a:chExt cx="219811" cy="1440160"/>
          </a:xfrm>
        </p:grpSpPr>
        <p:sp>
          <p:nvSpPr>
            <p:cNvPr id="9" name="Rectangle 8"/>
            <p:cNvSpPr/>
            <p:nvPr/>
          </p:nvSpPr>
          <p:spPr>
            <a:xfrm>
              <a:off x="351993" y="4476868"/>
              <a:ext cx="144016" cy="14401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788" y="4476868"/>
              <a:ext cx="144016" cy="14401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2015-11-22T09:12:17Z</dcterms:modified>
</cp:coreProperties>
</file>